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3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4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5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6.xml" ContentType="application/vnd.openxmlformats-officedocument.theme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7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8.xml" ContentType="application/vnd.openxmlformats-officedocument.theme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9.xml" ContentType="application/vnd.openxmlformats-officedocument.theme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theme/theme10.xml" ContentType="application/vnd.openxmlformats-officedocument.theme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theme/theme11.xml" ContentType="application/vnd.openxmlformats-officedocument.theme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theme/theme12.xml" ContentType="application/vnd.openxmlformats-officedocument.theme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theme/theme13.xml" ContentType="application/vnd.openxmlformats-officedocument.theme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theme/theme14.xml" ContentType="application/vnd.openxmlformats-officedocument.theme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theme/theme15.xml" ContentType="application/vnd.openxmlformats-officedocument.theme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theme/theme16.xml" ContentType="application/vnd.openxmlformats-officedocument.theme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theme/theme17.xml" ContentType="application/vnd.openxmlformats-officedocument.theme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theme/theme18.xml" ContentType="application/vnd.openxmlformats-officedocument.theme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theme/theme19.xml" ContentType="application/vnd.openxmlformats-officedocument.theme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theme/theme20.xml" ContentType="application/vnd.openxmlformats-officedocument.theme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theme/theme21.xml" ContentType="application/vnd.openxmlformats-officedocument.theme+xml"/>
  <Override PartName="/ppt/theme/theme22.xml" ContentType="application/vnd.openxmlformats-officedocument.theme+xml"/>
  <Override PartName="/ppt/theme/theme2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  <p:sldMasterId id="2147484030" r:id="rId2"/>
    <p:sldMasterId id="2147484006" r:id="rId3"/>
    <p:sldMasterId id="2147483681" r:id="rId4"/>
    <p:sldMasterId id="2147483689" r:id="rId5"/>
    <p:sldMasterId id="2147483694" r:id="rId6"/>
    <p:sldMasterId id="2147483705" r:id="rId7"/>
    <p:sldMasterId id="2147483714" r:id="rId8"/>
    <p:sldMasterId id="2147483809" r:id="rId9"/>
    <p:sldMasterId id="2147483753" r:id="rId10"/>
    <p:sldMasterId id="2147483764" r:id="rId11"/>
    <p:sldMasterId id="2147483775" r:id="rId12"/>
    <p:sldMasterId id="2147483860" r:id="rId13"/>
    <p:sldMasterId id="2147483786" r:id="rId14"/>
    <p:sldMasterId id="2147483820" r:id="rId15"/>
    <p:sldMasterId id="2147483843" r:id="rId16"/>
    <p:sldMasterId id="2147483878" r:id="rId17"/>
    <p:sldMasterId id="2147483901" r:id="rId18"/>
    <p:sldMasterId id="2147483924" r:id="rId19"/>
    <p:sldMasterId id="2147483947" r:id="rId20"/>
    <p:sldMasterId id="2147483686" r:id="rId21"/>
  </p:sldMasterIdLst>
  <p:notesMasterIdLst>
    <p:notesMasterId r:id="rId82"/>
  </p:notesMasterIdLst>
  <p:handoutMasterIdLst>
    <p:handoutMasterId r:id="rId83"/>
  </p:handoutMasterIdLst>
  <p:sldIdLst>
    <p:sldId id="2147482712" r:id="rId22"/>
    <p:sldId id="2147482649" r:id="rId23"/>
    <p:sldId id="2147482462" r:id="rId24"/>
    <p:sldId id="2147482382" r:id="rId25"/>
    <p:sldId id="2147482616" r:id="rId26"/>
    <p:sldId id="2147482691" r:id="rId27"/>
    <p:sldId id="2147482445" r:id="rId28"/>
    <p:sldId id="2147482453" r:id="rId29"/>
    <p:sldId id="2147482692" r:id="rId30"/>
    <p:sldId id="2147482775" r:id="rId31"/>
    <p:sldId id="2147482450" r:id="rId32"/>
    <p:sldId id="2147482521" r:id="rId33"/>
    <p:sldId id="2147482522" r:id="rId34"/>
    <p:sldId id="2147482526" r:id="rId35"/>
    <p:sldId id="2147482776" r:id="rId36"/>
    <p:sldId id="2147482777" r:id="rId37"/>
    <p:sldId id="2147482778" r:id="rId38"/>
    <p:sldId id="2147482619" r:id="rId39"/>
    <p:sldId id="2147482743" r:id="rId40"/>
    <p:sldId id="2147482779" r:id="rId41"/>
    <p:sldId id="2147482781" r:id="rId42"/>
    <p:sldId id="2147482790" r:id="rId43"/>
    <p:sldId id="2147482789" r:id="rId44"/>
    <p:sldId id="2147482782" r:id="rId45"/>
    <p:sldId id="2147482780" r:id="rId46"/>
    <p:sldId id="2147482806" r:id="rId47"/>
    <p:sldId id="2147482785" r:id="rId48"/>
    <p:sldId id="2147482783" r:id="rId49"/>
    <p:sldId id="2147482786" r:id="rId50"/>
    <p:sldId id="2147482788" r:id="rId51"/>
    <p:sldId id="2147482787" r:id="rId52"/>
    <p:sldId id="2147482791" r:id="rId53"/>
    <p:sldId id="2147482792" r:id="rId54"/>
    <p:sldId id="2147482794" r:id="rId55"/>
    <p:sldId id="2147482796" r:id="rId56"/>
    <p:sldId id="2147482642" r:id="rId57"/>
    <p:sldId id="2147482757" r:id="rId58"/>
    <p:sldId id="2147482797" r:id="rId59"/>
    <p:sldId id="2147482798" r:id="rId60"/>
    <p:sldId id="2147482799" r:id="rId61"/>
    <p:sldId id="2147482695" r:id="rId62"/>
    <p:sldId id="2147482452" r:id="rId63"/>
    <p:sldId id="2147482621" r:id="rId64"/>
    <p:sldId id="2147482708" r:id="rId65"/>
    <p:sldId id="2147482620" r:id="rId66"/>
    <p:sldId id="2147482709" r:id="rId67"/>
    <p:sldId id="2147482622" r:id="rId68"/>
    <p:sldId id="2147482710" r:id="rId69"/>
    <p:sldId id="2147482722" r:id="rId70"/>
    <p:sldId id="2147482761" r:id="rId71"/>
    <p:sldId id="2147482801" r:id="rId72"/>
    <p:sldId id="2147482802" r:id="rId73"/>
    <p:sldId id="2147482627" r:id="rId74"/>
    <p:sldId id="2147482804" r:id="rId75"/>
    <p:sldId id="2147482805" r:id="rId76"/>
    <p:sldId id="2147482704" r:id="rId77"/>
    <p:sldId id="2147482518" r:id="rId78"/>
    <p:sldId id="2147482484" r:id="rId79"/>
    <p:sldId id="2147482705" r:id="rId80"/>
    <p:sldId id="2147482706" r:id="rId81"/>
  </p:sldIdLst>
  <p:sldSz cx="9144000" cy="6858000" type="screen4x3"/>
  <p:notesSz cx="6858000" cy="9144000"/>
  <p:embeddedFontLst>
    <p:embeddedFont>
      <p:font typeface="Dosis" pitchFamily="2" charset="0"/>
      <p:regular r:id="rId84"/>
      <p:bold r:id="rId85"/>
    </p:embeddedFont>
    <p:embeddedFont>
      <p:font typeface="Dosis ExtraBold" pitchFamily="2" charset="0"/>
      <p:bold r:id="rId86"/>
    </p:embeddedFont>
    <p:embeddedFont>
      <p:font typeface="Dosis Medium" pitchFamily="2" charset="0"/>
      <p:regular r:id="rId87"/>
    </p:embeddedFont>
    <p:embeddedFont>
      <p:font typeface="Microsoft Uighur" panose="02000000000000000000" pitchFamily="2" charset="-78"/>
      <p:regular r:id="rId88"/>
      <p:bold r:id="rId89"/>
    </p:embeddedFont>
    <p:embeddedFont>
      <p:font typeface="Modern Love" panose="04090805081005020601" pitchFamily="82" charset="0"/>
      <p:regular r:id="rId90"/>
    </p:embeddedFont>
    <p:embeddedFont>
      <p:font typeface="Sakkal Majalla" panose="02000000000000000000" pitchFamily="2" charset="-78"/>
      <p:regular r:id="rId91"/>
      <p:bold r:id="rId92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626" userDrawn="1">
          <p15:clr>
            <a:srgbClr val="A4A3A4"/>
          </p15:clr>
        </p15:guide>
        <p15:guide id="2" orient="horz" pos="709" userDrawn="1">
          <p15:clr>
            <a:srgbClr val="A4A3A4"/>
          </p15:clr>
        </p15:guide>
        <p15:guide id="3" orient="horz" pos="1979" userDrawn="1">
          <p15:clr>
            <a:srgbClr val="A4A3A4"/>
          </p15:clr>
        </p15:guide>
        <p15:guide id="4" orient="horz" pos="2750" userDrawn="1">
          <p15:clr>
            <a:srgbClr val="A4A3A4"/>
          </p15:clr>
        </p15:guide>
        <p15:guide id="5" pos="385" userDrawn="1">
          <p15:clr>
            <a:srgbClr val="A4A3A4"/>
          </p15:clr>
        </p15:guide>
        <p15:guide id="6" pos="528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8B2DC"/>
    <a:srgbClr val="0097B2"/>
    <a:srgbClr val="424D7C"/>
    <a:srgbClr val="424D7B"/>
    <a:srgbClr val="00ACA4"/>
    <a:srgbClr val="F0F9FE"/>
    <a:srgbClr val="FFFFFF"/>
    <a:srgbClr val="818488"/>
    <a:srgbClr val="565F88"/>
    <a:srgbClr val="B1ED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414" autoAdjust="0"/>
    <p:restoredTop sz="86433"/>
  </p:normalViewPr>
  <p:slideViewPr>
    <p:cSldViewPr snapToGrid="0">
      <p:cViewPr varScale="1">
        <p:scale>
          <a:sx n="75" d="100"/>
          <a:sy n="75" d="100"/>
        </p:scale>
        <p:origin x="1148" y="30"/>
      </p:cViewPr>
      <p:guideLst>
        <p:guide pos="4626"/>
        <p:guide orient="horz" pos="709"/>
        <p:guide orient="horz" pos="1979"/>
        <p:guide orient="horz" pos="2750"/>
        <p:guide pos="385"/>
        <p:guide pos="5284"/>
      </p:guideLst>
    </p:cSldViewPr>
  </p:slideViewPr>
  <p:outlineViewPr>
    <p:cViewPr>
      <p:scale>
        <a:sx n="33" d="100"/>
        <a:sy n="33" d="100"/>
      </p:scale>
      <p:origin x="0" y="-23664"/>
    </p:cViewPr>
  </p:outlin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60" d="100"/>
          <a:sy n="60" d="100"/>
        </p:scale>
        <p:origin x="3187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5.xml"/><Relationship Id="rId21" Type="http://schemas.openxmlformats.org/officeDocument/2006/relationships/slideMaster" Target="slideMasters/slideMaster21.xml"/><Relationship Id="rId42" Type="http://schemas.openxmlformats.org/officeDocument/2006/relationships/slide" Target="slides/slide21.xml"/><Relationship Id="rId47" Type="http://schemas.openxmlformats.org/officeDocument/2006/relationships/slide" Target="slides/slide26.xml"/><Relationship Id="rId63" Type="http://schemas.openxmlformats.org/officeDocument/2006/relationships/slide" Target="slides/slide42.xml"/><Relationship Id="rId68" Type="http://schemas.openxmlformats.org/officeDocument/2006/relationships/slide" Target="slides/slide47.xml"/><Relationship Id="rId84" Type="http://schemas.openxmlformats.org/officeDocument/2006/relationships/font" Target="fonts/font1.fntdata"/><Relationship Id="rId89" Type="http://schemas.openxmlformats.org/officeDocument/2006/relationships/font" Target="fonts/font6.fntdata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1.xml"/><Relationship Id="rId37" Type="http://schemas.openxmlformats.org/officeDocument/2006/relationships/slide" Target="slides/slide16.xml"/><Relationship Id="rId53" Type="http://schemas.openxmlformats.org/officeDocument/2006/relationships/slide" Target="slides/slide32.xml"/><Relationship Id="rId58" Type="http://schemas.openxmlformats.org/officeDocument/2006/relationships/slide" Target="slides/slide37.xml"/><Relationship Id="rId74" Type="http://schemas.openxmlformats.org/officeDocument/2006/relationships/slide" Target="slides/slide53.xml"/><Relationship Id="rId79" Type="http://schemas.openxmlformats.org/officeDocument/2006/relationships/slide" Target="slides/slide58.xml"/><Relationship Id="rId5" Type="http://schemas.openxmlformats.org/officeDocument/2006/relationships/slideMaster" Target="slideMasters/slideMaster5.xml"/><Relationship Id="rId90" Type="http://schemas.openxmlformats.org/officeDocument/2006/relationships/font" Target="fonts/font7.fntdata"/><Relationship Id="rId95" Type="http://schemas.openxmlformats.org/officeDocument/2006/relationships/theme" Target="theme/theme1.xml"/><Relationship Id="rId22" Type="http://schemas.openxmlformats.org/officeDocument/2006/relationships/slide" Target="slides/slide1.xml"/><Relationship Id="rId27" Type="http://schemas.openxmlformats.org/officeDocument/2006/relationships/slide" Target="slides/slide6.xml"/><Relationship Id="rId43" Type="http://schemas.openxmlformats.org/officeDocument/2006/relationships/slide" Target="slides/slide22.xml"/><Relationship Id="rId48" Type="http://schemas.openxmlformats.org/officeDocument/2006/relationships/slide" Target="slides/slide27.xml"/><Relationship Id="rId64" Type="http://schemas.openxmlformats.org/officeDocument/2006/relationships/slide" Target="slides/slide43.xml"/><Relationship Id="rId69" Type="http://schemas.openxmlformats.org/officeDocument/2006/relationships/slide" Target="slides/slide48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0.xml"/><Relationship Id="rId72" Type="http://schemas.openxmlformats.org/officeDocument/2006/relationships/slide" Target="slides/slide51.xml"/><Relationship Id="rId80" Type="http://schemas.openxmlformats.org/officeDocument/2006/relationships/slide" Target="slides/slide59.xml"/><Relationship Id="rId85" Type="http://schemas.openxmlformats.org/officeDocument/2006/relationships/font" Target="fonts/font2.fntdata"/><Relationship Id="rId93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4.xml"/><Relationship Id="rId33" Type="http://schemas.openxmlformats.org/officeDocument/2006/relationships/slide" Target="slides/slide12.xml"/><Relationship Id="rId38" Type="http://schemas.openxmlformats.org/officeDocument/2006/relationships/slide" Target="slides/slide17.xml"/><Relationship Id="rId46" Type="http://schemas.openxmlformats.org/officeDocument/2006/relationships/slide" Target="slides/slide25.xml"/><Relationship Id="rId59" Type="http://schemas.openxmlformats.org/officeDocument/2006/relationships/slide" Target="slides/slide38.xml"/><Relationship Id="rId67" Type="http://schemas.openxmlformats.org/officeDocument/2006/relationships/slide" Target="slides/slide46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20.xml"/><Relationship Id="rId54" Type="http://schemas.openxmlformats.org/officeDocument/2006/relationships/slide" Target="slides/slide33.xml"/><Relationship Id="rId62" Type="http://schemas.openxmlformats.org/officeDocument/2006/relationships/slide" Target="slides/slide41.xml"/><Relationship Id="rId70" Type="http://schemas.openxmlformats.org/officeDocument/2006/relationships/slide" Target="slides/slide49.xml"/><Relationship Id="rId75" Type="http://schemas.openxmlformats.org/officeDocument/2006/relationships/slide" Target="slides/slide54.xml"/><Relationship Id="rId83" Type="http://schemas.openxmlformats.org/officeDocument/2006/relationships/handoutMaster" Target="handoutMasters/handoutMaster1.xml"/><Relationship Id="rId88" Type="http://schemas.openxmlformats.org/officeDocument/2006/relationships/font" Target="fonts/font5.fntdata"/><Relationship Id="rId91" Type="http://schemas.openxmlformats.org/officeDocument/2006/relationships/font" Target="fonts/font8.fntdata"/><Relationship Id="rId9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2.xml"/><Relationship Id="rId28" Type="http://schemas.openxmlformats.org/officeDocument/2006/relationships/slide" Target="slides/slide7.xml"/><Relationship Id="rId36" Type="http://schemas.openxmlformats.org/officeDocument/2006/relationships/slide" Target="slides/slide15.xml"/><Relationship Id="rId49" Type="http://schemas.openxmlformats.org/officeDocument/2006/relationships/slide" Target="slides/slide28.xml"/><Relationship Id="rId57" Type="http://schemas.openxmlformats.org/officeDocument/2006/relationships/slide" Target="slides/slide36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0.xml"/><Relationship Id="rId44" Type="http://schemas.openxmlformats.org/officeDocument/2006/relationships/slide" Target="slides/slide23.xml"/><Relationship Id="rId52" Type="http://schemas.openxmlformats.org/officeDocument/2006/relationships/slide" Target="slides/slide31.xml"/><Relationship Id="rId60" Type="http://schemas.openxmlformats.org/officeDocument/2006/relationships/slide" Target="slides/slide39.xml"/><Relationship Id="rId65" Type="http://schemas.openxmlformats.org/officeDocument/2006/relationships/slide" Target="slides/slide44.xml"/><Relationship Id="rId73" Type="http://schemas.openxmlformats.org/officeDocument/2006/relationships/slide" Target="slides/slide52.xml"/><Relationship Id="rId78" Type="http://schemas.openxmlformats.org/officeDocument/2006/relationships/slide" Target="slides/slide57.xml"/><Relationship Id="rId81" Type="http://schemas.openxmlformats.org/officeDocument/2006/relationships/slide" Target="slides/slide60.xml"/><Relationship Id="rId86" Type="http://schemas.openxmlformats.org/officeDocument/2006/relationships/font" Target="fonts/font3.fntdata"/><Relationship Id="rId94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18.xml"/><Relationship Id="rId34" Type="http://schemas.openxmlformats.org/officeDocument/2006/relationships/slide" Target="slides/slide13.xml"/><Relationship Id="rId50" Type="http://schemas.openxmlformats.org/officeDocument/2006/relationships/slide" Target="slides/slide29.xml"/><Relationship Id="rId55" Type="http://schemas.openxmlformats.org/officeDocument/2006/relationships/slide" Target="slides/slide34.xml"/><Relationship Id="rId76" Type="http://schemas.openxmlformats.org/officeDocument/2006/relationships/slide" Target="slides/slide55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0.xml"/><Relationship Id="rId92" Type="http://schemas.openxmlformats.org/officeDocument/2006/relationships/font" Target="fonts/font9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8.xml"/><Relationship Id="rId24" Type="http://schemas.openxmlformats.org/officeDocument/2006/relationships/slide" Target="slides/slide3.xml"/><Relationship Id="rId40" Type="http://schemas.openxmlformats.org/officeDocument/2006/relationships/slide" Target="slides/slide19.xml"/><Relationship Id="rId45" Type="http://schemas.openxmlformats.org/officeDocument/2006/relationships/slide" Target="slides/slide24.xml"/><Relationship Id="rId66" Type="http://schemas.openxmlformats.org/officeDocument/2006/relationships/slide" Target="slides/slide45.xml"/><Relationship Id="rId87" Type="http://schemas.openxmlformats.org/officeDocument/2006/relationships/font" Target="fonts/font4.fntdata"/><Relationship Id="rId61" Type="http://schemas.openxmlformats.org/officeDocument/2006/relationships/slide" Target="slides/slide40.xml"/><Relationship Id="rId82" Type="http://schemas.openxmlformats.org/officeDocument/2006/relationships/notesMaster" Target="notesMasters/notesMaster1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9.xml"/><Relationship Id="rId35" Type="http://schemas.openxmlformats.org/officeDocument/2006/relationships/slide" Target="slides/slide14.xml"/><Relationship Id="rId56" Type="http://schemas.openxmlformats.org/officeDocument/2006/relationships/slide" Target="slides/slide35.xml"/><Relationship Id="rId77" Type="http://schemas.openxmlformats.org/officeDocument/2006/relationships/slide" Target="slides/slide5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1B2E286-5E95-8978-5B40-9D0192F79B5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0544521-AD86-2D1C-EFE9-E8EF5A9B945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27B0EF-1A52-4AB5-9630-8D2879398148}" type="datetimeFigureOut">
              <a:rPr lang="fr-MA" smtClean="0"/>
              <a:t>29/03/2026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44AD019-FE9C-4264-A328-02B7419FD91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2A5E8EA-8DDF-8BEB-CCBB-31E6416AEAB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95E3FE-4EA0-4BBD-8AFE-D3F03DCA612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06499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C7DCA217-871D-4D7F-8D59-C83A4C9C5EB2}" type="datetimeFigureOut">
              <a:rPr lang="fr-FR" smtClean="0"/>
              <a:pPr/>
              <a:t>29/03/2026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9023364E-F43C-462A-A32F-C389FF427F4A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1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0.png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5.xml"/><Relationship Id="rId4" Type="http://schemas.openxmlformats.org/officeDocument/2006/relationships/image" Target="../media/image10.png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7.xml"/><Relationship Id="rId4" Type="http://schemas.openxmlformats.org/officeDocument/2006/relationships/image" Target="../media/image10.png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8.xml"/><Relationship Id="rId4" Type="http://schemas.openxmlformats.org/officeDocument/2006/relationships/image" Target="../media/image10.png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8.xml"/></Relationships>
</file>

<file path=ppt/slideLayouts/_rels/slideLayout2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8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9.xml"/><Relationship Id="rId4" Type="http://schemas.openxmlformats.org/officeDocument/2006/relationships/image" Target="../media/image10.png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0.xml"/><Relationship Id="rId4" Type="http://schemas.openxmlformats.org/officeDocument/2006/relationships/image" Target="../media/image10.png"/></Relationships>
</file>

<file path=ppt/slideLayouts/_rels/slideLayout2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0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5314966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2877826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3963547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02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4A1D94F-62B1-C6D0-7E0F-52D1F997A7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4368" r="-4368"/>
          <a:stretch>
            <a:fillRect/>
          </a:stretch>
        </p:blipFill>
        <p:spPr>
          <a:xfrm>
            <a:off x="7566858" y="2871353"/>
            <a:ext cx="972000" cy="900000"/>
          </a:xfrm>
          <a:prstGeom prst="rect">
            <a:avLst/>
          </a:prstGeom>
        </p:spPr>
      </p:pic>
      <p:pic>
        <p:nvPicPr>
          <p:cNvPr id="2" name="Espace réservé pour une image  20">
            <a:extLst>
              <a:ext uri="{FF2B5EF4-FFF2-40B4-BE49-F238E27FC236}">
                <a16:creationId xmlns:a16="http://schemas.microsoft.com/office/drawing/2014/main" id="{791A2E4C-A224-FCF7-A319-23BD50CEBC2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271147" y="2770632"/>
            <a:ext cx="721074" cy="721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55110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02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4A1D94F-62B1-C6D0-7E0F-52D1F997A7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4368" r="-4368"/>
          <a:stretch>
            <a:fillRect/>
          </a:stretch>
        </p:blipFill>
        <p:spPr>
          <a:xfrm>
            <a:off x="7566858" y="2871353"/>
            <a:ext cx="972000" cy="900000"/>
          </a:xfrm>
          <a:prstGeom prst="rect">
            <a:avLst/>
          </a:prstGeom>
        </p:spPr>
      </p:pic>
      <p:pic>
        <p:nvPicPr>
          <p:cNvPr id="6" name="Espace réservé pour une image  20">
            <a:extLst>
              <a:ext uri="{FF2B5EF4-FFF2-40B4-BE49-F238E27FC236}">
                <a16:creationId xmlns:a16="http://schemas.microsoft.com/office/drawing/2014/main" id="{61C2A3DB-7D6A-51BB-17AD-9357BCC579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/>
        </p:blipFill>
        <p:spPr>
          <a:xfrm>
            <a:off x="277196" y="2783826"/>
            <a:ext cx="720000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16267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72003449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</p:spTree>
    <p:extLst>
      <p:ext uri="{BB962C8B-B14F-4D97-AF65-F5344CB8AC3E}">
        <p14:creationId xmlns:p14="http://schemas.microsoft.com/office/powerpoint/2010/main" val="856210312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120721412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3069382766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991190542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547486231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99137607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199918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8422191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94457933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97873494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523288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66748162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23651440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3772462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3913536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8456483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9141889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5EB7141-C4E8-63E3-E7B2-D19B12885CF6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47EF74D-09CF-07AC-69FF-7F1DEB13F530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1BCF690F-549E-0199-7F2E-C76B96466CB5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061FC4DF-EB84-0B6E-A20F-0CDC56439E8C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3ED1B002-BC30-F4D2-758E-6BAE9521DBD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3CA78516-1049-D03C-798B-57A96B1EAC1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AB0DD0F9-3459-2364-072C-EC4C2537E34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037CE08C-F004-956B-D2E9-52111C10503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8EFDA8AA-A985-0961-12A0-6554CF04D82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2BEB9F0D-0385-BD3E-AE68-12C9D1D91DA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0BC8677F-29C7-D9A3-78D7-5D2A52DD6CF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EC9D2268-C8A9-6F7A-2A69-91D7D76FB90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E7006E70-64B4-02C4-D9CA-11579F33108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46A68083-1CEB-CA9C-F640-44784C0BADC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57EC7A92-BFDF-D8BB-7EF4-4EAF06B95AF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1A44D093-EF12-3DC0-954A-9017BA011FB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5053774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7076431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D9A229B-3395-4592-F52C-05B4DA1C7E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C1CCFEC7-6867-CA1A-226E-49435CDF89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9AA4274-9401-D0C1-DE17-78563CADC6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B376A-F881-4C2E-AAB6-5165B89F9932}" type="datetimeFigureOut">
              <a:rPr lang="fr-FR" smtClean="0"/>
              <a:t>29/03/2026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9829630-E66A-5A96-77DA-CF971ED96B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D7FC370-B924-E63C-1858-4184DC323E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5F69F-825F-43D4-AE64-FA989942600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060643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5FDF83-6034-26D5-3A05-C8A3169AC7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E640691-91D0-B2E5-2E47-49AA38EB18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FE6AB48-1227-64E8-DC6E-529766CC49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B376A-F881-4C2E-AAB6-5165B89F9932}" type="datetimeFigureOut">
              <a:rPr lang="fr-FR" smtClean="0"/>
              <a:t>29/03/2026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544C028-5301-1EDE-BC9C-27AE2C104D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AA0A289-D81A-04BE-9F43-87281EEBF3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5F69F-825F-43D4-AE64-FA989942600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839909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0FB5F5-53A4-B1C6-C89B-3277F3E60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9D544C4-3097-96B6-018D-C94DB227B1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5B596B2-84B0-223E-17D7-41FF93425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B376A-F881-4C2E-AAB6-5165B89F9932}" type="datetimeFigureOut">
              <a:rPr lang="fr-FR" smtClean="0"/>
              <a:t>29/03/2026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65147C4-6E21-E43E-3B3E-D322A1D51A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550115F-DBD9-643B-0934-8B4197E897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5F69F-825F-43D4-AE64-FA989942600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593661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0EB7EB-9329-893E-579C-2864F5DA29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2EB56A3-518F-0910-42D4-24B181F645D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02DC077-04B2-AF81-4633-185680C450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96AC155-418C-C0AE-6106-4B7D38B19E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B376A-F881-4C2E-AAB6-5165B89F9932}" type="datetimeFigureOut">
              <a:rPr lang="fr-FR" smtClean="0"/>
              <a:t>29/03/2026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48800A4-1196-15E5-A7A2-BE9E82D935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DA98811-6EB3-460B-26D6-1FB6C13FA0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5F69F-825F-43D4-AE64-FA989942600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356574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6A5F1D-9436-B00D-27AB-914E0CE305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320453E-8FFB-B2F0-7FF7-DD1EF6F0B4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45F6D26-E1B2-6FD5-E7DE-019D394812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3A79E79-C423-7F6C-2EF6-B7DCC14E5BB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EA56CFB-D071-D698-9AEF-D2989BA1E54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083B9D5-AC21-3432-E25D-BC6A6D1C0A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B376A-F881-4C2E-AAB6-5165B89F9932}" type="datetimeFigureOut">
              <a:rPr lang="fr-FR" smtClean="0"/>
              <a:t>29/03/2026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C9DA736C-FA07-5375-7F0A-7A2C1F27C6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9804C4D9-1F79-1E64-4079-EDA7B896A0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5F69F-825F-43D4-AE64-FA989942600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56688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C53635-26D8-B440-3BCB-BB0DBE699A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1A45BF7E-DCE3-8C19-EF39-FADD4CE54C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B376A-F881-4C2E-AAB6-5165B89F9932}" type="datetimeFigureOut">
              <a:rPr lang="fr-FR" smtClean="0"/>
              <a:t>29/03/2026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CD55F87-6B84-4701-B070-75C388D23A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3EDCEDD-D73B-B907-FB71-701D5F0E07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5F69F-825F-43D4-AE64-FA989942600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9002857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15C7BB14-D050-D560-EF89-562F07B61B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B376A-F881-4C2E-AAB6-5165B89F9932}" type="datetimeFigureOut">
              <a:rPr lang="fr-FR" smtClean="0"/>
              <a:t>29/03/2026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1328C91F-68DE-BC4A-7CCA-3B1359EDA9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6E80819-5A95-01A7-4B2D-ABF4EB1D92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5F69F-825F-43D4-AE64-FA989942600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641340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CD36B7-8C5E-A545-4CF8-8C930AF77F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BAB7F5D-C921-68EF-63E5-D63E99D896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1BBD36A-6C6D-4A45-26F2-11439E7FD1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ECD5FAF-B10B-FB2D-440C-DADAA021F6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B376A-F881-4C2E-AAB6-5165B89F9932}" type="datetimeFigureOut">
              <a:rPr lang="fr-FR" smtClean="0"/>
              <a:t>29/03/2026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76FDEAB-BD0D-78C9-F7A4-283FB69DB2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4B966C4-905C-82DF-B7D2-F56DB43547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5F69F-825F-43D4-AE64-FA989942600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400519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DA2542-9AC5-DCDC-AF49-1F6CE5C75C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5ED84C29-7BE7-3E51-4AF9-37E0F325F43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AA04CE5-24DB-624C-FD53-2CEB951085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FBC43D7-84B0-E9A6-5B45-408799ED6F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B376A-F881-4C2E-AAB6-5165B89F9932}" type="datetimeFigureOut">
              <a:rPr lang="fr-FR" smtClean="0"/>
              <a:t>29/03/2026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6D07A60-8DE8-FC6B-9EB5-17829303EF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484F8DB-0E67-88EC-90F4-719A75B622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5F69F-825F-43D4-AE64-FA989942600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637743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30A605-8730-F047-0969-3DE539AB21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1AFF550-1384-D85A-493E-8374C270D8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C87A8BE-785B-5808-9A04-F272F9CD95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B376A-F881-4C2E-AAB6-5165B89F9932}" type="datetimeFigureOut">
              <a:rPr lang="fr-FR" smtClean="0"/>
              <a:t>29/03/2026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D967D1C-A8C8-8990-786A-A9EF351212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076BF03-B2B1-156A-BD49-AFD83B00DC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5F69F-825F-43D4-AE64-FA989942600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125474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C54E4C79-D8D8-3452-DACD-C1B342FA46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A730D62-CECF-7ED6-7917-69CDE5E12A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C1F72CC-33C4-B651-F748-542424B2A6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B376A-F881-4C2E-AAB6-5165B89F9932}" type="datetimeFigureOut">
              <a:rPr lang="fr-FR" smtClean="0"/>
              <a:t>29/03/2026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F23C749-0997-E63E-C92D-307D75CC2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D0EEC5A-EA46-8852-2E7E-EDEFDBF6C2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5F69F-825F-43D4-AE64-FA989942600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532953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0021249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6636178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71422526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3414541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2463605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3685903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0574471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5334418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5342824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5982899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1171666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9769516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3006745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9638622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1509020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9913242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517684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2932329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1676782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42840636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6996493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7967509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 preserve="1" userDrawn="1">
  <p:cSld name="1_Disposition personnalisée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C559776-E585-4BFA-8D85-A42788EBC340}"/>
              </a:ext>
            </a:extLst>
          </p:cNvPr>
          <p:cNvSpPr/>
          <p:nvPr userDrawn="1"/>
        </p:nvSpPr>
        <p:spPr>
          <a:xfrm>
            <a:off x="1087120" y="1219200"/>
            <a:ext cx="6461760" cy="7823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F9D41AC8-D8D4-B177-4DD5-855AE42CA3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19200"/>
            <a:ext cx="7886700" cy="782320"/>
          </a:xfrm>
          <a:prstGeom prst="rect">
            <a:avLst/>
          </a:prstGeom>
        </p:spPr>
        <p:txBody>
          <a:bodyPr anchor="ctr"/>
          <a:lstStyle>
            <a:lvl1pPr algn="ctr" rtl="1">
              <a:defRPr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29031847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4146852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6181869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7908397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8257430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073790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42AA95B1-5491-4975-F445-F499BD3C41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1999" y="1575854"/>
            <a:ext cx="6840001" cy="612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93480366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8494010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5138116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6178253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4681219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5223703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5661585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9286596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2037477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610980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5592099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8259614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38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3859306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48325755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949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80453391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6444720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563220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2938404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7774899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88892052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798786060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512823329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9595161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7975786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7953177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8728721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6529793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3940178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0398932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5124718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73949272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4346647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663717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9984101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5772621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1456584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3073573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3717676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324373390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254639444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3975838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1855670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371438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5698051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2341586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9478156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0974074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51604225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85396743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763180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6323756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9302795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2671973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9597412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6743191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1300685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53576959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049696977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0094450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1167873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5615698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240287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53093328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4077201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80248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3043942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819512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7272054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2759409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1027037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168248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8202036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0742850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971572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9919333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9544032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711075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5214548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1093905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4501781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1583698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9385578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668449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45244198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0022363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5498206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1185442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362376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2815556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9410234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6094209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962182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3659530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1488633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8702572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0489944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5081454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55315924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581924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0350414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2223632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2678338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2584662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9374122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4254585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5162880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6134216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7947954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1907098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5096969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0013989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3965354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98229033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6085839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7455891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1350082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843355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0604362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29165507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1878473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7470395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0522911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974157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0430696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3337563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26369508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1986683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9173180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78496730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8024455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2356088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6438138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8797867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1302657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5327228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5872823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1015790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6916987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5255339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1466440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2738250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3411257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3087371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8432885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0639893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18879562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8729840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4394885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6073871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5679218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9974961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0183184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8061334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3882452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9925952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4755382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2701681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6420709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6588000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3183346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8650540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26296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5458596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0185985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5213540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6689198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3694531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4941452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8210795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00995948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7189" y="11617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EB84C65-C0CD-509C-5882-6B5080E3C774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C38717F7-3530-3848-5049-823662AA1055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  <a:latin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F53062B-A80E-51FD-E3E2-B6E6F2B359E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13143" r="-13143"/>
          <a:stretch>
            <a:fillRect/>
          </a:stretch>
        </p:blipFill>
        <p:spPr>
          <a:xfrm>
            <a:off x="7967489" y="3027833"/>
            <a:ext cx="5364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3930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8832734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0085714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5396967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74722806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0465162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3123323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5513348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477927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7361329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9308837"/>
      </p:ext>
    </p:extLst>
  </p:cSld>
  <p:clrMapOvr>
    <a:masterClrMapping/>
  </p:clrMapOvr>
  <p:transition spd="slow"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4664736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4252591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8046030"/>
      </p:ext>
    </p:extLst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0907639"/>
      </p:ext>
    </p:extLst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4581053"/>
      </p:ext>
    </p:extLst>
  </p:cSld>
  <p:clrMapOvr>
    <a:masterClrMapping/>
  </p:clrMapOvr>
  <p:transition spd="slow"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6653912"/>
      </p:ext>
    </p:extLst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2585722"/>
      </p:ext>
    </p:extLst>
  </p:cSld>
  <p:clrMapOvr>
    <a:masterClrMapping/>
  </p:clrMapOvr>
  <p:transition spd="slow"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4009846"/>
      </p:ext>
    </p:extLst>
  </p:cSld>
  <p:clrMapOvr>
    <a:masterClrMapping/>
  </p:clrMapOvr>
  <p:transition spd="slow">
    <p:fade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7394268"/>
      </p:ext>
    </p:extLst>
  </p:cSld>
  <p:clrMapOvr>
    <a:masterClrMapping/>
  </p:clrMapOvr>
  <p:transition spd="slow">
    <p:fade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8382288"/>
      </p:ext>
    </p:extLst>
  </p:cSld>
  <p:clrMapOvr>
    <a:masterClrMapping/>
  </p:clrMapOvr>
  <p:transition spd="slow">
    <p:fade/>
  </p:transition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0180215"/>
      </p:ext>
    </p:extLst>
  </p:cSld>
  <p:clrMapOvr>
    <a:masterClrMapping/>
  </p:clrMapOvr>
  <p:transition spd="slow">
    <p:fade/>
  </p:transition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5838842"/>
      </p:ext>
    </p:extLst>
  </p:cSld>
  <p:clrMapOvr>
    <a:masterClrMapping/>
  </p:clrMapOvr>
  <p:transition spd="slow">
    <p:fade/>
  </p:transition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2026997"/>
      </p:ext>
    </p:extLst>
  </p:cSld>
  <p:clrMapOvr>
    <a:masterClrMapping/>
  </p:clrMapOvr>
  <p:transition spd="slow">
    <p:fade/>
  </p:transition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8411149"/>
      </p:ext>
    </p:extLst>
  </p:cSld>
  <p:clrMapOvr>
    <a:masterClrMapping/>
  </p:clrMapOvr>
  <p:transition spd="slow">
    <p:fade/>
  </p:transition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4471286"/>
      </p:ext>
    </p:extLst>
  </p:cSld>
  <p:clrMapOvr>
    <a:masterClrMapping/>
  </p:clrMapOvr>
  <p:transition spd="slow">
    <p:fade/>
  </p:transition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5314325"/>
      </p:ext>
    </p:extLst>
  </p:cSld>
  <p:clrMapOvr>
    <a:masterClrMapping/>
  </p:clrMapOvr>
  <p:transition spd="slow">
    <p:fade/>
  </p:transition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4594099"/>
      </p:ext>
    </p:extLst>
  </p:cSld>
  <p:clrMapOvr>
    <a:masterClrMapping/>
  </p:clrMapOvr>
  <p:transition spd="slow">
    <p:fade/>
  </p:transition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7487184"/>
      </p:ext>
    </p:extLst>
  </p:cSld>
  <p:clrMapOvr>
    <a:masterClrMapping/>
  </p:clrMapOvr>
  <p:transition spd="slow">
    <p:fade/>
  </p:transition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150122"/>
      </p:ext>
    </p:extLst>
  </p:cSld>
  <p:clrMapOvr>
    <a:masterClrMapping/>
  </p:clrMapOvr>
  <p:transition spd="slow">
    <p:fade/>
  </p:transition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9253553"/>
      </p:ext>
    </p:extLst>
  </p:cSld>
  <p:clrMapOvr>
    <a:masterClrMapping/>
  </p:clrMapOvr>
  <p:transition spd="slow">
    <p:fade/>
  </p:transition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4448693"/>
      </p:ext>
    </p:extLst>
  </p:cSld>
  <p:clrMapOvr>
    <a:masterClrMapping/>
  </p:clrMapOvr>
  <p:transition spd="slow">
    <p:fade/>
  </p:transition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5464665"/>
      </p:ext>
    </p:extLst>
  </p:cSld>
  <p:clrMapOvr>
    <a:masterClrMapping/>
  </p:clrMapOvr>
  <p:transition spd="slow">
    <p:fade/>
  </p:transition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6702264"/>
      </p:ext>
    </p:extLst>
  </p:cSld>
  <p:clrMapOvr>
    <a:masterClrMapping/>
  </p:clrMapOvr>
  <p:transition spd="slow">
    <p:fade/>
  </p:transition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1206498"/>
      </p:ext>
    </p:extLst>
  </p:cSld>
  <p:clrMapOvr>
    <a:masterClrMapping/>
  </p:clrMapOvr>
  <p:transition spd="slow">
    <p:fade/>
  </p:transition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4230241"/>
      </p:ext>
    </p:extLst>
  </p:cSld>
  <p:clrMapOvr>
    <a:masterClrMapping/>
  </p:clrMapOvr>
  <p:transition spd="slow">
    <p:fade/>
  </p:transition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8855073"/>
      </p:ext>
    </p:extLst>
  </p:cSld>
  <p:clrMapOvr>
    <a:masterClrMapping/>
  </p:clrMapOvr>
  <p:transition spd="slow">
    <p:fade/>
  </p:transition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9172695"/>
      </p:ext>
    </p:extLst>
  </p:cSld>
  <p:clrMapOvr>
    <a:masterClrMapping/>
  </p:clrMapOvr>
  <p:transition spd="slow">
    <p:fade/>
  </p:transition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148796"/>
      </p:ext>
    </p:extLst>
  </p:cSld>
  <p:clrMapOvr>
    <a:masterClrMapping/>
  </p:clrMapOvr>
  <p:transition spd="slow">
    <p:fade/>
  </p:transition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2346033"/>
      </p:ext>
    </p:extLst>
  </p:cSld>
  <p:clrMapOvr>
    <a:masterClrMapping/>
  </p:clrMapOvr>
  <p:transition spd="slow">
    <p:fade/>
  </p:transition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4756428"/>
      </p:ext>
    </p:extLst>
  </p:cSld>
  <p:clrMapOvr>
    <a:masterClrMapping/>
  </p:clrMapOvr>
  <p:transition spd="slow">
    <p:fade/>
  </p:transition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8094802"/>
      </p:ext>
    </p:extLst>
  </p:cSld>
  <p:clrMapOvr>
    <a:masterClrMapping/>
  </p:clrMapOvr>
  <p:transition spd="slow">
    <p:fade/>
  </p:transition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9810151"/>
      </p:ext>
    </p:extLst>
  </p:cSld>
  <p:clrMapOvr>
    <a:masterClrMapping/>
  </p:clrMapOvr>
  <p:transition spd="slow">
    <p:fade/>
  </p:transition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0329852"/>
      </p:ext>
    </p:extLst>
  </p:cSld>
  <p:clrMapOvr>
    <a:masterClrMapping/>
  </p:clrMapOvr>
  <p:transition spd="slow">
    <p:fade/>
  </p:transition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4033148"/>
      </p:ext>
    </p:extLst>
  </p:cSld>
  <p:clrMapOvr>
    <a:masterClrMapping/>
  </p:clrMapOvr>
  <p:transition spd="slow">
    <p:fade/>
  </p:transition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1644554"/>
      </p:ext>
    </p:extLst>
  </p:cSld>
  <p:clrMapOvr>
    <a:masterClrMapping/>
  </p:clrMapOvr>
  <p:transition spd="slow">
    <p:fade/>
  </p:transition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4818023"/>
      </p:ext>
    </p:extLst>
  </p:cSld>
  <p:clrMapOvr>
    <a:masterClrMapping/>
  </p:clrMapOvr>
  <p:transition spd="slow">
    <p:fade/>
  </p:transition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311149"/>
      </p:ext>
    </p:extLst>
  </p:cSld>
  <p:clrMapOvr>
    <a:masterClrMapping/>
  </p:clrMapOvr>
  <p:transition spd="slow">
    <p:fade/>
  </p:transition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8601832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slideLayout" Target="../slideLayouts/slideLayout49.xml"/><Relationship Id="rId18" Type="http://schemas.openxmlformats.org/officeDocument/2006/relationships/slideLayout" Target="../slideLayouts/slideLayout54.xml"/><Relationship Id="rId3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57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17" Type="http://schemas.openxmlformats.org/officeDocument/2006/relationships/slideLayout" Target="../slideLayouts/slideLayout53.xml"/><Relationship Id="rId25" Type="http://schemas.openxmlformats.org/officeDocument/2006/relationships/image" Target="../media/image7.bin"/><Relationship Id="rId2" Type="http://schemas.openxmlformats.org/officeDocument/2006/relationships/slideLayout" Target="../slideLayouts/slideLayout38.xml"/><Relationship Id="rId16" Type="http://schemas.openxmlformats.org/officeDocument/2006/relationships/slideLayout" Target="../slideLayouts/slideLayout52.xml"/><Relationship Id="rId20" Type="http://schemas.openxmlformats.org/officeDocument/2006/relationships/slideLayout" Target="../slideLayouts/slideLayout56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24" Type="http://schemas.openxmlformats.org/officeDocument/2006/relationships/theme" Target="../theme/theme3.xml"/><Relationship Id="rId5" Type="http://schemas.openxmlformats.org/officeDocument/2006/relationships/slideLayout" Target="../slideLayouts/slideLayout41.xml"/><Relationship Id="rId15" Type="http://schemas.openxmlformats.org/officeDocument/2006/relationships/slideLayout" Target="../slideLayouts/slideLayout51.xml"/><Relationship Id="rId23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46.xml"/><Relationship Id="rId19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slideLayout" Target="../slideLayouts/slideLayout50.xml"/><Relationship Id="rId22" Type="http://schemas.openxmlformats.org/officeDocument/2006/relationships/slideLayout" Target="../slideLayouts/slideLayout5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theme" Target="../theme/theme4.xml"/><Relationship Id="rId7" Type="http://schemas.openxmlformats.org/officeDocument/2006/relationships/image" Target="../media/image14.png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jpg"/><Relationship Id="rId9" Type="http://schemas.openxmlformats.org/officeDocument/2006/relationships/image" Target="../media/image16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64.xml"/><Relationship Id="rId7" Type="http://schemas.openxmlformats.org/officeDocument/2006/relationships/image" Target="../media/image11.jpg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63.xml"/><Relationship Id="rId1" Type="http://schemas.openxmlformats.org/officeDocument/2006/relationships/slideLayout" Target="../slideLayouts/slideLayout62.xml"/><Relationship Id="rId6" Type="http://schemas.openxmlformats.org/officeDocument/2006/relationships/theme" Target="../theme/theme5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6.xml"/><Relationship Id="rId10" Type="http://schemas.openxmlformats.org/officeDocument/2006/relationships/image" Target="../media/image14.png"/><Relationship Id="rId4" Type="http://schemas.openxmlformats.org/officeDocument/2006/relationships/slideLayout" Target="../slideLayouts/slideLayout65.xml"/><Relationship Id="rId9" Type="http://schemas.openxmlformats.org/officeDocument/2006/relationships/image" Target="../media/image13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4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image" Target="../media/image13.png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image" Target="../media/image12.png"/><Relationship Id="rId5" Type="http://schemas.openxmlformats.org/officeDocument/2006/relationships/slideLayout" Target="../slideLayouts/slideLayout71.xml"/><Relationship Id="rId15" Type="http://schemas.openxmlformats.org/officeDocument/2006/relationships/image" Target="../media/image16.png"/><Relationship Id="rId10" Type="http://schemas.openxmlformats.org/officeDocument/2006/relationships/image" Target="../media/image11.jpg"/><Relationship Id="rId4" Type="http://schemas.openxmlformats.org/officeDocument/2006/relationships/slideLayout" Target="../slideLayouts/slideLayout70.xml"/><Relationship Id="rId9" Type="http://schemas.openxmlformats.org/officeDocument/2006/relationships/theme" Target="../theme/theme6.xml"/><Relationship Id="rId14" Type="http://schemas.openxmlformats.org/officeDocument/2006/relationships/image" Target="../media/image15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13" Type="http://schemas.openxmlformats.org/officeDocument/2006/relationships/image" Target="../media/image14.png"/><Relationship Id="rId3" Type="http://schemas.openxmlformats.org/officeDocument/2006/relationships/slideLayout" Target="../slideLayouts/slideLayout77.xml"/><Relationship Id="rId7" Type="http://schemas.openxmlformats.org/officeDocument/2006/relationships/theme" Target="../theme/theme7.xml"/><Relationship Id="rId12" Type="http://schemas.openxmlformats.org/officeDocument/2006/relationships/image" Target="../media/image12.png"/><Relationship Id="rId2" Type="http://schemas.openxmlformats.org/officeDocument/2006/relationships/slideLayout" Target="../slideLayouts/slideLayout76.xml"/><Relationship Id="rId1" Type="http://schemas.openxmlformats.org/officeDocument/2006/relationships/slideLayout" Target="../slideLayouts/slideLayout75.xml"/><Relationship Id="rId6" Type="http://schemas.openxmlformats.org/officeDocument/2006/relationships/slideLayout" Target="../slideLayouts/slideLayout80.xml"/><Relationship Id="rId11" Type="http://schemas.openxmlformats.org/officeDocument/2006/relationships/image" Target="../media/image16.png"/><Relationship Id="rId5" Type="http://schemas.openxmlformats.org/officeDocument/2006/relationships/slideLayout" Target="../slideLayouts/slideLayout79.xml"/><Relationship Id="rId10" Type="http://schemas.openxmlformats.org/officeDocument/2006/relationships/image" Target="../media/image15.png"/><Relationship Id="rId4" Type="http://schemas.openxmlformats.org/officeDocument/2006/relationships/slideLayout" Target="../slideLayouts/slideLayout78.xml"/><Relationship Id="rId9" Type="http://schemas.openxmlformats.org/officeDocument/2006/relationships/image" Target="../media/image13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.xml"/><Relationship Id="rId13" Type="http://schemas.openxmlformats.org/officeDocument/2006/relationships/image" Target="../media/image14.png"/><Relationship Id="rId3" Type="http://schemas.openxmlformats.org/officeDocument/2006/relationships/slideLayout" Target="../slideLayouts/slideLayout83.xml"/><Relationship Id="rId7" Type="http://schemas.openxmlformats.org/officeDocument/2006/relationships/slideLayout" Target="../slideLayouts/slideLayout87.xml"/><Relationship Id="rId12" Type="http://schemas.openxmlformats.org/officeDocument/2006/relationships/image" Target="../media/image13.png"/><Relationship Id="rId2" Type="http://schemas.openxmlformats.org/officeDocument/2006/relationships/slideLayout" Target="../slideLayouts/slideLayout82.xml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11" Type="http://schemas.openxmlformats.org/officeDocument/2006/relationships/image" Target="../media/image11.jpg"/><Relationship Id="rId5" Type="http://schemas.openxmlformats.org/officeDocument/2006/relationships/slideLayout" Target="../slideLayouts/slideLayout85.xml"/><Relationship Id="rId15" Type="http://schemas.openxmlformats.org/officeDocument/2006/relationships/image" Target="../media/image12.png"/><Relationship Id="rId10" Type="http://schemas.openxmlformats.org/officeDocument/2006/relationships/theme" Target="../theme/theme8.xml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Relationship Id="rId14" Type="http://schemas.openxmlformats.org/officeDocument/2006/relationships/image" Target="../media/image15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7.xml"/><Relationship Id="rId13" Type="http://schemas.openxmlformats.org/officeDocument/2006/relationships/image" Target="../media/image14.png"/><Relationship Id="rId3" Type="http://schemas.openxmlformats.org/officeDocument/2006/relationships/slideLayout" Target="../slideLayouts/slideLayout92.xml"/><Relationship Id="rId7" Type="http://schemas.openxmlformats.org/officeDocument/2006/relationships/slideLayout" Target="../slideLayouts/slideLayout96.xml"/><Relationship Id="rId12" Type="http://schemas.openxmlformats.org/officeDocument/2006/relationships/image" Target="../media/image13.png"/><Relationship Id="rId2" Type="http://schemas.openxmlformats.org/officeDocument/2006/relationships/slideLayout" Target="../slideLayouts/slideLayout91.xml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90.xml"/><Relationship Id="rId6" Type="http://schemas.openxmlformats.org/officeDocument/2006/relationships/slideLayout" Target="../slideLayouts/slideLayout95.xml"/><Relationship Id="rId11" Type="http://schemas.openxmlformats.org/officeDocument/2006/relationships/image" Target="../media/image11.jpg"/><Relationship Id="rId5" Type="http://schemas.openxmlformats.org/officeDocument/2006/relationships/slideLayout" Target="../slideLayouts/slideLayout94.xml"/><Relationship Id="rId15" Type="http://schemas.openxmlformats.org/officeDocument/2006/relationships/image" Target="../media/image12.png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93.xml"/><Relationship Id="rId9" Type="http://schemas.openxmlformats.org/officeDocument/2006/relationships/slideLayout" Target="../slideLayouts/slideLayout98.xml"/><Relationship Id="rId14" Type="http://schemas.openxmlformats.org/officeDocument/2006/relationships/image" Target="../media/image15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6.xml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101.xml"/><Relationship Id="rId7" Type="http://schemas.openxmlformats.org/officeDocument/2006/relationships/slideLayout" Target="../slideLayouts/slideLayout105.xml"/><Relationship Id="rId12" Type="http://schemas.openxmlformats.org/officeDocument/2006/relationships/image" Target="../media/image14.png"/><Relationship Id="rId2" Type="http://schemas.openxmlformats.org/officeDocument/2006/relationships/slideLayout" Target="../slideLayouts/slideLayout100.xml"/><Relationship Id="rId16" Type="http://schemas.openxmlformats.org/officeDocument/2006/relationships/image" Target="../media/image12.png"/><Relationship Id="rId1" Type="http://schemas.openxmlformats.org/officeDocument/2006/relationships/slideLayout" Target="../slideLayouts/slideLayout99.xml"/><Relationship Id="rId6" Type="http://schemas.openxmlformats.org/officeDocument/2006/relationships/slideLayout" Target="../slideLayouts/slideLayout104.xml"/><Relationship Id="rId11" Type="http://schemas.openxmlformats.org/officeDocument/2006/relationships/image" Target="../media/image11.jpg"/><Relationship Id="rId5" Type="http://schemas.openxmlformats.org/officeDocument/2006/relationships/slideLayout" Target="../slideLayouts/slideLayout103.xml"/><Relationship Id="rId15" Type="http://schemas.openxmlformats.org/officeDocument/2006/relationships/image" Target="../media/image16.png"/><Relationship Id="rId10" Type="http://schemas.openxmlformats.org/officeDocument/2006/relationships/theme" Target="../theme/theme10.xml"/><Relationship Id="rId4" Type="http://schemas.openxmlformats.org/officeDocument/2006/relationships/slideLayout" Target="../slideLayouts/slideLayout102.xml"/><Relationship Id="rId9" Type="http://schemas.openxmlformats.org/officeDocument/2006/relationships/slideLayout" Target="../slideLayouts/slideLayout107.xml"/><Relationship Id="rId14" Type="http://schemas.openxmlformats.org/officeDocument/2006/relationships/image" Target="../media/image13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5.xml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110.xml"/><Relationship Id="rId7" Type="http://schemas.openxmlformats.org/officeDocument/2006/relationships/slideLayout" Target="../slideLayouts/slideLayout114.xml"/><Relationship Id="rId12" Type="http://schemas.openxmlformats.org/officeDocument/2006/relationships/image" Target="../media/image13.png"/><Relationship Id="rId2" Type="http://schemas.openxmlformats.org/officeDocument/2006/relationships/slideLayout" Target="../slideLayouts/slideLayout109.xml"/><Relationship Id="rId16" Type="http://schemas.openxmlformats.org/officeDocument/2006/relationships/image" Target="../media/image12.png"/><Relationship Id="rId1" Type="http://schemas.openxmlformats.org/officeDocument/2006/relationships/slideLayout" Target="../slideLayouts/slideLayout108.xml"/><Relationship Id="rId6" Type="http://schemas.openxmlformats.org/officeDocument/2006/relationships/slideLayout" Target="../slideLayouts/slideLayout113.xml"/><Relationship Id="rId11" Type="http://schemas.openxmlformats.org/officeDocument/2006/relationships/image" Target="../media/image11.jpg"/><Relationship Id="rId5" Type="http://schemas.openxmlformats.org/officeDocument/2006/relationships/slideLayout" Target="../slideLayouts/slideLayout112.xml"/><Relationship Id="rId15" Type="http://schemas.openxmlformats.org/officeDocument/2006/relationships/image" Target="../media/image16.png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111.xml"/><Relationship Id="rId9" Type="http://schemas.openxmlformats.org/officeDocument/2006/relationships/slideLayout" Target="../slideLayouts/slideLayout116.xml"/><Relationship Id="rId14" Type="http://schemas.openxmlformats.org/officeDocument/2006/relationships/image" Target="../media/image14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4.xml"/><Relationship Id="rId13" Type="http://schemas.openxmlformats.org/officeDocument/2006/relationships/image" Target="../media/image14.png"/><Relationship Id="rId3" Type="http://schemas.openxmlformats.org/officeDocument/2006/relationships/slideLayout" Target="../slideLayouts/slideLayout119.xml"/><Relationship Id="rId7" Type="http://schemas.openxmlformats.org/officeDocument/2006/relationships/slideLayout" Target="../slideLayouts/slideLayout123.xml"/><Relationship Id="rId12" Type="http://schemas.openxmlformats.org/officeDocument/2006/relationships/image" Target="../media/image13.png"/><Relationship Id="rId2" Type="http://schemas.openxmlformats.org/officeDocument/2006/relationships/slideLayout" Target="../slideLayouts/slideLayout118.xml"/><Relationship Id="rId16" Type="http://schemas.openxmlformats.org/officeDocument/2006/relationships/image" Target="../media/image12.png"/><Relationship Id="rId1" Type="http://schemas.openxmlformats.org/officeDocument/2006/relationships/slideLayout" Target="../slideLayouts/slideLayout117.xml"/><Relationship Id="rId6" Type="http://schemas.openxmlformats.org/officeDocument/2006/relationships/slideLayout" Target="../slideLayouts/slideLayout122.xml"/><Relationship Id="rId11" Type="http://schemas.openxmlformats.org/officeDocument/2006/relationships/image" Target="../media/image11.jpg"/><Relationship Id="rId5" Type="http://schemas.openxmlformats.org/officeDocument/2006/relationships/slideLayout" Target="../slideLayouts/slideLayout121.xml"/><Relationship Id="rId15" Type="http://schemas.openxmlformats.org/officeDocument/2006/relationships/image" Target="../media/image16.png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120.xml"/><Relationship Id="rId9" Type="http://schemas.openxmlformats.org/officeDocument/2006/relationships/slideLayout" Target="../slideLayouts/slideLayout125.xml"/><Relationship Id="rId14" Type="http://schemas.openxmlformats.org/officeDocument/2006/relationships/image" Target="../media/image15.png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3.xml"/><Relationship Id="rId13" Type="http://schemas.openxmlformats.org/officeDocument/2006/relationships/slideLayout" Target="../slideLayouts/slideLayout138.xml"/><Relationship Id="rId18" Type="http://schemas.openxmlformats.org/officeDocument/2006/relationships/theme" Target="../theme/theme13.xml"/><Relationship Id="rId3" Type="http://schemas.openxmlformats.org/officeDocument/2006/relationships/slideLayout" Target="../slideLayouts/slideLayout128.xml"/><Relationship Id="rId21" Type="http://schemas.openxmlformats.org/officeDocument/2006/relationships/image" Target="../media/image18.png"/><Relationship Id="rId7" Type="http://schemas.openxmlformats.org/officeDocument/2006/relationships/slideLayout" Target="../slideLayouts/slideLayout132.xml"/><Relationship Id="rId12" Type="http://schemas.openxmlformats.org/officeDocument/2006/relationships/slideLayout" Target="../slideLayouts/slideLayout137.xml"/><Relationship Id="rId17" Type="http://schemas.openxmlformats.org/officeDocument/2006/relationships/slideLayout" Target="../slideLayouts/slideLayout142.xml"/><Relationship Id="rId2" Type="http://schemas.openxmlformats.org/officeDocument/2006/relationships/slideLayout" Target="../slideLayouts/slideLayout127.xml"/><Relationship Id="rId16" Type="http://schemas.openxmlformats.org/officeDocument/2006/relationships/slideLayout" Target="../slideLayouts/slideLayout141.xml"/><Relationship Id="rId20" Type="http://schemas.openxmlformats.org/officeDocument/2006/relationships/image" Target="../media/image17.png"/><Relationship Id="rId1" Type="http://schemas.openxmlformats.org/officeDocument/2006/relationships/slideLayout" Target="../slideLayouts/slideLayout126.xml"/><Relationship Id="rId6" Type="http://schemas.openxmlformats.org/officeDocument/2006/relationships/slideLayout" Target="../slideLayouts/slideLayout131.xml"/><Relationship Id="rId11" Type="http://schemas.openxmlformats.org/officeDocument/2006/relationships/slideLayout" Target="../slideLayouts/slideLayout136.xml"/><Relationship Id="rId24" Type="http://schemas.openxmlformats.org/officeDocument/2006/relationships/image" Target="../media/image21.png"/><Relationship Id="rId5" Type="http://schemas.openxmlformats.org/officeDocument/2006/relationships/slideLayout" Target="../slideLayouts/slideLayout130.xml"/><Relationship Id="rId15" Type="http://schemas.openxmlformats.org/officeDocument/2006/relationships/slideLayout" Target="../slideLayouts/slideLayout140.xml"/><Relationship Id="rId23" Type="http://schemas.openxmlformats.org/officeDocument/2006/relationships/image" Target="../media/image20.png"/><Relationship Id="rId10" Type="http://schemas.openxmlformats.org/officeDocument/2006/relationships/slideLayout" Target="../slideLayouts/slideLayout135.xml"/><Relationship Id="rId19" Type="http://schemas.openxmlformats.org/officeDocument/2006/relationships/image" Target="../media/image7.bin"/><Relationship Id="rId4" Type="http://schemas.openxmlformats.org/officeDocument/2006/relationships/slideLayout" Target="../slideLayouts/slideLayout129.xml"/><Relationship Id="rId9" Type="http://schemas.openxmlformats.org/officeDocument/2006/relationships/slideLayout" Target="../slideLayouts/slideLayout134.xml"/><Relationship Id="rId14" Type="http://schemas.openxmlformats.org/officeDocument/2006/relationships/slideLayout" Target="../slideLayouts/slideLayout139.xml"/><Relationship Id="rId22" Type="http://schemas.openxmlformats.org/officeDocument/2006/relationships/image" Target="../media/image19.png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0.xml"/><Relationship Id="rId13" Type="http://schemas.openxmlformats.org/officeDocument/2006/relationships/image" Target="../media/image14.png"/><Relationship Id="rId3" Type="http://schemas.openxmlformats.org/officeDocument/2006/relationships/slideLayout" Target="../slideLayouts/slideLayout145.xml"/><Relationship Id="rId7" Type="http://schemas.openxmlformats.org/officeDocument/2006/relationships/slideLayout" Target="../slideLayouts/slideLayout149.xml"/><Relationship Id="rId12" Type="http://schemas.openxmlformats.org/officeDocument/2006/relationships/image" Target="../media/image13.png"/><Relationship Id="rId2" Type="http://schemas.openxmlformats.org/officeDocument/2006/relationships/slideLayout" Target="../slideLayouts/slideLayout144.xml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143.xml"/><Relationship Id="rId6" Type="http://schemas.openxmlformats.org/officeDocument/2006/relationships/slideLayout" Target="../slideLayouts/slideLayout148.xml"/><Relationship Id="rId11" Type="http://schemas.openxmlformats.org/officeDocument/2006/relationships/image" Target="../media/image11.jpg"/><Relationship Id="rId5" Type="http://schemas.openxmlformats.org/officeDocument/2006/relationships/slideLayout" Target="../slideLayouts/slideLayout147.xml"/><Relationship Id="rId15" Type="http://schemas.openxmlformats.org/officeDocument/2006/relationships/image" Target="../media/image12.png"/><Relationship Id="rId10" Type="http://schemas.openxmlformats.org/officeDocument/2006/relationships/theme" Target="../theme/theme14.xml"/><Relationship Id="rId4" Type="http://schemas.openxmlformats.org/officeDocument/2006/relationships/slideLayout" Target="../slideLayouts/slideLayout146.xml"/><Relationship Id="rId9" Type="http://schemas.openxmlformats.org/officeDocument/2006/relationships/slideLayout" Target="../slideLayouts/slideLayout151.xml"/><Relationship Id="rId14" Type="http://schemas.openxmlformats.org/officeDocument/2006/relationships/image" Target="../media/image15.png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9.xml"/><Relationship Id="rId13" Type="http://schemas.openxmlformats.org/officeDocument/2006/relationships/slideLayout" Target="../slideLayouts/slideLayout164.xml"/><Relationship Id="rId18" Type="http://schemas.openxmlformats.org/officeDocument/2006/relationships/slideLayout" Target="../slideLayouts/slideLayout169.xml"/><Relationship Id="rId26" Type="http://schemas.openxmlformats.org/officeDocument/2006/relationships/image" Target="../media/image18.png"/><Relationship Id="rId3" Type="http://schemas.openxmlformats.org/officeDocument/2006/relationships/slideLayout" Target="../slideLayouts/slideLayout154.xml"/><Relationship Id="rId21" Type="http://schemas.openxmlformats.org/officeDocument/2006/relationships/slideLayout" Target="../slideLayouts/slideLayout172.xml"/><Relationship Id="rId7" Type="http://schemas.openxmlformats.org/officeDocument/2006/relationships/slideLayout" Target="../slideLayouts/slideLayout158.xml"/><Relationship Id="rId12" Type="http://schemas.openxmlformats.org/officeDocument/2006/relationships/slideLayout" Target="../slideLayouts/slideLayout163.xml"/><Relationship Id="rId17" Type="http://schemas.openxmlformats.org/officeDocument/2006/relationships/slideLayout" Target="../slideLayouts/slideLayout168.xml"/><Relationship Id="rId25" Type="http://schemas.openxmlformats.org/officeDocument/2006/relationships/image" Target="../media/image17.png"/><Relationship Id="rId2" Type="http://schemas.openxmlformats.org/officeDocument/2006/relationships/slideLayout" Target="../slideLayouts/slideLayout153.xml"/><Relationship Id="rId16" Type="http://schemas.openxmlformats.org/officeDocument/2006/relationships/slideLayout" Target="../slideLayouts/slideLayout167.xml"/><Relationship Id="rId20" Type="http://schemas.openxmlformats.org/officeDocument/2006/relationships/slideLayout" Target="../slideLayouts/slideLayout171.xml"/><Relationship Id="rId29" Type="http://schemas.openxmlformats.org/officeDocument/2006/relationships/image" Target="../media/image21.png"/><Relationship Id="rId1" Type="http://schemas.openxmlformats.org/officeDocument/2006/relationships/slideLayout" Target="../slideLayouts/slideLayout152.xml"/><Relationship Id="rId6" Type="http://schemas.openxmlformats.org/officeDocument/2006/relationships/slideLayout" Target="../slideLayouts/slideLayout157.xml"/><Relationship Id="rId11" Type="http://schemas.openxmlformats.org/officeDocument/2006/relationships/slideLayout" Target="../slideLayouts/slideLayout162.xml"/><Relationship Id="rId24" Type="http://schemas.openxmlformats.org/officeDocument/2006/relationships/image" Target="../media/image7.bin"/><Relationship Id="rId5" Type="http://schemas.openxmlformats.org/officeDocument/2006/relationships/slideLayout" Target="../slideLayouts/slideLayout156.xml"/><Relationship Id="rId15" Type="http://schemas.openxmlformats.org/officeDocument/2006/relationships/slideLayout" Target="../slideLayouts/slideLayout166.xml"/><Relationship Id="rId23" Type="http://schemas.openxmlformats.org/officeDocument/2006/relationships/theme" Target="../theme/theme15.xml"/><Relationship Id="rId28" Type="http://schemas.openxmlformats.org/officeDocument/2006/relationships/image" Target="../media/image20.png"/><Relationship Id="rId10" Type="http://schemas.openxmlformats.org/officeDocument/2006/relationships/slideLayout" Target="../slideLayouts/slideLayout161.xml"/><Relationship Id="rId19" Type="http://schemas.openxmlformats.org/officeDocument/2006/relationships/slideLayout" Target="../slideLayouts/slideLayout170.xml"/><Relationship Id="rId4" Type="http://schemas.openxmlformats.org/officeDocument/2006/relationships/slideLayout" Target="../slideLayouts/slideLayout155.xml"/><Relationship Id="rId9" Type="http://schemas.openxmlformats.org/officeDocument/2006/relationships/slideLayout" Target="../slideLayouts/slideLayout160.xml"/><Relationship Id="rId14" Type="http://schemas.openxmlformats.org/officeDocument/2006/relationships/slideLayout" Target="../slideLayouts/slideLayout165.xml"/><Relationship Id="rId22" Type="http://schemas.openxmlformats.org/officeDocument/2006/relationships/slideLayout" Target="../slideLayouts/slideLayout173.xml"/><Relationship Id="rId27" Type="http://schemas.openxmlformats.org/officeDocument/2006/relationships/image" Target="../media/image19.png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1.xml"/><Relationship Id="rId13" Type="http://schemas.openxmlformats.org/officeDocument/2006/relationships/slideLayout" Target="../slideLayouts/slideLayout186.xml"/><Relationship Id="rId18" Type="http://schemas.openxmlformats.org/officeDocument/2006/relationships/image" Target="../media/image7.bin"/><Relationship Id="rId3" Type="http://schemas.openxmlformats.org/officeDocument/2006/relationships/slideLayout" Target="../slideLayouts/slideLayout176.xml"/><Relationship Id="rId21" Type="http://schemas.openxmlformats.org/officeDocument/2006/relationships/image" Target="../media/image19.png"/><Relationship Id="rId7" Type="http://schemas.openxmlformats.org/officeDocument/2006/relationships/slideLayout" Target="../slideLayouts/slideLayout180.xml"/><Relationship Id="rId12" Type="http://schemas.openxmlformats.org/officeDocument/2006/relationships/slideLayout" Target="../slideLayouts/slideLayout185.xml"/><Relationship Id="rId17" Type="http://schemas.openxmlformats.org/officeDocument/2006/relationships/theme" Target="../theme/theme16.xml"/><Relationship Id="rId2" Type="http://schemas.openxmlformats.org/officeDocument/2006/relationships/slideLayout" Target="../slideLayouts/slideLayout175.xml"/><Relationship Id="rId16" Type="http://schemas.openxmlformats.org/officeDocument/2006/relationships/slideLayout" Target="../slideLayouts/slideLayout189.xml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174.xml"/><Relationship Id="rId6" Type="http://schemas.openxmlformats.org/officeDocument/2006/relationships/slideLayout" Target="../slideLayouts/slideLayout179.xml"/><Relationship Id="rId11" Type="http://schemas.openxmlformats.org/officeDocument/2006/relationships/slideLayout" Target="../slideLayouts/slideLayout184.xml"/><Relationship Id="rId5" Type="http://schemas.openxmlformats.org/officeDocument/2006/relationships/slideLayout" Target="../slideLayouts/slideLayout178.xml"/><Relationship Id="rId15" Type="http://schemas.openxmlformats.org/officeDocument/2006/relationships/slideLayout" Target="../slideLayouts/slideLayout188.xml"/><Relationship Id="rId23" Type="http://schemas.openxmlformats.org/officeDocument/2006/relationships/image" Target="../media/image21.png"/><Relationship Id="rId10" Type="http://schemas.openxmlformats.org/officeDocument/2006/relationships/slideLayout" Target="../slideLayouts/slideLayout183.xml"/><Relationship Id="rId19" Type="http://schemas.openxmlformats.org/officeDocument/2006/relationships/image" Target="../media/image17.png"/><Relationship Id="rId4" Type="http://schemas.openxmlformats.org/officeDocument/2006/relationships/slideLayout" Target="../slideLayouts/slideLayout177.xml"/><Relationship Id="rId9" Type="http://schemas.openxmlformats.org/officeDocument/2006/relationships/slideLayout" Target="../slideLayouts/slideLayout182.xml"/><Relationship Id="rId14" Type="http://schemas.openxmlformats.org/officeDocument/2006/relationships/slideLayout" Target="../slideLayouts/slideLayout187.xml"/><Relationship Id="rId22" Type="http://schemas.openxmlformats.org/officeDocument/2006/relationships/image" Target="../media/image20.png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7.xml"/><Relationship Id="rId13" Type="http://schemas.openxmlformats.org/officeDocument/2006/relationships/slideLayout" Target="../slideLayouts/slideLayout202.xml"/><Relationship Id="rId18" Type="http://schemas.openxmlformats.org/officeDocument/2006/relationships/slideLayout" Target="../slideLayouts/slideLayout207.xml"/><Relationship Id="rId3" Type="http://schemas.openxmlformats.org/officeDocument/2006/relationships/slideLayout" Target="../slideLayouts/slideLayout192.xml"/><Relationship Id="rId21" Type="http://schemas.openxmlformats.org/officeDocument/2006/relationships/slideLayout" Target="../slideLayouts/slideLayout210.xml"/><Relationship Id="rId7" Type="http://schemas.openxmlformats.org/officeDocument/2006/relationships/slideLayout" Target="../slideLayouts/slideLayout196.xml"/><Relationship Id="rId12" Type="http://schemas.openxmlformats.org/officeDocument/2006/relationships/slideLayout" Target="../slideLayouts/slideLayout201.xml"/><Relationship Id="rId17" Type="http://schemas.openxmlformats.org/officeDocument/2006/relationships/slideLayout" Target="../slideLayouts/slideLayout206.xml"/><Relationship Id="rId2" Type="http://schemas.openxmlformats.org/officeDocument/2006/relationships/slideLayout" Target="../slideLayouts/slideLayout191.xml"/><Relationship Id="rId16" Type="http://schemas.openxmlformats.org/officeDocument/2006/relationships/slideLayout" Target="../slideLayouts/slideLayout205.xml"/><Relationship Id="rId20" Type="http://schemas.openxmlformats.org/officeDocument/2006/relationships/slideLayout" Target="../slideLayouts/slideLayout209.xml"/><Relationship Id="rId1" Type="http://schemas.openxmlformats.org/officeDocument/2006/relationships/slideLayout" Target="../slideLayouts/slideLayout190.xml"/><Relationship Id="rId6" Type="http://schemas.openxmlformats.org/officeDocument/2006/relationships/slideLayout" Target="../slideLayouts/slideLayout195.xml"/><Relationship Id="rId11" Type="http://schemas.openxmlformats.org/officeDocument/2006/relationships/slideLayout" Target="../slideLayouts/slideLayout200.xml"/><Relationship Id="rId24" Type="http://schemas.openxmlformats.org/officeDocument/2006/relationships/image" Target="../media/image7.bin"/><Relationship Id="rId5" Type="http://schemas.openxmlformats.org/officeDocument/2006/relationships/slideLayout" Target="../slideLayouts/slideLayout194.xml"/><Relationship Id="rId15" Type="http://schemas.openxmlformats.org/officeDocument/2006/relationships/slideLayout" Target="../slideLayouts/slideLayout204.xml"/><Relationship Id="rId23" Type="http://schemas.openxmlformats.org/officeDocument/2006/relationships/theme" Target="../theme/theme17.xml"/><Relationship Id="rId10" Type="http://schemas.openxmlformats.org/officeDocument/2006/relationships/slideLayout" Target="../slideLayouts/slideLayout199.xml"/><Relationship Id="rId19" Type="http://schemas.openxmlformats.org/officeDocument/2006/relationships/slideLayout" Target="../slideLayouts/slideLayout208.xml"/><Relationship Id="rId4" Type="http://schemas.openxmlformats.org/officeDocument/2006/relationships/slideLayout" Target="../slideLayouts/slideLayout193.xml"/><Relationship Id="rId9" Type="http://schemas.openxmlformats.org/officeDocument/2006/relationships/slideLayout" Target="../slideLayouts/slideLayout198.xml"/><Relationship Id="rId14" Type="http://schemas.openxmlformats.org/officeDocument/2006/relationships/slideLayout" Target="../slideLayouts/slideLayout203.xml"/><Relationship Id="rId22" Type="http://schemas.openxmlformats.org/officeDocument/2006/relationships/slideLayout" Target="../slideLayouts/slideLayout211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9.xml"/><Relationship Id="rId13" Type="http://schemas.openxmlformats.org/officeDocument/2006/relationships/slideLayout" Target="../slideLayouts/slideLayout224.xml"/><Relationship Id="rId18" Type="http://schemas.openxmlformats.org/officeDocument/2006/relationships/slideLayout" Target="../slideLayouts/slideLayout229.xml"/><Relationship Id="rId26" Type="http://schemas.openxmlformats.org/officeDocument/2006/relationships/theme" Target="../theme/theme18.xml"/><Relationship Id="rId3" Type="http://schemas.openxmlformats.org/officeDocument/2006/relationships/slideLayout" Target="../slideLayouts/slideLayout214.xml"/><Relationship Id="rId21" Type="http://schemas.openxmlformats.org/officeDocument/2006/relationships/slideLayout" Target="../slideLayouts/slideLayout232.xml"/><Relationship Id="rId7" Type="http://schemas.openxmlformats.org/officeDocument/2006/relationships/slideLayout" Target="../slideLayouts/slideLayout218.xml"/><Relationship Id="rId12" Type="http://schemas.openxmlformats.org/officeDocument/2006/relationships/slideLayout" Target="../slideLayouts/slideLayout223.xml"/><Relationship Id="rId17" Type="http://schemas.openxmlformats.org/officeDocument/2006/relationships/slideLayout" Target="../slideLayouts/slideLayout228.xml"/><Relationship Id="rId25" Type="http://schemas.openxmlformats.org/officeDocument/2006/relationships/slideLayout" Target="../slideLayouts/slideLayout236.xml"/><Relationship Id="rId2" Type="http://schemas.openxmlformats.org/officeDocument/2006/relationships/slideLayout" Target="../slideLayouts/slideLayout213.xml"/><Relationship Id="rId16" Type="http://schemas.openxmlformats.org/officeDocument/2006/relationships/slideLayout" Target="../slideLayouts/slideLayout227.xml"/><Relationship Id="rId20" Type="http://schemas.openxmlformats.org/officeDocument/2006/relationships/slideLayout" Target="../slideLayouts/slideLayout231.xml"/><Relationship Id="rId1" Type="http://schemas.openxmlformats.org/officeDocument/2006/relationships/slideLayout" Target="../slideLayouts/slideLayout212.xml"/><Relationship Id="rId6" Type="http://schemas.openxmlformats.org/officeDocument/2006/relationships/slideLayout" Target="../slideLayouts/slideLayout217.xml"/><Relationship Id="rId11" Type="http://schemas.openxmlformats.org/officeDocument/2006/relationships/slideLayout" Target="../slideLayouts/slideLayout222.xml"/><Relationship Id="rId24" Type="http://schemas.openxmlformats.org/officeDocument/2006/relationships/slideLayout" Target="../slideLayouts/slideLayout235.xml"/><Relationship Id="rId5" Type="http://schemas.openxmlformats.org/officeDocument/2006/relationships/slideLayout" Target="../slideLayouts/slideLayout216.xml"/><Relationship Id="rId15" Type="http://schemas.openxmlformats.org/officeDocument/2006/relationships/slideLayout" Target="../slideLayouts/slideLayout226.xml"/><Relationship Id="rId23" Type="http://schemas.openxmlformats.org/officeDocument/2006/relationships/slideLayout" Target="../slideLayouts/slideLayout234.xml"/><Relationship Id="rId10" Type="http://schemas.openxmlformats.org/officeDocument/2006/relationships/slideLayout" Target="../slideLayouts/slideLayout221.xml"/><Relationship Id="rId19" Type="http://schemas.openxmlformats.org/officeDocument/2006/relationships/slideLayout" Target="../slideLayouts/slideLayout230.xml"/><Relationship Id="rId4" Type="http://schemas.openxmlformats.org/officeDocument/2006/relationships/slideLayout" Target="../slideLayouts/slideLayout215.xml"/><Relationship Id="rId9" Type="http://schemas.openxmlformats.org/officeDocument/2006/relationships/slideLayout" Target="../slideLayouts/slideLayout220.xml"/><Relationship Id="rId14" Type="http://schemas.openxmlformats.org/officeDocument/2006/relationships/slideLayout" Target="../slideLayouts/slideLayout225.xml"/><Relationship Id="rId22" Type="http://schemas.openxmlformats.org/officeDocument/2006/relationships/slideLayout" Target="../slideLayouts/slideLayout233.xml"/><Relationship Id="rId27" Type="http://schemas.openxmlformats.org/officeDocument/2006/relationships/image" Target="../media/image7.bin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4.xml"/><Relationship Id="rId13" Type="http://schemas.openxmlformats.org/officeDocument/2006/relationships/slideLayout" Target="../slideLayouts/slideLayout249.xml"/><Relationship Id="rId18" Type="http://schemas.openxmlformats.org/officeDocument/2006/relationships/slideLayout" Target="../slideLayouts/slideLayout254.xml"/><Relationship Id="rId3" Type="http://schemas.openxmlformats.org/officeDocument/2006/relationships/slideLayout" Target="../slideLayouts/slideLayout239.xml"/><Relationship Id="rId21" Type="http://schemas.openxmlformats.org/officeDocument/2006/relationships/slideLayout" Target="../slideLayouts/slideLayout257.xml"/><Relationship Id="rId7" Type="http://schemas.openxmlformats.org/officeDocument/2006/relationships/slideLayout" Target="../slideLayouts/slideLayout243.xml"/><Relationship Id="rId12" Type="http://schemas.openxmlformats.org/officeDocument/2006/relationships/slideLayout" Target="../slideLayouts/slideLayout248.xml"/><Relationship Id="rId17" Type="http://schemas.openxmlformats.org/officeDocument/2006/relationships/slideLayout" Target="../slideLayouts/slideLayout253.xml"/><Relationship Id="rId2" Type="http://schemas.openxmlformats.org/officeDocument/2006/relationships/slideLayout" Target="../slideLayouts/slideLayout238.xml"/><Relationship Id="rId16" Type="http://schemas.openxmlformats.org/officeDocument/2006/relationships/slideLayout" Target="../slideLayouts/slideLayout252.xml"/><Relationship Id="rId20" Type="http://schemas.openxmlformats.org/officeDocument/2006/relationships/slideLayout" Target="../slideLayouts/slideLayout256.xml"/><Relationship Id="rId1" Type="http://schemas.openxmlformats.org/officeDocument/2006/relationships/slideLayout" Target="../slideLayouts/slideLayout237.xml"/><Relationship Id="rId6" Type="http://schemas.openxmlformats.org/officeDocument/2006/relationships/slideLayout" Target="../slideLayouts/slideLayout242.xml"/><Relationship Id="rId11" Type="http://schemas.openxmlformats.org/officeDocument/2006/relationships/slideLayout" Target="../slideLayouts/slideLayout247.xml"/><Relationship Id="rId24" Type="http://schemas.openxmlformats.org/officeDocument/2006/relationships/image" Target="../media/image7.bin"/><Relationship Id="rId5" Type="http://schemas.openxmlformats.org/officeDocument/2006/relationships/slideLayout" Target="../slideLayouts/slideLayout241.xml"/><Relationship Id="rId15" Type="http://schemas.openxmlformats.org/officeDocument/2006/relationships/slideLayout" Target="../slideLayouts/slideLayout251.xml"/><Relationship Id="rId23" Type="http://schemas.openxmlformats.org/officeDocument/2006/relationships/theme" Target="../theme/theme19.xml"/><Relationship Id="rId10" Type="http://schemas.openxmlformats.org/officeDocument/2006/relationships/slideLayout" Target="../slideLayouts/slideLayout246.xml"/><Relationship Id="rId19" Type="http://schemas.openxmlformats.org/officeDocument/2006/relationships/slideLayout" Target="../slideLayouts/slideLayout255.xml"/><Relationship Id="rId4" Type="http://schemas.openxmlformats.org/officeDocument/2006/relationships/slideLayout" Target="../slideLayouts/slideLayout240.xml"/><Relationship Id="rId9" Type="http://schemas.openxmlformats.org/officeDocument/2006/relationships/slideLayout" Target="../slideLayouts/slideLayout245.xml"/><Relationship Id="rId14" Type="http://schemas.openxmlformats.org/officeDocument/2006/relationships/slideLayout" Target="../slideLayouts/slideLayout250.xml"/><Relationship Id="rId22" Type="http://schemas.openxmlformats.org/officeDocument/2006/relationships/slideLayout" Target="../slideLayouts/slideLayout258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6.xml"/><Relationship Id="rId13" Type="http://schemas.openxmlformats.org/officeDocument/2006/relationships/slideLayout" Target="../slideLayouts/slideLayout271.xml"/><Relationship Id="rId18" Type="http://schemas.openxmlformats.org/officeDocument/2006/relationships/slideLayout" Target="../slideLayouts/slideLayout276.xml"/><Relationship Id="rId3" Type="http://schemas.openxmlformats.org/officeDocument/2006/relationships/slideLayout" Target="../slideLayouts/slideLayout261.xml"/><Relationship Id="rId21" Type="http://schemas.openxmlformats.org/officeDocument/2006/relationships/slideLayout" Target="../slideLayouts/slideLayout279.xml"/><Relationship Id="rId7" Type="http://schemas.openxmlformats.org/officeDocument/2006/relationships/slideLayout" Target="../slideLayouts/slideLayout265.xml"/><Relationship Id="rId12" Type="http://schemas.openxmlformats.org/officeDocument/2006/relationships/slideLayout" Target="../slideLayouts/slideLayout270.xml"/><Relationship Id="rId17" Type="http://schemas.openxmlformats.org/officeDocument/2006/relationships/slideLayout" Target="../slideLayouts/slideLayout275.xml"/><Relationship Id="rId25" Type="http://schemas.openxmlformats.org/officeDocument/2006/relationships/image" Target="../media/image7.bin"/><Relationship Id="rId2" Type="http://schemas.openxmlformats.org/officeDocument/2006/relationships/slideLayout" Target="../slideLayouts/slideLayout260.xml"/><Relationship Id="rId16" Type="http://schemas.openxmlformats.org/officeDocument/2006/relationships/slideLayout" Target="../slideLayouts/slideLayout274.xml"/><Relationship Id="rId20" Type="http://schemas.openxmlformats.org/officeDocument/2006/relationships/slideLayout" Target="../slideLayouts/slideLayout278.xml"/><Relationship Id="rId1" Type="http://schemas.openxmlformats.org/officeDocument/2006/relationships/slideLayout" Target="../slideLayouts/slideLayout259.xml"/><Relationship Id="rId6" Type="http://schemas.openxmlformats.org/officeDocument/2006/relationships/slideLayout" Target="../slideLayouts/slideLayout264.xml"/><Relationship Id="rId11" Type="http://schemas.openxmlformats.org/officeDocument/2006/relationships/slideLayout" Target="../slideLayouts/slideLayout269.xml"/><Relationship Id="rId24" Type="http://schemas.openxmlformats.org/officeDocument/2006/relationships/theme" Target="../theme/theme20.xml"/><Relationship Id="rId5" Type="http://schemas.openxmlformats.org/officeDocument/2006/relationships/slideLayout" Target="../slideLayouts/slideLayout263.xml"/><Relationship Id="rId15" Type="http://schemas.openxmlformats.org/officeDocument/2006/relationships/slideLayout" Target="../slideLayouts/slideLayout273.xml"/><Relationship Id="rId23" Type="http://schemas.openxmlformats.org/officeDocument/2006/relationships/slideLayout" Target="../slideLayouts/slideLayout281.xml"/><Relationship Id="rId10" Type="http://schemas.openxmlformats.org/officeDocument/2006/relationships/slideLayout" Target="../slideLayouts/slideLayout268.xml"/><Relationship Id="rId19" Type="http://schemas.openxmlformats.org/officeDocument/2006/relationships/slideLayout" Target="../slideLayouts/slideLayout277.xml"/><Relationship Id="rId4" Type="http://schemas.openxmlformats.org/officeDocument/2006/relationships/slideLayout" Target="../slideLayouts/slideLayout262.xml"/><Relationship Id="rId9" Type="http://schemas.openxmlformats.org/officeDocument/2006/relationships/slideLayout" Target="../slideLayouts/slideLayout267.xml"/><Relationship Id="rId14" Type="http://schemas.openxmlformats.org/officeDocument/2006/relationships/slideLayout" Target="../slideLayouts/slideLayout272.xml"/><Relationship Id="rId22" Type="http://schemas.openxmlformats.org/officeDocument/2006/relationships/slideLayout" Target="../slideLayouts/slideLayout280.xml"/></Relationships>
</file>

<file path=ppt/slideMasters/_rels/slideMaster21.xml.rels><?xml version="1.0" encoding="UTF-8" standalone="yes"?>
<Relationships xmlns="http://schemas.openxmlformats.org/package/2006/relationships"><Relationship Id="rId3" Type="http://schemas.openxmlformats.org/officeDocument/2006/relationships/theme" Target="../theme/theme21.xml"/><Relationship Id="rId2" Type="http://schemas.openxmlformats.org/officeDocument/2006/relationships/slideLayout" Target="../slideLayouts/slideLayout283.xml"/><Relationship Id="rId1" Type="http://schemas.openxmlformats.org/officeDocument/2006/relationships/slideLayout" Target="../slideLayouts/slideLayout282.xml"/><Relationship Id="rId4" Type="http://schemas.openxmlformats.org/officeDocument/2006/relationships/image" Target="../media/image1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7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2791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93" r:id="rId3"/>
    <p:sldLayoutId id="2147483978" r:id="rId4"/>
    <p:sldLayoutId id="2147483979" r:id="rId5"/>
    <p:sldLayoutId id="2147483721" r:id="rId6"/>
    <p:sldLayoutId id="2147483678" r:id="rId7"/>
    <p:sldLayoutId id="2147483734" r:id="rId8"/>
    <p:sldLayoutId id="2147483735" r:id="rId9"/>
    <p:sldLayoutId id="2147483736" r:id="rId10"/>
    <p:sldLayoutId id="2147483737" r:id="rId11"/>
    <p:sldLayoutId id="2147483685" r:id="rId12"/>
    <p:sldLayoutId id="2147483684" r:id="rId13"/>
    <p:sldLayoutId id="2147483679" r:id="rId14"/>
    <p:sldLayoutId id="2147483731" r:id="rId15"/>
    <p:sldLayoutId id="2147483730" r:id="rId16"/>
    <p:sldLayoutId id="2147483680" r:id="rId17"/>
    <p:sldLayoutId id="2147483732" r:id="rId18"/>
    <p:sldLayoutId id="2147483733" r:id="rId19"/>
    <p:sldLayoutId id="2147483675" r:id="rId20"/>
    <p:sldLayoutId id="2147483676" r:id="rId21"/>
    <p:sldLayoutId id="2147483677" r:id="rId22"/>
    <p:sldLayoutId id="2147483971" r:id="rId23"/>
    <p:sldLayoutId id="2147483980" r:id="rId24"/>
    <p:sldLayoutId id="2147483976" r:id="rId2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178D02A1-7E58-82AB-BECF-8EB554A1E1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784AA0C-5C95-CBFE-13DC-68771698E7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8894BD6-66E0-BA10-B75F-8E2C6ADF3B3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1DB376A-F881-4C2E-AAB6-5165B89F9932}" type="datetimeFigureOut">
              <a:rPr lang="fr-FR" smtClean="0"/>
              <a:t>29/03/2026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F78AFFC-57DE-8960-FAD0-715877AB55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08A3C66-FF2C-F3DB-CED3-323940561E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6C5F69F-825F-43D4-AE64-FA989942600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37030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1" r:id="rId1"/>
    <p:sldLayoutId id="2147484032" r:id="rId2"/>
    <p:sldLayoutId id="2147484033" r:id="rId3"/>
    <p:sldLayoutId id="2147484034" r:id="rId4"/>
    <p:sldLayoutId id="2147484035" r:id="rId5"/>
    <p:sldLayoutId id="2147484036" r:id="rId6"/>
    <p:sldLayoutId id="2147484037" r:id="rId7"/>
    <p:sldLayoutId id="2147484038" r:id="rId8"/>
    <p:sldLayoutId id="2147484039" r:id="rId9"/>
    <p:sldLayoutId id="2147484040" r:id="rId10"/>
    <p:sldLayoutId id="214748404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404937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7" r:id="rId1"/>
    <p:sldLayoutId id="2147484008" r:id="rId2"/>
    <p:sldLayoutId id="2147484009" r:id="rId3"/>
    <p:sldLayoutId id="2147484010" r:id="rId4"/>
    <p:sldLayoutId id="2147484011" r:id="rId5"/>
    <p:sldLayoutId id="2147484012" r:id="rId6"/>
    <p:sldLayoutId id="2147484013" r:id="rId7"/>
    <p:sldLayoutId id="2147484014" r:id="rId8"/>
    <p:sldLayoutId id="2147484015" r:id="rId9"/>
    <p:sldLayoutId id="2147484016" r:id="rId10"/>
    <p:sldLayoutId id="2147484017" r:id="rId11"/>
    <p:sldLayoutId id="2147484018" r:id="rId12"/>
    <p:sldLayoutId id="2147484019" r:id="rId13"/>
    <p:sldLayoutId id="2147484020" r:id="rId14"/>
    <p:sldLayoutId id="2147484021" r:id="rId15"/>
    <p:sldLayoutId id="2147484022" r:id="rId16"/>
    <p:sldLayoutId id="2147484023" r:id="rId17"/>
    <p:sldLayoutId id="2147484024" r:id="rId18"/>
    <p:sldLayoutId id="2147484025" r:id="rId19"/>
    <p:sldLayoutId id="2147484026" r:id="rId20"/>
    <p:sldLayoutId id="2147484027" r:id="rId21"/>
    <p:sldLayoutId id="2147484028" r:id="rId22"/>
    <p:sldLayoutId id="2147484029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2627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113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648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9356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771" y="17616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432627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33768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22051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89455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77909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168261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27927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9" r:id="rId3"/>
    <p:sldLayoutId id="2147483692" r:id="rId4"/>
    <p:sldLayoutId id="2147483728" r:id="rId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5FF7B44-1932-2617-0EDC-6908863C44D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2114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89994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29" r:id="rId3"/>
    <p:sldLayoutId id="2147483703" r:id="rId4"/>
    <p:sldLayoutId id="2147483704" r:id="rId5"/>
    <p:sldLayoutId id="2147483695" r:id="rId6"/>
    <p:sldLayoutId id="2147483696" r:id="rId7"/>
    <p:sldLayoutId id="2147483697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8135" y="156376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382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E016904-6F46-09E8-C1C0-78260130546E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672C625-EB13-11A3-6F6A-D6FD7C8C046F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3DD0163-06DF-56BF-33D4-597DEAB7357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CD619C3-84E1-C72B-7D79-7E9C4B86B28E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2642168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1" r:id="rId5"/>
    <p:sldLayoutId id="2147483710" r:id="rId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C2F26A1-D8D2-BF46-AD86-026A04E4CCEB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1160" y="15480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44075" y="1759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</p:spTree>
    <p:extLst>
      <p:ext uri="{BB962C8B-B14F-4D97-AF65-F5344CB8AC3E}">
        <p14:creationId xmlns:p14="http://schemas.microsoft.com/office/powerpoint/2010/main" val="74106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23" r:id="rId4"/>
    <p:sldLayoutId id="2147483718" r:id="rId5"/>
    <p:sldLayoutId id="2147483719" r:id="rId6"/>
    <p:sldLayoutId id="2147483724" r:id="rId7"/>
    <p:sldLayoutId id="2147483722" r:id="rId8"/>
    <p:sldLayoutId id="2147483720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C2F26A1-D8D2-BF46-AD86-026A04E4CCEB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1160" y="15480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31AE74D-D15D-AD5B-B6D8-C2641A0D1CD0}"/>
              </a:ext>
            </a:extLst>
          </p:cNvPr>
          <p:cNvSpPr>
            <a:spLocks/>
          </p:cNvSpPr>
          <p:nvPr userDrawn="1"/>
        </p:nvSpPr>
        <p:spPr>
          <a:xfrm>
            <a:off x="5282132" y="1915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</a:t>
            </a:r>
          </a:p>
        </p:txBody>
      </p:sp>
    </p:spTree>
    <p:extLst>
      <p:ext uri="{BB962C8B-B14F-4D97-AF65-F5344CB8AC3E}">
        <p14:creationId xmlns:p14="http://schemas.microsoft.com/office/powerpoint/2010/main" val="2816264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B52C542-B97F-9E53-8AD4-B55CA90690B9}"/>
              </a:ext>
            </a:extLst>
          </p:cNvPr>
          <p:cNvSpPr>
            <a:spLocks/>
          </p:cNvSpPr>
          <p:nvPr userDrawn="1"/>
        </p:nvSpPr>
        <p:spPr>
          <a:xfrm>
            <a:off x="5232379" y="183604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12851666-CA08-248E-1EC1-74F07D7C1A6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1394" y="18493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2558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CAEE67F-0A9F-E980-F405-FA2CDFBFEEE0}"/>
              </a:ext>
            </a:extLst>
          </p:cNvPr>
          <p:cNvSpPr>
            <a:spLocks/>
          </p:cNvSpPr>
          <p:nvPr userDrawn="1"/>
        </p:nvSpPr>
        <p:spPr>
          <a:xfrm>
            <a:off x="3928698" y="1791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9AA3FC70-CECB-F831-36B3-C2D38F5981F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2917" y="1975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47639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pic>
        <p:nvPicPr>
          <p:cNvPr id="38" name="Image 37">
            <a:extLst>
              <a:ext uri="{FF2B5EF4-FFF2-40B4-BE49-F238E27FC236}">
                <a16:creationId xmlns:a16="http://schemas.microsoft.com/office/drawing/2014/main" id="{4287C116-D2A2-DC9D-508D-FA53184EE0E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497" y="188708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2148945" y="16789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 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5978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6952A21-0283-DA83-F4AB-FF301C68E2C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82B3F89-CC24-F876-79F8-E276036F8BCF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AB8C590-D8A3-CC27-A0EB-61D88D8F5D1A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5B19C4A-5FA5-3A8B-FAE6-9CDC0F54077D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943BB83-4617-CF64-03FC-28D26CFD831A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76D7276-9009-A3A8-85E6-E22B47CC9647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6FD65BC-A39D-B5CB-77C1-9458D2118306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B55C830-8825-E728-DDAD-878580BD100D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F5ED0BC-9F95-856F-EFDF-E256E5E4A2DE}"/>
              </a:ext>
            </a:extLst>
          </p:cNvPr>
          <p:cNvPicPr>
            <a:picLocks noChangeAspect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ACF24C4-D435-9C6F-8853-4EB18B09D042}"/>
              </a:ext>
            </a:extLst>
          </p:cNvPr>
          <p:cNvPicPr>
            <a:picLocks noChangeAspect="1"/>
          </p:cNvPicPr>
          <p:nvPr userDrawn="1"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12416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1" r:id="rId1"/>
    <p:sldLayoutId id="2147483862" r:id="rId2"/>
    <p:sldLayoutId id="2147483863" r:id="rId3"/>
    <p:sldLayoutId id="2147483864" r:id="rId4"/>
    <p:sldLayoutId id="2147483865" r:id="rId5"/>
    <p:sldLayoutId id="2147483866" r:id="rId6"/>
    <p:sldLayoutId id="2147483867" r:id="rId7"/>
    <p:sldLayoutId id="2147483868" r:id="rId8"/>
    <p:sldLayoutId id="2147483869" r:id="rId9"/>
    <p:sldLayoutId id="2147483870" r:id="rId10"/>
    <p:sldLayoutId id="2147483871" r:id="rId11"/>
    <p:sldLayoutId id="2147483872" r:id="rId12"/>
    <p:sldLayoutId id="2147483873" r:id="rId13"/>
    <p:sldLayoutId id="2147483874" r:id="rId14"/>
    <p:sldLayoutId id="2147483875" r:id="rId15"/>
    <p:sldLayoutId id="2147483876" r:id="rId16"/>
    <p:sldLayoutId id="2147483877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81889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1889" y="15842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445736" y="17391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 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FF7DE59-122C-CDF7-A114-BDE7D7121A8A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57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31604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90" r:id="rId3"/>
    <p:sldLayoutId id="2147483791" r:id="rId4"/>
    <p:sldLayoutId id="2147483792" r:id="rId5"/>
    <p:sldLayoutId id="2147483793" r:id="rId6"/>
    <p:sldLayoutId id="2147483794" r:id="rId7"/>
    <p:sldLayoutId id="2147483795" r:id="rId8"/>
    <p:sldLayoutId id="2147483796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1FF2608-4F6C-BB52-8A3C-04CB2DCC8000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7677C2E-1E41-0D9F-5A3C-6ED65F2768AB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DA5108C-3DCE-088D-20FE-2B1F4BBDED2F}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04DD6F6-FDA1-18F6-F9B5-0C556C4339F7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36E378F-61B4-745C-429C-DB2D8C76DD4F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5EF1D0C-E184-2CC7-5850-32716F201A61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772F4AC-E23C-8D86-4FAB-CA6FCA974596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D46C98A-E5C7-8311-F654-3604E5A0DA9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25C6CEB-EB14-95A4-577B-94B6A55E1E09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BF6CE9F-8B86-6CBF-1FEA-673E4688F292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775310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1" r:id="rId1"/>
    <p:sldLayoutId id="2147483822" r:id="rId2"/>
    <p:sldLayoutId id="2147483823" r:id="rId3"/>
    <p:sldLayoutId id="2147483824" r:id="rId4"/>
    <p:sldLayoutId id="2147483825" r:id="rId5"/>
    <p:sldLayoutId id="2147483826" r:id="rId6"/>
    <p:sldLayoutId id="2147483827" r:id="rId7"/>
    <p:sldLayoutId id="2147483828" r:id="rId8"/>
    <p:sldLayoutId id="2147483829" r:id="rId9"/>
    <p:sldLayoutId id="2147483830" r:id="rId10"/>
    <p:sldLayoutId id="2147483831" r:id="rId11"/>
    <p:sldLayoutId id="2147483832" r:id="rId12"/>
    <p:sldLayoutId id="2147483833" r:id="rId13"/>
    <p:sldLayoutId id="2147483834" r:id="rId14"/>
    <p:sldLayoutId id="2147483835" r:id="rId15"/>
    <p:sldLayoutId id="2147483836" r:id="rId16"/>
    <p:sldLayoutId id="2147483837" r:id="rId17"/>
    <p:sldLayoutId id="2147483838" r:id="rId18"/>
    <p:sldLayoutId id="2147483839" r:id="rId19"/>
    <p:sldLayoutId id="2147483840" r:id="rId20"/>
    <p:sldLayoutId id="2147483841" r:id="rId21"/>
    <p:sldLayoutId id="2147483842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183267F-929C-48B9-6665-4C625D98F949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E099AA5-1E55-7CD9-BDA4-52611AB69DA1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5B879D6-DD8F-9ADE-71B6-EEAF0BD12F30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D94A887-E24C-8CC4-7077-4472C0BA62C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D114A99-41E1-ACEC-893A-0714AC99D1A5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225ACC60-8B5C-28C3-46B4-957C8075B212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F81B862-B674-B048-4938-ACFE9BA03B43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F9DCEFE3-14F3-9640-1B27-B7A15C0CE121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25DD9A40-A515-2F93-D5FF-77728696A3C1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CB6ECC50-043E-F539-E430-491C4F11FE0C}"/>
              </a:ext>
            </a:extLst>
          </p:cNvPr>
          <p:cNvPicPr>
            <a:picLocks noChangeAspect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04458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845" r:id="rId2"/>
    <p:sldLayoutId id="2147483846" r:id="rId3"/>
    <p:sldLayoutId id="2147483847" r:id="rId4"/>
    <p:sldLayoutId id="2147483848" r:id="rId5"/>
    <p:sldLayoutId id="2147483849" r:id="rId6"/>
    <p:sldLayoutId id="2147483850" r:id="rId7"/>
    <p:sldLayoutId id="2147483851" r:id="rId8"/>
    <p:sldLayoutId id="2147483852" r:id="rId9"/>
    <p:sldLayoutId id="2147483853" r:id="rId10"/>
    <p:sldLayoutId id="2147483854" r:id="rId11"/>
    <p:sldLayoutId id="2147483855" r:id="rId12"/>
    <p:sldLayoutId id="2147483856" r:id="rId13"/>
    <p:sldLayoutId id="2147483857" r:id="rId14"/>
    <p:sldLayoutId id="2147483858" r:id="rId15"/>
    <p:sldLayoutId id="2147483859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9987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9" r:id="rId1"/>
    <p:sldLayoutId id="2147483880" r:id="rId2"/>
    <p:sldLayoutId id="2147483881" r:id="rId3"/>
    <p:sldLayoutId id="2147483882" r:id="rId4"/>
    <p:sldLayoutId id="2147483883" r:id="rId5"/>
    <p:sldLayoutId id="2147483884" r:id="rId6"/>
    <p:sldLayoutId id="2147483885" r:id="rId7"/>
    <p:sldLayoutId id="2147483886" r:id="rId8"/>
    <p:sldLayoutId id="2147483887" r:id="rId9"/>
    <p:sldLayoutId id="2147483888" r:id="rId10"/>
    <p:sldLayoutId id="2147483889" r:id="rId11"/>
    <p:sldLayoutId id="2147483890" r:id="rId12"/>
    <p:sldLayoutId id="2147483891" r:id="rId13"/>
    <p:sldLayoutId id="2147483892" r:id="rId14"/>
    <p:sldLayoutId id="2147483893" r:id="rId15"/>
    <p:sldLayoutId id="2147483894" r:id="rId16"/>
    <p:sldLayoutId id="2147483895" r:id="rId17"/>
    <p:sldLayoutId id="2147483896" r:id="rId18"/>
    <p:sldLayoutId id="2147483897" r:id="rId19"/>
    <p:sldLayoutId id="2147483898" r:id="rId20"/>
    <p:sldLayoutId id="2147483899" r:id="rId21"/>
    <p:sldLayoutId id="2147483900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5629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903" r:id="rId2"/>
    <p:sldLayoutId id="2147483904" r:id="rId3"/>
    <p:sldLayoutId id="2147483905" r:id="rId4"/>
    <p:sldLayoutId id="2147483906" r:id="rId5"/>
    <p:sldLayoutId id="2147483907" r:id="rId6"/>
    <p:sldLayoutId id="2147483908" r:id="rId7"/>
    <p:sldLayoutId id="2147483909" r:id="rId8"/>
    <p:sldLayoutId id="2147483910" r:id="rId9"/>
    <p:sldLayoutId id="2147483911" r:id="rId10"/>
    <p:sldLayoutId id="2147483912" r:id="rId11"/>
    <p:sldLayoutId id="2147483913" r:id="rId12"/>
    <p:sldLayoutId id="2147483914" r:id="rId13"/>
    <p:sldLayoutId id="2147483915" r:id="rId14"/>
    <p:sldLayoutId id="2147483916" r:id="rId15"/>
    <p:sldLayoutId id="2147483917" r:id="rId16"/>
    <p:sldLayoutId id="2147483918" r:id="rId17"/>
    <p:sldLayoutId id="2147483919" r:id="rId18"/>
    <p:sldLayoutId id="2147483920" r:id="rId19"/>
    <p:sldLayoutId id="2147483921" r:id="rId20"/>
    <p:sldLayoutId id="2147483922" r:id="rId21"/>
    <p:sldLayoutId id="2147483923" r:id="rId22"/>
    <p:sldLayoutId id="2147483973" r:id="rId23"/>
    <p:sldLayoutId id="2147483981" r:id="rId24"/>
    <p:sldLayoutId id="2147484042" r:id="rId2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2920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  <p:sldLayoutId id="2147483936" r:id="rId12"/>
    <p:sldLayoutId id="2147483937" r:id="rId13"/>
    <p:sldLayoutId id="2147483938" r:id="rId14"/>
    <p:sldLayoutId id="2147483939" r:id="rId15"/>
    <p:sldLayoutId id="2147483940" r:id="rId16"/>
    <p:sldLayoutId id="2147483941" r:id="rId17"/>
    <p:sldLayoutId id="2147483942" r:id="rId18"/>
    <p:sldLayoutId id="2147483943" r:id="rId19"/>
    <p:sldLayoutId id="2147483944" r:id="rId20"/>
    <p:sldLayoutId id="2147483945" r:id="rId21"/>
    <p:sldLayoutId id="214748394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17887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8" r:id="rId1"/>
    <p:sldLayoutId id="2147483949" r:id="rId2"/>
    <p:sldLayoutId id="2147483950" r:id="rId3"/>
    <p:sldLayoutId id="2147483951" r:id="rId4"/>
    <p:sldLayoutId id="2147483952" r:id="rId5"/>
    <p:sldLayoutId id="2147483953" r:id="rId6"/>
    <p:sldLayoutId id="2147483954" r:id="rId7"/>
    <p:sldLayoutId id="2147483955" r:id="rId8"/>
    <p:sldLayoutId id="2147483956" r:id="rId9"/>
    <p:sldLayoutId id="2147483957" r:id="rId10"/>
    <p:sldLayoutId id="2147483958" r:id="rId11"/>
    <p:sldLayoutId id="2147483959" r:id="rId12"/>
    <p:sldLayoutId id="2147483960" r:id="rId13"/>
    <p:sldLayoutId id="2147483961" r:id="rId14"/>
    <p:sldLayoutId id="2147483962" r:id="rId15"/>
    <p:sldLayoutId id="2147483963" r:id="rId16"/>
    <p:sldLayoutId id="2147483964" r:id="rId17"/>
    <p:sldLayoutId id="2147483965" r:id="rId18"/>
    <p:sldLayoutId id="2147483966" r:id="rId19"/>
    <p:sldLayoutId id="2147483967" r:id="rId20"/>
    <p:sldLayoutId id="2147483968" r:id="rId21"/>
    <p:sldLayoutId id="2147483969" r:id="rId22"/>
    <p:sldLayoutId id="2147484043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2750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3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9.gif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4.png"/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2.png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3.png"/><Relationship Id="rId4" Type="http://schemas.openxmlformats.org/officeDocument/2006/relationships/image" Target="../media/image3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35.bin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09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slideLayout" Target="../slideLayouts/slideLayout209.xml"/><Relationship Id="rId7" Type="http://schemas.openxmlformats.org/officeDocument/2006/relationships/image" Target="../media/image18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7.png"/><Relationship Id="rId5" Type="http://schemas.openxmlformats.org/officeDocument/2006/relationships/image" Target="../media/image36.png"/><Relationship Id="rId10" Type="http://schemas.openxmlformats.org/officeDocument/2006/relationships/image" Target="../media/image29.gif"/><Relationship Id="rId4" Type="http://schemas.openxmlformats.org/officeDocument/2006/relationships/image" Target="../media/image25.png"/><Relationship Id="rId9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17.png"/><Relationship Id="rId7" Type="http://schemas.openxmlformats.org/officeDocument/2006/relationships/image" Target="../media/image37.png"/><Relationship Id="rId12" Type="http://schemas.openxmlformats.org/officeDocument/2006/relationships/image" Target="../media/image2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09.xml"/><Relationship Id="rId6" Type="http://schemas.openxmlformats.org/officeDocument/2006/relationships/image" Target="../media/image20.png"/><Relationship Id="rId11" Type="http://schemas.openxmlformats.org/officeDocument/2006/relationships/image" Target="../media/image41.png"/><Relationship Id="rId5" Type="http://schemas.openxmlformats.org/officeDocument/2006/relationships/image" Target="../media/image19.png"/><Relationship Id="rId10" Type="http://schemas.openxmlformats.org/officeDocument/2006/relationships/image" Target="../media/image40.png"/><Relationship Id="rId4" Type="http://schemas.openxmlformats.org/officeDocument/2006/relationships/image" Target="../media/image18.png"/><Relationship Id="rId9" Type="http://schemas.openxmlformats.org/officeDocument/2006/relationships/image" Target="../media/image3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3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34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slideLayout" Target="../slideLayouts/slideLayout234.xml"/><Relationship Id="rId7" Type="http://schemas.openxmlformats.org/officeDocument/2006/relationships/image" Target="../media/image18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17.png"/><Relationship Id="rId5" Type="http://schemas.openxmlformats.org/officeDocument/2006/relationships/image" Target="../media/image25.png"/><Relationship Id="rId4" Type="http://schemas.openxmlformats.org/officeDocument/2006/relationships/image" Target="../media/image42.png"/><Relationship Id="rId9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34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34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34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4.png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5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5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5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5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5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5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5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5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5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5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5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5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5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5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5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5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5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5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18.png"/><Relationship Id="rId7" Type="http://schemas.openxmlformats.org/officeDocument/2006/relationships/image" Target="../media/image4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57.xml"/><Relationship Id="rId6" Type="http://schemas.openxmlformats.org/officeDocument/2006/relationships/image" Target="../media/image25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4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5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18.png"/><Relationship Id="rId7" Type="http://schemas.openxmlformats.org/officeDocument/2006/relationships/image" Target="../media/image46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57.xml"/><Relationship Id="rId6" Type="http://schemas.openxmlformats.org/officeDocument/2006/relationships/image" Target="../media/image25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4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5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4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5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22.png"/><Relationship Id="rId4" Type="http://schemas.openxmlformats.org/officeDocument/2006/relationships/image" Target="../media/image4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79.xml"/><Relationship Id="rId6" Type="http://schemas.openxmlformats.org/officeDocument/2006/relationships/image" Target="../media/image25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79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79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slideLayout" Target="../slideLayouts/slideLayout279.xml"/><Relationship Id="rId7" Type="http://schemas.openxmlformats.org/officeDocument/2006/relationships/image" Target="../media/image19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openxmlformats.org/officeDocument/2006/relationships/image" Target="../media/image48.png"/><Relationship Id="rId4" Type="http://schemas.openxmlformats.org/officeDocument/2006/relationships/image" Target="../media/image28.png"/><Relationship Id="rId9" Type="http://schemas.openxmlformats.org/officeDocument/2006/relationships/image" Target="../media/image29.gif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79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79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79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79.xml"/><Relationship Id="rId6" Type="http://schemas.openxmlformats.org/officeDocument/2006/relationships/image" Target="../media/image25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49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79.xml"/><Relationship Id="rId6" Type="http://schemas.openxmlformats.org/officeDocument/2006/relationships/image" Target="../media/image25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50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79.xml"/><Relationship Id="rId6" Type="http://schemas.openxmlformats.org/officeDocument/2006/relationships/image" Target="../media/image25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79.xml"/><Relationship Id="rId6" Type="http://schemas.openxmlformats.org/officeDocument/2006/relationships/image" Target="../media/image25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49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79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17.png"/><Relationship Id="rId7" Type="http://schemas.openxmlformats.org/officeDocument/2006/relationships/image" Target="../media/image5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79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52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79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236.xml"/><Relationship Id="rId4" Type="http://schemas.openxmlformats.org/officeDocument/2006/relationships/image" Target="../media/image20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79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slideLayout" Target="../slideLayouts/slideLayout279.xml"/><Relationship Id="rId7" Type="http://schemas.openxmlformats.org/officeDocument/2006/relationships/image" Target="../media/image18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17.png"/><Relationship Id="rId5" Type="http://schemas.openxmlformats.org/officeDocument/2006/relationships/image" Target="../media/image42.png"/><Relationship Id="rId4" Type="http://schemas.openxmlformats.org/officeDocument/2006/relationships/image" Target="../media/image25.png"/><Relationship Id="rId9" Type="http://schemas.openxmlformats.org/officeDocument/2006/relationships/image" Target="../media/image20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slideLayout" Target="../slideLayouts/slideLayout279.xml"/><Relationship Id="rId7" Type="http://schemas.openxmlformats.org/officeDocument/2006/relationships/image" Target="../media/image18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17.png"/><Relationship Id="rId5" Type="http://schemas.openxmlformats.org/officeDocument/2006/relationships/image" Target="../media/image53.png"/><Relationship Id="rId10" Type="http://schemas.openxmlformats.org/officeDocument/2006/relationships/image" Target="../media/image29.gif"/><Relationship Id="rId4" Type="http://schemas.openxmlformats.org/officeDocument/2006/relationships/image" Target="../media/image25.png"/><Relationship Id="rId9" Type="http://schemas.openxmlformats.org/officeDocument/2006/relationships/image" Target="../media/image20.pn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8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598A679-AA25-E7AF-E1EC-1D4755E145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094" y="0"/>
            <a:ext cx="921209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55948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/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/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/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/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" name="Espace réservé pour une image  1">
            <a:extLst>
              <a:ext uri="{FF2B5EF4-FFF2-40B4-BE49-F238E27FC236}">
                <a16:creationId xmlns:a16="http://schemas.microsoft.com/office/drawing/2014/main" id="{0EFB5B5B-C412-B99D-D01A-74A8853C5F3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r>
              <a:rPr lang="fr-FR" dirty="0"/>
              <a:t>.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r>
              <a:rPr lang="fr-FR" dirty="0"/>
              <a:t>.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r>
              <a:rPr lang="fr-FR" dirty="0"/>
              <a:t>.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r>
              <a:rPr lang="fr-FR" dirty="0"/>
              <a:t>.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r>
              <a:rPr lang="fr-FR" dirty="0"/>
              <a:t>.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</a:t>
            </a:r>
            <a:r>
              <a:rPr lang="fr-FR" dirty="0"/>
              <a:t>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32208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724064-2AF4-2711-5742-1F849F51B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>
                <a:solidFill>
                  <a:srgbClr val="424D7B"/>
                </a:solidFill>
              </a:rPr>
              <a:t>تنظيم حصص الأسبوع</a:t>
            </a:r>
            <a:endParaRPr lang="fr-MA" dirty="0">
              <a:solidFill>
                <a:srgbClr val="424D7B"/>
              </a:solidFill>
            </a:endParaRPr>
          </a:p>
        </p:txBody>
      </p:sp>
      <p:pic>
        <p:nvPicPr>
          <p:cNvPr id="28" name="Image 27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BEC6D4D8-A159-D282-7008-6D82765602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83930" y="1910926"/>
            <a:ext cx="3831420" cy="1362012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C183201-D18D-4935-B177-DA999DC256D1}"/>
              </a:ext>
            </a:extLst>
          </p:cNvPr>
          <p:cNvSpPr txBox="1">
            <a:spLocks/>
          </p:cNvSpPr>
          <p:nvPr/>
        </p:nvSpPr>
        <p:spPr>
          <a:xfrm>
            <a:off x="4864353" y="238010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 نشاط اعتيادي</a:t>
            </a:r>
            <a:r>
              <a:rPr lang="fr-FR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.</a:t>
            </a: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 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أساليب</a:t>
            </a:r>
            <a:r>
              <a:rPr lang="fr-FR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 .</a:t>
            </a: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 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استماع وتحدث . </a:t>
            </a:r>
          </a:p>
        </p:txBody>
      </p:sp>
      <p:sp>
        <p:nvSpPr>
          <p:cNvPr id="30" name="Organigramme : Terminateur 29">
            <a:extLst>
              <a:ext uri="{FF2B5EF4-FFF2-40B4-BE49-F238E27FC236}">
                <a16:creationId xmlns:a16="http://schemas.microsoft.com/office/drawing/2014/main" id="{5E67F533-0003-670A-8653-7D0C6E21111B}"/>
              </a:ext>
            </a:extLst>
          </p:cNvPr>
          <p:cNvSpPr/>
          <p:nvPr/>
        </p:nvSpPr>
        <p:spPr>
          <a:xfrm>
            <a:off x="7024611" y="191092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b="1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اليوم</a:t>
            </a:r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1 - </a:t>
            </a:r>
            <a:endParaRPr lang="ar-MA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AE19904-F025-9D70-0C02-58C0F63B0EB8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3BA9EC7F-CBF7-7B36-6667-527D498CCE78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3" name="Organigramme : Terminateur 32">
              <a:extLst>
                <a:ext uri="{FF2B5EF4-FFF2-40B4-BE49-F238E27FC236}">
                  <a16:creationId xmlns:a16="http://schemas.microsoft.com/office/drawing/2014/main" id="{84917BCC-A7BB-4497-4BC4-FEE3E753238E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91B696E7-933A-A299-4298-E4459524BA56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0F785BBF-EC21-2EEC-913B-7E2F47345BD7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6" name="Organigramme : Terminateur 35">
              <a:extLst>
                <a:ext uri="{FF2B5EF4-FFF2-40B4-BE49-F238E27FC236}">
                  <a16:creationId xmlns:a16="http://schemas.microsoft.com/office/drawing/2014/main" id="{28CE43BE-827F-7211-C6A8-410E578CDFD4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8ABDE56B-B1D8-87F7-43A2-3543B491E169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967FFCD5-B508-B459-DD21-A60CF1BB3513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9" name="Organigramme : Terminateur 38">
              <a:extLst>
                <a:ext uri="{FF2B5EF4-FFF2-40B4-BE49-F238E27FC236}">
                  <a16:creationId xmlns:a16="http://schemas.microsoft.com/office/drawing/2014/main" id="{BB1C06D9-07BD-CBE9-D343-BB038D386741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DDED51CD-4D89-1DF3-DD52-F228664B958F}"/>
              </a:ext>
            </a:extLst>
          </p:cNvPr>
          <p:cNvGrpSpPr/>
          <p:nvPr/>
        </p:nvGrpSpPr>
        <p:grpSpPr>
          <a:xfrm flipH="1">
            <a:off x="648000" y="3429000"/>
            <a:ext cx="3780000" cy="1332000"/>
            <a:chOff x="628649" y="3482113"/>
            <a:chExt cx="3780000" cy="1332000"/>
          </a:xfrm>
        </p:grpSpPr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C5A935DA-A9B7-8082-BF36-8BFE5A3D0323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2" name="Organigramme : Terminateur 41">
              <a:extLst>
                <a:ext uri="{FF2B5EF4-FFF2-40B4-BE49-F238E27FC236}">
                  <a16:creationId xmlns:a16="http://schemas.microsoft.com/office/drawing/2014/main" id="{A570C06A-CFFA-B7ED-3BDA-E34A8AE3EE17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F75969D-4D6F-51EE-7006-7CFBFB05B8E5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56260B1B-8DE6-97FE-27D5-91548C304DA6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89FC8FA4-306D-E0C3-A1C8-05E7899780F8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6" name="Organigramme : Terminateur 45">
              <a:extLst>
                <a:ext uri="{FF2B5EF4-FFF2-40B4-BE49-F238E27FC236}">
                  <a16:creationId xmlns:a16="http://schemas.microsoft.com/office/drawing/2014/main" id="{CF100113-88B0-819E-A10A-33944C554FDF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47" name="Espace réservé du texte 25">
            <a:extLst>
              <a:ext uri="{FF2B5EF4-FFF2-40B4-BE49-F238E27FC236}">
                <a16:creationId xmlns:a16="http://schemas.microsoft.com/office/drawing/2014/main" id="{F617E492-3EFB-29FF-095B-0BFAB3F63C0C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</a:t>
            </a:r>
            <a:r>
              <a:rPr lang="fr-FR" sz="1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 </a:t>
            </a:r>
            <a:endParaRPr lang="ar-S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</a:t>
            </a: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</a:t>
            </a: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حصة </a:t>
            </a: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3-</a:t>
            </a: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FR" sz="1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 </a:t>
            </a:r>
            <a:endParaRPr lang="ar-S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</a:t>
            </a: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</a:t>
            </a: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حصة</a:t>
            </a: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4</a:t>
            </a: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FR" sz="1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 </a:t>
            </a:r>
            <a:endParaRPr lang="ar-S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8" name="Espace réservé du texte 25">
            <a:extLst>
              <a:ext uri="{FF2B5EF4-FFF2-40B4-BE49-F238E27FC236}">
                <a16:creationId xmlns:a16="http://schemas.microsoft.com/office/drawing/2014/main" id="{D29E61D0-78A5-1DC5-92D8-5ED5B3621DF6}"/>
              </a:ext>
            </a:extLst>
          </p:cNvPr>
          <p:cNvSpPr txBox="1">
            <a:spLocks/>
          </p:cNvSpPr>
          <p:nvPr/>
        </p:nvSpPr>
        <p:spPr>
          <a:xfrm>
            <a:off x="792000" y="3976894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</a:t>
            </a:r>
            <a:r>
              <a:rPr lang="fr-FR" sz="1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 </a:t>
            </a:r>
            <a:endParaRPr lang="ar-S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الحصة -4- </a:t>
            </a:r>
            <a:r>
              <a:rPr lang="fr-FR" sz="1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 </a:t>
            </a:r>
            <a:endParaRPr lang="ar-S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الحصة </a:t>
            </a:r>
            <a:r>
              <a:rPr lang="fr-FR" sz="1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 </a:t>
            </a: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5</a:t>
            </a: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BFA1D6E0-8215-9912-4645-47469A888AEE}"/>
              </a:ext>
            </a:extLst>
          </p:cNvPr>
          <p:cNvSpPr txBox="1">
            <a:spLocks/>
          </p:cNvSpPr>
          <p:nvPr/>
        </p:nvSpPr>
        <p:spPr>
          <a:xfrm>
            <a:off x="492338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نشاط اعتيادي </a:t>
            </a:r>
            <a:r>
              <a:rPr lang="fr-FR" sz="1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 </a:t>
            </a:r>
            <a:endParaRPr lang="ar-S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الحصة -1- </a:t>
            </a:r>
            <a:r>
              <a:rPr lang="fr-FR" sz="1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 </a:t>
            </a:r>
            <a:endParaRPr lang="ar-S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الحصة-2- </a:t>
            </a:r>
            <a:r>
              <a:rPr lang="fr-FR" sz="1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 </a:t>
            </a:r>
            <a:endParaRPr lang="ar-S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0" name="Espace réservé du texte 25">
            <a:extLst>
              <a:ext uri="{FF2B5EF4-FFF2-40B4-BE49-F238E27FC236}">
                <a16:creationId xmlns:a16="http://schemas.microsoft.com/office/drawing/2014/main" id="{74B05713-8375-1C9E-B0C5-71F8D81063CE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+ دعم  (50)د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  (20)د</a:t>
            </a:r>
            <a:r>
              <a:rPr lang="fr-FR" sz="1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 </a:t>
            </a:r>
            <a:endParaRPr lang="ar-S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1EF54809-9346-163C-D59E-77AB4FA092E6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</a:t>
            </a:r>
            <a:r>
              <a:rPr lang="fr-FR" sz="1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 </a:t>
            </a:r>
            <a:endParaRPr lang="ar-S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الحصة-3- </a:t>
            </a:r>
            <a:r>
              <a:rPr lang="fr-FR" sz="1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 </a:t>
            </a:r>
            <a:endParaRPr lang="ar-S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 </a:t>
            </a: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1944818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343148-13BE-E3B3-B215-39952649D5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3">
            <a:extLst>
              <a:ext uri="{FF2B5EF4-FFF2-40B4-BE49-F238E27FC236}">
                <a16:creationId xmlns:a16="http://schemas.microsoft.com/office/drawing/2014/main" id="{6EE256CC-ABA3-3B01-5503-8108B8682B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هيكلة حصة اليوم</a:t>
            </a:r>
            <a:endParaRPr lang="fr-MA" sz="4000" dirty="0">
              <a:solidFill>
                <a:srgbClr val="424D7B"/>
              </a:solidFill>
            </a:endParaRPr>
          </a:p>
        </p:txBody>
      </p:sp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E05D5509-3856-DB7A-3B4A-E3829BC286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4C1929B8-EF3D-B6AC-C28F-C083F5B83CAD}"/>
              </a:ext>
            </a:extLst>
          </p:cNvPr>
          <p:cNvSpPr txBox="1"/>
          <p:nvPr/>
        </p:nvSpPr>
        <p:spPr>
          <a:xfrm>
            <a:off x="5486364" y="2122576"/>
            <a:ext cx="11528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- 01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AA44DA1-D6F0-FE69-7419-E3E7F0FF5A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8" name="Espace réservé pour une image  20">
            <a:extLst>
              <a:ext uri="{FF2B5EF4-FFF2-40B4-BE49-F238E27FC236}">
                <a16:creationId xmlns:a16="http://schemas.microsoft.com/office/drawing/2014/main" id="{22B3382F-79D4-189D-59BB-AF7940C3914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983250"/>
            <a:ext cx="468000" cy="468000"/>
          </a:xfrm>
          <a:prstGeom prst="rect">
            <a:avLst/>
          </a:prstGeom>
        </p:spPr>
      </p:pic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E5646B30-F978-45D4-55D2-5FE6B14C96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697" y="3241324"/>
            <a:ext cx="5472000" cy="1405870"/>
          </a:xfrm>
          <a:prstGeom prst="rect">
            <a:avLst/>
          </a:prstGeom>
        </p:spPr>
      </p:pic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13AEB737-FBC0-A401-DCEA-9D4962175E9C}"/>
              </a:ext>
            </a:extLst>
          </p:cNvPr>
          <p:cNvSpPr txBox="1">
            <a:spLocks/>
          </p:cNvSpPr>
          <p:nvPr/>
        </p:nvSpPr>
        <p:spPr>
          <a:xfrm>
            <a:off x="2102784" y="374396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أساليب الحكي.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0C9655B-0AF3-8A01-C0A4-5CD860EFE746}"/>
              </a:ext>
            </a:extLst>
          </p:cNvPr>
          <p:cNvSpPr txBox="1"/>
          <p:nvPr/>
        </p:nvSpPr>
        <p:spPr>
          <a:xfrm>
            <a:off x="5785196" y="3380220"/>
            <a:ext cx="8226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- 02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770C9FE0-1F20-CE1E-992A-CCA73304197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3430505"/>
            <a:ext cx="536339" cy="540000"/>
          </a:xfrm>
          <a:prstGeom prst="rect">
            <a:avLst/>
          </a:prstGeom>
        </p:spPr>
      </p:pic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67CFB23-F31C-8EBA-D492-2E6DA97604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3" y="4525100"/>
            <a:ext cx="5472000" cy="1405870"/>
          </a:xfrm>
          <a:prstGeom prst="rect">
            <a:avLst/>
          </a:prstGeom>
        </p:spPr>
      </p:pic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7994135E-407B-06C4-975A-CB35349A33A4}"/>
              </a:ext>
            </a:extLst>
          </p:cNvPr>
          <p:cNvSpPr txBox="1">
            <a:spLocks/>
          </p:cNvSpPr>
          <p:nvPr/>
        </p:nvSpPr>
        <p:spPr>
          <a:xfrm>
            <a:off x="2160599" y="501710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التواصل.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C5C042A9-A6FB-027E-822A-3A2515D019CF}"/>
              </a:ext>
            </a:extLst>
          </p:cNvPr>
          <p:cNvSpPr txBox="1"/>
          <p:nvPr/>
        </p:nvSpPr>
        <p:spPr>
          <a:xfrm>
            <a:off x="5233090" y="4692778"/>
            <a:ext cx="13696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- 03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8187F0B4-C451-AE1A-0B32-824CF19FADAB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803622" y="4737196"/>
            <a:ext cx="424748" cy="540000"/>
          </a:xfrm>
          <a:prstGeom prst="rect">
            <a:avLst/>
          </a:prstGeom>
        </p:spPr>
      </p:pic>
      <p:pic>
        <p:nvPicPr>
          <p:cNvPr id="20" name="Espace réservé pour une image  20">
            <a:extLst>
              <a:ext uri="{FF2B5EF4-FFF2-40B4-BE49-F238E27FC236}">
                <a16:creationId xmlns:a16="http://schemas.microsoft.com/office/drawing/2014/main" id="{B94D9441-2A4A-179F-EDA7-8A9183A64519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38472" y="4530539"/>
            <a:ext cx="468000" cy="468000"/>
          </a:xfrm>
          <a:prstGeom prst="rect">
            <a:avLst/>
          </a:prstGeom>
        </p:spPr>
      </p:pic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8B505230-1D3F-59AA-1B2A-6A4A01A8484D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40303" y="3241324"/>
            <a:ext cx="468000" cy="468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BD16EF83-71A7-F438-E203-7B9D81BC4F29}"/>
              </a:ext>
            </a:extLst>
          </p:cNvPr>
          <p:cNvSpPr txBox="1">
            <a:spLocks/>
          </p:cNvSpPr>
          <p:nvPr/>
        </p:nvSpPr>
        <p:spPr>
          <a:xfrm>
            <a:off x="506482" y="2192613"/>
            <a:ext cx="6173094" cy="120011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lnSpc>
                <a:spcPct val="90000"/>
              </a:lnSpc>
              <a:spcBef>
                <a:spcPts val="0"/>
              </a:spcBef>
              <a:buClr>
                <a:srgbClr val="424D7B"/>
              </a:buClr>
              <a:buSzPct val="50000"/>
            </a:pPr>
            <a:r>
              <a:rPr lang="ar-MA" sz="1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ترحيب ؛</a:t>
            </a:r>
          </a:p>
          <a:p>
            <a:pPr algn="r" rtl="1">
              <a:lnSpc>
                <a:spcPct val="90000"/>
              </a:lnSpc>
              <a:spcBef>
                <a:spcPts val="0"/>
              </a:spcBef>
              <a:buClr>
                <a:srgbClr val="424D7B"/>
              </a:buClr>
              <a:buSzPct val="50000"/>
            </a:pPr>
            <a:r>
              <a:rPr lang="ar-MA" sz="1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تدبير السلوك؛</a:t>
            </a:r>
          </a:p>
          <a:p>
            <a:pPr algn="r" rtl="1">
              <a:lnSpc>
                <a:spcPct val="90000"/>
              </a:lnSpc>
              <a:spcBef>
                <a:spcPts val="0"/>
              </a:spcBef>
              <a:buClr>
                <a:srgbClr val="424D7B"/>
              </a:buClr>
              <a:buSzPct val="50000"/>
            </a:pPr>
            <a:r>
              <a:rPr lang="ar-MA" sz="1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  <a:r>
              <a:rPr lang="fr-FR" sz="1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MA" sz="1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3015308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4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10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2" grpId="0"/>
      <p:bldP spid="13" grpId="0"/>
      <p:bldP spid="17" grpId="0"/>
      <p:bldP spid="18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71852"/>
            <a:ext cx="7886700" cy="720000"/>
          </a:xfrm>
        </p:spPr>
        <p:txBody>
          <a:bodyPr/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28474C2-95CD-8397-D01D-B3E298C554A1}"/>
              </a:ext>
            </a:extLst>
          </p:cNvPr>
          <p:cNvGrpSpPr/>
          <p:nvPr/>
        </p:nvGrpSpPr>
        <p:grpSpPr>
          <a:xfrm>
            <a:off x="1224000" y="2948767"/>
            <a:ext cx="6696000" cy="890781"/>
            <a:chOff x="1378266" y="2851205"/>
            <a:chExt cx="6696000" cy="89078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6AAFCAA-897C-A1DB-AB2E-D48D1C618A7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78266" y="2851205"/>
              <a:ext cx="6696000" cy="890781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80FEC5A-07B4-5566-C962-9EE4C1E6BFC4}"/>
                </a:ext>
              </a:extLst>
            </p:cNvPr>
            <p:cNvSpPr/>
            <p:nvPr/>
          </p:nvSpPr>
          <p:spPr>
            <a:xfrm>
              <a:off x="1479176" y="3134373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 قراءة فقرة دون أخطاء.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1177279" y="3839548"/>
            <a:ext cx="6696000" cy="890781"/>
            <a:chOff x="1331545" y="2851205"/>
            <a:chExt cx="6696000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479176" y="3134373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توظيف أساليب الحكي لسرد مقاطع من حكاية.</a:t>
              </a:r>
              <a:endParaRPr lang="ar-MA" sz="2400" b="1" kern="12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1177279" y="4730329"/>
            <a:ext cx="6696000" cy="890781"/>
            <a:chOff x="1331545" y="2851205"/>
            <a:chExt cx="6696000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331546" y="3134373"/>
              <a:ext cx="493478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أخذ الكلمة والتحدث باسترسال عن موضوع التواصل.</a:t>
              </a:r>
              <a:endParaRPr lang="ar-MA" sz="2400" b="1" kern="12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5" name="TextBox 9">
            <a:extLst>
              <a:ext uri="{FF2B5EF4-FFF2-40B4-BE49-F238E27FC236}">
                <a16:creationId xmlns:a16="http://schemas.microsoft.com/office/drawing/2014/main" id="{829403E2-0622-826F-2F50-A008F166F2F0}"/>
              </a:ext>
            </a:extLst>
          </p:cNvPr>
          <p:cNvSpPr txBox="1"/>
          <p:nvPr/>
        </p:nvSpPr>
        <p:spPr>
          <a:xfrm>
            <a:off x="1177279" y="1888786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</a:t>
            </a:r>
            <a:r>
              <a:rPr lang="fr-FR" sz="3200" b="1" kern="0" dirty="0">
                <a:solidFill>
                  <a:schemeClr val="accent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80%</a:t>
            </a:r>
            <a:r>
              <a:rPr lang="ar-MA" sz="3200" b="1" kern="0" dirty="0">
                <a:solidFill>
                  <a:schemeClr val="accent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من المتعلمين 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سيكونون قادرين على</a:t>
            </a:r>
            <a:r>
              <a:rPr lang="en-GB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</a:t>
            </a:r>
            <a:endParaRPr lang="fr-FR" sz="32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افتتاح الحصة</a:t>
            </a:r>
            <a:endParaRPr lang="fr-MA" sz="4400" dirty="0">
              <a:solidFill>
                <a:srgbClr val="424D7B"/>
              </a:solidFill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0350" y="1022470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447260" y="2453704"/>
            <a:ext cx="4500000" cy="1292583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ترحيب ؛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تدبير السلوك؛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نشاط اعتيادي</a:t>
            </a:r>
            <a:r>
              <a:rPr lang="fr-FR" sz="2800" b="1" dirty="0">
                <a:cs typeface="Microsoft Uighur" panose="02000000000000000000" pitchFamily="2" charset="-78"/>
              </a:rPr>
              <a:t>.</a:t>
            </a:r>
            <a:r>
              <a:rPr lang="ar-MA" sz="2800" b="1" dirty="0"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85911" y="1752077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57D14D-010C-AAA2-2664-C1A77E1252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6970CAAC-CF29-D020-CBCF-FCB0C6E3D4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بكم، سنبدأ حصة اللغة العربية.</a:t>
            </a:r>
            <a:endParaRPr lang="fr-FR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8C94562-EF9B-0A79-1970-A52C49F4E01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D669453-2366-E043-7B8D-D8FA36CFC6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DBECE65-F696-8EA6-99A2-891C8266B88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0FAD1A9-25AE-0BFA-F8D0-18688ACCC43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06791F5-8C68-84B6-9962-3A65D6D4EFA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D65C615-CF1B-CD01-0AD7-18557268079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45907E2-26DE-90D6-7588-1486E57EC70E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3D4F8E3-B232-3B55-85BC-03FFCF7382FE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CAEC49D-E9CC-31BD-0B19-39C247789863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4" name="Espace réservé pour une image  19">
            <a:extLst>
              <a:ext uri="{FF2B5EF4-FFF2-40B4-BE49-F238E27FC236}">
                <a16:creationId xmlns:a16="http://schemas.microsoft.com/office/drawing/2014/main" id="{62E9970F-DE98-4759-56D3-46F8FAF0A7AA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244" r="-6244"/>
          <a:stretch>
            <a:fillRect/>
          </a:stretch>
        </p:blipFill>
        <p:spPr>
          <a:xfrm>
            <a:off x="1736338" y="1759261"/>
            <a:ext cx="5671325" cy="4525432"/>
          </a:xfrm>
          <a:prstGeom prst="roundRect">
            <a:avLst>
              <a:gd name="adj" fmla="val 13580"/>
            </a:avLst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22560979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618121-6896-00B9-00CE-D40E7CF305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ABE11599-09A6-449B-2E99-51A7FE5F1E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الكراسة والدفتر واللوحة في القمطر.</a:t>
            </a:r>
            <a:endParaRPr lang="fr-FR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0221FBF-7131-09D4-A21E-7B2B820F875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2" name="Class AR_NV_06_1">
            <a:hlinkClick r:id="" action="ppaction://media"/>
            <a:extLst>
              <a:ext uri="{FF2B5EF4-FFF2-40B4-BE49-F238E27FC236}">
                <a16:creationId xmlns:a16="http://schemas.microsoft.com/office/drawing/2014/main" id="{E60F3FA8-9849-037F-D835-4C08A1F9999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94848" y="1848490"/>
            <a:ext cx="6996640" cy="393541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F28A927-EED3-060F-4850-809E07517BF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52B3FB8-9625-E828-732E-9B316C12893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308E10B-608C-1FF7-3C68-94D7C3D6DDB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F495A6D-EA62-C997-D0FD-563FE08DA58F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47939619-9DBA-5D83-E133-7CA05D84CBE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58B4F5B-1DD3-93DB-9EF4-359628E28E95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2B18070-1C32-8A40-4183-2D49C63A4966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3E1E1AE-447E-1473-3906-0089BAE37A8B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939DB474-0859-DA31-3019-C6951FDDEA9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32373" y="6195405"/>
            <a:ext cx="500996" cy="500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133377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618121-6896-00B9-00CE-D40E7CF305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ABE11599-09A6-449B-2E99-51A7FE5F1E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267" y="819538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حاولوا الالتزام بهذه </a:t>
            </a:r>
            <a:r>
              <a:rPr lang="ar-MA" sz="2400" b="1" dirty="0" err="1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السلوكات</a:t>
            </a: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من يذكرنا بها.</a:t>
            </a:r>
            <a:endParaRPr lang="fr-FR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0221FBF-7131-09D4-A21E-7B2B820F875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5155295-E08E-C18B-E91C-5271471256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975FB4F-841D-25EB-F793-A6289A1B907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9332E6B-83D0-543A-7DE2-11A5C0E8FA6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04C07F2C-7865-F5C7-7C44-E0F0EFC394D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AB0416D2-BFE2-BA79-26F4-4ACFA66C39F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F354A2C-5CA6-B9D9-016D-6ACED998AD0C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36557E6-4651-7D63-A37E-21A8E08330BD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7AEEA80-9E8E-1F04-7A22-EABE361ABB70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E748FF8-AD33-BB16-FD2E-3CAFB61B7A3E}"/>
              </a:ext>
            </a:extLst>
          </p:cNvPr>
          <p:cNvSpPr txBox="1">
            <a:spLocks/>
          </p:cNvSpPr>
          <p:nvPr/>
        </p:nvSpPr>
        <p:spPr>
          <a:xfrm>
            <a:off x="1590761" y="3510017"/>
            <a:ext cx="4698960" cy="683605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أُصَحِّحُ أَخْطائي عَلى كُرّاسَتي وَدَفْتَري.</a:t>
            </a:r>
            <a:endParaRPr lang="ar-MA" sz="3200" b="1" dirty="0">
              <a:solidFill>
                <a:srgbClr val="424D7B"/>
              </a:solidFill>
            </a:endParaRPr>
          </a:p>
        </p:txBody>
      </p:sp>
      <p:pic>
        <p:nvPicPr>
          <p:cNvPr id="5" name="Image 4" descr="Une image contenant dessin humoristique, Animation, Dessin animé, clipart&#10;&#10;Le contenu généré par l’IA peut être incorrect.">
            <a:extLst>
              <a:ext uri="{FF2B5EF4-FFF2-40B4-BE49-F238E27FC236}">
                <a16:creationId xmlns:a16="http://schemas.microsoft.com/office/drawing/2014/main" id="{B7E308AE-6E18-58E9-1AC0-589235A3EF9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520" y="2098144"/>
            <a:ext cx="1047241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" name="Image 5" descr="Une image contenant Animation, dessin humoristique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C869A22-8776-A4D0-49F3-5E95807A671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5610" y="3228047"/>
            <a:ext cx="955347" cy="955347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8" name="Ellipse 7">
            <a:extLst>
              <a:ext uri="{FF2B5EF4-FFF2-40B4-BE49-F238E27FC236}">
                <a16:creationId xmlns:a16="http://schemas.microsoft.com/office/drawing/2014/main" id="{BA643D5D-D143-6F31-D21A-BB4C67C07907}"/>
              </a:ext>
            </a:extLst>
          </p:cNvPr>
          <p:cNvSpPr/>
          <p:nvPr/>
        </p:nvSpPr>
        <p:spPr>
          <a:xfrm>
            <a:off x="6761247" y="2070249"/>
            <a:ext cx="958027" cy="955347"/>
          </a:xfrm>
          <a:prstGeom prst="ellipse">
            <a:avLst/>
          </a:prstGeom>
          <a:blipFill>
            <a:blip r:embed="rId9"/>
            <a:stretch>
              <a:fillRect/>
            </a:stretch>
          </a:blipFill>
          <a:ln w="76200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9" name="Image 8" descr="Une image contenant dessin humoristique, jouet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E9B6421-4730-40B6-E836-6D74ECA7960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4212" y="2133356"/>
            <a:ext cx="1047240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88007C3-371A-0FE7-FA71-6E5C8EB14E7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8571" y="2175491"/>
            <a:ext cx="1047240" cy="857862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1" name="Image 10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FF048407-2EA8-D89D-B5DA-44232FD7469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5955" y="2090387"/>
            <a:ext cx="1070218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4" name="Espace réservé du texte 2">
            <a:extLst>
              <a:ext uri="{FF2B5EF4-FFF2-40B4-BE49-F238E27FC236}">
                <a16:creationId xmlns:a16="http://schemas.microsoft.com/office/drawing/2014/main" id="{D3917F0B-9CC6-B30F-CA8B-5777F4F24036}"/>
              </a:ext>
            </a:extLst>
          </p:cNvPr>
          <p:cNvSpPr txBox="1">
            <a:spLocks/>
          </p:cNvSpPr>
          <p:nvPr/>
        </p:nvSpPr>
        <p:spPr>
          <a:xfrm>
            <a:off x="1663500" y="4635074"/>
            <a:ext cx="4698961" cy="683605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أَتَحَدَّثُ بِلُغَةٍ عَرَبِيَّةٍ سَليمَةٍ مِنَ ٱلأَخْطاءِ.</a:t>
            </a:r>
            <a:endParaRPr lang="ar-MA" sz="3200" b="1" dirty="0">
              <a:solidFill>
                <a:srgbClr val="424D7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1691118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72FDC3-650F-DDB0-569D-5E504416FC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DD039F7D-E624-5AE1-120F-B0D8ABAD84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3991"/>
            <a:ext cx="7886700" cy="720000"/>
          </a:xfrm>
        </p:spPr>
        <p:txBody>
          <a:bodyPr/>
          <a:lstStyle/>
          <a:p>
            <a:r>
              <a:rPr lang="ar-MA" sz="4000" dirty="0"/>
              <a:t>توجيه</a:t>
            </a:r>
            <a:endParaRPr lang="fr-MA" sz="4400" dirty="0"/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5EA38DF7-80C5-7EF7-7ED7-AB0FE08E2CE8}"/>
              </a:ext>
            </a:extLst>
          </p:cNvPr>
          <p:cNvSpPr/>
          <p:nvPr/>
        </p:nvSpPr>
        <p:spPr>
          <a:xfrm>
            <a:off x="557194" y="1784630"/>
            <a:ext cx="7782128" cy="364340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يتم التركيز خلال نشاط الطلاقة على التلاميذ المتعثرين من فئتي </a:t>
            </a:r>
            <a:r>
              <a:rPr lang="fr-FR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C 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 </a:t>
            </a:r>
            <a:r>
              <a:rPr lang="fr-FR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D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مع مطالبة بقية التلاميذ بالقراءة الصامتة للنص المقترح، والإجابة عن أسئلة الفهم الواردة في الشريحة الموالية للنص بعد تسجيلها على السبورة.</a:t>
            </a:r>
            <a:endParaRPr lang="fr-FR" sz="4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08357473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3A13C9-B9C6-1682-208C-A5E4066354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775" y="748251"/>
            <a:ext cx="6840000" cy="612000"/>
          </a:xfrm>
        </p:spPr>
        <p:txBody>
          <a:bodyPr/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نبدأ حصتنا بنشاط الطلاقة. من يذكرنا بضوابط القراءة بطلاقة؟</a:t>
            </a:r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006CAD6-55FE-4BB3-F9BB-28157BFB30C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70EFEA8-C1E6-42BE-EED9-2AF75D4612A5}"/>
              </a:ext>
            </a:extLst>
          </p:cNvPr>
          <p:cNvSpPr/>
          <p:nvPr/>
        </p:nvSpPr>
        <p:spPr>
          <a:xfrm>
            <a:off x="1764702" y="2786863"/>
            <a:ext cx="5466946" cy="1284273"/>
          </a:xfrm>
          <a:prstGeom prst="roundRect">
            <a:avLst/>
          </a:prstGeom>
          <a:noFill/>
          <a:ln w="1270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ضَوابِطُ </a:t>
            </a:r>
            <a:r>
              <a:rPr lang="ar-MA" sz="4800" b="1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ٱلْقِراءَةِ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بِطَلاقَةٍ؟</a:t>
            </a:r>
            <a:endParaRPr lang="fr-FR" sz="4800" b="1" dirty="0">
              <a:solidFill>
                <a:srgbClr val="424D7C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7924253-6DCE-C161-D831-A325D6B93E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22101F2-F185-39AE-A608-77B2BC56E6C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08A0819-862F-77A5-E4A6-9ACB4CC04C9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7F4A977-7AE4-3907-2894-5FA55BEA4D1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C120632-13BD-6022-2898-5D70A87AC2C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2DCDC67-1795-7A06-CCA6-59ACFA363774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E1EA249-EA7D-8F7F-B68B-88BABB8E5F35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3F673F9-9296-D6C1-6C0F-7FF252145DC5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2651377014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86E966-F7B3-F94B-42C1-D0D43E1D37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D8910651-1D3C-F469-4F24-0F6CF2F2D9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00" y="756000"/>
            <a:ext cx="707637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</a:t>
            </a:r>
          </a:p>
        </p:txBody>
      </p:sp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3DEC303-890D-07AE-4BDD-ABDF43B808A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D50F7D9-7E68-4D24-9182-89DFC2CA72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257ED4F-E60B-5F9F-459D-E50FBAB61D8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0DAEDB2-7CFD-E327-75E4-3D464DA5CA7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625441E-6AAA-89D4-DDC8-08ED35FD1BF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6FE2FBE-96CC-2A35-3D73-6111D1ADE04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9EF780F-AE3C-4569-26B8-DD28AFA4814A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55632B6-5EA2-9835-8B9D-2E523C2AE296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660CB16-372C-9BDB-BE60-D67263A49880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B2C6D190-56BB-22E7-3069-2EE2160961D3}"/>
              </a:ext>
            </a:extLst>
          </p:cNvPr>
          <p:cNvSpPr txBox="1"/>
          <p:nvPr/>
        </p:nvSpPr>
        <p:spPr>
          <a:xfrm>
            <a:off x="396000" y="1851138"/>
            <a:ext cx="8346139" cy="4662815"/>
          </a:xfrm>
          <a:prstGeom prst="rect">
            <a:avLst/>
          </a:prstGeom>
          <a:noFill/>
          <a:ln>
            <a:solidFill>
              <a:schemeClr val="tx1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indent="354013" algn="just" rtl="1"/>
            <a:r>
              <a:rPr lang="ar-MA" sz="27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تُعَدُّ </a:t>
            </a:r>
            <a:r>
              <a:rPr lang="ar-MA" sz="27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ٱلنَّوادي</a:t>
            </a:r>
            <a:r>
              <a:rPr lang="ar-MA" sz="27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7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ٱلتَّرْبَوِيَّةُ</a:t>
            </a:r>
            <a:r>
              <a:rPr lang="ar-MA" sz="27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lang="ar-MA" sz="27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ٱلْمَدْرَسَةِ</a:t>
            </a:r>
            <a:r>
              <a:rPr lang="ar-MA" sz="27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فَضاءً تَعْليمِيّاً مُهِمّاً يُساهِمُ في تَنْمِيَةِ مَواهِبِ </a:t>
            </a:r>
            <a:r>
              <a:rPr lang="ar-MA" sz="27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ٱلتَّلاميذِ</a:t>
            </a:r>
            <a:r>
              <a:rPr lang="ar-MA" sz="27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وَصَقْلِ قُدُراتِهِمْ في مُخْتَلِفِ </a:t>
            </a:r>
            <a:r>
              <a:rPr lang="ar-MA" sz="27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ٱلْمَجالاتِ</a:t>
            </a:r>
            <a:r>
              <a:rPr lang="ar-MA" sz="27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فَمِنْ خِلالِ </a:t>
            </a:r>
            <a:r>
              <a:rPr lang="ar-MA" sz="27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ٱلْأَنْشِطَةِ</a:t>
            </a:r>
            <a:r>
              <a:rPr lang="ar-MA" sz="27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7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ٱلْمُتَنَوِّعَةِ</a:t>
            </a:r>
            <a:r>
              <a:rPr lang="ar-MA" sz="27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MA" sz="27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كَٱلنّادي</a:t>
            </a:r>
            <a:r>
              <a:rPr lang="ar-MA" sz="27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7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ٱلثَّقافِيِّ</a:t>
            </a:r>
            <a:r>
              <a:rPr lang="ar-MA" sz="27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7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وَٱلْفَنِّيِّ</a:t>
            </a:r>
            <a:r>
              <a:rPr lang="ar-MA" sz="27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7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وَٱلرِّياضِيِّ</a:t>
            </a:r>
            <a:r>
              <a:rPr lang="ar-MA" sz="27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يَكْتَشِفُ ٱلتِّلْميذُ </a:t>
            </a:r>
            <a:r>
              <a:rPr lang="ar-MA" sz="27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مُيولاتِهِ</a:t>
            </a:r>
            <a:r>
              <a:rPr lang="ar-MA" sz="27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وَيُطَوِّرُ مَهاراتِهِ بِطَريقَةٍ تَفاعُلِيَّةٍ تَتَكامَلُ مَعَ ما يَتَعَلَّمُهُ داخِلَ </a:t>
            </a:r>
            <a:r>
              <a:rPr lang="ar-MA" sz="27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ٱلْفَصْلِ</a:t>
            </a:r>
            <a:r>
              <a:rPr lang="ar-MA" sz="27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indent="354013" algn="just" rtl="1"/>
            <a:r>
              <a:rPr lang="ar-MA" sz="27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وَتَلْعَبُ هذِهِ </a:t>
            </a:r>
            <a:r>
              <a:rPr lang="ar-MA" sz="27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ٱلنَّوادي</a:t>
            </a:r>
            <a:r>
              <a:rPr lang="ar-MA" sz="27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دَوْراً أَساسِيّاً في تَدْريبِ </a:t>
            </a:r>
            <a:r>
              <a:rPr lang="ar-MA" sz="27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ٱلتَّلاميذِ</a:t>
            </a:r>
            <a:r>
              <a:rPr lang="ar-MA" sz="27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</a:t>
            </a:r>
            <a:r>
              <a:rPr lang="ar-MA" sz="27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ٱلتَّنْظيمِ</a:t>
            </a:r>
            <a:r>
              <a:rPr lang="ar-MA" sz="27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7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وَٱلتَّخْطيطِ</a:t>
            </a:r>
            <a:r>
              <a:rPr lang="ar-MA" sz="27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حَيْثُ يُشارِكونَ في إِعْدادِ </a:t>
            </a:r>
            <a:r>
              <a:rPr lang="ar-MA" sz="27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ٱلْأَنْشِطَةِ</a:t>
            </a:r>
            <a:r>
              <a:rPr lang="ar-MA" sz="27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وَتَنْسيقِها وَتَوْزيعِ </a:t>
            </a:r>
            <a:r>
              <a:rPr lang="ar-MA" sz="27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ٱلْمَهامِّ</a:t>
            </a:r>
            <a:r>
              <a:rPr lang="ar-MA" sz="27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بَيْنَهُمْ، مِمّا يُنَمّي لَدَيْهِمْ رُوحَ </a:t>
            </a:r>
            <a:r>
              <a:rPr lang="ar-MA" sz="27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ٱلْمَسْؤولِيَّةِ</a:t>
            </a:r>
            <a:r>
              <a:rPr lang="ar-MA" sz="27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7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وَٱلاِعْتِمادِ</a:t>
            </a:r>
            <a:r>
              <a:rPr lang="ar-MA" sz="27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</a:t>
            </a:r>
            <a:r>
              <a:rPr lang="ar-MA" sz="27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ٱلنَّفْسِ</a:t>
            </a:r>
            <a:r>
              <a:rPr lang="ar-MA" sz="27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كَما تُساعِدُهُمْ عَلى </a:t>
            </a:r>
            <a:r>
              <a:rPr lang="ar-MA" sz="27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ٱلْعَمَلِ</a:t>
            </a:r>
            <a:r>
              <a:rPr lang="ar-MA" sz="27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ٱلْمُشْتَرَكِ، حَيْثُ يَتَعَلَّمونَ كَيْفَ يَتَعاوَنونَ وَيَتَبادَلونَ </a:t>
            </a:r>
            <a:r>
              <a:rPr lang="ar-MA" sz="27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ٱلْأَفْكارَ</a:t>
            </a:r>
            <a:r>
              <a:rPr lang="ar-MA" sz="27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وَيَحْتَرِمونَ آراءَ ٱلْآخَرينَ.</a:t>
            </a:r>
          </a:p>
          <a:p>
            <a:pPr indent="354013" algn="just" rtl="1"/>
            <a:r>
              <a:rPr lang="ar-MA" sz="27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إِلى جانِبِ ذلِكَ، تُساهِمُ </a:t>
            </a:r>
            <a:r>
              <a:rPr lang="ar-MA" sz="27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ٱلنَّوادي</a:t>
            </a:r>
            <a:r>
              <a:rPr lang="ar-MA" sz="27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7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ٱلتَّرْبَوِيَّةُ</a:t>
            </a:r>
            <a:r>
              <a:rPr lang="ar-MA" sz="27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تَرْسيخِ مَجْموعَةٍ مِنَ </a:t>
            </a:r>
            <a:r>
              <a:rPr lang="ar-MA" sz="27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ٱلْقِيَمِ</a:t>
            </a:r>
            <a:r>
              <a:rPr lang="ar-MA" sz="27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7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ٱلنَّبيلَةِ</a:t>
            </a:r>
            <a:r>
              <a:rPr lang="ar-MA" sz="27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MA" sz="27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كَٱلْقِيَمِ</a:t>
            </a:r>
            <a:r>
              <a:rPr lang="ar-MA" sz="27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7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ٱلْوَطَنِيَّةِ</a:t>
            </a:r>
            <a:r>
              <a:rPr lang="ar-MA" sz="27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7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وَٱلْإِنْسانِيَّةِ</a:t>
            </a:r>
            <a:r>
              <a:rPr lang="ar-MA" sz="27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7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وَٱلدّينِيَّةِ</a:t>
            </a:r>
            <a:r>
              <a:rPr lang="ar-MA" sz="27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مِنْ خِلالِ </a:t>
            </a:r>
            <a:r>
              <a:rPr lang="ar-MA" sz="27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ٱلْأَنْشِطَةِ</a:t>
            </a:r>
            <a:r>
              <a:rPr lang="ar-MA" sz="27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7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ٱلتَّوْعَوِيَّةِ</a:t>
            </a:r>
            <a:r>
              <a:rPr lang="ar-MA" sz="27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7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وَٱلْأَعْمالِ</a:t>
            </a:r>
            <a:r>
              <a:rPr lang="ar-MA" sz="27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7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ٱلتَّضامُنِيَّةِ</a:t>
            </a:r>
            <a:r>
              <a:rPr lang="ar-MA" sz="27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7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وَٱلْمُشارَكَةِ</a:t>
            </a:r>
            <a:r>
              <a:rPr lang="ar-MA" sz="27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lang="ar-MA" sz="27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ٱلاِحْتِفالاتِ</a:t>
            </a:r>
            <a:r>
              <a:rPr lang="ar-MA" sz="27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7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ٱلْوَطَنِيَّةِ</a:t>
            </a:r>
            <a:r>
              <a:rPr lang="ar-MA" sz="27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7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وَٱلْمُناسَباتِ</a:t>
            </a:r>
            <a:r>
              <a:rPr lang="ar-MA" sz="27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7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ٱلْمُخْتَلِفَةِ</a:t>
            </a:r>
            <a:r>
              <a:rPr lang="ar-MA" sz="27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وَبِهذا تُساهِمُ في تَكْوينِ شَخْصِيَّةٍ مُتَوازِنَةٍ لِلتِّلْميذِ، تَجْمَعُ بَيْنَ </a:t>
            </a:r>
            <a:r>
              <a:rPr lang="ar-MA" sz="27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ٱلْمَعْرِفَةِ</a:t>
            </a:r>
            <a:r>
              <a:rPr lang="ar-MA" sz="27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7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وَٱلْقِيَمِ</a:t>
            </a:r>
            <a:r>
              <a:rPr lang="ar-MA" sz="27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7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وَٱلْمَهاراتِ</a:t>
            </a:r>
            <a:r>
              <a:rPr lang="ar-MA" sz="27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00591837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D939E8-C4F2-E914-76EB-BD968B32FF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DD306F9-3447-7E3B-5BB0-5476361099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في هذه الحصة هم ........................................................................... </a:t>
            </a:r>
            <a:endParaRPr lang="fr-FR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FB84F3C1-A6A3-5664-5BF0-E27828DC6F3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B5A0081-9020-E572-4CD4-5919A92F9D6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78EA946-DDA6-AB5B-C85B-888F71FC52E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7AACC4D-99C6-C10E-82AA-C07ADE6FE79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E4279F5-FE43-BBFD-88F0-2BE095F4EE14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B8CB7B6-3EE5-EE7A-4D3D-F943B11BE03D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742BE64-7476-ADA9-D1AA-C3E3DC0D71E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BEDE6AE-9097-ED4F-AEE9-15AD23375681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2FA10A0-838B-6331-A563-E3B14380F267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722A391-6CB2-C128-1183-95C1C4E43FCD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18945230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BE535E-DD52-8FE6-AB5C-8D7F42144A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E667BED-115C-3BC7-9592-61C86D14532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09C90B7-F875-3A75-3454-EAED55BC32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3D3BCEB-415E-5C97-7743-39EEAFC18F6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3CA7C05-DEC5-EC53-4AA1-A579A86A80A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4453AF4-3AEE-D597-4587-CF88A524197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335434B-2A0E-C412-7674-BA622D3B9F4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CAE04D0-391A-74A8-561C-3B67E067B9A7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6161A30-E65B-06BB-221E-3C6874F90F09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2FC6A31-3912-614A-023A-5679AE5669C1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Titre 14">
            <a:extLst>
              <a:ext uri="{FF2B5EF4-FFF2-40B4-BE49-F238E27FC236}">
                <a16:creationId xmlns:a16="http://schemas.microsoft.com/office/drawing/2014/main" id="{04DC0A68-1D1C-9586-031C-E26785558F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سؤالا الفهم ( يتم تسجيلهما على السبورة. )</a:t>
            </a:r>
            <a:endParaRPr lang="fr-FR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FF4BAD8-481C-05D9-07E2-7B77B572E700}"/>
              </a:ext>
            </a:extLst>
          </p:cNvPr>
          <p:cNvSpPr txBox="1"/>
          <p:nvPr/>
        </p:nvSpPr>
        <p:spPr>
          <a:xfrm>
            <a:off x="573932" y="2348997"/>
            <a:ext cx="7996136" cy="2783741"/>
          </a:xfrm>
          <a:prstGeom prst="round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742950" indent="-742950" algn="r" rtl="1">
              <a:lnSpc>
                <a:spcPct val="150000"/>
              </a:lnSpc>
              <a:buFont typeface="+mj-lt"/>
              <a:buAutoNum type="arabicPeriod"/>
            </a:pP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شَكْلُ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ٱلتَّنْظيمِ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ٱلَّذي يَتَحَدَّثُ عَنْهُ ٱلنَّصُّ؟</a:t>
            </a:r>
          </a:p>
          <a:p>
            <a:pPr marL="742950" indent="-742950" algn="r" rtl="1">
              <a:lnSpc>
                <a:spcPct val="150000"/>
              </a:lnSpc>
              <a:buFont typeface="+mj-lt"/>
              <a:buAutoNum type="arabicPeriod"/>
            </a:pP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ٱلْمَهاراتُ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وَٱلْقِيَمُ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ٱلَّتي يَكْتَسِبُها ٱلتِّلْميذُ مِنْ خِلالِ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ٱنْخِراطِهِ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ٱلنَّوادي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ٱلتَّرْبَوِيَّةِ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FR" sz="3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64893396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C1007E-13CF-754A-AA9A-65E1AD9299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D7B9770-0E5C-6BA7-D924-E7641D3B884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3DB5417-F7D0-B2BA-D7AB-3EA58BF8D9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6B04F8C-6E03-C8B3-8B0F-D6BB41C90BC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DCDD26C-5334-F790-70F9-D2D27E89EA3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6BF1FBC-A36B-A17E-0684-D92BA66B887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64210931-2D2A-8D56-0736-7B967B4677C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C5A0025-94FF-F5C0-12D6-AB55C67B5128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D2A528A-9894-1A1D-709D-9D1F57703B8D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AB31EAD-CDAF-00B8-597D-D6C15CB0E13E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Titre 14">
            <a:extLst>
              <a:ext uri="{FF2B5EF4-FFF2-40B4-BE49-F238E27FC236}">
                <a16:creationId xmlns:a16="http://schemas.microsoft.com/office/drawing/2014/main" id="{0006F29F-7F3F-BFF8-B434-DC2DA47702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يجيب عن السؤال الأول؟ وآخر يجيب عن السؤال الثاني.</a:t>
            </a:r>
            <a:endParaRPr lang="fr-FR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6" name="Titre 1">
            <a:extLst>
              <a:ext uri="{FF2B5EF4-FFF2-40B4-BE49-F238E27FC236}">
                <a16:creationId xmlns:a16="http://schemas.microsoft.com/office/drawing/2014/main" id="{0674D099-2743-3A71-EEFD-36079DAE603B}"/>
              </a:ext>
            </a:extLst>
          </p:cNvPr>
          <p:cNvSpPr txBox="1">
            <a:spLocks/>
          </p:cNvSpPr>
          <p:nvPr/>
        </p:nvSpPr>
        <p:spPr>
          <a:xfrm>
            <a:off x="632373" y="1411447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endParaRPr lang="ar-MA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8A9CC68-92E5-11CE-9D93-A37146083A42}"/>
              </a:ext>
            </a:extLst>
          </p:cNvPr>
          <p:cNvSpPr txBox="1"/>
          <p:nvPr/>
        </p:nvSpPr>
        <p:spPr>
          <a:xfrm>
            <a:off x="573932" y="2348997"/>
            <a:ext cx="7996136" cy="2783741"/>
          </a:xfrm>
          <a:prstGeom prst="round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742950" indent="-742950" algn="r" rtl="1">
              <a:lnSpc>
                <a:spcPct val="150000"/>
              </a:lnSpc>
              <a:buFont typeface="+mj-lt"/>
              <a:buAutoNum type="arabicPeriod"/>
            </a:pP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شَكْلُ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ٱلتَّنْظيمِ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ٱلَّذي يَتَحَدَّثُ عَنْهُ ٱلنَّصُّ؟</a:t>
            </a:r>
          </a:p>
          <a:p>
            <a:pPr marL="742950" indent="-742950" algn="r" rtl="1">
              <a:lnSpc>
                <a:spcPct val="150000"/>
              </a:lnSpc>
              <a:buFont typeface="+mj-lt"/>
              <a:buAutoNum type="arabicPeriod"/>
            </a:pP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ٱلْمَهاراتُ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وَٱلْقِيَمُ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ٱلَّتي يَكْتَسِبُها ٱلتِّلْميذُ مِنْ خِلالِ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ٱنْخِراطِهِ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ٱلنَّوادي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ٱلتَّرْبَوِيَّةِ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FR" sz="3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81668114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2EE271-9B4B-A125-ED1D-24C6F46E90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3DCE935-56EF-F67E-6AB8-4DACBDEDFA5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0AF47B8-8431-35AA-1B1B-C178FEA66B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FE64758-648F-5D57-B800-6EFEAAF207F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F3C43EB-DD78-0AB2-AEAF-2034B73211C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34F0B23-7D59-A0E3-D131-2781B3613B4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056FE1C-BA01-188B-BEC6-955E761BD14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629E82E-20EF-80D7-745C-2A27D4EA0499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D67CEA0-2563-B7D4-2973-EEF98145CBA6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02B3C65-394F-F6CF-8FAB-77C509BB0768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Titre 14">
            <a:extLst>
              <a:ext uri="{FF2B5EF4-FFF2-40B4-BE49-F238E27FC236}">
                <a16:creationId xmlns:a16="http://schemas.microsoft.com/office/drawing/2014/main" id="{EAFCCC17-A25E-5C6E-6CD7-C50C817B1C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الجوابين التاليين؟ </a:t>
            </a:r>
            <a:endParaRPr lang="fr-FR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6" name="Titre 1">
            <a:extLst>
              <a:ext uri="{FF2B5EF4-FFF2-40B4-BE49-F238E27FC236}">
                <a16:creationId xmlns:a16="http://schemas.microsoft.com/office/drawing/2014/main" id="{1E85EEB9-DD6A-1701-87E3-BCA980E0417E}"/>
              </a:ext>
            </a:extLst>
          </p:cNvPr>
          <p:cNvSpPr txBox="1">
            <a:spLocks/>
          </p:cNvSpPr>
          <p:nvPr/>
        </p:nvSpPr>
        <p:spPr>
          <a:xfrm>
            <a:off x="632373" y="1411447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endParaRPr lang="ar-MA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53088B5-D72B-D67E-8946-BDB8776967F7}"/>
              </a:ext>
            </a:extLst>
          </p:cNvPr>
          <p:cNvSpPr txBox="1"/>
          <p:nvPr/>
        </p:nvSpPr>
        <p:spPr>
          <a:xfrm>
            <a:off x="573932" y="2066894"/>
            <a:ext cx="7996136" cy="3507343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742950" indent="-742950" algn="r" rtl="1">
              <a:buFont typeface="+mj-lt"/>
              <a:buAutoNum type="arabicPeriod"/>
            </a:pP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يَتَحَدَّثُ ٱلنَّصُّ عَنِ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ٱلنَّوادي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ٱلتَّرْبَوِيَّةِ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بِوَصْفِها شَكْلاً مِنْ أَشْكالِ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ٱلتَّنْظيمِ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داخِلَ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ٱلْمَدْرَسَةِ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marL="742950" indent="-742950" algn="r" rtl="1">
              <a:buFont typeface="+mj-lt"/>
              <a:buAutoNum type="arabicPeriod"/>
            </a:pP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يَكْتَسِبُ ٱلتِّلْميذُ مَهاراتِ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ٱلتَّنْظيمِ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وَٱلتَّخْطيطِ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وَٱلتَّعاوُنِ، وَقِيَمَ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ٱلْمَسْؤولِيَّةِ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وَٱلاِعْتِمادِ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ٱلنَّفْسِ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فَضْلاً عَنِ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ٱلْقِيَمِ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ٱلْوَطَنِيَّةِ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وَٱلْإِنْسانِيَّةِ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وَٱلدّينِيَّةِ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45760214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BCB23B-02EE-37B3-0517-8BB7E68700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2111B897-0B73-DE02-A76B-919639E5B1E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B990FD3-8615-584C-BFBA-20480DE82BD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04556FBE-B5AF-3F6F-C0A0-862B13C41672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الحكي</a:t>
            </a:r>
            <a:endParaRPr lang="fr-MA" sz="36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9843B00-740A-EC43-C72B-823905F3B611}"/>
              </a:ext>
            </a:extLst>
          </p:cNvPr>
          <p:cNvSpPr txBox="1"/>
          <p:nvPr/>
        </p:nvSpPr>
        <p:spPr>
          <a:xfrm>
            <a:off x="3517132" y="2738130"/>
            <a:ext cx="34932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البداية؛</a:t>
            </a:r>
          </a:p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التحول؛</a:t>
            </a:r>
          </a:p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النهاية.</a:t>
            </a:r>
          </a:p>
        </p:txBody>
      </p:sp>
      <p:sp>
        <p:nvSpPr>
          <p:cNvPr id="29" name="Titre 3">
            <a:extLst>
              <a:ext uri="{FF2B5EF4-FFF2-40B4-BE49-F238E27FC236}">
                <a16:creationId xmlns:a16="http://schemas.microsoft.com/office/drawing/2014/main" id="{3ADA30E0-9A4A-0C5D-C512-B697F41F4749}"/>
              </a:ext>
            </a:extLst>
          </p:cNvPr>
          <p:cNvSpPr txBox="1">
            <a:spLocks/>
          </p:cNvSpPr>
          <p:nvPr/>
        </p:nvSpPr>
        <p:spPr>
          <a:xfrm>
            <a:off x="581331" y="861591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ar-MA" dirty="0">
                <a:solidFill>
                  <a:srgbClr val="424D7B"/>
                </a:solidFill>
              </a:rPr>
              <a:t>أساليب</a:t>
            </a:r>
          </a:p>
        </p:txBody>
      </p:sp>
      <p:pic>
        <p:nvPicPr>
          <p:cNvPr id="8" name="Image 8">
            <a:extLst>
              <a:ext uri="{FF2B5EF4-FFF2-40B4-BE49-F238E27FC236}">
                <a16:creationId xmlns:a16="http://schemas.microsoft.com/office/drawing/2014/main" id="{60ECD07F-3F16-BA5D-FD99-E9EC1FBE59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03412" y="1041591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9" name="Image 8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17DB25CD-92FC-70CB-CE8C-E35CD065F1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947" y="1790694"/>
            <a:ext cx="469078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50143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50257C-D215-6D7F-1713-F88526D1C0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FD0A1D-0514-9EDC-9681-1ECA53140A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هذه الحصة ستتعلمون أساليب تساعدكم على سرد مقاطع  من حكاية ما.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595A8CC-775F-7D6C-EA28-773090CCA7E4}"/>
              </a:ext>
            </a:extLst>
          </p:cNvPr>
          <p:cNvSpPr txBox="1"/>
          <p:nvPr/>
        </p:nvSpPr>
        <p:spPr>
          <a:xfrm>
            <a:off x="2185248" y="3337194"/>
            <a:ext cx="4768479" cy="1225868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6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</a:lstStyle>
          <a:p>
            <a:r>
              <a:rPr lang="ar-MA" sz="6600" dirty="0">
                <a:solidFill>
                  <a:srgbClr val="424D7B"/>
                </a:solidFill>
              </a:rPr>
              <a:t>أَساليبُ </a:t>
            </a:r>
            <a:r>
              <a:rPr lang="ar-MA" sz="6600" dirty="0" err="1">
                <a:solidFill>
                  <a:srgbClr val="424D7B"/>
                </a:solidFill>
              </a:rPr>
              <a:t>ٱلْحَكْيِ</a:t>
            </a:r>
            <a:endParaRPr lang="fr-FR" sz="6600" dirty="0">
              <a:solidFill>
                <a:srgbClr val="424D7B"/>
              </a:solidFill>
            </a:endParaRPr>
          </a:p>
        </p:txBody>
      </p:sp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4C586BC-F0A6-27A8-99B6-0F419E778A0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F815DCD-BC12-B9C1-CFB0-3ADE0D01574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B154FB8-12E7-D80F-EE6F-065E2869167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9EAA0AA-B862-5E36-739B-AE5A16C59A99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5EDADEC-B79F-BC34-E7FA-D1E466D1680C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01C469B-5F3F-AC47-BD39-24E509481EB6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26D358C2-FA9A-FF94-BC28-8B439FA4A5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209B5B4-2A37-7D6E-072D-2EDAEAA6EF6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24077778-EFC8-C0BD-AFAE-A6F18F0B0A8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98642524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612356-0DB5-9AE0-CEBA-672F78194E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F60C56-0F3F-B6EB-9235-A521CCA065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البداية، من يذكرنا بخطاطة النص السردي ؟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D122FC2-4F52-0D48-4D21-CDB742F4F454}"/>
              </a:ext>
            </a:extLst>
          </p:cNvPr>
          <p:cNvSpPr txBox="1"/>
          <p:nvPr/>
        </p:nvSpPr>
        <p:spPr>
          <a:xfrm>
            <a:off x="1901656" y="3201006"/>
            <a:ext cx="5340687" cy="919401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6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</a:lstStyle>
          <a:p>
            <a:r>
              <a:rPr lang="ar-MA" sz="4800" dirty="0"/>
              <a:t>خُطاطَةُ ٱلنَّصِّ </a:t>
            </a:r>
            <a:r>
              <a:rPr lang="ar-MA" sz="4800" dirty="0" err="1"/>
              <a:t>ٱلسَّرْدِيِّ</a:t>
            </a:r>
            <a:endParaRPr lang="ar-MA" sz="4800" dirty="0"/>
          </a:p>
        </p:txBody>
      </p:sp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2A1A00E-790C-620E-86CC-A7CA01C2170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E231B55-65BD-647E-6171-DE3C3EF55CB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F633776A-9F70-9003-D0BA-6077AF6E07C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348A8C1-A03B-70F1-B71E-018F77B9AED3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290EE63-45E3-0CFC-AB40-C4FDF924E018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AC6515C-6007-080E-61ED-79F906EAA0C1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58984057-91BA-1A80-0279-0046F820B2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048B0E7-E655-7B6B-B18D-A55012235A0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72D0774-9B5A-6CA8-C2D4-D81A67896AA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78812227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C88B47-2993-1D70-B42D-8925EB83D3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95D883-C3B7-0D00-4919-23AD7BB447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جماعة. من يقرأ؟ </a:t>
            </a:r>
          </a:p>
        </p:txBody>
      </p:sp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4D93FD1-19FA-E6AB-BBCD-FE9C6E70618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391F956-55AA-B087-4B93-A2FFB96659B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42AE25C0-BB6A-D854-E42A-5EC5FBB4202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203A82-81C2-F6B1-190D-2D0A2894966A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81B4D38-D467-865A-119B-B85141B06A77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F870F42-E3FC-1488-B61B-A978DDCE4BB0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B1031EE8-DDEE-91B5-94FF-792C881766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7057FDFB-5DEE-EEB5-3F4F-703EEFF13D8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0241F6C-56A0-60D1-74A0-F8866B58046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2EDBDE4-72C7-9CD6-6A8D-30418B226078}"/>
              </a:ext>
            </a:extLst>
          </p:cNvPr>
          <p:cNvSpPr txBox="1"/>
          <p:nvPr/>
        </p:nvSpPr>
        <p:spPr>
          <a:xfrm>
            <a:off x="2942826" y="5560932"/>
            <a:ext cx="3124653" cy="78319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5. وَضْعِيَّةُ ٱلنِّهايَةِ</a:t>
            </a:r>
            <a:endParaRPr lang="fr-FR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B17F410-8995-BE44-7720-9DF1E7A1D5E2}"/>
              </a:ext>
            </a:extLst>
          </p:cNvPr>
          <p:cNvSpPr txBox="1"/>
          <p:nvPr/>
        </p:nvSpPr>
        <p:spPr>
          <a:xfrm>
            <a:off x="2927059" y="1473965"/>
            <a:ext cx="3043288" cy="78319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1. وَضْعِيَّةُ </a:t>
            </a:r>
            <a:r>
              <a:rPr lang="ar-MA" dirty="0" err="1"/>
              <a:t>ٱلْبِدايَةِ</a:t>
            </a:r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BDE873D-4344-4B58-41D3-F8874CE27D06}"/>
              </a:ext>
            </a:extLst>
          </p:cNvPr>
          <p:cNvSpPr txBox="1"/>
          <p:nvPr/>
        </p:nvSpPr>
        <p:spPr>
          <a:xfrm>
            <a:off x="2927059" y="2489721"/>
            <a:ext cx="3043288" cy="78319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2. اَلْحَدَثُ </a:t>
            </a:r>
            <a:r>
              <a:rPr lang="ar-MA" dirty="0" err="1"/>
              <a:t>ٱلْمُرْبِكُ</a:t>
            </a:r>
            <a:endParaRPr lang="fr-FR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A6527A1-ACC0-ECD4-2269-B23C7779F479}"/>
              </a:ext>
            </a:extLst>
          </p:cNvPr>
          <p:cNvSpPr txBox="1"/>
          <p:nvPr/>
        </p:nvSpPr>
        <p:spPr>
          <a:xfrm>
            <a:off x="855556" y="3513458"/>
            <a:ext cx="7325359" cy="78319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6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4000" dirty="0"/>
              <a:t>3. اَلْعُقْدَةُ: أَحْداثٌ أَوْ رُدودُ فِعْلٍ لِتَجاوزِ </a:t>
            </a:r>
            <a:r>
              <a:rPr lang="ar-MA" sz="4000" dirty="0" err="1"/>
              <a:t>ٱلْحَدَثِ</a:t>
            </a:r>
            <a:r>
              <a:rPr lang="ar-MA" sz="4000" dirty="0"/>
              <a:t> </a:t>
            </a:r>
            <a:r>
              <a:rPr lang="ar-MA" sz="4000" dirty="0" err="1"/>
              <a:t>ٱلْمُرْبِكِ</a:t>
            </a:r>
            <a:r>
              <a:rPr lang="ar-MA" sz="4000" dirty="0"/>
              <a:t>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28A6E54-09D1-B523-82D4-A49550A236DB}"/>
              </a:ext>
            </a:extLst>
          </p:cNvPr>
          <p:cNvSpPr txBox="1"/>
          <p:nvPr/>
        </p:nvSpPr>
        <p:spPr>
          <a:xfrm>
            <a:off x="1172035" y="4545176"/>
            <a:ext cx="6440693" cy="78319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4. اَلْحَلُّ: اَلْحَدَثُ ٱلَّذي أَدّى إِلى تَجاوُزِ </a:t>
            </a:r>
            <a:r>
              <a:rPr lang="ar-MA" dirty="0" err="1"/>
              <a:t>ٱلْمُشْكِلِ</a:t>
            </a:r>
            <a:r>
              <a:rPr lang="ar-MA" dirty="0"/>
              <a:t>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86806231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96FC88-3651-1028-5B5D-2C86415AB8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78F1B6-CFBE-5244-0465-E25730F1B1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بأساليب سرد أحدث متسلسلة التي تعلمتموها في المرحلة السابقة؟ </a:t>
            </a:r>
          </a:p>
        </p:txBody>
      </p:sp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056B133-7134-9BA2-9CCE-7F76FA82FAF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381B3D5-F1EA-801E-5DFA-2A0BC929B35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EFCC3CEE-4E0C-5769-D9B4-35F686ABD67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1FC8226-8AC4-B0E8-8976-A07E4430B4FC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140538E-AF61-70F3-2757-161440453236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234A0AD-0534-3E12-DA21-3DB91CF39035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D5E8B621-7B7E-220C-1CFC-5A76AA1FC0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F790744-1529-2661-BAC2-73749F4FBE0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22B662F-BFF0-5403-DEF5-EC3A17E4572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9E1688C-2683-557A-D261-303D66116B4B}"/>
              </a:ext>
            </a:extLst>
          </p:cNvPr>
          <p:cNvSpPr txBox="1"/>
          <p:nvPr/>
        </p:nvSpPr>
        <p:spPr>
          <a:xfrm>
            <a:off x="968439" y="3074547"/>
            <a:ext cx="7072008" cy="1225868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6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</a:lstStyle>
          <a:p>
            <a:r>
              <a:rPr lang="ar-MA" sz="6600" dirty="0"/>
              <a:t>أَساليبُ سَرْدِ أَحْداثٍ مُتَسَلْسِلَةٍ</a:t>
            </a:r>
          </a:p>
        </p:txBody>
      </p:sp>
    </p:spTree>
    <p:extLst>
      <p:ext uri="{BB962C8B-B14F-4D97-AF65-F5344CB8AC3E}">
        <p14:creationId xmlns:p14="http://schemas.microsoft.com/office/powerpoint/2010/main" val="307789743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C16A64-15DC-A600-0922-A02656EA14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A1D574-9B4B-0B1C-3642-AFCC8F8C76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جماعة. من يقرأ؟</a:t>
            </a:r>
          </a:p>
        </p:txBody>
      </p:sp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5A4DFA7-46BD-A6C9-400F-1C1E5B19D6C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C3B0984-C1B5-9BAD-F4FD-294194450A4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9DE8B40C-6159-6D5E-E512-B29679A894D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2EA23DE-4594-937E-83EB-9F9C10433740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9C721E0-CDF9-B41E-1513-5774696DBC95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80D7963-0AFB-A1B4-412D-31DB1EC905F7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44F88F9C-13C6-A50C-FE39-85D873DA6B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7550098-2788-50DD-C407-0A68EB14CAD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55EE182-A10B-2118-4E1E-9487BE210F5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 de texte 34">
            <a:extLst>
              <a:ext uri="{FF2B5EF4-FFF2-40B4-BE49-F238E27FC236}">
                <a16:creationId xmlns:a16="http://schemas.microsoft.com/office/drawing/2014/main" id="{E06965CC-5BD7-853B-1E98-91D78D30D8E2}"/>
              </a:ext>
            </a:extLst>
          </p:cNvPr>
          <p:cNvSpPr txBox="1"/>
          <p:nvPr/>
        </p:nvSpPr>
        <p:spPr>
          <a:xfrm>
            <a:off x="5280397" y="2266544"/>
            <a:ext cx="2589786" cy="397309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6350">
            <a:solidFill>
              <a:srgbClr val="48B2DC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32740" indent="-285750" algn="r" rtl="1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ar-S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أَوَّلاً</a:t>
            </a:r>
            <a:r>
              <a:rPr lang="ar-M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</a:t>
            </a:r>
            <a:endParaRPr lang="fr-FR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32740" indent="-285750" algn="r" rtl="1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ar-S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ثانِياً</a:t>
            </a:r>
            <a:r>
              <a:rPr lang="ar-M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</a:t>
            </a:r>
          </a:p>
          <a:p>
            <a:pPr marL="332740" indent="-285750" algn="r" rtl="1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ar-S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ثالِثاً</a:t>
            </a:r>
            <a:r>
              <a:rPr lang="ar-M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</a:t>
            </a:r>
            <a:endParaRPr lang="ar-MA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32740" indent="-285750" algn="r" rtl="1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ar-S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رابِعاً....</a:t>
            </a:r>
            <a:endParaRPr lang="fr-FR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Zone de texte 34">
            <a:extLst>
              <a:ext uri="{FF2B5EF4-FFF2-40B4-BE49-F238E27FC236}">
                <a16:creationId xmlns:a16="http://schemas.microsoft.com/office/drawing/2014/main" id="{FF124D0A-0D9A-2BDC-C84E-7268AF4B5D61}"/>
              </a:ext>
            </a:extLst>
          </p:cNvPr>
          <p:cNvSpPr txBox="1"/>
          <p:nvPr/>
        </p:nvSpPr>
        <p:spPr>
          <a:xfrm>
            <a:off x="1189142" y="2266543"/>
            <a:ext cx="2490280" cy="3973097"/>
          </a:xfrm>
          <a:prstGeom prst="roundRect">
            <a:avLst>
              <a:gd name="adj" fmla="val 11441"/>
            </a:avLst>
          </a:prstGeom>
          <a:solidFill>
            <a:schemeClr val="accent1">
              <a:lumMod val="20000"/>
              <a:lumOff val="80000"/>
            </a:schemeClr>
          </a:solidFill>
          <a:ln w="6350">
            <a:solidFill>
              <a:srgbClr val="48B2DC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332740" indent="-285750" algn="r" rtl="1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 sz="320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SA" sz="2400" dirty="0"/>
              <a:t>بَعْدَ ذلِكَ</a:t>
            </a:r>
            <a:r>
              <a:rPr lang="ar-MA" sz="2400" dirty="0"/>
              <a:t>...</a:t>
            </a:r>
            <a:r>
              <a:rPr lang="ar-SA" sz="2400" dirty="0"/>
              <a:t> </a:t>
            </a:r>
            <a:endParaRPr lang="ar-MA" sz="2400" dirty="0"/>
          </a:p>
          <a:p>
            <a:r>
              <a:rPr lang="ar-SA" sz="2400" dirty="0"/>
              <a:t>تَلا ذلِكَ</a:t>
            </a:r>
            <a:r>
              <a:rPr lang="ar-MA" sz="2400" dirty="0"/>
              <a:t>...</a:t>
            </a:r>
          </a:p>
          <a:p>
            <a:r>
              <a:rPr lang="ar-SA" sz="2400" dirty="0"/>
              <a:t>عَقِبَها</a:t>
            </a:r>
            <a:r>
              <a:rPr lang="ar-MA" sz="2400" dirty="0"/>
              <a:t>...</a:t>
            </a:r>
          </a:p>
          <a:p>
            <a:r>
              <a:rPr lang="ar-SA" sz="2400" dirty="0"/>
              <a:t> بَعْدَها</a:t>
            </a:r>
            <a:r>
              <a:rPr lang="ar-MA" sz="2400" dirty="0"/>
              <a:t>...</a:t>
            </a:r>
          </a:p>
          <a:p>
            <a:r>
              <a:rPr lang="ar-SA" sz="2400" dirty="0"/>
              <a:t>ثُمَّ</a:t>
            </a:r>
            <a:r>
              <a:rPr lang="ar-MA" sz="2400" dirty="0"/>
              <a:t>...</a:t>
            </a:r>
          </a:p>
          <a:p>
            <a:r>
              <a:rPr lang="ar-SA" sz="2400" dirty="0"/>
              <a:t>بَعْدَئِذٍ</a:t>
            </a:r>
            <a:r>
              <a:rPr lang="fr-MA" sz="2400" dirty="0"/>
              <a:t>...</a:t>
            </a:r>
            <a:endParaRPr lang="fr-FR" sz="2400" dirty="0"/>
          </a:p>
          <a:p>
            <a:pPr marL="46990" indent="0">
              <a:buNone/>
            </a:pP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2917104298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E34841-9A6F-FE9D-2D36-FF0281759A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7708B5-4BB5-A583-1CDC-F8D334D43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بأساليب صياغة الحدث المربك (التحول) التي تعلمتموها في الحصص الماضية؟ </a:t>
            </a:r>
          </a:p>
        </p:txBody>
      </p:sp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1CC526D-F3A7-F121-F13C-AB3381569F3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266D647-8495-A12B-D12B-BB1B7E5BA86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5FF7FA58-F617-DE02-C0B0-754CEFF3B34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2A75E9D-08E6-9F5A-4018-E9962C41D8B6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FEB0AD8-7173-68CB-1CA9-003710B9367A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7126761-E9B0-A8B4-0542-F8995CD19619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A5114E41-6F0B-2524-0446-AF195921B9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0DCF04BF-9862-94C2-CCC3-6D7626E59A2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DC2FD84-CAAA-1329-589D-91A0F44BC86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8F347B0-6659-8259-8139-78A80C4BE9A9}"/>
              </a:ext>
            </a:extLst>
          </p:cNvPr>
          <p:cNvSpPr txBox="1"/>
          <p:nvPr/>
        </p:nvSpPr>
        <p:spPr>
          <a:xfrm>
            <a:off x="968439" y="3074547"/>
            <a:ext cx="7072008" cy="1225868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6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</a:lstStyle>
          <a:p>
            <a:r>
              <a:rPr lang="ar-MA" sz="6600" dirty="0">
                <a:solidFill>
                  <a:srgbClr val="424D7B"/>
                </a:solidFill>
              </a:rPr>
              <a:t>أَساليبُ صِياغَةِ </a:t>
            </a:r>
            <a:r>
              <a:rPr lang="ar-MA" sz="6600" dirty="0" err="1">
                <a:solidFill>
                  <a:srgbClr val="424D7B"/>
                </a:solidFill>
              </a:rPr>
              <a:t>ٱلْحَدَثِ</a:t>
            </a:r>
            <a:r>
              <a:rPr lang="ar-MA" sz="6600" dirty="0">
                <a:solidFill>
                  <a:srgbClr val="424D7B"/>
                </a:solidFill>
              </a:rPr>
              <a:t> </a:t>
            </a:r>
            <a:r>
              <a:rPr lang="ar-MA" sz="6600" dirty="0" err="1">
                <a:solidFill>
                  <a:srgbClr val="424D7B"/>
                </a:solidFill>
              </a:rPr>
              <a:t>ٱلْمُرْبِكِ</a:t>
            </a:r>
            <a:endParaRPr lang="fr-FR" sz="6600" dirty="0">
              <a:solidFill>
                <a:srgbClr val="424D7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6639501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026FA3-ED25-B151-FDC9-FB9FEED2EE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CB1E496-FF5D-D7E4-7E06-2DF9B03E75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جماعة. من يقرأ؟</a:t>
            </a:r>
          </a:p>
        </p:txBody>
      </p:sp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5323807-D4D3-A141-556A-136AAE3A63F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D134755-3F19-9FD7-CD3C-D686908824A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62454ECA-81D0-625C-5BFB-48B4274465A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D203A88-43AD-91A3-6B82-057EC635A965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B8813C8-F301-D137-50C3-279332938763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D6568A2-7F50-1638-C259-AB66412CF2B1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8115FBCA-BCBA-540F-3383-8E1183942E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B0B4000-0889-1AFE-71BD-86FB96861C3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B9CE4C2-C79B-57DE-5B6A-7CFABC7AC25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 de texte 34">
            <a:extLst>
              <a:ext uri="{FF2B5EF4-FFF2-40B4-BE49-F238E27FC236}">
                <a16:creationId xmlns:a16="http://schemas.microsoft.com/office/drawing/2014/main" id="{9C939C15-DF24-59D7-34FE-168E2896674C}"/>
              </a:ext>
            </a:extLst>
          </p:cNvPr>
          <p:cNvSpPr txBox="1"/>
          <p:nvPr/>
        </p:nvSpPr>
        <p:spPr>
          <a:xfrm>
            <a:off x="2919982" y="2140085"/>
            <a:ext cx="3459639" cy="370623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6350">
            <a:solidFill>
              <a:srgbClr val="48B2DC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32740" indent="-285750" algn="r" rtl="1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ar-M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فَجْأَةً؛</a:t>
            </a:r>
          </a:p>
          <a:p>
            <a:pPr marL="332740" indent="-285750" algn="r" rtl="1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ar-M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بَغْتَةً؛</a:t>
            </a:r>
            <a:endParaRPr lang="ar-MA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32740" indent="-285750" algn="r" rtl="1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ar-M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دونَ سابِقِ إِنْذارٍ؛</a:t>
            </a:r>
          </a:p>
          <a:p>
            <a:pPr marL="332740" indent="-285750" algn="r" rtl="1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ar-MA" sz="24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وَبِشَكْلٍ </a:t>
            </a:r>
            <a:r>
              <a:rPr lang="ar-MA" sz="2400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مُباغِتٍ..... </a:t>
            </a:r>
          </a:p>
          <a:p>
            <a:pPr marL="332740" indent="-285750" algn="r" rtl="1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ar-MA" sz="2400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وَفي لَحْظَةٍ غَيْرِ مُتَوَقَّعَةٍ....</a:t>
            </a:r>
            <a:endParaRPr lang="fr-FR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8699862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AC0A12-D0C5-67A8-2F66-5697BC4355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7E91A55-F37C-EDCF-5E59-FC7E287CA9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انتبهوا. هناك أساليب خاصة لسرد  كل عنصر من عناصر الحكاية. </a:t>
            </a:r>
          </a:p>
        </p:txBody>
      </p:sp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4881BAF-79E2-29A3-81A1-AD87AB8060D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6E7ED1E-EF53-98A6-79AC-F279243B5AD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710E4A0B-102F-CAA6-C477-7B2EBE8F24C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FD74A0C-EDD5-1E97-738E-7796839C530D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2716AB4-FA29-FA7A-4332-9960C8FC20DD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BE1559C-5AB1-3EAA-AACA-6EB5D0BC5E2E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05939E70-A3E5-3B24-0B58-11CF651239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747A73A-EAA8-F2A1-8DD2-79F71B26825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C0D0862D-70C2-AA3F-D7F7-0D0081E22C0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9A81990-E4DD-9214-4E58-2A9E9C715240}"/>
              </a:ext>
            </a:extLst>
          </p:cNvPr>
          <p:cNvSpPr txBox="1"/>
          <p:nvPr/>
        </p:nvSpPr>
        <p:spPr>
          <a:xfrm>
            <a:off x="1703158" y="5844210"/>
            <a:ext cx="3124653" cy="715089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3600" dirty="0"/>
              <a:t>5. وَضْعِيَّةُ ٱلنِّهايَةِ</a:t>
            </a:r>
            <a:endParaRPr lang="fr-FR" sz="36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544640D-B579-078B-11DC-53F36E01433C}"/>
              </a:ext>
            </a:extLst>
          </p:cNvPr>
          <p:cNvSpPr txBox="1"/>
          <p:nvPr/>
        </p:nvSpPr>
        <p:spPr>
          <a:xfrm>
            <a:off x="1703158" y="1482335"/>
            <a:ext cx="3043288" cy="78319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1. </a:t>
            </a:r>
            <a:r>
              <a:rPr lang="ar-MA" sz="3600" dirty="0"/>
              <a:t>وَضْعِيَّةُ </a:t>
            </a:r>
            <a:r>
              <a:rPr lang="ar-MA" sz="3600" dirty="0" err="1"/>
              <a:t>ٱلْبِدايَةِ</a:t>
            </a:r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9FF1A23-C214-F443-79CD-FDD61C169435}"/>
              </a:ext>
            </a:extLst>
          </p:cNvPr>
          <p:cNvSpPr txBox="1"/>
          <p:nvPr/>
        </p:nvSpPr>
        <p:spPr>
          <a:xfrm>
            <a:off x="1743840" y="2443298"/>
            <a:ext cx="3043288" cy="715089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3600" dirty="0"/>
              <a:t>2. اَلْحَدَثُ </a:t>
            </a:r>
            <a:r>
              <a:rPr lang="ar-MA" sz="3600" dirty="0" err="1"/>
              <a:t>ٱلْمُرْبِكُ</a:t>
            </a:r>
            <a:endParaRPr lang="fr-FR" sz="3600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470B386-2196-1759-196D-A6E58A2D7755}"/>
              </a:ext>
            </a:extLst>
          </p:cNvPr>
          <p:cNvSpPr txBox="1"/>
          <p:nvPr/>
        </p:nvSpPr>
        <p:spPr>
          <a:xfrm>
            <a:off x="496111" y="3304520"/>
            <a:ext cx="4331700" cy="1191816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6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3200" dirty="0"/>
              <a:t>3. اَلْعُقْدَةُ: أَحْداثٌ أَوْ رُدودُ فِعْلٍ لِتَجاوزِ </a:t>
            </a:r>
            <a:r>
              <a:rPr lang="ar-MA" sz="3200" dirty="0" err="1"/>
              <a:t>ٱلْحَدَثِ</a:t>
            </a:r>
            <a:r>
              <a:rPr lang="ar-MA" sz="3200" dirty="0"/>
              <a:t> </a:t>
            </a:r>
            <a:r>
              <a:rPr lang="ar-MA" sz="3200" dirty="0" err="1"/>
              <a:t>ٱلْمُرْبِكِ</a:t>
            </a:r>
            <a:r>
              <a:rPr lang="ar-MA" sz="3200" dirty="0"/>
              <a:t>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F54BE51-6817-4D94-749B-8378A6AB0212}"/>
              </a:ext>
            </a:extLst>
          </p:cNvPr>
          <p:cNvSpPr txBox="1"/>
          <p:nvPr/>
        </p:nvSpPr>
        <p:spPr>
          <a:xfrm>
            <a:off x="496111" y="4567103"/>
            <a:ext cx="4370314" cy="1191816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3200" dirty="0"/>
              <a:t>4. اَلْحَلُّ: اَلْحَدَثُ ٱلَّذي أَدّى إِلى تَجاوُزِ </a:t>
            </a:r>
            <a:r>
              <a:rPr lang="ar-MA" sz="3200" dirty="0" err="1"/>
              <a:t>ٱلْمُشْكِلِ</a:t>
            </a:r>
            <a:r>
              <a:rPr lang="ar-MA" sz="3200" dirty="0"/>
              <a:t>.</a:t>
            </a:r>
            <a:endParaRPr lang="fr-FR" sz="3200" dirty="0"/>
          </a:p>
        </p:txBody>
      </p:sp>
      <p:sp>
        <p:nvSpPr>
          <p:cNvPr id="6" name="Flèche : gauche 5">
            <a:extLst>
              <a:ext uri="{FF2B5EF4-FFF2-40B4-BE49-F238E27FC236}">
                <a16:creationId xmlns:a16="http://schemas.microsoft.com/office/drawing/2014/main" id="{60B5F29E-D0B8-1403-1BF5-8C0E75C6EE01}"/>
              </a:ext>
            </a:extLst>
          </p:cNvPr>
          <p:cNvSpPr/>
          <p:nvPr/>
        </p:nvSpPr>
        <p:spPr>
          <a:xfrm>
            <a:off x="4866425" y="1760706"/>
            <a:ext cx="367056" cy="223737"/>
          </a:xfrm>
          <a:prstGeom prst="leftArrow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5A9FB9F9-3054-43AF-5DC1-9B6317E46811}"/>
              </a:ext>
            </a:extLst>
          </p:cNvPr>
          <p:cNvSpPr/>
          <p:nvPr/>
        </p:nvSpPr>
        <p:spPr>
          <a:xfrm>
            <a:off x="4866425" y="2688973"/>
            <a:ext cx="367056" cy="223737"/>
          </a:xfrm>
          <a:prstGeom prst="leftArrow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Accolade fermante 10">
            <a:extLst>
              <a:ext uri="{FF2B5EF4-FFF2-40B4-BE49-F238E27FC236}">
                <a16:creationId xmlns:a16="http://schemas.microsoft.com/office/drawing/2014/main" id="{324708D2-1772-60E0-EB24-8A80A262C717}"/>
              </a:ext>
            </a:extLst>
          </p:cNvPr>
          <p:cNvSpPr/>
          <p:nvPr/>
        </p:nvSpPr>
        <p:spPr>
          <a:xfrm>
            <a:off x="4951379" y="3638111"/>
            <a:ext cx="282102" cy="1857983"/>
          </a:xfrm>
          <a:prstGeom prst="rightBrace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51670216-49F5-3CEC-68E2-9DC8BB8985B4}"/>
              </a:ext>
            </a:extLst>
          </p:cNvPr>
          <p:cNvSpPr/>
          <p:nvPr/>
        </p:nvSpPr>
        <p:spPr>
          <a:xfrm>
            <a:off x="4835297" y="6027009"/>
            <a:ext cx="367056" cy="223737"/>
          </a:xfrm>
          <a:prstGeom prst="leftArrow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C8BF3B55-857D-FA46-3323-FEB98066CCA9}"/>
              </a:ext>
            </a:extLst>
          </p:cNvPr>
          <p:cNvSpPr txBox="1"/>
          <p:nvPr/>
        </p:nvSpPr>
        <p:spPr>
          <a:xfrm>
            <a:off x="5240620" y="1557430"/>
            <a:ext cx="2093249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أَساليبُ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ٱلْبِدايَةِ</a:t>
            </a:r>
            <a:endParaRPr lang="fr-FR" sz="32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C737998B-43FF-9633-5562-DF4BD4B5CEF2}"/>
              </a:ext>
            </a:extLst>
          </p:cNvPr>
          <p:cNvSpPr txBox="1"/>
          <p:nvPr/>
        </p:nvSpPr>
        <p:spPr>
          <a:xfrm>
            <a:off x="5240620" y="2478429"/>
            <a:ext cx="2159540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أَساليبُ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ٱلتَّحَوُّلِ</a:t>
            </a:r>
            <a:endParaRPr lang="fr-FR" sz="32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3DDB1067-F881-94F7-248F-E314AB2903DC}"/>
              </a:ext>
            </a:extLst>
          </p:cNvPr>
          <p:cNvSpPr txBox="1"/>
          <p:nvPr/>
        </p:nvSpPr>
        <p:spPr>
          <a:xfrm>
            <a:off x="5240620" y="4019282"/>
            <a:ext cx="2348707" cy="95410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أَساليبُ سَرْدِ أَحْداثٍ مُتَسَلْسِلَةٍ</a:t>
            </a:r>
            <a:endParaRPr lang="fr-FR" sz="2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13E7CA95-89D4-FB62-77A8-4D5CB29D4DE3}"/>
              </a:ext>
            </a:extLst>
          </p:cNvPr>
          <p:cNvSpPr txBox="1"/>
          <p:nvPr/>
        </p:nvSpPr>
        <p:spPr>
          <a:xfrm>
            <a:off x="5240620" y="5840390"/>
            <a:ext cx="2082584" cy="5232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أَساليبُ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ٱلنِّهايَةِ</a:t>
            </a:r>
            <a:endParaRPr lang="fr-FR" sz="2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60300496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F2C858-D149-F524-51BC-04E8CE6765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FD80F7E-DEBD-3EE3-E063-8592D35D4E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ستتعلمون في هذه الحصة بقية الأساليب: أساليب البداية وأساليب النهاية. </a:t>
            </a:r>
          </a:p>
        </p:txBody>
      </p:sp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2A1014F-6EC6-4C64-6758-BBF90FF8ABE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93D9D50-9FBE-3686-964A-F46F64979EA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564F049B-3376-8488-745C-06B07DC62F7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2CE13C0-B7C5-9249-E1BC-3E9365780758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1041646-54BE-A536-443F-C0B393448113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EB9944F-BEEF-2C27-B827-3BAC0D01B448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C7686733-0C99-ADC6-E66F-762ADE016B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16C0F8A-AD28-13EE-77F0-DF6C9FBF5D0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8B8E658-F245-8F40-8562-CF52CAAD4ED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533B6AF-8DC4-71B3-8611-873829BB60B8}"/>
              </a:ext>
            </a:extLst>
          </p:cNvPr>
          <p:cNvSpPr txBox="1"/>
          <p:nvPr/>
        </p:nvSpPr>
        <p:spPr>
          <a:xfrm>
            <a:off x="1703158" y="5844210"/>
            <a:ext cx="3124653" cy="715089"/>
          </a:xfrm>
          <a:prstGeom prst="roundRect">
            <a:avLst/>
          </a:prstGeom>
          <a:solidFill>
            <a:srgbClr val="FFC000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3600" dirty="0"/>
              <a:t>5. وَضْعِيَّةُ ٱلنِّهايَةِ</a:t>
            </a:r>
            <a:endParaRPr lang="fr-FR" sz="36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54C058F-BA12-1462-F0DC-B3109DF8655E}"/>
              </a:ext>
            </a:extLst>
          </p:cNvPr>
          <p:cNvSpPr txBox="1"/>
          <p:nvPr/>
        </p:nvSpPr>
        <p:spPr>
          <a:xfrm>
            <a:off x="1703158" y="1482335"/>
            <a:ext cx="3043288" cy="783193"/>
          </a:xfrm>
          <a:prstGeom prst="roundRect">
            <a:avLst/>
          </a:prstGeom>
          <a:solidFill>
            <a:srgbClr val="FFC000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1. </a:t>
            </a:r>
            <a:r>
              <a:rPr lang="ar-MA" sz="3600" dirty="0"/>
              <a:t>وَضْعِيَّةُ </a:t>
            </a:r>
            <a:r>
              <a:rPr lang="ar-MA" sz="3600" dirty="0" err="1"/>
              <a:t>ٱلْبِدايَةِ</a:t>
            </a:r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405010B-826C-61AB-E47F-11031190219B}"/>
              </a:ext>
            </a:extLst>
          </p:cNvPr>
          <p:cNvSpPr txBox="1"/>
          <p:nvPr/>
        </p:nvSpPr>
        <p:spPr>
          <a:xfrm>
            <a:off x="1743840" y="2443298"/>
            <a:ext cx="3043288" cy="715089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3600" dirty="0"/>
              <a:t>2. اَلْحَدَثُ </a:t>
            </a:r>
            <a:r>
              <a:rPr lang="ar-MA" sz="3600" dirty="0" err="1"/>
              <a:t>ٱلْمُرْبِكُ</a:t>
            </a:r>
            <a:endParaRPr lang="fr-FR" sz="3600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643C91F-2064-C0B7-1430-647F384091CF}"/>
              </a:ext>
            </a:extLst>
          </p:cNvPr>
          <p:cNvSpPr txBox="1"/>
          <p:nvPr/>
        </p:nvSpPr>
        <p:spPr>
          <a:xfrm>
            <a:off x="496111" y="3304520"/>
            <a:ext cx="4331700" cy="1191816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6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3200" dirty="0"/>
              <a:t>3. اَلْعُقْدَةُ: أَحْداثٌ أَوْ رُدودُ فِعْلٍ لِتَجاوزِ </a:t>
            </a:r>
            <a:r>
              <a:rPr lang="ar-MA" sz="3200" dirty="0" err="1"/>
              <a:t>ٱلْحَدَثِ</a:t>
            </a:r>
            <a:r>
              <a:rPr lang="ar-MA" sz="3200" dirty="0"/>
              <a:t> </a:t>
            </a:r>
            <a:r>
              <a:rPr lang="ar-MA" sz="3200" dirty="0" err="1"/>
              <a:t>ٱلْمُرْبِكِ</a:t>
            </a:r>
            <a:r>
              <a:rPr lang="ar-MA" sz="3200" dirty="0"/>
              <a:t>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5A657F4-D60D-9E7C-31E3-A00CDCC636C4}"/>
              </a:ext>
            </a:extLst>
          </p:cNvPr>
          <p:cNvSpPr txBox="1"/>
          <p:nvPr/>
        </p:nvSpPr>
        <p:spPr>
          <a:xfrm>
            <a:off x="496111" y="4567103"/>
            <a:ext cx="4370314" cy="1191816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3200" dirty="0"/>
              <a:t>4. اَلْحَلُّ: اَلْحَدَثُ ٱلَّذي أَدّى إِلى تَجاوُزِ </a:t>
            </a:r>
            <a:r>
              <a:rPr lang="ar-MA" sz="3200" dirty="0" err="1"/>
              <a:t>ٱلْمُشْكِلِ</a:t>
            </a:r>
            <a:r>
              <a:rPr lang="ar-MA" sz="3200" dirty="0"/>
              <a:t>.</a:t>
            </a:r>
            <a:endParaRPr lang="fr-FR" sz="3200" dirty="0"/>
          </a:p>
        </p:txBody>
      </p:sp>
      <p:sp>
        <p:nvSpPr>
          <p:cNvPr id="6" name="Flèche : gauche 5">
            <a:extLst>
              <a:ext uri="{FF2B5EF4-FFF2-40B4-BE49-F238E27FC236}">
                <a16:creationId xmlns:a16="http://schemas.microsoft.com/office/drawing/2014/main" id="{F239EA1A-E70E-2381-2F49-654AE20EEA75}"/>
              </a:ext>
            </a:extLst>
          </p:cNvPr>
          <p:cNvSpPr/>
          <p:nvPr/>
        </p:nvSpPr>
        <p:spPr>
          <a:xfrm>
            <a:off x="4866425" y="1760706"/>
            <a:ext cx="367056" cy="223737"/>
          </a:xfrm>
          <a:prstGeom prst="leftArrow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0421C429-0981-1BA2-36B8-E063D4876581}"/>
              </a:ext>
            </a:extLst>
          </p:cNvPr>
          <p:cNvSpPr/>
          <p:nvPr/>
        </p:nvSpPr>
        <p:spPr>
          <a:xfrm>
            <a:off x="4866425" y="2688973"/>
            <a:ext cx="367056" cy="223737"/>
          </a:xfrm>
          <a:prstGeom prst="leftArrow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Accolade fermante 10">
            <a:extLst>
              <a:ext uri="{FF2B5EF4-FFF2-40B4-BE49-F238E27FC236}">
                <a16:creationId xmlns:a16="http://schemas.microsoft.com/office/drawing/2014/main" id="{919B1307-AB9D-7878-5F3A-F38941A50670}"/>
              </a:ext>
            </a:extLst>
          </p:cNvPr>
          <p:cNvSpPr/>
          <p:nvPr/>
        </p:nvSpPr>
        <p:spPr>
          <a:xfrm>
            <a:off x="4951379" y="3638111"/>
            <a:ext cx="282102" cy="1857983"/>
          </a:xfrm>
          <a:prstGeom prst="rightBrace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9F7C1D0E-6553-A94C-2C1F-2F68AF3FDFEB}"/>
              </a:ext>
            </a:extLst>
          </p:cNvPr>
          <p:cNvSpPr/>
          <p:nvPr/>
        </p:nvSpPr>
        <p:spPr>
          <a:xfrm>
            <a:off x="4835297" y="6027009"/>
            <a:ext cx="367056" cy="223737"/>
          </a:xfrm>
          <a:prstGeom prst="leftArrow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1C6044A2-B5A0-ADCE-7A2B-8E6FCEE6AB51}"/>
              </a:ext>
            </a:extLst>
          </p:cNvPr>
          <p:cNvSpPr txBox="1"/>
          <p:nvPr/>
        </p:nvSpPr>
        <p:spPr>
          <a:xfrm>
            <a:off x="5240620" y="1557430"/>
            <a:ext cx="2093249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أَساليبُ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ٱلْبِدايَةِ</a:t>
            </a:r>
            <a:endParaRPr lang="fr-FR" sz="32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FA397EAB-08D3-8462-11FB-EDEDCFD929CD}"/>
              </a:ext>
            </a:extLst>
          </p:cNvPr>
          <p:cNvSpPr txBox="1"/>
          <p:nvPr/>
        </p:nvSpPr>
        <p:spPr>
          <a:xfrm>
            <a:off x="5240620" y="2478429"/>
            <a:ext cx="2159540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أَساليبُ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ٱلتَّحَوُّلِ</a:t>
            </a:r>
            <a:endParaRPr lang="fr-FR" sz="32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2A800DD1-2402-3FE6-DB30-8C6D7BED60EE}"/>
              </a:ext>
            </a:extLst>
          </p:cNvPr>
          <p:cNvSpPr txBox="1"/>
          <p:nvPr/>
        </p:nvSpPr>
        <p:spPr>
          <a:xfrm>
            <a:off x="5240620" y="4019282"/>
            <a:ext cx="2348707" cy="95410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أَساليبُ سَرْدِ أَحْداثٍ مُتَسَلْسِلَةٍ</a:t>
            </a:r>
            <a:endParaRPr lang="fr-FR" sz="2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F944EC50-E752-F67A-B569-E1A2D9762B80}"/>
              </a:ext>
            </a:extLst>
          </p:cNvPr>
          <p:cNvSpPr txBox="1"/>
          <p:nvPr/>
        </p:nvSpPr>
        <p:spPr>
          <a:xfrm>
            <a:off x="5240620" y="5840390"/>
            <a:ext cx="2082584" cy="5232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أَساليبُ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ٱلنِّهايَةِ</a:t>
            </a:r>
            <a:endParaRPr lang="fr-FR" sz="2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16925573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88F370-BCF5-867F-B65B-858A73D2A7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FBD20BE-119D-D581-6742-37071EB28C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نبدأ بأساليب البداية. هذه  أمثلة. من يقرأ؟ </a:t>
            </a:r>
          </a:p>
        </p:txBody>
      </p:sp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FAF437F-9D8A-8351-9800-812637C9569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1303460-D44C-E04D-646D-769B9C415BA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14D4845-58E7-1E70-952A-2E7C555C5A8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B324875-E568-FC7D-F075-AF91016BCD9A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BD534E7-9E10-D5BC-8602-EB5743DFE116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F8B482F-29BD-1D76-5742-45099AD2EE17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E550A86-584F-7658-E6A3-3679DEBA27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E28DCDD-6E8D-16C7-E45F-CC77DDDA63E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613DFAC-77A0-BB91-8A51-AA74A4D6337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 de texte 34">
            <a:extLst>
              <a:ext uri="{FF2B5EF4-FFF2-40B4-BE49-F238E27FC236}">
                <a16:creationId xmlns:a16="http://schemas.microsoft.com/office/drawing/2014/main" id="{3B6F050C-9454-5D21-EF8D-C265744423E5}"/>
              </a:ext>
            </a:extLst>
          </p:cNvPr>
          <p:cNvSpPr txBox="1"/>
          <p:nvPr/>
        </p:nvSpPr>
        <p:spPr>
          <a:xfrm>
            <a:off x="1234647" y="1704227"/>
            <a:ext cx="5799216" cy="422180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6350">
            <a:solidFill>
              <a:srgbClr val="48B2DC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32740" indent="-285750" algn="r" rtl="1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ar-S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يُحْكى أَنَّ</a:t>
            </a:r>
            <a:r>
              <a:rPr lang="ar-M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.....</a:t>
            </a:r>
            <a:r>
              <a:rPr lang="ar-S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- يُرْوى أَنَّ</a:t>
            </a:r>
            <a:r>
              <a:rPr lang="ar-M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..............</a:t>
            </a:r>
          </a:p>
          <a:p>
            <a:pPr marL="332740" indent="-285750" algn="r" rtl="1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ar-S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ذاتَ يَوْمٍ/ صَباحٍ ....</a:t>
            </a:r>
          </a:p>
          <a:p>
            <a:pPr marL="332740" indent="-285750" algn="r" rtl="1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ar-M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في قَديمِ </a:t>
            </a:r>
            <a:r>
              <a:rPr lang="ar-MA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ٱلزَّمانِ</a:t>
            </a:r>
            <a:r>
              <a:rPr lang="ar-M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،.......</a:t>
            </a:r>
          </a:p>
          <a:p>
            <a:pPr marL="332740" indent="-285750" algn="r" rtl="1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ar-M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في قَديمِ </a:t>
            </a:r>
            <a:r>
              <a:rPr lang="ar-MA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ٱلزَّمانِ</a:t>
            </a:r>
            <a:r>
              <a:rPr lang="ar-M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وَسالِفِ </a:t>
            </a:r>
            <a:r>
              <a:rPr lang="ar-MA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ٱلْعَصْرِ</a:t>
            </a:r>
            <a:r>
              <a:rPr lang="ar-M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وَٱلْأَوانِ</a:t>
            </a:r>
            <a:r>
              <a:rPr lang="ar-M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،...............</a:t>
            </a:r>
          </a:p>
          <a:p>
            <a:pPr marL="332740" indent="-285750" algn="r" rtl="1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ar-M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في + زَمانٍ </a:t>
            </a:r>
            <a:r>
              <a:rPr lang="ar-M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.....</a:t>
            </a:r>
            <a:endParaRPr lang="ar-MA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32740" indent="-285750" algn="r" rtl="1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ar-S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في + مَكانٍ ....</a:t>
            </a:r>
            <a:endParaRPr lang="fr-FR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4159058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0082A9-47BD-899B-3D88-003507112C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F672FC-EC59-2522-10D2-A2A0D1E5C7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00" y="756000"/>
            <a:ext cx="7076373" cy="612000"/>
          </a:xfrm>
        </p:spPr>
        <p:txBody>
          <a:bodyPr>
            <a:noAutofit/>
          </a:bodyPr>
          <a:lstStyle/>
          <a:p>
            <a:pPr lvl="0">
              <a:defRPr/>
            </a:pPr>
            <a:r>
              <a:rPr lang="ar-MA" sz="23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انتبهوا. سأستعمل أسلوبا من أساليب البداية لسرد مقطع بداية حكاية" الأميرة والأقزام السبعة".</a:t>
            </a:r>
          </a:p>
        </p:txBody>
      </p:sp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80C9AF6-029F-6BF0-2811-1101899129B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2CBBCF1-52B8-1BFA-1DA5-E5AE56AFBB1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C206F32-3EF4-5FE6-8D61-651C76B90D5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0BACA64-5987-3DBF-D0D3-5B228C873645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68064AA-116B-DF61-5A33-4D5F6A176556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B954FE1-1239-72F8-86D8-DB61003A87D8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C695B815-D14C-F543-2B28-030C164864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73112D8-F1D9-54A3-2FD4-D0664F43FC3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CC9C9CFA-543D-DE21-6839-A27A337D0A5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0D276490-2B68-3623-C654-1F238FCAE805}"/>
              </a:ext>
            </a:extLst>
          </p:cNvPr>
          <p:cNvSpPr txBox="1"/>
          <p:nvPr/>
        </p:nvSpPr>
        <p:spPr>
          <a:xfrm>
            <a:off x="694944" y="2542700"/>
            <a:ext cx="7791855" cy="2862322"/>
          </a:xfrm>
          <a:prstGeom prst="rect">
            <a:avLst/>
          </a:prstGeom>
          <a:noFill/>
          <a:ln>
            <a:solidFill>
              <a:srgbClr val="48B2DC"/>
            </a:solidFill>
          </a:ln>
        </p:spPr>
        <p:txBody>
          <a:bodyPr wrap="square">
            <a:spAutoFit/>
          </a:bodyPr>
          <a:lstStyle/>
          <a:p>
            <a:pPr indent="627063" algn="just" rtl="1">
              <a:buNone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زَمَنٍ بَعيدٍ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حيثُ كانَ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ٱلسِّحْرُ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يَمْلَأُ ٱلْعالَمَ، كانَتْ هُناكَ مَمْلَكَةٌ جَميلَةٌ تُحيطُ بِها غاباتٌ مُظْلِمَةٌ وَجِبالٌ شاهِقَةٌ، وَفي قَلْبِها قَصْرٌ فَخْمٌ تَسْكُنُهُ أَميرَةٌ صَغيرَةٌ جَميلَةٌ وَطَيِّبَةُ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ٱلْقَلْبِ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تُحِبُّ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ٱلْمُغامَرَةَ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وَٱلتَّجوالَ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ٱلْغابَةِ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ٱلْمُجاوِرَةِ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حيثُ يَعيشُ سَبْعَةُ أَقْزامٍ طَيِّبينَ. وَكانَتْ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بِٱلْقُرْبِ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مِنَ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ٱلْقَصْرِ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ساحِرَةٌ شِرّيرَةٌ تَتَرَبَّصُ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بِٱلْأَميرَةِ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ٱلصَّغيرَةِ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مُحاوَلَةٍ لِإيذائِها.  </a:t>
            </a:r>
          </a:p>
        </p:txBody>
      </p:sp>
    </p:spTree>
    <p:extLst>
      <p:ext uri="{BB962C8B-B14F-4D97-AF65-F5344CB8AC3E}">
        <p14:creationId xmlns:p14="http://schemas.microsoft.com/office/powerpoint/2010/main" val="3078550698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2DE94E-765C-EEC9-ECA6-EB70618E1F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2FDD69-E10E-5D4D-BE43-CDC61A459C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00" y="756000"/>
            <a:ext cx="7076373" cy="612000"/>
          </a:xfrm>
        </p:spPr>
        <p:txBody>
          <a:bodyPr>
            <a:no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سأستعمل أسلوبا آخر.</a:t>
            </a:r>
          </a:p>
        </p:txBody>
      </p:sp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7CB0BB4-2587-5C80-6948-AB194D949B2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B009FDA-EFEA-DAA4-4B96-79C8EB9DEA4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B9B68DA6-34C4-BF9C-E628-03FFC8D2402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49A3432-E0CB-9547-3126-700AD12B0D05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5B66DC3-0C54-0A54-1729-512994F7FED0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390488D-FDD2-6E03-A03A-B85B8C640D5F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8BDEC92E-7F5C-7FFF-A842-2B32215CDC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68AAD25-6BA7-B8EF-8CF3-082A248B932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CF36F7CA-333C-0644-EE6A-7139394EF06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02B5DA43-9004-ABA3-02FE-E1A466D97D2E}"/>
              </a:ext>
            </a:extLst>
          </p:cNvPr>
          <p:cNvSpPr txBox="1"/>
          <p:nvPr/>
        </p:nvSpPr>
        <p:spPr>
          <a:xfrm>
            <a:off x="563526" y="2542700"/>
            <a:ext cx="8101608" cy="2862322"/>
          </a:xfrm>
          <a:prstGeom prst="rect">
            <a:avLst/>
          </a:prstGeom>
          <a:noFill/>
          <a:ln>
            <a:solidFill>
              <a:srgbClr val="48B2DC"/>
            </a:solidFill>
          </a:ln>
        </p:spPr>
        <p:txBody>
          <a:bodyPr wrap="square">
            <a:spAutoFit/>
          </a:bodyPr>
          <a:lstStyle/>
          <a:p>
            <a:pPr indent="627063" algn="just" rtl="1">
              <a:buNone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قَديمِ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ٱلزَّمانِ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حيثُ كانَ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ٱلسِّحْرُ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يَمْلَأُ ٱلْعالَمَ، كانَتْ هُناكَ مَمْلَكَةٌ جَميلَةٌ تُحيطُ بِها غاباتٌ مُظْلِمَةٌ وَجِبالٌ شاهِقَةٌ، وَفي قَلْبِها قَصْرٌ فَخْمٌ تَسْكُنُهُ أَميرَةٌ صَغيرَةٌ جَميلَةٌ وَطَيِّبَةُ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ٱلْقَلْبِ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تُحِبُّ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ٱلْمُغامَرَةَ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وَٱلتَّجوالَ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ٱلْغابَةِ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ٱلْمُجاوِرَةِ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حيثُ يَعيشُ سَبْعَةُ أَقْزامٍ طَيِّبينَ. وَكانَتْ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بِٱلْقُرْبِ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مِنَ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ٱلْقَصْرِ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ساحِرَةٌ شِرّيرَةٌ تَتَرَبَّصُ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بِٱلْأَميرَةِ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ٱلصَّغيرَةِ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مُحاوَلَةٍ لِإيذائِها.  </a:t>
            </a:r>
          </a:p>
        </p:txBody>
      </p:sp>
    </p:spTree>
    <p:extLst>
      <p:ext uri="{BB962C8B-B14F-4D97-AF65-F5344CB8AC3E}">
        <p14:creationId xmlns:p14="http://schemas.microsoft.com/office/powerpoint/2010/main" val="1066674613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6F60E2-FD6C-4FD1-5286-7E52588C67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F39B110-A7A2-2C8D-FB13-D2C2662C12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00" y="756000"/>
            <a:ext cx="7076373" cy="612000"/>
          </a:xfrm>
        </p:spPr>
        <p:txBody>
          <a:bodyPr>
            <a:no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دوركم. من يحاول استعمال أسلوب آخر ؟</a:t>
            </a:r>
          </a:p>
        </p:txBody>
      </p:sp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417B697-7F8C-9357-1B6F-2070AB58BB3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E0747C9-6A29-0F39-9BB3-925FAF4FD99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61AD6153-6A22-292B-FDF0-5D15016B68A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82E633E-AF05-6B0A-FD91-256D661067A8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927AE83-7562-C2F3-A5EE-B082E7168DEB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0116EEE-A133-9891-9C97-3985C908D31D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1FE5D564-9260-45ED-51D5-7828183010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D721E9D-46BB-21D8-9E6D-DFFBB505742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08EFD7F-2D54-C3D4-0AAD-3A070ABDD11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FF6B0869-E272-7A9C-E4B7-B7A4B6A54EB1}"/>
              </a:ext>
            </a:extLst>
          </p:cNvPr>
          <p:cNvSpPr txBox="1"/>
          <p:nvPr/>
        </p:nvSpPr>
        <p:spPr>
          <a:xfrm>
            <a:off x="1128606" y="1608845"/>
            <a:ext cx="6751674" cy="2246769"/>
          </a:xfrm>
          <a:prstGeom prst="rect">
            <a:avLst/>
          </a:prstGeom>
          <a:noFill/>
          <a:ln>
            <a:solidFill>
              <a:srgbClr val="48B2DC"/>
            </a:solidFill>
          </a:ln>
        </p:spPr>
        <p:txBody>
          <a:bodyPr wrap="square">
            <a:spAutoFit/>
          </a:bodyPr>
          <a:lstStyle/>
          <a:p>
            <a:pPr indent="627063" algn="just" rtl="1">
              <a:buNone/>
            </a:pP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قَديمِ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ٱلزَّمانِ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حيثُ كانَ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ٱلسِّحْرُ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يَمْلَأُ ٱلْعالَمَ، كانَتْ هُناكَ مَمْلَكَةٌ جَميلَةٌ تُحيطُ بِها غاباتٌ مُظْلِمَةٌ وَجِبالٌ شاهِقَةٌ، وَفي قَلْبِها قَصْرٌ فَخْمٌ تَسْكُنُهُ أَميرَةٌ صَغيرَةٌ جَميلَةٌ وَطَيِّبَةُ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ٱلْقَلْبِ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تُحِبُّ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ٱلْمُغامَرَةَ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وَٱلتَّجوالَ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ٱلْغابَةِ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ٱلْمُجاوِرَةِ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حيثُ يَعيشُ سَبْعَةُ أَقْزامٍ طَيِّبينَ. وَكانَتْ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بِٱلْقُرْبِ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مِنَ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ٱلْقَصْرِ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ساحِرَةٌ شِرّيرَةٌ تَتَرَبَّصُ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بِٱلْأَميرَةِ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ٱلصَّغيرَةِ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مُحاوَلَةٍ لِإيذائِها. </a:t>
            </a:r>
          </a:p>
        </p:txBody>
      </p:sp>
      <p:sp>
        <p:nvSpPr>
          <p:cNvPr id="3" name="Zone de texte 34">
            <a:extLst>
              <a:ext uri="{FF2B5EF4-FFF2-40B4-BE49-F238E27FC236}">
                <a16:creationId xmlns:a16="http://schemas.microsoft.com/office/drawing/2014/main" id="{5A6C6CF6-422F-95DB-0EF8-EC2B6DE82BED}"/>
              </a:ext>
            </a:extLst>
          </p:cNvPr>
          <p:cNvSpPr txBox="1"/>
          <p:nvPr/>
        </p:nvSpPr>
        <p:spPr>
          <a:xfrm>
            <a:off x="1465800" y="4348264"/>
            <a:ext cx="5799216" cy="206226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6350">
            <a:solidFill>
              <a:srgbClr val="48B2DC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32740" indent="-285750" algn="r" rtl="1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ar-S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يُحْكى أَنَّ</a:t>
            </a:r>
            <a:r>
              <a:rPr lang="ar-M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.....</a:t>
            </a:r>
            <a:r>
              <a:rPr lang="ar-S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- يُرْوى أَنَّ</a:t>
            </a:r>
            <a:r>
              <a:rPr lang="ar-M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..............</a:t>
            </a:r>
          </a:p>
          <a:p>
            <a:pPr marL="332740" indent="-285750" algn="r" rtl="1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ar-M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في قَديمِ </a:t>
            </a:r>
            <a:r>
              <a:rPr lang="ar-MA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ٱلزَّمانِ</a:t>
            </a:r>
            <a:r>
              <a:rPr lang="ar-M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وَسالِفِ </a:t>
            </a:r>
            <a:r>
              <a:rPr lang="ar-MA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ٱلْعَصْرِ</a:t>
            </a:r>
            <a:r>
              <a:rPr lang="ar-M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وَٱلْأَوانِ</a:t>
            </a:r>
            <a:r>
              <a:rPr lang="ar-M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،...............</a:t>
            </a:r>
          </a:p>
          <a:p>
            <a:pPr marL="332740" indent="-285750" algn="r" rtl="1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ar-M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في + زَمانٍ </a:t>
            </a:r>
            <a:r>
              <a:rPr lang="ar-M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.....</a:t>
            </a:r>
            <a:endParaRPr lang="ar-MA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32740" indent="-285750" algn="r" rtl="1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ar-S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في + مَكانٍ ....</a:t>
            </a:r>
            <a:endParaRPr lang="fr-FR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2006748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74C84F-C69C-53A5-B651-55C794FC95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BD2C66A-8E80-0472-D616-28A7CCBEAF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00" y="756000"/>
            <a:ext cx="7152664" cy="612000"/>
          </a:xfrm>
        </p:spPr>
        <p:txBody>
          <a:bodyPr>
            <a:no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يحاول تغيير الأسلوب وإعادة سرد بداية حكاية "عيد ميلاد دبدوب"؟</a:t>
            </a:r>
          </a:p>
        </p:txBody>
      </p:sp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3C5B3A9-79D0-29B4-6DEB-87D30C9E725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5601FE9-65D0-ABB8-B0DB-326DC2124B7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18535B2C-71D9-7708-EB8B-B390E1260D2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A47FE2A-C7A6-3389-24F4-4F15AE3B3DD6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B43C39F-974F-6BFA-F9D7-390772C90903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205EB17-A71B-412E-EA89-E9861D88300C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00C91531-D7C7-3E4D-BC2E-BEA85AB06B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E61A91C-8930-F306-D5D7-5EAB9C1013D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CAB71FDF-A93A-51C9-3314-289DF5539A1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Zone de texte 34">
            <a:extLst>
              <a:ext uri="{FF2B5EF4-FFF2-40B4-BE49-F238E27FC236}">
                <a16:creationId xmlns:a16="http://schemas.microsoft.com/office/drawing/2014/main" id="{C78C4695-CB60-62A5-34A0-564763F29D61}"/>
              </a:ext>
            </a:extLst>
          </p:cNvPr>
          <p:cNvSpPr txBox="1"/>
          <p:nvPr/>
        </p:nvSpPr>
        <p:spPr>
          <a:xfrm>
            <a:off x="5077838" y="5127835"/>
            <a:ext cx="3670162" cy="133749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6350">
            <a:solidFill>
              <a:srgbClr val="48B2DC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32740" indent="-285750" algn="r" rtl="1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ar-SA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يُحْكى أَنَّ</a:t>
            </a:r>
            <a:r>
              <a:rPr lang="ar-MA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هُ.....</a:t>
            </a:r>
            <a:r>
              <a:rPr lang="ar-SA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- يُرْوى أَنَّ</a:t>
            </a:r>
            <a:r>
              <a:rPr lang="ar-MA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هُ..............</a:t>
            </a:r>
          </a:p>
          <a:p>
            <a:pPr marL="332740" indent="-285750" algn="r" rtl="1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ar-SA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ذاتَ يَوْمٍ/ صَباحٍ ....</a:t>
            </a:r>
            <a:endParaRPr lang="ar-MA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32740" indent="-285750" algn="r" rtl="1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ar-M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في + زَمانٍ </a:t>
            </a:r>
            <a:r>
              <a:rPr lang="ar-M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...../ </a:t>
            </a:r>
            <a:r>
              <a:rPr lang="ar-SA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في + مَكانٍ ....</a:t>
            </a:r>
            <a:endParaRPr lang="fr-F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Zone de texte 34">
            <a:extLst>
              <a:ext uri="{FF2B5EF4-FFF2-40B4-BE49-F238E27FC236}">
                <a16:creationId xmlns:a16="http://schemas.microsoft.com/office/drawing/2014/main" id="{B831B2F3-79D9-9663-EEC4-0D4A640F7661}"/>
              </a:ext>
            </a:extLst>
          </p:cNvPr>
          <p:cNvSpPr txBox="1"/>
          <p:nvPr/>
        </p:nvSpPr>
        <p:spPr>
          <a:xfrm>
            <a:off x="593387" y="5195929"/>
            <a:ext cx="4152832" cy="126940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6350">
            <a:solidFill>
              <a:srgbClr val="48B2DC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32740" indent="-285750" algn="r" rtl="1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ar-MA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في قَديمِ </a:t>
            </a:r>
            <a:r>
              <a:rPr lang="ar-MA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ٱلزَّمانِ</a:t>
            </a:r>
            <a:r>
              <a:rPr lang="ar-MA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،.......</a:t>
            </a:r>
          </a:p>
          <a:p>
            <a:pPr marL="332740" indent="-285750" algn="r" rtl="1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ar-M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في قَديمِ </a:t>
            </a:r>
            <a:r>
              <a:rPr lang="ar-MA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ٱلزَّمانِ</a:t>
            </a:r>
            <a:r>
              <a:rPr lang="ar-M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وَسالِفِ </a:t>
            </a:r>
            <a:r>
              <a:rPr lang="ar-MA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ٱلْعَصْرِ</a:t>
            </a:r>
            <a:r>
              <a:rPr lang="ar-M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وَٱلْأَوانِ</a:t>
            </a:r>
            <a:r>
              <a:rPr lang="ar-M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،.........</a:t>
            </a:r>
          </a:p>
          <a:p>
            <a:pPr marL="46990" algn="r" rtl="1">
              <a:spcAft>
                <a:spcPts val="800"/>
              </a:spcAft>
            </a:pPr>
            <a:endParaRPr lang="fr-F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BDF4573-35CF-C121-187F-36A2FD424946}"/>
              </a:ext>
            </a:extLst>
          </p:cNvPr>
          <p:cNvSpPr txBox="1"/>
          <p:nvPr/>
        </p:nvSpPr>
        <p:spPr>
          <a:xfrm>
            <a:off x="690915" y="1870756"/>
            <a:ext cx="7627056" cy="2862322"/>
          </a:xfrm>
          <a:prstGeom prst="rect">
            <a:avLst/>
          </a:prstGeom>
          <a:noFill/>
          <a:ln>
            <a:solidFill>
              <a:srgbClr val="48B2DC"/>
            </a:solidFill>
          </a:ln>
        </p:spPr>
        <p:txBody>
          <a:bodyPr wrap="square">
            <a:spAutoFit/>
          </a:bodyPr>
          <a:lstStyle/>
          <a:p>
            <a:pPr indent="627063" algn="just" rtl="1">
              <a:buNone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ذاتَ صَباحٍ مُشْمِسٍ مِنْ أَيّامِ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ٱلرَّبيعِ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في غابَةٍ خَضْراءَ جَميلَةٍ، يَقَعُ في قَلْبِها بَيْتٌ صَغيرٌ دافِئٌ يَسْكُنُهُ دَبْدوبٌ، اِسْتَيْقَظَتْ أُسْرَتُهُ باكِراً؛ فَراحَ أَبوهُ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ٱلْحَنونُ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يُزَيِّنُ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ٱلْبَيْتَ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وَأَخَذَتْ أُمُّهُ تَصْنَعُ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ٱلْحَلْوى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بَيْنَما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ٱنْشَغَلَ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إِخْوَتُهُ ٱلصِّغارُ بِتَرْتيبِ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ٱلْهَدايا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وٱسْتِدْعاءِ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رِفاقِ دَبْدوبٍ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ٱلْأَوْفِياءِ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مِنْ حَيَواناتِ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ٱلْغابَةِ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لِيَحْتَفِلوا بِعيدِ ميلادِ دَبْدوبٍ. </a:t>
            </a:r>
          </a:p>
        </p:txBody>
      </p:sp>
    </p:spTree>
    <p:extLst>
      <p:ext uri="{BB962C8B-B14F-4D97-AF65-F5344CB8AC3E}">
        <p14:creationId xmlns:p14="http://schemas.microsoft.com/office/powerpoint/2010/main" val="102789331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84E79F-1A9D-94D2-8812-81E363E89F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B9EFB0E-D158-B632-B4F8-2EEF09A44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ننتقل إلى أساليب النهاية. هذه أمثلة. من يقرأ؟ </a:t>
            </a:r>
          </a:p>
        </p:txBody>
      </p:sp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D9CC1E1-0BA9-A1D4-3144-CCDB13AB8AC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70685CF-AEBD-8C87-9156-D4DAF760422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D52A7535-CE7F-1E66-63B9-A95DCEC55D5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027D733-D4DA-9B6D-86ED-6BB62C797A21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226860F-8BA1-1D01-35B7-00BDF03F467A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8E97A4A-6FA7-D00A-1EDF-36D97ABC523A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7545DF7A-A9CC-A6C3-D0A8-7A94582D6C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FBE85CC-E4D6-1F5B-DA99-44CC8FEA162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29781FD8-05DD-E926-70DF-BFB8F191B1C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 de texte 34">
            <a:extLst>
              <a:ext uri="{FF2B5EF4-FFF2-40B4-BE49-F238E27FC236}">
                <a16:creationId xmlns:a16="http://schemas.microsoft.com/office/drawing/2014/main" id="{4C96A188-AD2E-0286-BF07-4BEC0AB8D503}"/>
              </a:ext>
            </a:extLst>
          </p:cNvPr>
          <p:cNvSpPr txBox="1"/>
          <p:nvPr/>
        </p:nvSpPr>
        <p:spPr>
          <a:xfrm>
            <a:off x="1234647" y="1704227"/>
            <a:ext cx="5799216" cy="422180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6350">
            <a:solidFill>
              <a:srgbClr val="48B2DC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32740" indent="-285750" algn="r" rtl="1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ar-S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في </a:t>
            </a:r>
            <a:r>
              <a:rPr lang="ar-SA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ٱلْخِتامِ</a:t>
            </a:r>
            <a:r>
              <a:rPr lang="ar-M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..............</a:t>
            </a:r>
            <a:r>
              <a:rPr lang="ar-S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32740" indent="-285750" algn="r" rtl="1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ar-S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وَفي خِتامِ </a:t>
            </a:r>
            <a:r>
              <a:rPr lang="ar-SA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ٱلْأَحْداثِ</a:t>
            </a:r>
            <a:r>
              <a:rPr lang="ar-M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............</a:t>
            </a:r>
            <a:r>
              <a:rPr lang="ar-S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32740" indent="-285750" algn="r" rtl="1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ar-S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وَفي </a:t>
            </a:r>
            <a:r>
              <a:rPr lang="ar-SA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ٱلنِّهايةِ</a:t>
            </a:r>
            <a:r>
              <a:rPr lang="ar-M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..............</a:t>
            </a:r>
            <a:r>
              <a:rPr lang="ar-S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32740" indent="-285750" algn="r" rtl="1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ar-S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أَخيراً</a:t>
            </a:r>
            <a:r>
              <a:rPr lang="ar-M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.......</a:t>
            </a:r>
          </a:p>
          <a:p>
            <a:pPr marL="332740" indent="-285750" algn="r" rtl="1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ar-S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وَبَعْدَ..... </a:t>
            </a:r>
            <a:endParaRPr lang="fr-FR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0009075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ACBFC3-6FCD-5170-0DE2-D7DDCBF062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7EC2E8-2407-B5E5-1C17-E2863FEE41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102" y="756000"/>
            <a:ext cx="7305472" cy="612000"/>
          </a:xfrm>
        </p:spPr>
        <p:txBody>
          <a:bodyPr>
            <a:no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انتبهوا. سأستعمل أسلوبا من أساليب النهاية لسرد نهاية حكاية « الأميرة والأقزام السبعة".</a:t>
            </a:r>
          </a:p>
        </p:txBody>
      </p:sp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FDB62B0-EFF0-0033-0CD7-0EC4EB9FD11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04B555F-01EC-8491-9940-9AF0F75EDD0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DAB6AE1D-97E3-3DB6-1F9F-7C736A6498D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178BDB4-CA20-6F91-EA0A-67A6DEA6D356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468116A-2ADC-20F8-35A8-51D79780C4C7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0593CBF-5D3F-1DC1-D349-70927A09C485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04692710-D371-C36B-A2D0-69E89BBD8C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E102288-6100-BD40-B3B2-6FA61DAFC4D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BD9C499-7FC1-F4C0-31A7-422E099B893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5E9DFE07-3D42-45BD-4A40-6E385077D2E4}"/>
              </a:ext>
            </a:extLst>
          </p:cNvPr>
          <p:cNvSpPr txBox="1"/>
          <p:nvPr/>
        </p:nvSpPr>
        <p:spPr>
          <a:xfrm>
            <a:off x="521196" y="2898843"/>
            <a:ext cx="8116966" cy="1991411"/>
          </a:xfrm>
          <a:prstGeom prst="rect">
            <a:avLst/>
          </a:prstGeom>
          <a:noFill/>
          <a:ln>
            <a:solidFill>
              <a:srgbClr val="48B2DC"/>
            </a:solidFill>
          </a:ln>
        </p:spPr>
        <p:txBody>
          <a:bodyPr wrap="square">
            <a:spAutoFit/>
          </a:bodyPr>
          <a:lstStyle/>
          <a:p>
            <a:pPr indent="627063" algn="just" rtl="1">
              <a:buNone/>
            </a:pP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وَفي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ٱلْخِتامِ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عاشَتِ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ٱلْأَميرَةُ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وَٱلْأَقْزامُ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ٱلسَّبْعَةُ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سَعادَةٍ وَوِئامٍ، وَغَدَتِ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ٱلْمَمْلَكَةُ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مَكاناً يَسودُهُ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ٱلْأَمْنُ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وَٱلسَّلامُ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بَعيداً عَنْ كُلِّ سِحْرٍ وَشَرٍّ، وَعاشوا جَميعاً أَسْعَدَ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ٱلْأَيّامِ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42298359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C192A7-93E4-EEC3-D5E3-6ABA7E1747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B5C409F-143E-6B9F-CF1D-AD4C977B03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00" y="756000"/>
            <a:ext cx="7076373" cy="612000"/>
          </a:xfrm>
        </p:spPr>
        <p:txBody>
          <a:bodyPr>
            <a:no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دوركم. من يحاول استعمال أسلوب آخر ؟</a:t>
            </a:r>
          </a:p>
        </p:txBody>
      </p:sp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94EE2BC-4187-1622-6701-165AF24DE4C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56B602C-C7B2-DCEB-F9A8-7C4776BDBDD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49D48025-6126-C1C0-B208-F422E527E59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B6985AC-FCB7-94C9-2271-715F2CBC421A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28BA7E5-3BE3-4C57-6154-C9B77E321643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A13A6F6-AF71-1F08-4219-507547668E65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C0858A61-B50F-0CBB-7582-7C70FD04FF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D425D10-C544-F360-C7FF-7CA1CDFAB08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70591F3-B4A1-69C0-F568-5EF7EE28B07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 de texte 34">
            <a:extLst>
              <a:ext uri="{FF2B5EF4-FFF2-40B4-BE49-F238E27FC236}">
                <a16:creationId xmlns:a16="http://schemas.microsoft.com/office/drawing/2014/main" id="{571C098E-E246-37A0-B38E-CB1DDEF53923}"/>
              </a:ext>
            </a:extLst>
          </p:cNvPr>
          <p:cNvSpPr txBox="1"/>
          <p:nvPr/>
        </p:nvSpPr>
        <p:spPr>
          <a:xfrm>
            <a:off x="4966047" y="4873558"/>
            <a:ext cx="3526200" cy="146887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6350">
            <a:solidFill>
              <a:srgbClr val="48B2DC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32740" indent="-285750" algn="r" rtl="1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ar-S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في </a:t>
            </a:r>
            <a:r>
              <a:rPr lang="ar-SA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ٱلْخِتامِ</a:t>
            </a:r>
            <a:r>
              <a:rPr lang="ar-S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.............. </a:t>
            </a:r>
          </a:p>
          <a:p>
            <a:pPr marL="332740" indent="-285750" algn="r" rtl="1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ar-S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وَفي خِتامِ </a:t>
            </a:r>
            <a:r>
              <a:rPr lang="ar-SA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ٱلْأَحْداثِ</a:t>
            </a:r>
            <a:r>
              <a:rPr lang="ar-S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............ </a:t>
            </a:r>
          </a:p>
          <a:p>
            <a:pPr marL="332740" indent="-285750" algn="r" rtl="1"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fr-FR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Zone de texte 34">
            <a:extLst>
              <a:ext uri="{FF2B5EF4-FFF2-40B4-BE49-F238E27FC236}">
                <a16:creationId xmlns:a16="http://schemas.microsoft.com/office/drawing/2014/main" id="{967BC74B-F346-2751-D699-A8416E563D8F}"/>
              </a:ext>
            </a:extLst>
          </p:cNvPr>
          <p:cNvSpPr txBox="1"/>
          <p:nvPr/>
        </p:nvSpPr>
        <p:spPr>
          <a:xfrm>
            <a:off x="683648" y="4873558"/>
            <a:ext cx="3526200" cy="146887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6350">
            <a:solidFill>
              <a:srgbClr val="48B2DC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32740" indent="-285750" algn="r" rtl="1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ar-S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وَفي </a:t>
            </a:r>
            <a:r>
              <a:rPr lang="ar-SA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ٱلنِّهايةِ</a:t>
            </a:r>
            <a:r>
              <a:rPr lang="ar-S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.............. </a:t>
            </a:r>
          </a:p>
          <a:p>
            <a:pPr marL="332740" indent="-285750" algn="r" rtl="1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ar-S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أَخيراً.......</a:t>
            </a:r>
          </a:p>
          <a:p>
            <a:pPr marL="332740" indent="-285750" algn="r" rtl="1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ar-S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وَبَعْدَ..... </a:t>
            </a:r>
          </a:p>
          <a:p>
            <a:pPr marL="332740" indent="-285750" algn="r" rtl="1"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fr-FR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5F0E9AA-7C58-0D46-9D90-C3AAEDC0C49A}"/>
              </a:ext>
            </a:extLst>
          </p:cNvPr>
          <p:cNvSpPr txBox="1"/>
          <p:nvPr/>
        </p:nvSpPr>
        <p:spPr>
          <a:xfrm>
            <a:off x="513517" y="2305455"/>
            <a:ext cx="8116966" cy="1991411"/>
          </a:xfrm>
          <a:prstGeom prst="rect">
            <a:avLst/>
          </a:prstGeom>
          <a:noFill/>
          <a:ln>
            <a:solidFill>
              <a:srgbClr val="48B2DC"/>
            </a:solidFill>
          </a:ln>
        </p:spPr>
        <p:txBody>
          <a:bodyPr wrap="square">
            <a:spAutoFit/>
          </a:bodyPr>
          <a:lstStyle/>
          <a:p>
            <a:pPr indent="627063" algn="just" rtl="1">
              <a:buNone/>
            </a:pP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وَفي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ٱلْخِتامِ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عاشَتِ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ٱلْأَميرَةُ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وَٱلْأَقْزامُ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ٱلسَّبْعَةُ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سَعادَةٍ وَوِئامٍ، وَغَدَتِ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ٱلْمَمْلَكَةُ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مَكاناً يَسودُهُ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ٱلْأَمْنُ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وَٱلسَّلامُ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بَعيداً عَنْ كُلِّ سِحْرٍ وَشَرٍّ، وَعاشوا جَميعاً أَسْعَدَ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ٱلْأَيّامِ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68727547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818120-9619-3DC4-1C78-BE6DAEA477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FB5CAA-F330-BE57-6AEC-26D092FFDA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00" y="756000"/>
            <a:ext cx="7076373" cy="612000"/>
          </a:xfrm>
        </p:spPr>
        <p:txBody>
          <a:bodyPr>
            <a:no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يحاول استعمال أسلوب آخر لإعادة سرد نهاية حكاية " عيد ميلاد دبدوب"؟</a:t>
            </a:r>
          </a:p>
        </p:txBody>
      </p:sp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C2D97BB-63D0-E517-88A5-7BA2E094496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E0E229D-CD88-7650-9E4F-5C0DA2F8CE8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F5AC625F-44A4-7ED0-9A72-2294F9AC6CE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DAD864C-4B0D-3CFE-EF73-C70B7A71814C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0768714-DD82-4999-C108-34C54D929E60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0ED3DC5-891B-0783-D5AC-30AB6FEF2DBB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4B5E4B4-AD0D-257B-D049-A21EE3FDD2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DDD8D44B-1C7D-100C-BF27-A07177C2B63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03088CB4-8887-E0DD-5CA6-4CE00A1DA28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 de texte 34">
            <a:extLst>
              <a:ext uri="{FF2B5EF4-FFF2-40B4-BE49-F238E27FC236}">
                <a16:creationId xmlns:a16="http://schemas.microsoft.com/office/drawing/2014/main" id="{1905A2E8-5C86-51B2-0864-3DF822FF37DC}"/>
              </a:ext>
            </a:extLst>
          </p:cNvPr>
          <p:cNvSpPr txBox="1"/>
          <p:nvPr/>
        </p:nvSpPr>
        <p:spPr>
          <a:xfrm>
            <a:off x="4966047" y="4873558"/>
            <a:ext cx="3526200" cy="146887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6350">
            <a:solidFill>
              <a:srgbClr val="48B2DC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32740" indent="-285750" algn="r" rtl="1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ar-S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في </a:t>
            </a:r>
            <a:r>
              <a:rPr lang="ar-SA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ٱلْخِتامِ</a:t>
            </a:r>
            <a:r>
              <a:rPr lang="ar-S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.............. </a:t>
            </a:r>
          </a:p>
          <a:p>
            <a:pPr marL="332740" indent="-285750" algn="r" rtl="1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ar-S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وَفي خِتامِ </a:t>
            </a:r>
            <a:r>
              <a:rPr lang="ar-SA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ٱلْأَحْداثِ</a:t>
            </a:r>
            <a:r>
              <a:rPr lang="ar-S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............ </a:t>
            </a:r>
          </a:p>
          <a:p>
            <a:pPr marL="332740" indent="-285750" algn="r" rtl="1"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fr-FR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Zone de texte 34">
            <a:extLst>
              <a:ext uri="{FF2B5EF4-FFF2-40B4-BE49-F238E27FC236}">
                <a16:creationId xmlns:a16="http://schemas.microsoft.com/office/drawing/2014/main" id="{676FBD6A-F694-B83D-930D-A56AEB446ACA}"/>
              </a:ext>
            </a:extLst>
          </p:cNvPr>
          <p:cNvSpPr txBox="1"/>
          <p:nvPr/>
        </p:nvSpPr>
        <p:spPr>
          <a:xfrm>
            <a:off x="683648" y="4873558"/>
            <a:ext cx="3526200" cy="146887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6350">
            <a:solidFill>
              <a:srgbClr val="48B2DC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32740" indent="-285750" algn="r" rtl="1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ar-S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وَفي </a:t>
            </a:r>
            <a:r>
              <a:rPr lang="ar-SA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ٱلنِّهايةِ</a:t>
            </a:r>
            <a:r>
              <a:rPr lang="ar-S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.............. </a:t>
            </a:r>
          </a:p>
          <a:p>
            <a:pPr marL="332740" indent="-285750" algn="r" rtl="1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ar-S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أَخيراً.......</a:t>
            </a:r>
          </a:p>
          <a:p>
            <a:pPr marL="332740" indent="-285750" algn="r" rtl="1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ar-S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وَبَعْدَ..... </a:t>
            </a:r>
          </a:p>
          <a:p>
            <a:pPr marL="332740" indent="-285750" algn="r" rtl="1"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fr-FR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F54CE08-066E-5038-3B53-C17B69C9C6F2}"/>
              </a:ext>
            </a:extLst>
          </p:cNvPr>
          <p:cNvSpPr txBox="1"/>
          <p:nvPr/>
        </p:nvSpPr>
        <p:spPr>
          <a:xfrm>
            <a:off x="513517" y="2305455"/>
            <a:ext cx="8116966" cy="1991411"/>
          </a:xfrm>
          <a:prstGeom prst="rect">
            <a:avLst/>
          </a:prstGeom>
          <a:noFill/>
          <a:ln>
            <a:solidFill>
              <a:srgbClr val="48B2DC"/>
            </a:solidFill>
          </a:ln>
        </p:spPr>
        <p:txBody>
          <a:bodyPr wrap="square">
            <a:spAutoFit/>
          </a:bodyPr>
          <a:lstStyle/>
          <a:p>
            <a:pPr indent="627063" algn="just" rtl="1">
              <a:buNone/>
            </a:pP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وَفي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ٱلْخِتامِ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نامَ دَبْدوبٌ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ٱلصَّغيرُ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بِٱبْتِسامَةٍ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عَريضَةٍ عَلى وَجْهِهِ، بَعْدَ أَنْ شَكَرَ أُسْرَتَهُ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ٱلْحَنونَةَ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وَرِفاقَهُ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ٱلْأَوْفِياءَ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مُتَمَنِّياً أَنْ يَعيشَ كُلَّ أَيّامِهِ بِهذِهِ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ٱلسَّعادَةِ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وَٱلْمَحَبَّةِ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13435353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2A53F7-9158-F2D9-6389-F5DDCEF019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86D5DA-7916-6EA6-800D-7B27A09AE3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خذوا كراساتكم الصفحة "82". ستنجزون نشاط " أتدرب مع زملائي". من يقرأ التعليمة؟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D1BFD73-B2F1-4EB7-CFCA-8412A50E55C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7F3FCB44-3442-1BA9-857F-4E7178442E9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9D0C063-10E5-B180-E4FC-47D908B093D9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E3F7815-91A7-5826-1A42-6241D3C55A1E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2D6C4A5-9034-25CA-ECA2-2FAA430EFE42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DB2440C6-D546-92BA-381A-1B23C57381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278FDF19-24B9-9C02-B2BC-EF3A26A3EEA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1898C2C-3ADF-9A41-354D-44D4AC8F3EF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FB7ED84-D728-132B-7217-7195D15D1B6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9" name="Image 8" descr="Une image contenant horloge, cercle, symbole, Graphique&#10;&#10;Le contenu généré par l’IA peut être incorrect.">
            <a:extLst>
              <a:ext uri="{FF2B5EF4-FFF2-40B4-BE49-F238E27FC236}">
                <a16:creationId xmlns:a16="http://schemas.microsoft.com/office/drawing/2014/main" id="{3D87A758-227F-6C13-EC6A-D4EE197C663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745" y="1476000"/>
            <a:ext cx="608244" cy="6998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2907656-1786-6324-94F0-E4F23099841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1422" y="1476000"/>
            <a:ext cx="3500130" cy="5368715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5DA437E-0024-B2AB-622C-5AD2781C8FF9}"/>
              </a:ext>
            </a:extLst>
          </p:cNvPr>
          <p:cNvSpPr/>
          <p:nvPr/>
        </p:nvSpPr>
        <p:spPr>
          <a:xfrm flipV="1">
            <a:off x="2601422" y="3503740"/>
            <a:ext cx="3486389" cy="164883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51273462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FB8A99-C4FC-AF44-7CBE-D6D5FFA08A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5A836C-DAB6-6648-D4F9-B7FA0FCBB2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جماعة. سنناقش مقترحاتكم من حيث الأساليب المستعملة وسلامة التعبير.</a:t>
            </a:r>
            <a:b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توجيه التلاميذ إلى تغيير الأسلوب المستعمل قبل الانتقال إلى المقطع الموالي. 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0E9ACB6-31FC-86A8-F292-F2260B39BF2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32C0745-CD9A-ABCB-A24D-6277B9F1749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BE78EFFB-354A-DE54-6FB7-2349A6A5FEF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67B8CF5-760B-1214-F781-AFF6B785F087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0EC6198-5E9F-811C-8A3E-592A04B20EE7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E38EC3C-245A-1114-7243-8D34F8E2B486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12487A1B-A10F-53BC-37F9-6A2A8DCCCA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CBCE6C3B-6044-9857-0E0C-FC05453CD93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D6D0E66-C20A-BFC1-6676-DE1C37BEF1E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C544D34-4C17-EE0E-FCF9-CB8793255B8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7788" y="1812227"/>
            <a:ext cx="7175240" cy="4224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9023167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0D4D09-5D75-15EF-D619-E02CE79B44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C261894-35C2-346F-D278-60B6FB1F13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ننتقل إلى نشاط " أنجز بمفردي ". من يقرأ التعليمة؟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BF4293E-5734-8D9D-C41F-B1AEFA4F0EA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7F32E9F3-0D28-839E-3389-93129CE4E14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D75BD23-9E13-E3C8-BAB0-5AA43DCF513F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F237731-0AAC-B441-A613-C2A537CBF3CD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6919558-3A01-6219-89A7-F96F5D3CF48E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0522B5DA-6F6C-F535-24E5-EE0BDF55A5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35EC6CF-319E-AB87-BB24-ACF4C1DBDE9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E64889BF-0A5B-FE9E-5C58-28E611B3A96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94E1EA6-FA97-54C4-5C6D-D6960D60167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6D00F5A-E05A-ECCE-135B-C3946FF758B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594" y="1368000"/>
            <a:ext cx="994350" cy="114434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B2F1850-F584-32E0-5C4D-E6DC66DFC79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5343" y="1489285"/>
            <a:ext cx="3500130" cy="5368715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EE57CBB-5EC9-31F2-2F3C-87493EB320D8}"/>
              </a:ext>
            </a:extLst>
          </p:cNvPr>
          <p:cNvSpPr/>
          <p:nvPr/>
        </p:nvSpPr>
        <p:spPr>
          <a:xfrm flipV="1">
            <a:off x="2615343" y="5199435"/>
            <a:ext cx="3472468" cy="88311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48567590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060453-ECA4-6886-F582-8AE9308A1D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C677032-5020-4F95-1349-6EC4ACD4E4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جماعة. سنناقش مقترحاتكم من حيث الأساليب المستعملة وسلامة التعبير.</a:t>
            </a:r>
            <a:b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توجيه التلاميذ إلى تغيير الأسلوب المستعمل قبل الانتقال إلى المقطع الموالي. 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DE56EB0-F66D-595D-AC69-E08E42DFE3A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A2ACF1A-780A-3EA8-BEF9-E9A4E63271D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E77D40FB-3C95-3B46-D7CB-7FAFEA47ADD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6A80050-596D-7492-826C-8F26B5813002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EC4D4D3-EF96-309F-8CA9-2AC158A68C50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A9CD654-FE5F-7AA5-69D8-32890B661030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463D6AA4-04C8-E1EC-229D-23A609B096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04B0DDB4-AD67-447C-75DF-A75C46B2AF7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A15F3CB-4432-8099-B63D-43C6C1F442C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E44EAE3-9DE5-A0E3-B3F2-B469B310607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7410" y="2465297"/>
            <a:ext cx="7369179" cy="3064047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17786098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E72117-2933-5A0F-BCAF-94C893A360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DDE12A7-16D4-879C-DAE7-E479BCDA24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هذه مقترحات أخرى. من يقرأ؟ 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B484C99-09BE-894F-B599-C3852083CBD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FAB1937-A70A-8EC1-551F-AEC0B92A0F7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0565E199-AFF4-0BD9-BFE7-0B545B4FBE4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C376818-C9D2-5D86-5086-875B43E1153A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79CFAC4-6C1A-4177-22C3-7DBD57DF9E7F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A19C258-4DE1-D569-9CFA-1E336909870D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C909765D-BC5E-D836-497A-A3A0A98342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49AD03D-F0C6-0D23-9A5E-62D99C56C42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5F6C6986-A55A-ADD3-86D3-F983E527769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87BFBDC-4F91-DAA1-97F5-3A7FC280631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7410" y="2270744"/>
            <a:ext cx="7369179" cy="3064047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FC35029-80E2-38CC-E899-272BD690C009}"/>
              </a:ext>
            </a:extLst>
          </p:cNvPr>
          <p:cNvSpPr txBox="1"/>
          <p:nvPr/>
        </p:nvSpPr>
        <p:spPr>
          <a:xfrm>
            <a:off x="6162106" y="2347527"/>
            <a:ext cx="19861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200" dirty="0">
                <a:solidFill>
                  <a:srgbClr val="C00000"/>
                </a:solidFill>
              </a:rPr>
              <a:t>يُرْوى / يُحْكى</a:t>
            </a:r>
            <a:endParaRPr lang="fr-FR" sz="3200" dirty="0">
              <a:solidFill>
                <a:srgbClr val="C00000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2B9109C-BCD8-1471-E5AE-E97F8C58BA05}"/>
              </a:ext>
            </a:extLst>
          </p:cNvPr>
          <p:cNvSpPr txBox="1"/>
          <p:nvPr/>
        </p:nvSpPr>
        <p:spPr>
          <a:xfrm>
            <a:off x="5729883" y="3136612"/>
            <a:ext cx="10214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200" dirty="0">
                <a:solidFill>
                  <a:srgbClr val="C00000"/>
                </a:solidFill>
              </a:rPr>
              <a:t>فَجْأَةً</a:t>
            </a:r>
            <a:endParaRPr lang="fr-FR" sz="3200" dirty="0">
              <a:solidFill>
                <a:srgbClr val="C0000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F7DC66A-1593-8360-7947-CBB1F85DC8CA}"/>
              </a:ext>
            </a:extLst>
          </p:cNvPr>
          <p:cNvSpPr txBox="1"/>
          <p:nvPr/>
        </p:nvSpPr>
        <p:spPr>
          <a:xfrm>
            <a:off x="3920248" y="3802767"/>
            <a:ext cx="18096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3200" dirty="0">
                <a:solidFill>
                  <a:srgbClr val="C00000"/>
                </a:solidFill>
              </a:rPr>
              <a:t>وَفي </a:t>
            </a:r>
            <a:r>
              <a:rPr lang="ar-MA" sz="3200" dirty="0" err="1">
                <a:solidFill>
                  <a:srgbClr val="C00000"/>
                </a:solidFill>
              </a:rPr>
              <a:t>ٱلْخِتامُ</a:t>
            </a:r>
            <a:endParaRPr lang="fr-FR" sz="32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6082532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9279E-CCAF-2276-5334-D64F0B7C2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F47AA045-7EBB-BD56-F288-644AB56200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Titre 3">
            <a:extLst>
              <a:ext uri="{FF2B5EF4-FFF2-40B4-BE49-F238E27FC236}">
                <a16:creationId xmlns:a16="http://schemas.microsoft.com/office/drawing/2014/main" id="{3ADA30E0-9A4A-0C5D-C512-B697F41F4749}"/>
              </a:ext>
            </a:extLst>
          </p:cNvPr>
          <p:cNvSpPr txBox="1">
            <a:spLocks/>
          </p:cNvSpPr>
          <p:nvPr/>
        </p:nvSpPr>
        <p:spPr>
          <a:xfrm>
            <a:off x="628650" y="812399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ar-MA" dirty="0">
                <a:solidFill>
                  <a:srgbClr val="424D7B"/>
                </a:solidFill>
              </a:rPr>
              <a:t>استماع وتحدث </a:t>
            </a: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684BBA62-3AE3-3767-6055-42EB11CCBB80}"/>
              </a:ext>
            </a:extLst>
          </p:cNvPr>
          <p:cNvSpPr txBox="1">
            <a:spLocks/>
          </p:cNvSpPr>
          <p:nvPr/>
        </p:nvSpPr>
        <p:spPr>
          <a:xfrm>
            <a:off x="1389025" y="2472366"/>
            <a:ext cx="5871065" cy="1368307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32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تذكير؛ </a:t>
            </a:r>
          </a:p>
          <a:p>
            <a:pPr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32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أخذ الكلمة والتحدث باسترسال عن موضوع التواصل.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F0B5FEFE-70F2-7405-13AA-80939378AA6D}"/>
              </a:ext>
            </a:extLst>
          </p:cNvPr>
          <p:cNvSpPr txBox="1"/>
          <p:nvPr/>
        </p:nvSpPr>
        <p:spPr>
          <a:xfrm>
            <a:off x="3984172" y="1771950"/>
            <a:ext cx="31147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التحدث</a:t>
            </a:r>
          </a:p>
        </p:txBody>
      </p:sp>
      <p:pic>
        <p:nvPicPr>
          <p:cNvPr id="34" name="Image 9">
            <a:extLst>
              <a:ext uri="{FF2B5EF4-FFF2-40B4-BE49-F238E27FC236}">
                <a16:creationId xmlns:a16="http://schemas.microsoft.com/office/drawing/2014/main" id="{D927428A-C755-08D4-004B-B9C4FFAFE9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81536" y="992399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35" name="Image 34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4944446-B603-0F67-24D0-F01A018964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947" y="1790694"/>
            <a:ext cx="469078" cy="54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8EB0DFC-9E1B-05EC-D378-0EE9375C150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7453598" y="1966748"/>
            <a:ext cx="572538" cy="727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49594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D9FB220-1A2D-EDCF-C94F-84AB3EABE4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ستواصلون مناقشة نص</a:t>
            </a:r>
            <a:r>
              <a:rPr lang="fr-FR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«التواصل».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BE375C4-AF8B-E6FF-6249-7996B33300F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7090C21-AB68-424F-77DA-7218E4F97DE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6391222-9EC9-F454-8EF6-EB9106CED6DE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17F8F5C-91E7-9713-B689-43F31D4DBCD5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2F42C1E-08A5-3BF9-DBF1-4992FFD26FA1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1E38EBA-B3F1-E297-41D0-CB4C0D95FB2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DE71F21-F211-6D02-D20A-B479F6B864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8D23CD7-C609-3226-81BC-8735D75A00E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34296DE-3E51-CCCE-B219-D1E85791028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sp>
        <p:nvSpPr>
          <p:cNvPr id="10" name="Google Shape;452;p158">
            <a:extLst>
              <a:ext uri="{FF2B5EF4-FFF2-40B4-BE49-F238E27FC236}">
                <a16:creationId xmlns:a16="http://schemas.microsoft.com/office/drawing/2014/main" id="{E632F6F6-D237-5898-40F5-EFCB71F0B6C2}"/>
              </a:ext>
            </a:extLst>
          </p:cNvPr>
          <p:cNvSpPr txBox="1"/>
          <p:nvPr/>
        </p:nvSpPr>
        <p:spPr>
          <a:xfrm>
            <a:off x="1812471" y="2824438"/>
            <a:ext cx="5519057" cy="1736601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9600" b="1" dirty="0">
                <a:solidFill>
                  <a:schemeClr val="accent5">
                    <a:lumMod val="50000"/>
                  </a:schemeClr>
                </a:solidFill>
                <a:sym typeface="Sakkal Majalla"/>
              </a:rPr>
              <a:t>اَلتَّواصُلُ</a:t>
            </a:r>
            <a:endParaRPr sz="9600" b="1" dirty="0">
              <a:solidFill>
                <a:schemeClr val="accent5">
                  <a:lumMod val="50000"/>
                </a:schemeClr>
              </a:solidFill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05603802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26905C-B577-1BCE-82CA-8FFB78EED9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F02D823-BC3C-8236-11C9-E4217A3583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نتذكر، في البداية، معاني المفردات التالية. من يختار مفردة ويقدم معناها؟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5763DB4-9042-9A48-405B-ABC4BDF64AA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830E4C8-F165-752D-94BA-5ACFE281905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385D208-638A-FB13-38A7-A0291A385DA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59F2BB7-0674-7C0A-FC4E-A72B0B4CED24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2B812B4-BF14-A144-C4B3-47095A03B4D3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2773987-7EE1-C3DE-A4EB-FD126FD6CBD9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E5E3A5F1-0FC9-1D50-E749-894E4586969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DB4F786A-046F-A678-37AA-DC067771609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1770EE0-0A98-E3CE-7B72-C500D38298E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C6DA98D1-9B68-7D57-294D-E63F488A15B7}"/>
              </a:ext>
            </a:extLst>
          </p:cNvPr>
          <p:cNvSpPr txBox="1"/>
          <p:nvPr/>
        </p:nvSpPr>
        <p:spPr>
          <a:xfrm>
            <a:off x="4850363" y="4211204"/>
            <a:ext cx="3509865" cy="919356"/>
          </a:xfrm>
          <a:prstGeom prst="roundRect">
            <a:avLst/>
          </a:prstGeom>
          <a:solidFill>
            <a:srgbClr val="D6E9EA"/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ym typeface="Sakkal Majalla"/>
              </a:rPr>
              <a:t>مَجْموعَةٌ </a:t>
            </a:r>
            <a:r>
              <a:rPr lang="ar-MA" dirty="0" err="1">
                <a:sym typeface="Sakkal Majalla"/>
              </a:rPr>
              <a:t>ٱفْتِراضِيَّةٌ</a:t>
            </a:r>
            <a:r>
              <a:rPr lang="ar-MA" dirty="0">
                <a:sym typeface="Sakkal Majalla"/>
              </a:rPr>
              <a:t> </a:t>
            </a:r>
            <a:endParaRPr dirty="0">
              <a:sym typeface="Calibri"/>
            </a:endParaRPr>
          </a:p>
        </p:txBody>
      </p:sp>
      <p:sp>
        <p:nvSpPr>
          <p:cNvPr id="5" name="Google Shape;452;p158">
            <a:extLst>
              <a:ext uri="{FF2B5EF4-FFF2-40B4-BE49-F238E27FC236}">
                <a16:creationId xmlns:a16="http://schemas.microsoft.com/office/drawing/2014/main" id="{BCC671D3-095B-4107-C183-60165F37D621}"/>
              </a:ext>
            </a:extLst>
          </p:cNvPr>
          <p:cNvSpPr txBox="1"/>
          <p:nvPr/>
        </p:nvSpPr>
        <p:spPr>
          <a:xfrm>
            <a:off x="4642553" y="2447427"/>
            <a:ext cx="3717675" cy="919356"/>
          </a:xfrm>
          <a:prstGeom prst="roundRect">
            <a:avLst/>
          </a:prstGeom>
          <a:solidFill>
            <a:srgbClr val="D6E9EA"/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MA" sz="4800" dirty="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اَلتَّواصُلُ ٱلاجْتِماعِيُّ </a:t>
            </a:r>
            <a:endParaRPr sz="4800" dirty="0">
              <a:solidFill>
                <a:schemeClr val="tx1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6" name="Google Shape;452;p158">
            <a:extLst>
              <a:ext uri="{FF2B5EF4-FFF2-40B4-BE49-F238E27FC236}">
                <a16:creationId xmlns:a16="http://schemas.microsoft.com/office/drawing/2014/main" id="{79A4181F-F34C-F3D4-6F3D-36DD50CE3AEB}"/>
              </a:ext>
            </a:extLst>
          </p:cNvPr>
          <p:cNvSpPr txBox="1"/>
          <p:nvPr/>
        </p:nvSpPr>
        <p:spPr>
          <a:xfrm>
            <a:off x="783772" y="2466088"/>
            <a:ext cx="3203311" cy="919356"/>
          </a:xfrm>
          <a:prstGeom prst="roundRect">
            <a:avLst/>
          </a:prstGeom>
          <a:solidFill>
            <a:srgbClr val="D6E9EA"/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ym typeface="Sakkal Majalla"/>
              </a:rPr>
              <a:t>عَجَّ </a:t>
            </a:r>
            <a:endParaRPr lang="ar-MA" sz="1800" dirty="0">
              <a:latin typeface="+mn-lt"/>
              <a:ea typeface="Calibri" panose="020F0502020204030204" pitchFamily="34" charset="0"/>
              <a:cs typeface="Calibri" panose="020F0502020204030204" pitchFamily="34" charset="0"/>
              <a:sym typeface="Sakkal Majalla"/>
            </a:endParaRPr>
          </a:p>
        </p:txBody>
      </p:sp>
      <p:sp>
        <p:nvSpPr>
          <p:cNvPr id="7" name="Google Shape;452;p158">
            <a:extLst>
              <a:ext uri="{FF2B5EF4-FFF2-40B4-BE49-F238E27FC236}">
                <a16:creationId xmlns:a16="http://schemas.microsoft.com/office/drawing/2014/main" id="{9D740191-EEAD-F54E-7B33-7D0CB924C433}"/>
              </a:ext>
            </a:extLst>
          </p:cNvPr>
          <p:cNvSpPr txBox="1"/>
          <p:nvPr/>
        </p:nvSpPr>
        <p:spPr>
          <a:xfrm>
            <a:off x="694944" y="4211204"/>
            <a:ext cx="3252962" cy="919356"/>
          </a:xfrm>
          <a:prstGeom prst="roundRect">
            <a:avLst/>
          </a:prstGeom>
          <a:solidFill>
            <a:srgbClr val="D6E9EA"/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ym typeface="Sakkal Majalla"/>
              </a:rPr>
              <a:t>أَرِقَ </a:t>
            </a:r>
            <a:endParaRPr dirty="0"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90166178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A1377C-7C94-0CB6-FA08-23F5DACF53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B23446-AD52-FA3C-6612-4D91D97010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جماعة. من يقرأ ؟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85BA3BF-AA9D-0916-0AD1-EB66C3DEDBA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sp>
        <p:nvSpPr>
          <p:cNvPr id="16" name="Flèche : gauche 15">
            <a:extLst>
              <a:ext uri="{FF2B5EF4-FFF2-40B4-BE49-F238E27FC236}">
                <a16:creationId xmlns:a16="http://schemas.microsoft.com/office/drawing/2014/main" id="{19ADAD46-74D1-A857-2D89-113F15F0C640}"/>
              </a:ext>
            </a:extLst>
          </p:cNvPr>
          <p:cNvSpPr/>
          <p:nvPr/>
        </p:nvSpPr>
        <p:spPr>
          <a:xfrm>
            <a:off x="5456934" y="5842499"/>
            <a:ext cx="708024" cy="298933"/>
          </a:xfrm>
          <a:prstGeom prst="leftArrow">
            <a:avLst/>
          </a:prstGeom>
          <a:solidFill>
            <a:srgbClr val="424D7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18" name="Flèche : gauche 17">
            <a:extLst>
              <a:ext uri="{FF2B5EF4-FFF2-40B4-BE49-F238E27FC236}">
                <a16:creationId xmlns:a16="http://schemas.microsoft.com/office/drawing/2014/main" id="{87AE8BBC-9525-5738-90D4-BFA227195FA7}"/>
              </a:ext>
            </a:extLst>
          </p:cNvPr>
          <p:cNvSpPr/>
          <p:nvPr/>
        </p:nvSpPr>
        <p:spPr>
          <a:xfrm>
            <a:off x="5393527" y="4543679"/>
            <a:ext cx="708024" cy="298933"/>
          </a:xfrm>
          <a:prstGeom prst="leftArrow">
            <a:avLst/>
          </a:prstGeom>
          <a:solidFill>
            <a:srgbClr val="424D7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19" name="Flèche : gauche 18">
            <a:extLst>
              <a:ext uri="{FF2B5EF4-FFF2-40B4-BE49-F238E27FC236}">
                <a16:creationId xmlns:a16="http://schemas.microsoft.com/office/drawing/2014/main" id="{681E6767-E925-CAB3-70FC-F96C0616FF2A}"/>
              </a:ext>
            </a:extLst>
          </p:cNvPr>
          <p:cNvSpPr/>
          <p:nvPr/>
        </p:nvSpPr>
        <p:spPr>
          <a:xfrm>
            <a:off x="5393527" y="3411467"/>
            <a:ext cx="757853" cy="298933"/>
          </a:xfrm>
          <a:prstGeom prst="leftArrow">
            <a:avLst/>
          </a:prstGeom>
          <a:solidFill>
            <a:srgbClr val="424D7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20" name="Google Shape;452;p158">
            <a:extLst>
              <a:ext uri="{FF2B5EF4-FFF2-40B4-BE49-F238E27FC236}">
                <a16:creationId xmlns:a16="http://schemas.microsoft.com/office/drawing/2014/main" id="{BB3B7E27-6DD0-1413-350E-25EB0444711A}"/>
              </a:ext>
            </a:extLst>
          </p:cNvPr>
          <p:cNvSpPr txBox="1"/>
          <p:nvPr/>
        </p:nvSpPr>
        <p:spPr>
          <a:xfrm>
            <a:off x="546483" y="1921557"/>
            <a:ext cx="4910451" cy="1055563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algn="r"/>
            <a:r>
              <a:rPr lang="ar-MA" sz="2800" dirty="0">
                <a:sym typeface="Sakkal Majalla"/>
              </a:rPr>
              <a:t>تَبادُلُ </a:t>
            </a:r>
            <a:r>
              <a:rPr lang="ar-MA" sz="2800" dirty="0" err="1">
                <a:sym typeface="Sakkal Majalla"/>
              </a:rPr>
              <a:t>ٱلْمَعْلوماتِ</a:t>
            </a:r>
            <a:r>
              <a:rPr lang="ar-MA" sz="2800" dirty="0">
                <a:sym typeface="Sakkal Majalla"/>
              </a:rPr>
              <a:t> </a:t>
            </a:r>
            <a:r>
              <a:rPr lang="ar-MA" sz="2800" dirty="0" err="1">
                <a:sym typeface="Sakkal Majalla"/>
              </a:rPr>
              <a:t>وَٱلْمَشاعِرِ</a:t>
            </a:r>
            <a:r>
              <a:rPr lang="ar-MA" sz="2800" dirty="0">
                <a:sym typeface="Sakkal Majalla"/>
              </a:rPr>
              <a:t> </a:t>
            </a:r>
            <a:r>
              <a:rPr lang="ar-MA" sz="2800" dirty="0" err="1">
                <a:sym typeface="Sakkal Majalla"/>
              </a:rPr>
              <a:t>وَٱلْأَفْكارِ</a:t>
            </a:r>
            <a:r>
              <a:rPr lang="ar-MA" sz="2800" dirty="0">
                <a:sym typeface="Sakkal Majalla"/>
              </a:rPr>
              <a:t> بَيْنَ </a:t>
            </a:r>
            <a:r>
              <a:rPr lang="ar-MA" sz="2800" dirty="0" err="1">
                <a:sym typeface="Sakkal Majalla"/>
              </a:rPr>
              <a:t>ٱلنّاسِ</a:t>
            </a:r>
            <a:r>
              <a:rPr lang="ar-MA" sz="2800" dirty="0">
                <a:sym typeface="Sakkal Majalla"/>
              </a:rPr>
              <a:t> عَبْرَ مَواقِعَ إِلِكْترونِيَّةٍ.</a:t>
            </a:r>
          </a:p>
        </p:txBody>
      </p:sp>
      <p:sp>
        <p:nvSpPr>
          <p:cNvPr id="21" name="Google Shape;452;p158">
            <a:extLst>
              <a:ext uri="{FF2B5EF4-FFF2-40B4-BE49-F238E27FC236}">
                <a16:creationId xmlns:a16="http://schemas.microsoft.com/office/drawing/2014/main" id="{F1AD64E1-38FC-9DC6-8295-C5CF8E91E9D5}"/>
              </a:ext>
            </a:extLst>
          </p:cNvPr>
          <p:cNvSpPr txBox="1"/>
          <p:nvPr/>
        </p:nvSpPr>
        <p:spPr>
          <a:xfrm>
            <a:off x="469335" y="4403726"/>
            <a:ext cx="4910451" cy="578837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2800" dirty="0">
                <a:sym typeface="Sakkal Majalla"/>
              </a:rPr>
              <a:t>اِمْتَلَأَ/ غَصَّ</a:t>
            </a:r>
          </a:p>
        </p:txBody>
      </p:sp>
      <p:sp>
        <p:nvSpPr>
          <p:cNvPr id="22" name="Google Shape;452;p158">
            <a:extLst>
              <a:ext uri="{FF2B5EF4-FFF2-40B4-BE49-F238E27FC236}">
                <a16:creationId xmlns:a16="http://schemas.microsoft.com/office/drawing/2014/main" id="{D850387C-D593-1CD5-CAF3-38FBC6287EEE}"/>
              </a:ext>
            </a:extLst>
          </p:cNvPr>
          <p:cNvSpPr txBox="1"/>
          <p:nvPr/>
        </p:nvSpPr>
        <p:spPr>
          <a:xfrm>
            <a:off x="475107" y="5710426"/>
            <a:ext cx="4910451" cy="578837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>
              <a:tabLst>
                <a:tab pos="87313" algn="l"/>
              </a:tabLst>
            </a:pPr>
            <a:r>
              <a:rPr lang="ar-MA" sz="2800" dirty="0">
                <a:sym typeface="Sakkal Majalla"/>
              </a:rPr>
              <a:t>تَعِبَ وَلَمْ يَسْتَطِعِ ٱلنَّوْمِ مِنَ </a:t>
            </a:r>
            <a:r>
              <a:rPr lang="ar-MA" sz="2800" dirty="0" err="1">
                <a:sym typeface="Sakkal Majalla"/>
              </a:rPr>
              <a:t>ٱلتَّفْكيرِ</a:t>
            </a:r>
            <a:r>
              <a:rPr lang="ar-MA" sz="2800" dirty="0">
                <a:sym typeface="Sakkal Majalla"/>
              </a:rPr>
              <a:t> في مُشْكِلٍ ما.</a:t>
            </a:r>
          </a:p>
        </p:txBody>
      </p:sp>
      <p:sp>
        <p:nvSpPr>
          <p:cNvPr id="23" name="Google Shape;452;p158">
            <a:extLst>
              <a:ext uri="{FF2B5EF4-FFF2-40B4-BE49-F238E27FC236}">
                <a16:creationId xmlns:a16="http://schemas.microsoft.com/office/drawing/2014/main" id="{75458216-BF83-2904-BC7B-D26FB4C1FE8A}"/>
              </a:ext>
            </a:extLst>
          </p:cNvPr>
          <p:cNvSpPr txBox="1"/>
          <p:nvPr/>
        </p:nvSpPr>
        <p:spPr>
          <a:xfrm>
            <a:off x="494622" y="3282618"/>
            <a:ext cx="4898905" cy="578837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algn="r"/>
            <a:r>
              <a:rPr lang="ar-MA" sz="2800" dirty="0">
                <a:sym typeface="Sakkal Majalla"/>
              </a:rPr>
              <a:t>أَشْخاصٌ يَتواصَلونَ عَنْ بُعْدٍ بِٱسْتِعْمالِ ٱلْإِنْتِرْنِت.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A8F4FBB3-DCAC-C147-C2BB-D329A0D22E2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8058D75C-7156-4770-41DE-7922CD82424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DC9D473-B543-7896-F261-3ED61C9B6552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0953C84-8FF6-1AFE-616E-3AE64C82D303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822DE03-E82A-7AC4-1DEA-0AB60430C3A1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B90528EC-C23A-3AE6-1B2E-07D2D5E5F7F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83448949-9CD5-4CF9-303A-DAC6F0018C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CAF3EF28-935D-12BF-AF88-EE7680DBE23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48071F55-C5D7-E154-E6A8-D77C4FAE598F}"/>
              </a:ext>
            </a:extLst>
          </p:cNvPr>
          <p:cNvSpPr txBox="1"/>
          <p:nvPr/>
        </p:nvSpPr>
        <p:spPr>
          <a:xfrm>
            <a:off x="6164958" y="3233454"/>
            <a:ext cx="2500598" cy="715045"/>
          </a:xfrm>
          <a:prstGeom prst="roundRect">
            <a:avLst/>
          </a:prstGeom>
          <a:solidFill>
            <a:srgbClr val="D6E9EA"/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3600" dirty="0">
                <a:sym typeface="Sakkal Majalla"/>
              </a:rPr>
              <a:t>مَجْموعَةٌ </a:t>
            </a:r>
            <a:r>
              <a:rPr lang="ar-MA" sz="3600" dirty="0" err="1">
                <a:sym typeface="Sakkal Majalla"/>
              </a:rPr>
              <a:t>ٱفْتِراضِيَّةٌ</a:t>
            </a:r>
            <a:r>
              <a:rPr lang="ar-MA" sz="3600" dirty="0">
                <a:sym typeface="Sakkal Majalla"/>
              </a:rPr>
              <a:t> </a:t>
            </a:r>
          </a:p>
        </p:txBody>
      </p:sp>
      <p:sp>
        <p:nvSpPr>
          <p:cNvPr id="5" name="Google Shape;452;p158">
            <a:extLst>
              <a:ext uri="{FF2B5EF4-FFF2-40B4-BE49-F238E27FC236}">
                <a16:creationId xmlns:a16="http://schemas.microsoft.com/office/drawing/2014/main" id="{1CB005E6-8E6B-1AA2-7C85-618FF251D299}"/>
              </a:ext>
            </a:extLst>
          </p:cNvPr>
          <p:cNvSpPr txBox="1"/>
          <p:nvPr/>
        </p:nvSpPr>
        <p:spPr>
          <a:xfrm>
            <a:off x="6101552" y="1975438"/>
            <a:ext cx="2547826" cy="715045"/>
          </a:xfrm>
          <a:prstGeom prst="roundRect">
            <a:avLst/>
          </a:prstGeom>
          <a:solidFill>
            <a:srgbClr val="D6E9EA"/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MA" sz="3600" dirty="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اَلتَّواصُلُ ٱلاجْتِماعِيُّ </a:t>
            </a:r>
          </a:p>
        </p:txBody>
      </p:sp>
      <p:sp>
        <p:nvSpPr>
          <p:cNvPr id="6" name="Google Shape;452;p158">
            <a:extLst>
              <a:ext uri="{FF2B5EF4-FFF2-40B4-BE49-F238E27FC236}">
                <a16:creationId xmlns:a16="http://schemas.microsoft.com/office/drawing/2014/main" id="{9D18C861-5650-5CB4-89ED-207582207D6F}"/>
              </a:ext>
            </a:extLst>
          </p:cNvPr>
          <p:cNvSpPr txBox="1"/>
          <p:nvPr/>
        </p:nvSpPr>
        <p:spPr>
          <a:xfrm>
            <a:off x="6135345" y="5642322"/>
            <a:ext cx="2514030" cy="783148"/>
          </a:xfrm>
          <a:prstGeom prst="roundRect">
            <a:avLst/>
          </a:prstGeom>
          <a:solidFill>
            <a:srgbClr val="D6E9EA"/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4000" dirty="0">
                <a:sym typeface="Sakkal Majalla"/>
              </a:rPr>
              <a:t>أَرِقَ</a:t>
            </a:r>
            <a:endParaRPr sz="4400" dirty="0">
              <a:sym typeface="Calibri"/>
            </a:endParaRPr>
          </a:p>
        </p:txBody>
      </p:sp>
      <p:sp>
        <p:nvSpPr>
          <p:cNvPr id="7" name="Google Shape;452;p158">
            <a:extLst>
              <a:ext uri="{FF2B5EF4-FFF2-40B4-BE49-F238E27FC236}">
                <a16:creationId xmlns:a16="http://schemas.microsoft.com/office/drawing/2014/main" id="{B903B56C-24C8-B29A-03F8-FF807B719D45}"/>
              </a:ext>
            </a:extLst>
          </p:cNvPr>
          <p:cNvSpPr txBox="1"/>
          <p:nvPr/>
        </p:nvSpPr>
        <p:spPr>
          <a:xfrm>
            <a:off x="6135345" y="4301570"/>
            <a:ext cx="2500598" cy="783148"/>
          </a:xfrm>
          <a:prstGeom prst="roundRect">
            <a:avLst/>
          </a:prstGeom>
          <a:solidFill>
            <a:srgbClr val="D6E9EA"/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4000" dirty="0">
                <a:sym typeface="Sakkal Majalla"/>
              </a:rPr>
              <a:t>عَجَّ</a:t>
            </a:r>
            <a:endParaRPr sz="4000" dirty="0">
              <a:sym typeface="Calibri"/>
            </a:endParaRPr>
          </a:p>
        </p:txBody>
      </p:sp>
      <p:sp>
        <p:nvSpPr>
          <p:cNvPr id="4" name="Flèche : gauche 3">
            <a:extLst>
              <a:ext uri="{FF2B5EF4-FFF2-40B4-BE49-F238E27FC236}">
                <a16:creationId xmlns:a16="http://schemas.microsoft.com/office/drawing/2014/main" id="{C7A6A9F5-91FB-F561-CC3D-7A693831CD30}"/>
              </a:ext>
            </a:extLst>
          </p:cNvPr>
          <p:cNvSpPr/>
          <p:nvPr/>
        </p:nvSpPr>
        <p:spPr>
          <a:xfrm>
            <a:off x="5379786" y="2300067"/>
            <a:ext cx="708024" cy="298933"/>
          </a:xfrm>
          <a:prstGeom prst="leftArrow">
            <a:avLst/>
          </a:prstGeom>
          <a:solidFill>
            <a:srgbClr val="424D7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571732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4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43F0E6-2650-609A-3F6F-C457DB9ECD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C65A5E2-3E73-578F-E6C8-DBA0EA2A53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استمعوا إلى النص كي تسترجعوا أفكاره. </a:t>
            </a:r>
          </a:p>
        </p:txBody>
      </p:sp>
      <p:pic>
        <p:nvPicPr>
          <p:cNvPr id="15" name="Espace réservé pour une image  14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3CE48526-9DFE-EE1E-DCAF-20223E46FD4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D8941B2-AEFB-46CE-6A7E-69C7DC6076C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B02398E-5ED3-60F1-E3FA-72DD30F08B2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5C957CA-1BB7-893E-8E4F-B25314D0DD4C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0334B3E-6760-E05A-1476-956700865140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E015E23-F748-E052-A07F-C26DA9A7D750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BA53520-A716-C5FC-A2EA-DA6EEAC6546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1DA8618-DF34-5891-8B0D-49FEE9A0F7C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06F402C-BE0E-86FA-4FAC-A8BB87922563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83EF8E28-905B-757B-BD52-27D411DCE8A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49329" y="6040818"/>
            <a:ext cx="679395" cy="679395"/>
          </a:xfrm>
          <a:prstGeom prst="rect">
            <a:avLst/>
          </a:prstGeom>
        </p:spPr>
      </p:pic>
      <p:pic>
        <p:nvPicPr>
          <p:cNvPr id="3" name="FINALE - التواصل DONE -260305">
            <a:hlinkClick r:id="" action="ppaction://media"/>
            <a:extLst>
              <a:ext uri="{FF2B5EF4-FFF2-40B4-BE49-F238E27FC236}">
                <a16:creationId xmlns:a16="http://schemas.microsoft.com/office/drawing/2014/main" id="{E3571F23-F1AB-6401-9929-3A6C12A8DFB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319750" y="1476000"/>
            <a:ext cx="8504499" cy="5240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896491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0439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7F2A39-ADB2-3D62-E565-D820D18C6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6490F44-3E43-71E5-CDF6-34EB9512C7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الأفكار التي علقت في أذهانكم حول موضوع النص؟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F267899-492C-88E5-11AF-EDA27A299EE3}"/>
              </a:ext>
            </a:extLst>
          </p:cNvPr>
          <p:cNvSpPr txBox="1"/>
          <p:nvPr/>
        </p:nvSpPr>
        <p:spPr>
          <a:xfrm>
            <a:off x="1620226" y="2867144"/>
            <a:ext cx="5490364" cy="1123712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6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أَتَذَكَّرُ أَفْكارَ ٱلنَّصِّ.</a:t>
            </a:r>
            <a:endParaRPr lang="fr-FR" sz="6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A684C09-C09D-57AF-5D7D-41BC0A00C64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EA975FA-9A5F-5883-1D42-7DB72970324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B98FFD4-FE0F-3821-3289-EB8B8EBAC30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9D91900-3B1A-ADA1-1171-96708740CBBF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D07A861-D523-CF52-1F3E-97E91A1E3783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FF90240-225C-0D60-6607-630AEF9B684B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243BAEE4-392E-719A-330D-BB0F7C3A1B9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0A4FDF07-0BE2-9352-4C22-29E4AC6F20C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6469AD5-851E-52E4-38E0-25D380CE930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92960134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521139-6B22-0E8A-891B-4C6077B1C5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EFB3B72-9A2E-C555-0B7B-FF6FEC36D7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يجيب عن السؤال التالي ؟ 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118C9A3-C1BF-3409-0FB7-9A563593C02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6D928AD-E87D-F866-3F43-8670B0FCB40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A55B2C6A-5A77-6420-AC7F-616BD074071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B035BA5-59AB-4AA6-6BAE-725D5DD84557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2164AAE-035E-E0A0-5A1B-B17C00062C26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0C90D87-A3A3-3055-4744-BC03DFE070E1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842DA3F6-27BD-8F59-388F-79558F6390C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850BDBFC-1719-5B1D-144E-9B2DCAF783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6F62DA8F-2B92-465B-8703-88B7E0E3926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1DAFD3D-BFC4-DCE2-1C52-0A04EC46A4AE}"/>
              </a:ext>
            </a:extLst>
          </p:cNvPr>
          <p:cNvSpPr txBox="1"/>
          <p:nvPr/>
        </p:nvSpPr>
        <p:spPr>
          <a:xfrm>
            <a:off x="746503" y="3182853"/>
            <a:ext cx="7515879" cy="2145268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مَا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ٱلْمُشْكِلَةُ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ٱلَّتي لاحَظَها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ٱلْأَبُ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سُلوكِ أَبْنائِهِ؟</a:t>
            </a:r>
          </a:p>
        </p:txBody>
      </p:sp>
    </p:spTree>
    <p:extLst>
      <p:ext uri="{BB962C8B-B14F-4D97-AF65-F5344CB8AC3E}">
        <p14:creationId xmlns:p14="http://schemas.microsoft.com/office/powerpoint/2010/main" val="2758994613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563BD7-0C89-6993-1FE2-22FCC65B1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E6DDE3-F8C3-D6CB-11E0-D7F3734363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00" y="756000"/>
            <a:ext cx="7076373" cy="612000"/>
          </a:xfrm>
        </p:spPr>
        <p:txBody>
          <a:bodyPr>
            <a:noAutofit/>
          </a:bodyPr>
          <a:lstStyle/>
          <a:p>
            <a:r>
              <a:rPr lang="ar-MA" sz="20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مناقشة الجواب.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61D47A7-1E78-2319-7AB7-4E814528CD4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38DAF09-19C5-1046-A9FD-A55CF4BBBD4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82118CD0-74D0-5C0F-4980-D9D5BD34815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12051B3-A645-110A-63DE-8A58CE61DA3F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ABF9996-F8EF-4ABE-17E3-EA434177217C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B102635-BB43-5580-84FD-9392A602E036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A68E1DEE-085A-1D2A-BAE0-9175181EB24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6A918D3A-F944-48C7-50B8-35CBCCA7D59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E10AC31C-D495-5665-CD14-5C67AA01B11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A17D14D-4580-5450-372F-2A53711A50CA}"/>
              </a:ext>
            </a:extLst>
          </p:cNvPr>
          <p:cNvSpPr txBox="1"/>
          <p:nvPr/>
        </p:nvSpPr>
        <p:spPr>
          <a:xfrm>
            <a:off x="1126697" y="2903720"/>
            <a:ext cx="6743486" cy="2145268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سَبَبُ تَراجُعِ ٱلتَّواصُلِ بَيْنَ أَفْرادِ ٱلْأُسْرَةِ؟</a:t>
            </a:r>
          </a:p>
        </p:txBody>
      </p:sp>
    </p:spTree>
    <p:extLst>
      <p:ext uri="{BB962C8B-B14F-4D97-AF65-F5344CB8AC3E}">
        <p14:creationId xmlns:p14="http://schemas.microsoft.com/office/powerpoint/2010/main" val="2151052400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076281-356D-6C3F-FCA2-19163E1D0F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C9B204C-5345-314D-E582-B250639173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00" y="756000"/>
            <a:ext cx="7076373" cy="612000"/>
          </a:xfrm>
        </p:spPr>
        <p:txBody>
          <a:bodyPr>
            <a:noAutofit/>
          </a:bodyPr>
          <a:lstStyle/>
          <a:p>
            <a:r>
              <a:rPr lang="ar-MA" sz="20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مناقشة الجواب.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85C96ED0-B63E-A5A5-7914-1F723CA0240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01261D9-89B6-41A1-3D45-4BC76008A1F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CABECC5-B6E2-5855-5B09-CEEB3E8E0975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450629F-8887-3A88-0499-E6B6199F6FCD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B03408F-2997-517A-82DF-3FBBF0453E20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288E3EA6-3E36-01F4-098A-15F094AF370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B8E1FD85-35C4-6FFE-431F-2C1A3D4551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291C9CEF-E0A6-4531-BD2B-821ED2310AB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07259D2-B34A-0EE8-0197-2B717F419657}"/>
              </a:ext>
            </a:extLst>
          </p:cNvPr>
          <p:cNvSpPr txBox="1"/>
          <p:nvPr/>
        </p:nvSpPr>
        <p:spPr>
          <a:xfrm>
            <a:off x="1418628" y="2803838"/>
            <a:ext cx="6171629" cy="2145268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6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مَا </a:t>
            </a:r>
            <a:r>
              <a:rPr lang="ar-MA" sz="60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ٱلْحَلُّ</a:t>
            </a:r>
            <a:r>
              <a:rPr lang="ar-MA" sz="6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ٱلَّذي قَدَّمَهُ </a:t>
            </a:r>
            <a:r>
              <a:rPr lang="ar-MA" sz="60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ٱلْأَبُ</a:t>
            </a:r>
            <a:r>
              <a:rPr lang="ar-MA" sz="6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لِتَعْزيزِ ٱلتَّواصُلِ داخِلَ ٱلْأُسْرَةِ؟</a:t>
            </a:r>
          </a:p>
        </p:txBody>
      </p:sp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1843897-A4A9-9031-B048-0CDC6BF0240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956116290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792110-E7E2-F86C-E39B-D710653219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E75557-0874-B6C1-4644-E46C8A6F12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70" y="752627"/>
            <a:ext cx="7389988" cy="612000"/>
          </a:xfrm>
        </p:spPr>
        <p:txBody>
          <a:bodyPr>
            <a:noAutofit/>
          </a:bodyPr>
          <a:lstStyle/>
          <a:p>
            <a:r>
              <a:rPr lang="ar-MA" sz="20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كراساتكم، الصفحة 83، بعد استماعكم للنص، سجلوا ملخصه على كراساتكم مستعينين بالأساليب المقترحة.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A9B20661-3370-2D2C-AEC2-F45A22BEB61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C1FAF25-7856-9F1D-2F6C-8B95B7B50A7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7B81909-72D3-48C0-0C0D-40F73E55A9C0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B15C843-0A4A-C947-13E8-945E42CD9444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9C2F859-D232-5154-B066-C530FAE594BA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5B2DA077-8E71-B1A2-1681-2514047E412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B3CCFD8E-D46F-4565-C325-591269D514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A88366E5-5BBB-987C-DE65-141AAED299D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6808607-7B66-316C-79E6-B218654ECC0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33A8B4F-4AEF-6E36-561F-4BCA4B030BD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9677" y="1421003"/>
            <a:ext cx="3544646" cy="5436997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9FF1D713-EE34-3039-1864-C9EA84456809}"/>
              </a:ext>
            </a:extLst>
          </p:cNvPr>
          <p:cNvSpPr/>
          <p:nvPr/>
        </p:nvSpPr>
        <p:spPr>
          <a:xfrm flipV="1">
            <a:off x="2799678" y="2336698"/>
            <a:ext cx="3544645" cy="175564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7545945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9F926C-FE5F-17D4-8185-CFAF96A9A8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6E12E49-85DE-A2E1-336E-171521B580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6974" y="752627"/>
            <a:ext cx="7248384" cy="612000"/>
          </a:xfrm>
        </p:spPr>
        <p:txBody>
          <a:bodyPr>
            <a:noAutofit/>
          </a:bodyPr>
          <a:lstStyle/>
          <a:p>
            <a:r>
              <a:rPr lang="ar-MA" sz="20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نصحح جماعة. من يقرأ الملخص الذي قام بتحريره؟ سنناقش إنتاجاتكم من حيث انسجامها وسلامة التعبير.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29B283B7-A262-8CD8-A1FB-61D84B316BB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30B0C55E-FE83-ABCE-5E4A-B011933F378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940F9BF-9056-01C0-8208-C0FE5E87329C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81FE482-56D7-E0BB-8FE5-64FA20CAB15F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A818171-CAFE-F96B-5698-FEDA8808FD26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9845D8ED-94C7-0167-AA56-B870B5977B6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05020ABE-B842-B442-3256-F64D66B6DB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24665563-F18D-5121-5CAB-8AB76CFA096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AF60959-2098-7487-A848-3D019637DB5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6B76457-EFAE-2E56-E251-BDAD1D279AA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3779" y="1942691"/>
            <a:ext cx="7080470" cy="4231309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42237062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2967FF-D386-E446-B489-8BFA5849C9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8593101-70A6-423D-8E1A-0C14D5DA42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6974" y="752627"/>
            <a:ext cx="7248384" cy="612000"/>
          </a:xfrm>
        </p:spPr>
        <p:txBody>
          <a:bodyPr>
            <a:noAutofit/>
          </a:bodyPr>
          <a:lstStyle/>
          <a:p>
            <a:r>
              <a:rPr lang="ar-MA" sz="20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هذا مقترح آخر. من يقرأ؟ 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8A33AB3D-CC09-177B-E4F9-29B6E4E14D8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4A4E5DF7-E48B-04B4-C29B-20AEB347C44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8CA305A-5384-C1DA-6F33-F2EB40282882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DC3DD0C-F6EB-D449-15F2-D181B3999B0F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625E0CB-128B-D46F-704C-786E21890B74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4355F80A-CF0D-3CA6-A996-CB41E9F60DA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FF7E220-56D7-05CB-48F3-5FB3080FD6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E8CB02A0-FB65-EB6F-7FD9-E4CC5335E9C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805C82A-2F34-24A8-9068-8DFD4656F16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BC0C129-403F-0CBE-CBC9-2159D668C44E}"/>
              </a:ext>
            </a:extLst>
          </p:cNvPr>
          <p:cNvSpPr txBox="1"/>
          <p:nvPr/>
        </p:nvSpPr>
        <p:spPr>
          <a:xfrm>
            <a:off x="694980" y="2003869"/>
            <a:ext cx="7340856" cy="403187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    يُرْوى أَنَّ </a:t>
            </a:r>
            <a:r>
              <a:rPr lang="ar-MA" sz="32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سْرَةً كانَتْ تَعْتادُ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ٱلاِجْتِماعَ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مَساءً لِتَبادُلِ أَطْرافِ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ٱلْحَديثِ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وَتَعْزيزِ رَوابِطِها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ٱلْعائِلِيَّةِ</a:t>
            </a:r>
            <a:r>
              <a:rPr lang="ar-MA" sz="32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إِلّا أَنَّ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ٱنْتِشارَ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ٱلْهَواتِفِ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ٱلذَّكِيَّةِ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وَوَسائِلِ ٱلتَّواصُلِ ٱلاِجْتِماعِيِّ أَدَّى إِلى تَلاشي هذِهِ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ٱلْعادَةِ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ٱلْحَميمَة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مِمّا جَعَلَ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ٱلْأَبَ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يُدْرِكُ خُطورَةَ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ٱلْوَضْعِ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فَبَحَثَ عَنْ حَلٍّ عَمَلِيٍّ، وَأَنْشَأَ مَجْموعَةً أُسَرِيَّةً عَلى تَطْبيقِ ٱلتَّواصُلِ ٱلاِجْتِماعِيِّ لِتَبادُلِ ٱلْأَخْبارِ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وَٱللَّحَظاتِ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ٱلسَّعيدَةِ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بَيْنَ أَفْرادِ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ٱلْعائِلَةِ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32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وَبَعْدَ</a:t>
            </a:r>
            <a:r>
              <a:rPr lang="ar-MA" sz="32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عِدَّةِ أَشْهُرٍ مِنَ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ٱلتَّجْرِبَةِ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MA" sz="32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عادَتِ ٱلْأُسْرَةُ إِلى 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تَماسُكِها وَوَحْدَتِها، وَأَصْبَحَ أَفْرادُها يُحَقِّقونَ تَوازُناً بَيْنَ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ٱسْتِخْدامِ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ٱلتِّكْنولوجيا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وَٱلتَّواصُلِ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ٱلْحَقيقيِّ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فيما بَيْنَهُمْ.</a:t>
            </a:r>
            <a:endParaRPr lang="fr-FR" sz="32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75080611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E01181-FFEA-5CEE-FF0B-7F61F24A9E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F79C307-2C79-BE90-88F9-3A82E13AD3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ننتقل إلى النشاط الثاني" أتحدث باسترسال" من يقرأ التعليمة؟ </a:t>
            </a:r>
          </a:p>
        </p:txBody>
      </p:sp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D150C3A-6FC8-8293-3D53-2EA48EC63E9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B796814-C399-48A0-EDF7-F07A7C3D8B1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2C5F1773-5C1C-7EE9-F288-6AA996024AC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E8B4784-1679-5698-53BB-D40D2EA2F0C7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58B2C80-3887-29D2-4A74-71CE168585B6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7934131-B1E0-9987-75B8-3C6F5DB7799F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703B68C4-4072-2F3C-E0E6-54B8B7CAD23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CA60A884-16A5-A1E8-C4FE-B766FEECB3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B0E00F0-2131-887B-E6FD-1AF53EEF7A6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1324B2A-B6B9-AE61-636A-887E04A3E68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5566" y="1395887"/>
            <a:ext cx="3544646" cy="5436997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09EED95-D15C-BC95-866A-43DA931D77B2}"/>
              </a:ext>
            </a:extLst>
          </p:cNvPr>
          <p:cNvSpPr/>
          <p:nvPr/>
        </p:nvSpPr>
        <p:spPr>
          <a:xfrm flipV="1">
            <a:off x="2695567" y="4560976"/>
            <a:ext cx="3544645" cy="51362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73826651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3DEE97-C941-742B-EC2B-339F85D851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7CD15C1-6F29-87B2-0ED5-1BFB4099D7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944" y="756000"/>
            <a:ext cx="6840000" cy="612000"/>
          </a:xfrm>
        </p:spPr>
        <p:txBody>
          <a:bodyPr>
            <a:normAutofit/>
          </a:bodyPr>
          <a:lstStyle/>
          <a:p>
            <a:r>
              <a:rPr lang="ar-MA" sz="20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استعدوا للتحدث باسترسال عن فوائد التواصل وسلبيات الهواتف الذكية التي أدت إلى إضعافه داخل الأسر.</a:t>
            </a:r>
          </a:p>
        </p:txBody>
      </p:sp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D9FE6FF-F871-67B9-BE69-6724A778037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A0D29F4-9E8C-7178-131D-0F3D2976ED1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7F92A22-418A-87F4-DB10-48E6A982528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2132C8-0FE6-8275-C12E-B99FA333A0ED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F0A48D9-98AF-8CFC-6900-22071F3322D3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35D501E-F251-B222-C0DA-AFC878043E90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4C2669E-7AA4-CC47-3191-562B157B34C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4A454D50-C47F-3F13-2BD3-A7C540CD9CA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DF28459-91F0-2851-EAA9-1D906D9A11C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A599CC1-86EC-C237-CDF7-7A8DF23E744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6554" y="2352983"/>
            <a:ext cx="6915778" cy="37490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Image 7" descr="Une image contenant horloge, cercle&#10;&#10;Le contenu généré par l’IA peut être incorrect.">
            <a:extLst>
              <a:ext uri="{FF2B5EF4-FFF2-40B4-BE49-F238E27FC236}">
                <a16:creationId xmlns:a16="http://schemas.microsoft.com/office/drawing/2014/main" id="{2C5D2AD1-593A-5B94-6F22-C6DD02BC769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000" y="1237999"/>
            <a:ext cx="810230" cy="932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0881805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FCC287-3BBE-6C55-532E-BC230E5519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9D0D573-5F79-4E2C-066D-68A145C60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944" y="756000"/>
            <a:ext cx="6840000" cy="612000"/>
          </a:xfrm>
        </p:spPr>
        <p:txBody>
          <a:bodyPr>
            <a:normAutofit fontScale="90000"/>
          </a:bodyPr>
          <a:lstStyle/>
          <a:p>
            <a:r>
              <a:rPr lang="ar-MA" sz="20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يقوم إلى السبورة ويتحدث باسترسال؟ سنناقش إنتاجاتكم وفق الضوابط التالية: </a:t>
            </a:r>
            <a:br>
              <a:rPr lang="ar-MA" sz="20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0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مطالبة التلاميذ بتعبئة بطاقة التقويم الشخصي الواردة على الصفحة نفسها. </a:t>
            </a:r>
          </a:p>
        </p:txBody>
      </p:sp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B25A9CD-B7B4-901D-C704-DEE894E2DA3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13F3994-C6B2-4A24-1035-3E0B6F71D24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E275FB0D-3D50-1A22-320F-F484C803548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5AD848D-C7ED-A32B-BCA1-7754B44C2414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FF643B8-D146-77CD-D287-83DAE466782C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C3D3A92-358F-EC7F-D63E-C28647442AF9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86ADAD9E-DD1C-27C6-64D4-29950B555CC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95DC6D2-466F-8597-9C3F-EF7FFD35E2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4105B6CC-6C87-A172-CF72-FC048BD5196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C101A5F-1AF4-2C78-F25E-30BBE66DC68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5078" y="2208039"/>
            <a:ext cx="7498730" cy="3599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669725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dirty="0">
                <a:solidFill>
                  <a:srgbClr val="424D7B"/>
                </a:solidFill>
              </a:rPr>
              <a:t>اختتام الحصة</a:t>
            </a:r>
            <a:endParaRPr lang="fr-MA" dirty="0">
              <a:solidFill>
                <a:srgbClr val="424D7B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B36EE5-C0D7-DBD2-E065-434165B944F8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lang="fr-MA" sz="36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8EE504C-8CD3-5CB6-57E7-CFD362C569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5600" y="961283"/>
            <a:ext cx="396000" cy="396000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60E0E01-7B59-1BCA-4B70-88B4CCB8D6F2}"/>
              </a:ext>
            </a:extLst>
          </p:cNvPr>
          <p:cNvSpPr txBox="1"/>
          <p:nvPr/>
        </p:nvSpPr>
        <p:spPr>
          <a:xfrm>
            <a:off x="3517132" y="2738130"/>
            <a:ext cx="34932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تعلمت اليوم؟</a:t>
            </a:r>
          </a:p>
        </p:txBody>
      </p:sp>
    </p:spTree>
    <p:extLst>
      <p:ext uri="{BB962C8B-B14F-4D97-AF65-F5344CB8AC3E}">
        <p14:creationId xmlns:p14="http://schemas.microsoft.com/office/powerpoint/2010/main" val="33344515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6F3493-038E-C038-1176-F9EC90681F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C64A58B-3081-F13C-E162-95546B71E65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E7B578B6-3636-C2E0-6AC7-877BE3DD452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7A0FEAF2-5D5D-4999-2988-901983B2085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82DC4E0-FCDE-879C-2550-ABC21BA79E4E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2080834-2C4A-0DF2-F1EF-35D96C758C12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6CB52D9-AE20-6B86-D415-45E61273CFBD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451DBB54-3DBC-B4AE-3123-170FC2DECBF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7C6DB2B0-59DC-947D-CAE1-BBF73C204CC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7505C385-07C3-373F-1273-2D8E6C07A7E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Titre 3">
            <a:extLst>
              <a:ext uri="{FF2B5EF4-FFF2-40B4-BE49-F238E27FC236}">
                <a16:creationId xmlns:a16="http://schemas.microsoft.com/office/drawing/2014/main" id="{CD9D8456-8B02-228C-D01B-86B3F614A5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بأساليب الحكي التي تساعدنا على سرد حكاية؟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B97BC5D-C1C7-06E4-98C3-BF5857B5377E}"/>
              </a:ext>
            </a:extLst>
          </p:cNvPr>
          <p:cNvSpPr txBox="1"/>
          <p:nvPr/>
        </p:nvSpPr>
        <p:spPr>
          <a:xfrm>
            <a:off x="476655" y="3027664"/>
            <a:ext cx="8271345" cy="1736646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مَنْ يُذَكِّرُنا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بِٱلْأَساليبِ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ٱلَّتي تُساعِدُ عَلى سَرْدِ مَقاطِعِ حِكايَةٍ؟</a:t>
            </a:r>
          </a:p>
        </p:txBody>
      </p:sp>
    </p:spTree>
    <p:extLst>
      <p:ext uri="{BB962C8B-B14F-4D97-AF65-F5344CB8AC3E}">
        <p14:creationId xmlns:p14="http://schemas.microsoft.com/office/powerpoint/2010/main" val="1134928889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6F3493-038E-C038-1176-F9EC90681F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6B2C9E4-29BB-C0CB-C6E9-9D3AC1CAEA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بنجمة السلوك هم: </a:t>
            </a:r>
            <a:endParaRPr lang="fr-FR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CA50F92-FB84-432E-5762-E2E60F539B3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2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FA0434C8-2170-6832-EE53-279CA538DCB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22027" r="21803"/>
          <a:stretch>
            <a:fillRect/>
          </a:stretch>
        </p:blipFill>
        <p:spPr>
          <a:xfrm>
            <a:off x="2767811" y="2146352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3235E55-B7D9-E2BB-FC1E-E9537E048FB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F41C6B8-F593-9AD0-4CF6-1C2E024441C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A815AF8-8A8B-063E-CA7A-C96F888F608D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4C7DD8B-51D4-95F5-75BF-56B5AF6FA1F0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5041AB2-242E-0BD7-512C-0672FCA17A7C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E936AAF-1C90-4CFC-B822-F650823C803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C7DAA4A-C43A-7F2C-64CF-A3F83664AE65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0E0C509-DDE6-C2DE-E7D9-08179C80208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8797750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4DD214-F1F9-72F5-52C0-68CDA25C55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EB69BB2F-9F82-95A5-92E3-FC13816A0E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المقبلة.</a:t>
            </a:r>
            <a:endParaRPr lang="fr-FR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4B532B4-8962-F7B6-2446-6963CF69DCA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2" name="اختتام الحصة6_1">
            <a:hlinkClick r:id="" action="ppaction://media"/>
            <a:extLst>
              <a:ext uri="{FF2B5EF4-FFF2-40B4-BE49-F238E27FC236}">
                <a16:creationId xmlns:a16="http://schemas.microsoft.com/office/drawing/2014/main" id="{56A475F4-F61B-2DAA-9ED6-59F2C93F6E9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52512" y="1920227"/>
            <a:ext cx="7038975" cy="395922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4976165-A650-BA08-EF40-068D2CBF8F2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205EC69-C774-1A23-A9CC-61C9D1BE7ED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DEA4B0F-8E76-43D4-6390-E92A18B26256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0E3C217-18A4-F049-769E-37A9DFB5FDA6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58B7501-F26D-B167-1E3D-0213B028CA6D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71CBDFA0-05CC-AFE2-18B2-4FA6404F385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3DF23BB-2675-B0D1-9739-06F08AC6CDC9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C3222CA-F905-744A-1F55-6F4D5D2F176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5BCD2AA-78F5-2D42-5510-E32E7B01E53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49329" y="6040818"/>
            <a:ext cx="679395" cy="679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523509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63798308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1_قراءة الحصة 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6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2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3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_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4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1_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افتتاح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نشاط اعتيادي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معجم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استماع وتحدث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3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18746</TotalTime>
  <Words>2204</Words>
  <Application>Microsoft Office PowerPoint</Application>
  <PresentationFormat>Affichage à l'écran (4:3)</PresentationFormat>
  <Paragraphs>426</Paragraphs>
  <Slides>60</Slides>
  <Notes>0</Notes>
  <HiddenSlides>0</HiddenSlides>
  <MMClips>5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21</vt:i4>
      </vt:variant>
      <vt:variant>
        <vt:lpstr>Titres des diapositives</vt:lpstr>
      </vt:variant>
      <vt:variant>
        <vt:i4>60</vt:i4>
      </vt:variant>
    </vt:vector>
  </HeadingPairs>
  <TitlesOfParts>
    <vt:vector size="92" baseType="lpstr">
      <vt:lpstr>Microsoft Uighur</vt:lpstr>
      <vt:lpstr>Arial</vt:lpstr>
      <vt:lpstr>Dosis Medium</vt:lpstr>
      <vt:lpstr>Calibri</vt:lpstr>
      <vt:lpstr>Aptos Display</vt:lpstr>
      <vt:lpstr>Modern Love</vt:lpstr>
      <vt:lpstr>Dosis</vt:lpstr>
      <vt:lpstr>Dosis ExtraBold</vt:lpstr>
      <vt:lpstr>Aptos</vt:lpstr>
      <vt:lpstr>Wingdings</vt:lpstr>
      <vt:lpstr>Sakkal Majalla</vt:lpstr>
      <vt:lpstr>00_Env-Enseignant</vt:lpstr>
      <vt:lpstr>Conception personnalisée</vt:lpstr>
      <vt:lpstr>1_قراءة الحصة 1</vt:lpstr>
      <vt:lpstr>2_Env-Apprenant_Tmplt</vt:lpstr>
      <vt:lpstr>01- نشاط اعتيادي</vt:lpstr>
      <vt:lpstr>02- معــــــــــجم</vt:lpstr>
      <vt:lpstr>03- استماع وتحدث</vt:lpstr>
      <vt:lpstr>04- قراءة/ كتابة</vt:lpstr>
      <vt:lpstr>6_04- قراءة/ كتابة</vt:lpstr>
      <vt:lpstr>1_04- قراءة/ كتابة</vt:lpstr>
      <vt:lpstr>2_04- قراءة/ كتابة</vt:lpstr>
      <vt:lpstr>3_04- قراءة/ كتابة</vt:lpstr>
      <vt:lpstr>1_03- استماع وتحدث</vt:lpstr>
      <vt:lpstr>4_04- قراءة/ كتابة</vt:lpstr>
      <vt:lpstr>1_01- نشاط اعتيادي</vt:lpstr>
      <vt:lpstr>1_02- معــــــــــجم</vt:lpstr>
      <vt:lpstr>افتتاح الحصة nv</vt:lpstr>
      <vt:lpstr>نشاط اعتيادي nv</vt:lpstr>
      <vt:lpstr>معجم nv</vt:lpstr>
      <vt:lpstr>استماع وتحدث nv</vt:lpstr>
      <vt:lpstr>3_Env-Apprenant_Tmplt</vt:lpstr>
      <vt:lpstr>Présentation PowerPoint</vt:lpstr>
      <vt:lpstr>Présentation PowerPoint</vt:lpstr>
      <vt:lpstr>تنظيم حصص الأسبوع</vt:lpstr>
      <vt:lpstr>هيكلة حصة اليوم</vt:lpstr>
      <vt:lpstr>عند نهاية الحصة</vt:lpstr>
      <vt:lpstr>افتتاح الحصة</vt:lpstr>
      <vt:lpstr>مرحبا بكم، سنبدأ حصة اللغة العربية.</vt:lpstr>
      <vt:lpstr>ضعوا الكراسة والدفتر واللوحة في القمطر.</vt:lpstr>
      <vt:lpstr>حاولوا الالتزام بهذه السلوكات. من يذكرنا بها.</vt:lpstr>
      <vt:lpstr>توجيه</vt:lpstr>
      <vt:lpstr>نبدأ حصتنا بنشاط الطلاقة. من يذكرنا بضوابط القراءة بطلاقة؟</vt:lpstr>
      <vt:lpstr>من يقرأ؟ </vt:lpstr>
      <vt:lpstr>الفائزون في هذه الحصة هم ........................................................................... </vt:lpstr>
      <vt:lpstr>سؤالا الفهم ( يتم تسجيلهما على السبورة. )</vt:lpstr>
      <vt:lpstr>من يجيب عن السؤال الأول؟ وآخر يجيب عن السؤال الثاني.</vt:lpstr>
      <vt:lpstr>من يقرأ الجوابين التاليين؟ </vt:lpstr>
      <vt:lpstr>Présentation PowerPoint</vt:lpstr>
      <vt:lpstr>في هذه الحصة ستتعلمون أساليب تساعدكم على سرد مقاطع  من حكاية ما.</vt:lpstr>
      <vt:lpstr>في البداية، من يذكرنا بخطاطة النص السردي ؟ </vt:lpstr>
      <vt:lpstr>نتذكر جماعة. من يقرأ؟ </vt:lpstr>
      <vt:lpstr>من يذكرنا بأساليب سرد أحدث متسلسلة التي تعلمتموها في المرحلة السابقة؟ </vt:lpstr>
      <vt:lpstr>نتذكر جماعة. من يقرأ؟</vt:lpstr>
      <vt:lpstr>من يذكرنا بأساليب صياغة الحدث المربك (التحول) التي تعلمتموها في الحصص الماضية؟ </vt:lpstr>
      <vt:lpstr>نتذكر جماعة. من يقرأ؟</vt:lpstr>
      <vt:lpstr>انتبهوا. هناك أساليب خاصة لسرد  كل عنصر من عناصر الحكاية. </vt:lpstr>
      <vt:lpstr>ستتعلمون في هذه الحصة بقية الأساليب: أساليب البداية وأساليب النهاية. </vt:lpstr>
      <vt:lpstr>نبدأ بأساليب البداية. هذه  أمثلة. من يقرأ؟ </vt:lpstr>
      <vt:lpstr>انتبهوا. سأستعمل أسلوبا من أساليب البداية لسرد مقطع بداية حكاية" الأميرة والأقزام السبعة".</vt:lpstr>
      <vt:lpstr>سأستعمل أسلوبا آخر.</vt:lpstr>
      <vt:lpstr>دوركم. من يحاول استعمال أسلوب آخر ؟</vt:lpstr>
      <vt:lpstr>من يحاول تغيير الأسلوب وإعادة سرد بداية حكاية "عيد ميلاد دبدوب"؟</vt:lpstr>
      <vt:lpstr>ننتقل إلى أساليب النهاية. هذه أمثلة. من يقرأ؟ </vt:lpstr>
      <vt:lpstr>انتبهوا. سأستعمل أسلوبا من أساليب النهاية لسرد نهاية حكاية « الأميرة والأقزام السبعة".</vt:lpstr>
      <vt:lpstr>دوركم. من يحاول استعمال أسلوب آخر ؟</vt:lpstr>
      <vt:lpstr>من يحاول استعمال أسلوب آخر لإعادة سرد نهاية حكاية " عيد ميلاد دبدوب"؟</vt:lpstr>
      <vt:lpstr> خذوا كراساتكم الصفحة "82". ستنجزون نشاط " أتدرب مع زملائي". من يقرأ التعليمة؟</vt:lpstr>
      <vt:lpstr>نصحح جماعة. سنناقش مقترحاتكم من حيث الأساليب المستعملة وسلامة التعبير. توجيه التلاميذ إلى تغيير الأسلوب المستعمل قبل الانتقال إلى المقطع الموالي. </vt:lpstr>
      <vt:lpstr> ننتقل إلى نشاط " أنجز بمفردي ". من يقرأ التعليمة؟</vt:lpstr>
      <vt:lpstr>نصحح جماعة. سنناقش مقترحاتكم من حيث الأساليب المستعملة وسلامة التعبير. توجيه التلاميذ إلى تغيير الأسلوب المستعمل قبل الانتقال إلى المقطع الموالي. </vt:lpstr>
      <vt:lpstr>هذه مقترحات أخرى. من يقرأ؟ </vt:lpstr>
      <vt:lpstr>Présentation PowerPoint</vt:lpstr>
      <vt:lpstr>ستواصلون مناقشة نص «التواصل». </vt:lpstr>
      <vt:lpstr>نتذكر، في البداية، معاني المفردات التالية. من يختار مفردة ويقدم معناها؟</vt:lpstr>
      <vt:lpstr>نصحح جماعة. من يقرأ ؟</vt:lpstr>
      <vt:lpstr>استمعوا إلى النص كي تسترجعوا أفكاره. </vt:lpstr>
      <vt:lpstr>ما الأفكار التي علقت في أذهانكم حول موضوع النص؟ </vt:lpstr>
      <vt:lpstr>من يجيب عن السؤال التالي ؟ </vt:lpstr>
      <vt:lpstr>مناقشة الجواب.</vt:lpstr>
      <vt:lpstr>مناقشة الجواب.</vt:lpstr>
      <vt:lpstr>خذوا كراساتكم، الصفحة 83، بعد استماعكم للنص، سجلوا ملخصه على كراساتكم مستعينين بالأساليب المقترحة.</vt:lpstr>
      <vt:lpstr> نصحح جماعة. من يقرأ الملخص الذي قام بتحريره؟ سنناقش إنتاجاتكم من حيث انسجامها وسلامة التعبير.</vt:lpstr>
      <vt:lpstr>هذا مقترح آخر. من يقرأ؟ </vt:lpstr>
      <vt:lpstr>ننتقل إلى النشاط الثاني" أتحدث باسترسال" من يقرأ التعليمة؟ </vt:lpstr>
      <vt:lpstr>استعدوا للتحدث باسترسال عن فوائد التواصل وسلبيات الهواتف الذكية التي أدت إلى إضعافه داخل الأسر.</vt:lpstr>
      <vt:lpstr>من يقوم إلى السبورة ويتحدث باسترسال؟ سنناقش إنتاجاتكم وفق الضوابط التالية:   مطالبة التلاميذ بتعبئة بطاقة التقويم الشخصي الواردة على الصفحة نفسها. </vt:lpstr>
      <vt:lpstr>اختتام الحصة</vt:lpstr>
      <vt:lpstr>من يذكرنا بأساليب الحكي التي تساعدنا على سرد حكاية؟ </vt:lpstr>
      <vt:lpstr>الفائزون بنجمة السلوك هم: </vt:lpstr>
      <vt:lpstr>إلى اللقاء في الحصة المقبلة.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245</cp:revision>
  <dcterms:created xsi:type="dcterms:W3CDTF">2023-09-20T21:35:22Z</dcterms:created>
  <dcterms:modified xsi:type="dcterms:W3CDTF">2026-03-29T22:00:22Z</dcterms:modified>
</cp:coreProperties>
</file>