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1.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4.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6.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7.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8.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9.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 id="2147483689" r:id="rId3"/>
    <p:sldMasterId id="2147483694" r:id="rId4"/>
    <p:sldMasterId id="2147483705" r:id="rId5"/>
    <p:sldMasterId id="2147483714" r:id="rId6"/>
    <p:sldMasterId id="2147483809" r:id="rId7"/>
    <p:sldMasterId id="2147483753" r:id="rId8"/>
    <p:sldMasterId id="2147483764" r:id="rId9"/>
    <p:sldMasterId id="2147483775" r:id="rId10"/>
    <p:sldMasterId id="2147483860" r:id="rId11"/>
    <p:sldMasterId id="2147483786" r:id="rId12"/>
    <p:sldMasterId id="2147483820" r:id="rId13"/>
    <p:sldMasterId id="2147483843" r:id="rId14"/>
    <p:sldMasterId id="2147483878" r:id="rId15"/>
    <p:sldMasterId id="2147483901" r:id="rId16"/>
    <p:sldMasterId id="2147483924" r:id="rId17"/>
    <p:sldMasterId id="2147483947" r:id="rId18"/>
    <p:sldMasterId id="2147483741" r:id="rId19"/>
    <p:sldMasterId id="2147483686" r:id="rId20"/>
  </p:sldMasterIdLst>
  <p:notesMasterIdLst>
    <p:notesMasterId r:id="rId42"/>
  </p:notesMasterIdLst>
  <p:handoutMasterIdLst>
    <p:handoutMasterId r:id="rId43"/>
  </p:handoutMasterIdLst>
  <p:sldIdLst>
    <p:sldId id="2147482625" r:id="rId21"/>
    <p:sldId id="2147482603" r:id="rId22"/>
    <p:sldId id="2147482873" r:id="rId23"/>
    <p:sldId id="2147482845" r:id="rId24"/>
    <p:sldId id="2147482790" r:id="rId25"/>
    <p:sldId id="2147482740" r:id="rId26"/>
    <p:sldId id="2147482829" r:id="rId27"/>
    <p:sldId id="2147482877" r:id="rId28"/>
    <p:sldId id="2147482859" r:id="rId29"/>
    <p:sldId id="2147482910" r:id="rId30"/>
    <p:sldId id="2147482916" r:id="rId31"/>
    <p:sldId id="2147482878" r:id="rId32"/>
    <p:sldId id="2147482904" r:id="rId33"/>
    <p:sldId id="2147482905" r:id="rId34"/>
    <p:sldId id="2147482911" r:id="rId35"/>
    <p:sldId id="2147482912" r:id="rId36"/>
    <p:sldId id="2147482913" r:id="rId37"/>
    <p:sldId id="2147482752" r:id="rId38"/>
    <p:sldId id="2147482707" r:id="rId39"/>
    <p:sldId id="2147482909" r:id="rId40"/>
    <p:sldId id="2147482917"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2DC"/>
    <a:srgbClr val="56B64A"/>
    <a:srgbClr val="D0CECE"/>
    <a:srgbClr val="B1EDEA"/>
    <a:srgbClr val="565F88"/>
    <a:srgbClr val="CC0000"/>
    <a:srgbClr val="B5EEF2"/>
    <a:srgbClr val="9CA3C0"/>
    <a:srgbClr val="94E4EA"/>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86433"/>
  </p:normalViewPr>
  <p:slideViewPr>
    <p:cSldViewPr snapToGrid="0">
      <p:cViewPr varScale="1">
        <p:scale>
          <a:sx n="79" d="100"/>
          <a:sy n="79" d="100"/>
        </p:scale>
        <p:origin x="1646" y="72"/>
      </p:cViewPr>
      <p:guideLst/>
    </p:cSldViewPr>
  </p:slideViewPr>
  <p:outlineViewPr>
    <p:cViewPr>
      <p:scale>
        <a:sx n="33" d="100"/>
        <a:sy n="33" d="100"/>
      </p:scale>
      <p:origin x="0" y="-23664"/>
    </p:cViewPr>
  </p:outlineViewPr>
  <p:notesTextViewPr>
    <p:cViewPr>
      <p:scale>
        <a:sx n="3" d="2"/>
        <a:sy n="3" d="2"/>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1.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 Target="slides/slide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11/03/2026</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11/03/2026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5.xml"/><Relationship Id="rId4" Type="http://schemas.openxmlformats.org/officeDocument/2006/relationships/image" Target="../media/image18.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6.xml"/><Relationship Id="rId4" Type="http://schemas.openxmlformats.org/officeDocument/2006/relationships/image" Target="../media/image18.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4" Type="http://schemas.openxmlformats.org/officeDocument/2006/relationships/image" Target="../media/image18.png"/></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5914188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8140280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1014146852"/>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26181869"/>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695138116"/>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18617825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344468121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35223703"/>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55661585"/>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59286596"/>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82037477"/>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2161098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7559209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259614"/>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38000"/>
            <a:ext cx="6840000" cy="612000"/>
          </a:xfrm>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3385930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4832575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949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80453391"/>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87644472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40287"/>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309332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4077201"/>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68024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304394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819512"/>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727205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6275940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102703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824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8202036"/>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074285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715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1933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54403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711075"/>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521454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436237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2815556"/>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941023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09420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96218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365953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148863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7870257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048994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508145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55531592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58192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035041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2223632"/>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67833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8466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9374122"/>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425458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162880"/>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13421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7947954"/>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190709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5509696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001398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6396535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498229033"/>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08583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45589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135008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7843355"/>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604362"/>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2916550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1187847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1747039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052291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974157"/>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60430696"/>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337563"/>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2636950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1986683"/>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6917318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849673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8024455"/>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235608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6438138"/>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79786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30265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32722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59587282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15790"/>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6916987"/>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525533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146644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273825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341125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308737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43288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63989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887956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872984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8598390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8757893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9439488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07387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95679218"/>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9974961"/>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18318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806133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388245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2595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475538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270168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9642070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58800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18334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65054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29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5458596"/>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0185985"/>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15213540"/>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668919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694531"/>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494145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21079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7008571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9539696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4722806"/>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465162"/>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123323"/>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551334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347792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736132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930883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0466473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4252591"/>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804603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090763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458105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665391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258572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64009846"/>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7394268"/>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18382288"/>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0180215"/>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5838842"/>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2026997"/>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411149"/>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4471286"/>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8531432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594099"/>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748718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150122"/>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253553"/>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4448693"/>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546466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6702264"/>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120649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423024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8855073"/>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9172695"/>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148796"/>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2346033"/>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4756428"/>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809480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981015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32985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03314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164455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3708009"/>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11/03/2026</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7.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3.xml"/><Relationship Id="rId11" Type="http://schemas.openxmlformats.org/officeDocument/2006/relationships/image" Target="../media/image8.png"/><Relationship Id="rId5" Type="http://schemas.openxmlformats.org/officeDocument/2006/relationships/slideLayout" Target="../slideLayouts/slideLayout29.xml"/><Relationship Id="rId10"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7.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6.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5.png"/><Relationship Id="rId5" Type="http://schemas.openxmlformats.org/officeDocument/2006/relationships/slideLayout" Target="../slideLayouts/slideLayout34.xml"/><Relationship Id="rId15" Type="http://schemas.openxmlformats.org/officeDocument/2006/relationships/image" Target="../media/image9.png"/><Relationship Id="rId10" Type="http://schemas.openxmlformats.org/officeDocument/2006/relationships/image" Target="../media/image4.jpg"/><Relationship Id="rId4" Type="http://schemas.openxmlformats.org/officeDocument/2006/relationships/slideLayout" Target="../slideLayouts/slideLayout33.xml"/><Relationship Id="rId9" Type="http://schemas.openxmlformats.org/officeDocument/2006/relationships/theme" Target="../theme/theme4.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7.png"/><Relationship Id="rId3" Type="http://schemas.openxmlformats.org/officeDocument/2006/relationships/slideLayout" Target="../slideLayouts/slideLayout40.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9.png"/><Relationship Id="rId5" Type="http://schemas.openxmlformats.org/officeDocument/2006/relationships/slideLayout" Target="../slideLayouts/slideLayout42.xml"/><Relationship Id="rId10" Type="http://schemas.openxmlformats.org/officeDocument/2006/relationships/image" Target="../media/image8.png"/><Relationship Id="rId4" Type="http://schemas.openxmlformats.org/officeDocument/2006/relationships/slideLayout" Target="../slideLayouts/slideLayout41.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7.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image" Target="../media/image6.png"/><Relationship Id="rId2" Type="http://schemas.openxmlformats.org/officeDocument/2006/relationships/slideLayout" Target="../slideLayouts/slideLayout45.xml"/><Relationship Id="rId16" Type="http://schemas.openxmlformats.org/officeDocument/2006/relationships/image" Target="../media/image9.pn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4.jpg"/><Relationship Id="rId5" Type="http://schemas.openxmlformats.org/officeDocument/2006/relationships/slideLayout" Target="../slideLayouts/slideLayout48.xml"/><Relationship Id="rId15" Type="http://schemas.openxmlformats.org/officeDocument/2006/relationships/image" Target="../media/image5.png"/><Relationship Id="rId10" Type="http://schemas.openxmlformats.org/officeDocument/2006/relationships/theme" Target="../theme/theme6.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7.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6.png"/><Relationship Id="rId2" Type="http://schemas.openxmlformats.org/officeDocument/2006/relationships/slideLayout" Target="../slideLayouts/slideLayout54.xml"/><Relationship Id="rId16" Type="http://schemas.openxmlformats.org/officeDocument/2006/relationships/image" Target="../media/image9.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4.jpg"/><Relationship Id="rId5" Type="http://schemas.openxmlformats.org/officeDocument/2006/relationships/slideLayout" Target="../slideLayouts/slideLayout57.xml"/><Relationship Id="rId15" Type="http://schemas.openxmlformats.org/officeDocument/2006/relationships/image" Target="../media/image5.png"/><Relationship Id="rId10" Type="http://schemas.openxmlformats.org/officeDocument/2006/relationships/theme" Target="../theme/theme7.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8.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image" Target="../media/image7.png"/><Relationship Id="rId2" Type="http://schemas.openxmlformats.org/officeDocument/2006/relationships/slideLayout" Target="../slideLayouts/slideLayout63.xml"/><Relationship Id="rId16" Type="http://schemas.openxmlformats.org/officeDocument/2006/relationships/image" Target="../media/image5.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image" Target="../media/image4.jpg"/><Relationship Id="rId5" Type="http://schemas.openxmlformats.org/officeDocument/2006/relationships/slideLayout" Target="../slideLayouts/slideLayout66.xml"/><Relationship Id="rId15" Type="http://schemas.openxmlformats.org/officeDocument/2006/relationships/image" Target="../media/image9.png"/><Relationship Id="rId10" Type="http://schemas.openxmlformats.org/officeDocument/2006/relationships/theme" Target="../theme/theme8.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8.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image" Target="../media/image6.png"/><Relationship Id="rId2" Type="http://schemas.openxmlformats.org/officeDocument/2006/relationships/slideLayout" Target="../slideLayouts/slideLayout72.xml"/><Relationship Id="rId16" Type="http://schemas.openxmlformats.org/officeDocument/2006/relationships/image" Target="../media/image5.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4.jpg"/><Relationship Id="rId5" Type="http://schemas.openxmlformats.org/officeDocument/2006/relationships/slideLayout" Target="../slideLayouts/slideLayout75.xml"/><Relationship Id="rId15" Type="http://schemas.openxmlformats.org/officeDocument/2006/relationships/image" Target="../media/image9.png"/><Relationship Id="rId10" Type="http://schemas.openxmlformats.org/officeDocument/2006/relationships/theme" Target="../theme/theme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7.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image" Target="../media/image6.png"/><Relationship Id="rId2" Type="http://schemas.openxmlformats.org/officeDocument/2006/relationships/slideLayout" Target="../slideLayouts/slideLayout81.xml"/><Relationship Id="rId16" Type="http://schemas.openxmlformats.org/officeDocument/2006/relationships/image" Target="../media/image5.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4.jpg"/><Relationship Id="rId5" Type="http://schemas.openxmlformats.org/officeDocument/2006/relationships/slideLayout" Target="../slideLayouts/slideLayout84.xml"/><Relationship Id="rId15" Type="http://schemas.openxmlformats.org/officeDocument/2006/relationships/image" Target="../media/image9.png"/><Relationship Id="rId10" Type="http://schemas.openxmlformats.org/officeDocument/2006/relationships/theme" Target="../theme/theme10.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theme" Target="../theme/theme11.xml"/><Relationship Id="rId3" Type="http://schemas.openxmlformats.org/officeDocument/2006/relationships/slideLayout" Target="../slideLayouts/slideLayout91.xml"/><Relationship Id="rId21" Type="http://schemas.openxmlformats.org/officeDocument/2006/relationships/image" Target="../media/image12.png"/><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image" Target="../media/image11.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image" Target="../media/image15.png"/><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image" Target="../media/image14.png"/><Relationship Id="rId10" Type="http://schemas.openxmlformats.org/officeDocument/2006/relationships/slideLayout" Target="../slideLayouts/slideLayout98.xml"/><Relationship Id="rId19" Type="http://schemas.openxmlformats.org/officeDocument/2006/relationships/image" Target="../media/image10.bin"/><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image" Target="../media/image7.png"/><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image" Target="../media/image6.png"/><Relationship Id="rId2" Type="http://schemas.openxmlformats.org/officeDocument/2006/relationships/slideLayout" Target="../slideLayouts/slideLayout107.xml"/><Relationship Id="rId16" Type="http://schemas.openxmlformats.org/officeDocument/2006/relationships/image" Target="../media/image9.pn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image" Target="../media/image4.jpg"/><Relationship Id="rId5" Type="http://schemas.openxmlformats.org/officeDocument/2006/relationships/slideLayout" Target="../slideLayouts/slideLayout110.xml"/><Relationship Id="rId15" Type="http://schemas.openxmlformats.org/officeDocument/2006/relationships/image" Target="../media/image5.png"/><Relationship Id="rId10" Type="http://schemas.openxmlformats.org/officeDocument/2006/relationships/theme" Target="../theme/theme12.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image" Target="../media/image12.png"/><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11.png"/><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image" Target="../media/image15.png"/><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image" Target="../media/image10.bin"/><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theme" Target="../theme/theme13.xml"/><Relationship Id="rId28" Type="http://schemas.openxmlformats.org/officeDocument/2006/relationships/image" Target="../media/image14.png"/><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image" Target="../media/image10.bin"/><Relationship Id="rId3" Type="http://schemas.openxmlformats.org/officeDocument/2006/relationships/slideLayout" Target="../slideLayouts/slideLayout139.xml"/><Relationship Id="rId21" Type="http://schemas.openxmlformats.org/officeDocument/2006/relationships/image" Target="../media/image13.png"/><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theme" Target="../theme/theme14.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image" Target="../media/image12.png"/><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image" Target="../media/image15.png"/><Relationship Id="rId10" Type="http://schemas.openxmlformats.org/officeDocument/2006/relationships/slideLayout" Target="../slideLayouts/slideLayout146.xml"/><Relationship Id="rId19" Type="http://schemas.openxmlformats.org/officeDocument/2006/relationships/image" Target="../media/image11.png"/><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26" Type="http://schemas.openxmlformats.org/officeDocument/2006/relationships/image" Target="../media/image10.bin"/><Relationship Id="rId3" Type="http://schemas.openxmlformats.org/officeDocument/2006/relationships/slideLayout" Target="../slideLayouts/slideLayout155.xml"/><Relationship Id="rId21" Type="http://schemas.openxmlformats.org/officeDocument/2006/relationships/slideLayout" Target="../slideLayouts/slideLayout173.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theme" Target="../theme/theme15.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slideLayout" Target="../slideLayouts/slideLayout172.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slideLayout" Target="../slideLayouts/slideLayout17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18" Type="http://schemas.openxmlformats.org/officeDocument/2006/relationships/slideLayout" Target="../slideLayouts/slideLayout194.xml"/><Relationship Id="rId3" Type="http://schemas.openxmlformats.org/officeDocument/2006/relationships/slideLayout" Target="../slideLayouts/slideLayout179.xml"/><Relationship Id="rId21" Type="http://schemas.openxmlformats.org/officeDocument/2006/relationships/slideLayout" Target="../slideLayouts/slideLayout197.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slideLayout" Target="../slideLayouts/slideLayout193.xml"/><Relationship Id="rId2" Type="http://schemas.openxmlformats.org/officeDocument/2006/relationships/slideLayout" Target="../slideLayouts/slideLayout178.xml"/><Relationship Id="rId16" Type="http://schemas.openxmlformats.org/officeDocument/2006/relationships/slideLayout" Target="../slideLayouts/slideLayout192.xml"/><Relationship Id="rId20" Type="http://schemas.openxmlformats.org/officeDocument/2006/relationships/slideLayout" Target="../slideLayouts/slideLayout196.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24" Type="http://schemas.openxmlformats.org/officeDocument/2006/relationships/image" Target="../media/image10.bin"/><Relationship Id="rId5" Type="http://schemas.openxmlformats.org/officeDocument/2006/relationships/slideLayout" Target="../slideLayouts/slideLayout181.xml"/><Relationship Id="rId15" Type="http://schemas.openxmlformats.org/officeDocument/2006/relationships/slideLayout" Target="../slideLayouts/slideLayout191.xml"/><Relationship Id="rId23" Type="http://schemas.openxmlformats.org/officeDocument/2006/relationships/theme" Target="../theme/theme16.xml"/><Relationship Id="rId10" Type="http://schemas.openxmlformats.org/officeDocument/2006/relationships/slideLayout" Target="../slideLayouts/slideLayout186.xml"/><Relationship Id="rId19" Type="http://schemas.openxmlformats.org/officeDocument/2006/relationships/slideLayout" Target="../slideLayouts/slideLayout195.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 Id="rId22" Type="http://schemas.openxmlformats.org/officeDocument/2006/relationships/slideLayout" Target="../slideLayouts/slideLayout19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slideLayout" Target="../slideLayouts/slideLayout216.xml"/><Relationship Id="rId3" Type="http://schemas.openxmlformats.org/officeDocument/2006/relationships/slideLayout" Target="../slideLayouts/slideLayout201.xml"/><Relationship Id="rId21" Type="http://schemas.openxmlformats.org/officeDocument/2006/relationships/slideLayout" Target="../slideLayouts/slideLayout219.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0" Type="http://schemas.openxmlformats.org/officeDocument/2006/relationships/slideLayout" Target="../slideLayouts/slideLayout218.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24" Type="http://schemas.openxmlformats.org/officeDocument/2006/relationships/image" Target="../media/image10.bin"/><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theme" Target="../theme/theme17.xml"/><Relationship Id="rId10" Type="http://schemas.openxmlformats.org/officeDocument/2006/relationships/slideLayout" Target="../slideLayouts/slideLayout208.xml"/><Relationship Id="rId19" Type="http://schemas.openxmlformats.org/officeDocument/2006/relationships/slideLayout" Target="../slideLayouts/slideLayout217.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slideLayout" Target="../slideLayouts/slideLayout22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slideLayout" Target="../slideLayouts/slideLayout238.xml"/><Relationship Id="rId3" Type="http://schemas.openxmlformats.org/officeDocument/2006/relationships/slideLayout" Target="../slideLayouts/slideLayout223.xml"/><Relationship Id="rId21" Type="http://schemas.openxmlformats.org/officeDocument/2006/relationships/slideLayout" Target="../slideLayouts/slideLayout241.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5" Type="http://schemas.openxmlformats.org/officeDocument/2006/relationships/image" Target="../media/image10.bin"/><Relationship Id="rId2" Type="http://schemas.openxmlformats.org/officeDocument/2006/relationships/slideLayout" Target="../slideLayouts/slideLayout222.xml"/><Relationship Id="rId16" Type="http://schemas.openxmlformats.org/officeDocument/2006/relationships/slideLayout" Target="../slideLayouts/slideLayout236.xml"/><Relationship Id="rId20" Type="http://schemas.openxmlformats.org/officeDocument/2006/relationships/slideLayout" Target="../slideLayouts/slideLayout240.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24" Type="http://schemas.openxmlformats.org/officeDocument/2006/relationships/theme" Target="../theme/theme18.xml"/><Relationship Id="rId5" Type="http://schemas.openxmlformats.org/officeDocument/2006/relationships/slideLayout" Target="../slideLayouts/slideLayout225.xml"/><Relationship Id="rId15" Type="http://schemas.openxmlformats.org/officeDocument/2006/relationships/slideLayout" Target="../slideLayouts/slideLayout235.xml"/><Relationship Id="rId23" Type="http://schemas.openxmlformats.org/officeDocument/2006/relationships/slideLayout" Target="../slideLayouts/slideLayout243.xml"/><Relationship Id="rId10" Type="http://schemas.openxmlformats.org/officeDocument/2006/relationships/slideLayout" Target="../slideLayouts/slideLayout230.xml"/><Relationship Id="rId19" Type="http://schemas.openxmlformats.org/officeDocument/2006/relationships/slideLayout" Target="../slideLayouts/slideLayout239.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 Id="rId22" Type="http://schemas.openxmlformats.org/officeDocument/2006/relationships/slideLayout" Target="../slideLayouts/slideLayout24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51.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theme" Target="../theme/theme19.xml"/><Relationship Id="rId2" Type="http://schemas.openxmlformats.org/officeDocument/2006/relationships/slideLayout" Target="../slideLayouts/slideLayout245.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736" r:id="rId8"/>
    <p:sldLayoutId id="2147483737" r:id="rId9"/>
    <p:sldLayoutId id="2147483685" r:id="rId10"/>
    <p:sldLayoutId id="2147483684" r:id="rId11"/>
    <p:sldLayoutId id="2147483679" r:id="rId12"/>
    <p:sldLayoutId id="2147483731" r:id="rId13"/>
    <p:sldLayoutId id="2147483730" r:id="rId14"/>
    <p:sldLayoutId id="2147483680" r:id="rId15"/>
    <p:sldLayoutId id="2147483732" r:id="rId16"/>
    <p:sldLayoutId id="2147483733" r:id="rId17"/>
    <p:sldLayoutId id="2147483675" r:id="rId18"/>
    <p:sldLayoutId id="2147483676" r:id="rId19"/>
    <p:sldLayoutId id="2147483677" r:id="rId20"/>
    <p:sldLayoutId id="2147483971" r:id="rId21"/>
    <p:sldLayoutId id="2147483974" r:id="rId2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3168261594"/>
      </p:ext>
    </p:extLst>
  </p:cSld>
  <p:clrMap bg1="lt1" tx1="dk1" bg2="lt2" tx2="dk2" accent1="accent1" accent2="accent2" accent3="accent3" accent4="accent4" accent5="accent5" accent6="accent6" hlink="hlink" folHlink="folHlink"/>
  <p:sldLayoutIdLst>
    <p:sldLayoutId id="2147483682" r:id="rId1"/>
    <p:sldLayoutId id="214748368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6332114"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89994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29" r:id="rId3"/>
    <p:sldLayoutId id="2147483703" r:id="rId4"/>
    <p:sldLayoutId id="2147483704" r:id="rId5"/>
    <p:sldLayoutId id="2147483695" r:id="rId6"/>
    <p:sldLayoutId id="2147483696" r:id="rId7"/>
    <p:sldLayoutId id="2147483697"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3098135" y="156376"/>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382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7E016904-6F46-09E8-C1C0-7826013054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sp>
        <p:nvSpPr>
          <p:cNvPr id="4" name="Rectangle 3">
            <a:extLst>
              <a:ext uri="{FF2B5EF4-FFF2-40B4-BE49-F238E27FC236}">
                <a16:creationId xmlns:a16="http://schemas.microsoft.com/office/drawing/2014/main" id="{0672C625-EB13-11A3-6F6A-D6FD7C8C046F}"/>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pic>
        <p:nvPicPr>
          <p:cNvPr id="5" name="Image 4">
            <a:extLst>
              <a:ext uri="{FF2B5EF4-FFF2-40B4-BE49-F238E27FC236}">
                <a16:creationId xmlns:a16="http://schemas.microsoft.com/office/drawing/2014/main" id="{A3DD0163-06DF-56BF-33D4-597DEAB73571}"/>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sp>
        <p:nvSpPr>
          <p:cNvPr id="6" name="Rectangle 5">
            <a:extLst>
              <a:ext uri="{FF2B5EF4-FFF2-40B4-BE49-F238E27FC236}">
                <a16:creationId xmlns:a16="http://schemas.microsoft.com/office/drawing/2014/main" id="{6CD619C3-84E1-C72B-7D79-7E9C4B86B28E}"/>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Tree>
    <p:extLst>
      <p:ext uri="{BB962C8B-B14F-4D97-AF65-F5344CB8AC3E}">
        <p14:creationId xmlns:p14="http://schemas.microsoft.com/office/powerpoint/2010/main" val="26421681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1" r:id="rId5"/>
    <p:sldLayoutId id="2147483710"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قراءة ح2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أساليب</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معجم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استماع وتحدث </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51241635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11FF2608-4F6C-BB52-8A3C-04CB2DCC800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04DD6F6-FDA1-18F6-F9B5-0C556C4339F7}"/>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936E378F-61B4-745C-429C-DB2D8C76DD4F}"/>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25EF1D0C-E184-2CC7-5850-32716F201A61}"/>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2772F4AC-E23C-8D86-4FAB-CA6FCA97459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BD46C98A-E5C7-8311-F654-3604E5A0DA9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825C6CEB-EB14-95A4-577B-94B6A55E1E09}"/>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12" name="Rectangle 11">
            <a:extLst>
              <a:ext uri="{FF2B5EF4-FFF2-40B4-BE49-F238E27FC236}">
                <a16:creationId xmlns:a16="http://schemas.microsoft.com/office/drawing/2014/main" id="{EBF6CE9F-8B86-6CBF-1FEA-673E4688F292}"/>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7753105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29044580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98735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76" r:id="rId23"/>
    <p:sldLayoutId id="214748397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956298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292020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178871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 id="2147483966" r:id="rId19"/>
    <p:sldLayoutId id="2147483967" r:id="rId20"/>
    <p:sldLayoutId id="2147483968" r:id="rId21"/>
    <p:sldLayoutId id="2147483969" r:id="rId22"/>
    <p:sldLayoutId id="214748397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11/03/2026</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52.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6.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17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7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A823C30-AAA8-F5B7-E130-66A84A528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ZoneTexte 4">
            <a:extLst>
              <a:ext uri="{FF2B5EF4-FFF2-40B4-BE49-F238E27FC236}">
                <a16:creationId xmlns:a16="http://schemas.microsoft.com/office/drawing/2014/main" id="{22CC8B4E-AD97-0A21-2DCC-CCECDDC0DDC4}"/>
              </a:ext>
            </a:extLst>
          </p:cNvPr>
          <p:cNvSpPr txBox="1"/>
          <p:nvPr/>
        </p:nvSpPr>
        <p:spPr>
          <a:xfrm>
            <a:off x="3249039" y="4756826"/>
            <a:ext cx="1245140" cy="646986"/>
          </a:xfrm>
          <a:prstGeom prst="roundRect">
            <a:avLst/>
          </a:prstGeom>
          <a:solidFill>
            <a:srgbClr val="FFC000"/>
          </a:solidFill>
        </p:spPr>
        <p:txBody>
          <a:bodyPr wrap="square" rtlCol="0">
            <a:spAutoFit/>
          </a:bodyPr>
          <a:lstStyle/>
          <a:p>
            <a:pPr algn="ctr"/>
            <a:r>
              <a:rPr lang="ar-MA" sz="3200" b="1" dirty="0">
                <a:solidFill>
                  <a:schemeClr val="bg1"/>
                </a:solidFill>
                <a:latin typeface="Microsoft Uighur" panose="02000000000000000000" pitchFamily="2" charset="-78"/>
                <a:cs typeface="Microsoft Uighur" panose="02000000000000000000" pitchFamily="2" charset="-78"/>
              </a:rPr>
              <a:t>السادس</a:t>
            </a:r>
            <a:endParaRPr lang="fr-FR" dirty="0">
              <a:solidFill>
                <a:schemeClr val="bg1"/>
              </a:solidFill>
            </a:endParaRPr>
          </a:p>
        </p:txBody>
      </p:sp>
    </p:spTree>
    <p:extLst>
      <p:ext uri="{BB962C8B-B14F-4D97-AF65-F5344CB8AC3E}">
        <p14:creationId xmlns:p14="http://schemas.microsoft.com/office/powerpoint/2010/main" val="412781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solidFill>
                  <a:srgbClr val="424D7B"/>
                </a:solidFill>
              </a:rPr>
              <a:t>تنظيم حصص الأسبوع</a:t>
            </a:r>
            <a:endParaRPr lang="fr-MA" dirty="0">
              <a:solidFill>
                <a:srgbClr val="424D7B"/>
              </a:solidFill>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97412" y="339127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878093" y="39070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تمرير  الجزء الأول من الرائز  : المعجم + فهم المقروء + الظواهر اللغوية. (90د).</a:t>
            </a:r>
          </a:p>
          <a:p>
            <a:pPr algn="r" rtl="1">
              <a:spcBef>
                <a:spcPts val="0"/>
              </a:spcBef>
              <a:buClr>
                <a:srgbClr val="424D7B"/>
              </a:buClr>
            </a:pPr>
            <a:r>
              <a:rPr lang="ar-MA" sz="1400" dirty="0">
                <a:solidFill>
                  <a:srgbClr val="424D7B"/>
                </a:solidFill>
                <a:cs typeface="Microsoft Uighur" panose="02000000000000000000" pitchFamily="2" charset="-78"/>
              </a:rPr>
              <a:t>تمرير الجزء الثاني من الرائز: الإنتاج الكتابي+ فهم المسموع ( 60د).</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3038093" y="3391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24D7B"/>
                </a:solidFill>
                <a:latin typeface="Dosis ExtraBold" pitchFamily="2" charset="0"/>
                <a:cs typeface="Microsoft Uighur" panose="02000000000000000000" pitchFamily="2" charset="-78"/>
              </a:rPr>
              <a:t>اليوم</a:t>
            </a:r>
            <a:r>
              <a:rPr lang="fr-MA" b="1" dirty="0">
                <a:solidFill>
                  <a:srgbClr val="424D7B"/>
                </a:solidFill>
                <a:latin typeface="Microsoft Uighur" panose="02000000000000000000" pitchFamily="2" charset="-78"/>
                <a:cs typeface="Microsoft Uighur" panose="02000000000000000000" pitchFamily="2" charset="-78"/>
              </a:rPr>
              <a:t> 5 - </a:t>
            </a:r>
            <a:endParaRPr lang="ar-MA" b="1" dirty="0">
              <a:solidFill>
                <a:srgbClr val="424D7B"/>
              </a:solidFill>
              <a:latin typeface="Microsoft Uighur" panose="02000000000000000000" pitchFamily="2" charset="-78"/>
              <a:cs typeface="Microsoft Uighur" panose="02000000000000000000" pitchFamily="2" charset="-78"/>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08832" y="3393400"/>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2 -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580611" y="1944000"/>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4728207" y="4851238"/>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تمرير</a:t>
            </a:r>
            <a:r>
              <a:rPr lang="fr-FR"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 رائزي الرياضيات واللغة الفرنسية.  </a:t>
            </a:r>
            <a:r>
              <a:rPr lang="fr-FR" sz="1400" dirty="0">
                <a:latin typeface="Microsoft Uighur" panose="02000000000000000000" pitchFamily="2" charset="-78"/>
                <a:cs typeface="Microsoft Uighur" panose="02000000000000000000" pitchFamily="2" charset="-78"/>
              </a:rPr>
              <a:t> </a:t>
            </a:r>
            <a:endParaRPr lang="ar-SA" sz="1400" dirty="0">
              <a:latin typeface="Microsoft Uighur" panose="02000000000000000000" pitchFamily="2" charset="-78"/>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4872207" y="5252382"/>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وضعية تدريبية: الإملاء (30د).</a:t>
            </a:r>
          </a:p>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وضعية تدريبية: فهم المسموع(40 د)</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768650" y="23987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وضعية تدريبية (40د).</a:t>
            </a:r>
          </a:p>
          <a:p>
            <a:pPr marL="266700" indent="-266700">
              <a:lnSpc>
                <a:spcPct val="100000"/>
              </a:lnSpc>
              <a:spcBef>
                <a:spcPts val="300"/>
              </a:spcBef>
              <a:buClrTx/>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دعم الظواهر اللغوية (30د).</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8649" y="5502819"/>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400">
                <a:latin typeface="Microsoft Uighur" panose="02000000000000000000" pitchFamily="2" charset="-78"/>
                <a:cs typeface="Microsoft Uighur" panose="02000000000000000000" pitchFamily="2" charset="-78"/>
              </a:rPr>
              <a:t>الشروع في تصحيح </a:t>
            </a:r>
            <a:r>
              <a:rPr lang="ar-MA" sz="1400" dirty="0">
                <a:latin typeface="Microsoft Uighur" panose="02000000000000000000" pitchFamily="2" charset="-78"/>
                <a:cs typeface="Microsoft Uighur" panose="02000000000000000000" pitchFamily="2" charset="-78"/>
              </a:rPr>
              <a:t>الرائزين وتعبئة النقط على منظومة مسار.</a:t>
            </a:r>
            <a:endParaRPr lang="ar-SA" sz="1400" dirty="0">
              <a:latin typeface="Microsoft Uighur" panose="02000000000000000000" pitchFamily="2" charset="-78"/>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888832" y="3852319"/>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تصحيح الإنتاج الكتابي ( المنجز خلال الأسبوع الرابع) (30د).</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دعم الإنتاج الكتابي : وضعية تدريبية( 40د).</a:t>
            </a:r>
          </a:p>
        </p:txBody>
      </p:sp>
    </p:spTree>
    <p:extLst>
      <p:ext uri="{BB962C8B-B14F-4D97-AF65-F5344CB8AC3E}">
        <p14:creationId xmlns:p14="http://schemas.microsoft.com/office/powerpoint/2010/main" val="21337919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66F8B-1578-797B-D261-F9283DFE936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D4444D9-E070-671D-CB9D-A9574ACFCEB0}"/>
              </a:ext>
            </a:extLst>
          </p:cNvPr>
          <p:cNvSpPr>
            <a:spLocks noGrp="1"/>
          </p:cNvSpPr>
          <p:nvPr>
            <p:ph type="title"/>
          </p:nvPr>
        </p:nvSpPr>
        <p:spPr>
          <a:xfrm>
            <a:off x="941254" y="927854"/>
            <a:ext cx="7886700" cy="720000"/>
          </a:xfrm>
        </p:spPr>
        <p:txBody>
          <a:bodyPr/>
          <a:lstStyle/>
          <a:p>
            <a:r>
              <a:rPr lang="ar-MA" sz="2800" dirty="0"/>
              <a:t>         تمرير الجزء الأول من الرائز</a:t>
            </a:r>
            <a:endParaRPr lang="fr-MA" sz="3200" dirty="0"/>
          </a:p>
        </p:txBody>
      </p:sp>
      <p:pic>
        <p:nvPicPr>
          <p:cNvPr id="28" name="Image 27">
            <a:extLst>
              <a:ext uri="{FF2B5EF4-FFF2-40B4-BE49-F238E27FC236}">
                <a16:creationId xmlns:a16="http://schemas.microsoft.com/office/drawing/2014/main" id="{3395B5B4-87F2-3C42-F0F2-9245C31BB7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1379A70B-32F3-CC74-E971-4A80F3F0627C}"/>
              </a:ext>
            </a:extLst>
          </p:cNvPr>
          <p:cNvSpPr txBox="1">
            <a:spLocks/>
          </p:cNvSpPr>
          <p:nvPr/>
        </p:nvSpPr>
        <p:spPr>
          <a:xfrm>
            <a:off x="1300715" y="2570211"/>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المعجم ؛</a:t>
            </a:r>
          </a:p>
          <a:p>
            <a:pPr algn="r" rtl="1">
              <a:buClr>
                <a:srgbClr val="424D7B"/>
              </a:buClr>
              <a:buSzPct val="50000"/>
            </a:pPr>
            <a:r>
              <a:rPr lang="ar-MA" sz="2800" b="1" dirty="0">
                <a:cs typeface="Microsoft Uighur" panose="02000000000000000000" pitchFamily="2" charset="-78"/>
              </a:rPr>
              <a:t>فهم المقروء؛</a:t>
            </a:r>
          </a:p>
          <a:p>
            <a:pPr algn="r" rtl="1">
              <a:buClr>
                <a:srgbClr val="424D7B"/>
              </a:buClr>
              <a:buSzPct val="50000"/>
            </a:pPr>
            <a:r>
              <a:rPr lang="ar-MA" sz="2800" b="1" dirty="0">
                <a:cs typeface="Microsoft Uighur" panose="02000000000000000000" pitchFamily="2" charset="-78"/>
              </a:rPr>
              <a:t>الظواهر اللغوية.</a:t>
            </a:r>
          </a:p>
        </p:txBody>
      </p:sp>
      <p:pic>
        <p:nvPicPr>
          <p:cNvPr id="31" name="Image 30">
            <a:extLst>
              <a:ext uri="{FF2B5EF4-FFF2-40B4-BE49-F238E27FC236}">
                <a16:creationId xmlns:a16="http://schemas.microsoft.com/office/drawing/2014/main" id="{01DE2514-F696-7246-D84C-08707715C3C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2">
            <a:extLst>
              <a:ext uri="{FF2B5EF4-FFF2-40B4-BE49-F238E27FC236}">
                <a16:creationId xmlns:a16="http://schemas.microsoft.com/office/drawing/2014/main" id="{D7065A5C-6A4E-7B86-CFC6-3C2E1D65FB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91207" y="991369"/>
            <a:ext cx="547338" cy="547338"/>
          </a:xfrm>
          <a:prstGeom prst="rect">
            <a:avLst/>
          </a:prstGeom>
          <a:ln>
            <a:noFill/>
          </a:ln>
        </p:spPr>
      </p:pic>
    </p:spTree>
    <p:extLst>
      <p:ext uri="{BB962C8B-B14F-4D97-AF65-F5344CB8AC3E}">
        <p14:creationId xmlns:p14="http://schemas.microsoft.com/office/powerpoint/2010/main" val="9681702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1"/>
                                        </p:tgtEl>
                                        <p:attrNameLst>
                                          <p:attrName>style.visibility</p:attrName>
                                        </p:attrNameLst>
                                      </p:cBhvr>
                                      <p:to>
                                        <p:strVal val="visible"/>
                                      </p:to>
                                    </p:set>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912C-3531-A3A1-C2EE-6A060430EC7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531E102-F62C-7C1B-E500-671BDC46FD3E}"/>
              </a:ext>
            </a:extLst>
          </p:cNvPr>
          <p:cNvSpPr>
            <a:spLocks noGrp="1"/>
          </p:cNvSpPr>
          <p:nvPr>
            <p:ph type="title"/>
          </p:nvPr>
        </p:nvSpPr>
        <p:spPr>
          <a:xfrm>
            <a:off x="1824001" y="629185"/>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التمرير</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8E73747F-C127-6AB3-E4A9-F08978F0BC44}"/>
              </a:ext>
            </a:extLst>
          </p:cNvPr>
          <p:cNvSpPr txBox="1">
            <a:spLocks/>
          </p:cNvSpPr>
          <p:nvPr/>
        </p:nvSpPr>
        <p:spPr>
          <a:xfrm>
            <a:off x="243840" y="1222572"/>
            <a:ext cx="8436863" cy="5422068"/>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أورق الأسئلة؛</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توزيع الرائز  على التلاميذ ومطالبتهم بالإجابة بخط واضح؛</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a:t>
            </a:r>
            <a:r>
              <a:rPr lang="fr-FR" sz="2800" b="1" dirty="0">
                <a:solidFill>
                  <a:srgbClr val="424D7B"/>
                </a:solidFill>
                <a:latin typeface="Microsoft Uighur" panose="02000000000000000000" pitchFamily="2" charset="-78"/>
                <a:ea typeface="+mn-ea"/>
                <a:cs typeface="Microsoft Uighur" panose="02000000000000000000" pitchFamily="2" charset="-78"/>
              </a:rPr>
              <a:t>min</a:t>
            </a:r>
            <a:r>
              <a:rPr lang="ar-MA" sz="2800" b="1" dirty="0">
                <a:solidFill>
                  <a:srgbClr val="424D7B"/>
                </a:solidFill>
                <a:latin typeface="Microsoft Uighur" panose="02000000000000000000" pitchFamily="2" charset="-78"/>
                <a:ea typeface="+mn-ea"/>
                <a:cs typeface="Microsoft Uighur" panose="02000000000000000000" pitchFamily="2" charset="-78"/>
              </a:rPr>
              <a:t> </a:t>
            </a:r>
            <a:r>
              <a:rPr lang="fr-FR" sz="2800" b="1" dirty="0">
                <a:solidFill>
                  <a:srgbClr val="424D7B"/>
                </a:solidFill>
                <a:latin typeface="Microsoft Uighur" panose="02000000000000000000" pitchFamily="2" charset="-78"/>
                <a:ea typeface="+mn-ea"/>
                <a:cs typeface="Microsoft Uighur" panose="02000000000000000000" pitchFamily="2" charset="-78"/>
              </a:rPr>
              <a:t>1h:30</a:t>
            </a:r>
            <a:r>
              <a:rPr lang="ar-MA" sz="2800" b="1" dirty="0">
                <a:solidFill>
                  <a:srgbClr val="424D7B"/>
                </a:solidFill>
                <a:latin typeface="Microsoft Uighur" panose="02000000000000000000" pitchFamily="2" charset="-78"/>
                <a:ea typeface="+mn-ea"/>
                <a:cs typeface="Microsoft Uighur" panose="02000000000000000000" pitchFamily="2" charset="-78"/>
              </a:rPr>
              <a:t>؛</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واستحضار الإستراتيجيات والقواعد التي تعلموها خلال دروس المرحلة؛ </a:t>
            </a:r>
          </a:p>
          <a:p>
            <a:pPr marL="273050" indent="-273050" algn="r" rtl="1">
              <a:lnSpc>
                <a:spcPct val="150000"/>
              </a:lnSpc>
              <a:buFont typeface="+mj-lt"/>
              <a:buAutoNum type="arabicPeriod"/>
            </a:pPr>
            <a:r>
              <a:rPr lang="ar-MA" sz="28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52161301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27B8E-4483-4013-406D-07062C74197B}"/>
            </a:ext>
          </a:extLst>
        </p:cNvPr>
        <p:cNvGrpSpPr/>
        <p:nvPr/>
      </p:nvGrpSpPr>
      <p:grpSpPr>
        <a:xfrm>
          <a:off x="0" y="0"/>
          <a:ext cx="0" cy="0"/>
          <a:chOff x="0" y="0"/>
          <a:chExt cx="0" cy="0"/>
        </a:xfrm>
      </p:grpSpPr>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4AD1499-370E-8C85-BEE0-EA02419E3F7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6" name="Titre 1">
            <a:extLst>
              <a:ext uri="{FF2B5EF4-FFF2-40B4-BE49-F238E27FC236}">
                <a16:creationId xmlns:a16="http://schemas.microsoft.com/office/drawing/2014/main" id="{BAFFB2AC-6975-DC2B-6548-D3C99F4114F8}"/>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تذكروا سلوك هذا الأسبوع، واشتغلوا في صمت. </a:t>
            </a:r>
          </a:p>
        </p:txBody>
      </p:sp>
      <p:pic>
        <p:nvPicPr>
          <p:cNvPr id="7" name="Image 6" descr="Une image contenant Animation, dessin humoristique, Dessin animé, illustration&#10;&#10;Le contenu généré par l’IA peut être incorrect.">
            <a:extLst>
              <a:ext uri="{FF2B5EF4-FFF2-40B4-BE49-F238E27FC236}">
                <a16:creationId xmlns:a16="http://schemas.microsoft.com/office/drawing/2014/main" id="{3B0B791F-65DA-A933-ACFC-A945C430A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4658" y="2968165"/>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Espace réservé du texte 2">
            <a:extLst>
              <a:ext uri="{FF2B5EF4-FFF2-40B4-BE49-F238E27FC236}">
                <a16:creationId xmlns:a16="http://schemas.microsoft.com/office/drawing/2014/main" id="{5D9965DA-BD40-9C13-5BA2-98B7C77BDBCF}"/>
              </a:ext>
            </a:extLst>
          </p:cNvPr>
          <p:cNvSpPr txBox="1">
            <a:spLocks/>
          </p:cNvSpPr>
          <p:nvPr/>
        </p:nvSpPr>
        <p:spPr>
          <a:xfrm>
            <a:off x="1237512" y="3564511"/>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sp>
        <p:nvSpPr>
          <p:cNvPr id="9" name="ZoneTexte 8">
            <a:extLst>
              <a:ext uri="{FF2B5EF4-FFF2-40B4-BE49-F238E27FC236}">
                <a16:creationId xmlns:a16="http://schemas.microsoft.com/office/drawing/2014/main" id="{990C0E0E-6408-F800-743B-E49662984DFF}"/>
              </a:ext>
            </a:extLst>
          </p:cNvPr>
          <p:cNvSpPr txBox="1"/>
          <p:nvPr/>
        </p:nvSpPr>
        <p:spPr>
          <a:xfrm>
            <a:off x="448853" y="1575854"/>
            <a:ext cx="1447334" cy="369332"/>
          </a:xfrm>
          <a:prstGeom prst="rect">
            <a:avLst/>
          </a:prstGeom>
          <a:solidFill>
            <a:schemeClr val="accent4">
              <a:lumMod val="40000"/>
              <a:lumOff val="60000"/>
            </a:schemeClr>
          </a:solidFill>
          <a:ln>
            <a:solidFill>
              <a:srgbClr val="FF0000"/>
            </a:solidFill>
          </a:ln>
        </p:spPr>
        <p:txBody>
          <a:bodyPr wrap="square" rtlCol="0">
            <a:spAutoFit/>
          </a:bodyPr>
          <a:lstStyle/>
          <a:p>
            <a:pPr algn="ctr"/>
            <a:r>
              <a:rPr lang="fr-FR" dirty="0"/>
              <a:t>1h:30min</a:t>
            </a:r>
          </a:p>
        </p:txBody>
      </p:sp>
    </p:spTree>
    <p:extLst>
      <p:ext uri="{BB962C8B-B14F-4D97-AF65-F5344CB8AC3E}">
        <p14:creationId xmlns:p14="http://schemas.microsoft.com/office/powerpoint/2010/main" val="2870651748"/>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E179-394F-51F8-C651-B5553955C868}"/>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D135042-8DCC-8DBE-2ECF-F9F63A103D23}"/>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BF7A78DE-104C-F7D8-E651-0E5072DFF88D}"/>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استراحة :10 دقائق</a:t>
            </a:r>
          </a:p>
        </p:txBody>
      </p:sp>
    </p:spTree>
    <p:extLst>
      <p:ext uri="{BB962C8B-B14F-4D97-AF65-F5344CB8AC3E}">
        <p14:creationId xmlns:p14="http://schemas.microsoft.com/office/powerpoint/2010/main" val="117675611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E4EEE-2744-7068-79FE-FB7A80038D8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961C0C3-BD31-18F3-B37B-7CC4C7652021}"/>
              </a:ext>
            </a:extLst>
          </p:cNvPr>
          <p:cNvSpPr>
            <a:spLocks noGrp="1"/>
          </p:cNvSpPr>
          <p:nvPr>
            <p:ph type="title"/>
          </p:nvPr>
        </p:nvSpPr>
        <p:spPr>
          <a:xfrm>
            <a:off x="941254" y="927854"/>
            <a:ext cx="7886700" cy="720000"/>
          </a:xfrm>
        </p:spPr>
        <p:txBody>
          <a:bodyPr/>
          <a:lstStyle/>
          <a:p>
            <a:r>
              <a:rPr lang="ar-MA" sz="2800" dirty="0"/>
              <a:t>                      تمرير الجزء الثاني من الرائز </a:t>
            </a:r>
            <a:endParaRPr lang="fr-MA" sz="3200" dirty="0"/>
          </a:p>
        </p:txBody>
      </p:sp>
      <p:pic>
        <p:nvPicPr>
          <p:cNvPr id="28" name="Image 27">
            <a:extLst>
              <a:ext uri="{FF2B5EF4-FFF2-40B4-BE49-F238E27FC236}">
                <a16:creationId xmlns:a16="http://schemas.microsoft.com/office/drawing/2014/main" id="{C81BCB5C-3064-7693-4B10-DA6FDF15DE55}"/>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D5A5C1C5-C530-37E6-164C-DE23BB0C38DC}"/>
              </a:ext>
            </a:extLst>
          </p:cNvPr>
          <p:cNvSpPr txBox="1">
            <a:spLocks/>
          </p:cNvSpPr>
          <p:nvPr/>
        </p:nvSpPr>
        <p:spPr>
          <a:xfrm>
            <a:off x="1300715" y="2369605"/>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فهم المسموع؛</a:t>
            </a:r>
          </a:p>
          <a:p>
            <a:pPr algn="r" rtl="1">
              <a:buClr>
                <a:srgbClr val="424D7B"/>
              </a:buClr>
              <a:buSzPct val="50000"/>
            </a:pPr>
            <a:r>
              <a:rPr lang="ar-MA" sz="2800" b="1" dirty="0">
                <a:cs typeface="Microsoft Uighur" panose="02000000000000000000" pitchFamily="2" charset="-78"/>
              </a:rPr>
              <a:t>الإنتاج الكتابي.</a:t>
            </a:r>
          </a:p>
        </p:txBody>
      </p:sp>
      <p:pic>
        <p:nvPicPr>
          <p:cNvPr id="31" name="Image 30">
            <a:extLst>
              <a:ext uri="{FF2B5EF4-FFF2-40B4-BE49-F238E27FC236}">
                <a16:creationId xmlns:a16="http://schemas.microsoft.com/office/drawing/2014/main" id="{9A8BCA61-A543-FA34-2146-BA9E7A60917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4" name="Image 3">
            <a:extLst>
              <a:ext uri="{FF2B5EF4-FFF2-40B4-BE49-F238E27FC236}">
                <a16:creationId xmlns:a16="http://schemas.microsoft.com/office/drawing/2014/main" id="{B8D72541-0FC2-4373-0C87-85FF68BEBC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65390" y="1020627"/>
            <a:ext cx="436923" cy="436923"/>
          </a:xfrm>
          <a:prstGeom prst="rect">
            <a:avLst/>
          </a:prstGeom>
          <a:ln>
            <a:noFill/>
          </a:ln>
        </p:spPr>
      </p:pic>
    </p:spTree>
    <p:extLst>
      <p:ext uri="{BB962C8B-B14F-4D97-AF65-F5344CB8AC3E}">
        <p14:creationId xmlns:p14="http://schemas.microsoft.com/office/powerpoint/2010/main" val="19236360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1"/>
                                        </p:tgtEl>
                                        <p:attrNameLst>
                                          <p:attrName>style.visibility</p:attrName>
                                        </p:attrNameLst>
                                      </p:cBhvr>
                                      <p:to>
                                        <p:strVal val="visible"/>
                                      </p:to>
                                    </p:set>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89607-10DD-6FD4-E5AE-76B897F0751E}"/>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A13C2BF-EC0E-F584-DD26-D404B87A8863}"/>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D25F090D-A69D-4B28-76A9-3039C7F5AA89}"/>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تقويم فهم المسموع </a:t>
            </a:r>
          </a:p>
        </p:txBody>
      </p:sp>
    </p:spTree>
    <p:extLst>
      <p:ext uri="{BB962C8B-B14F-4D97-AF65-F5344CB8AC3E}">
        <p14:creationId xmlns:p14="http://schemas.microsoft.com/office/powerpoint/2010/main" val="30173248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F6868-810B-C2B4-E9B5-6ABE78BE5F57}"/>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EBB1EE20-030A-951B-F1C1-8034C23A91D2}"/>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فهم المسموع</a:t>
            </a:r>
            <a:endParaRPr lang="fr-MA" sz="4400" dirty="0">
              <a:solidFill>
                <a:srgbClr val="424D7B"/>
              </a:solidFill>
              <a:latin typeface="Dosis SemiBold" pitchFamily="2" charset="0"/>
              <a:ea typeface="+mn-ea"/>
              <a:cs typeface="Microsoft Uighur" panose="02000000000000000000" pitchFamily="2" charset="-78"/>
            </a:endParaRPr>
          </a:p>
        </p:txBody>
      </p:sp>
      <p:sp>
        <p:nvSpPr>
          <p:cNvPr id="6" name="Espace réservé du texte 2">
            <a:extLst>
              <a:ext uri="{FF2B5EF4-FFF2-40B4-BE49-F238E27FC236}">
                <a16:creationId xmlns:a16="http://schemas.microsoft.com/office/drawing/2014/main" id="{047EA696-7B9B-B0A9-5E2B-66DFF684483E}"/>
              </a:ext>
            </a:extLst>
          </p:cNvPr>
          <p:cNvSpPr txBox="1">
            <a:spLocks/>
          </p:cNvSpPr>
          <p:nvPr/>
        </p:nvSpPr>
        <p:spPr>
          <a:xfrm>
            <a:off x="243191" y="1400783"/>
            <a:ext cx="8261215"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أوراق  الأسئلة  المستنسخة بعدد التلاميذ؛</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يسجل الأستاذ  النص السماعي( </a:t>
            </a:r>
            <a:r>
              <a:rPr lang="ar-MA" sz="2400" b="1" dirty="0">
                <a:solidFill>
                  <a:srgbClr val="FF0000"/>
                </a:solidFill>
                <a:latin typeface="Microsoft Uighur" panose="02000000000000000000" pitchFamily="2" charset="-78"/>
                <a:ea typeface="+mn-ea"/>
                <a:cs typeface="Microsoft Uighur" panose="02000000000000000000" pitchFamily="2" charset="-78"/>
              </a:rPr>
              <a:t>مدرج في  الشريحة الأخيرة</a:t>
            </a:r>
            <a:r>
              <a:rPr lang="ar-MA" sz="2400" b="1" dirty="0">
                <a:solidFill>
                  <a:srgbClr val="424D7B"/>
                </a:solidFill>
                <a:latin typeface="Microsoft Uighur" panose="02000000000000000000" pitchFamily="2" charset="-78"/>
                <a:ea typeface="+mn-ea"/>
                <a:cs typeface="Microsoft Uighur" panose="02000000000000000000" pitchFamily="2" charset="-78"/>
              </a:rPr>
              <a:t>) على مذكرة قصد تسميعه بشكل معبر؛</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توفير البيئة الآمنة لتسميع النص؛</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مستقلة لتسجيل معلومات أثناء تسميع النص؛</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أثناء التسميع  قصد التقاط أكبر عدد من المعلومات ؛ </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15 دقيقة؛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753131152"/>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F7D18-F2AA-3110-86E6-2E7782B0D4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8F989B-DDB2-7049-EAC9-AD346B71D1FE}"/>
              </a:ext>
            </a:extLst>
          </p:cNvPr>
          <p:cNvSpPr>
            <a:spLocks noGrp="1"/>
          </p:cNvSpPr>
          <p:nvPr>
            <p:ph type="title"/>
          </p:nvPr>
        </p:nvSpPr>
        <p:spPr>
          <a:xfrm>
            <a:off x="324244" y="756000"/>
            <a:ext cx="729864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الصفحة رقم -5- من الرائز.</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EBE2E15-84AB-9DB8-708B-365A1AEFCD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82279F8E-CF45-6C11-BB29-FB20B2725743}"/>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64716407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65227-69D6-1C3F-ED4A-A990945E71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1A3E7F-590E-5E8C-BE15-1852C1794472}"/>
              </a:ext>
            </a:extLst>
          </p:cNvPr>
          <p:cNvSpPr>
            <a:spLocks noGrp="1"/>
          </p:cNvSpPr>
          <p:nvPr>
            <p:ph type="title"/>
          </p:nvPr>
        </p:nvSpPr>
        <p:spPr>
          <a:xfrm>
            <a:off x="324244" y="756000"/>
            <a:ext cx="729864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أوراقا مستقلة لتسجيل المعلومات التي يمكنكم التقاطها أثناء تسميع النص.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A414F15-0718-66F7-A6C5-949A55B5423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962D1FA-A6AF-A0FB-5B3D-0EF51C48BC09}"/>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53499302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5B938-7639-46CE-F02F-310CF268BF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7E1CB4-2796-746A-B2CA-169FB0AA4E31}"/>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مستعدون!  سأقرأ  النص. انصتوا جيدا وسجلوا  أهم المعلومات الواردة فيه على  أوراقكم.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الوارد في الشريحة الأخيرة من العرض بعد  فصل الحاسوب عن الشاشة. (مرتان متتاليتان)</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2F0C799-CB4A-C606-34C7-305CEDDF2A7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AB2D1B01-179D-BB41-07B4-4854AD6E502E}"/>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89710083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E3BA4-C7A0-7446-17E0-F7A224DB52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3C4186-3950-1722-56CE-B5DBD457B904}"/>
              </a:ext>
            </a:extLst>
          </p:cNvPr>
          <p:cNvSpPr>
            <a:spLocks noGrp="1"/>
          </p:cNvSpPr>
          <p:nvPr>
            <p:ph type="title"/>
          </p:nvPr>
        </p:nvSpPr>
        <p:spPr>
          <a:xfrm>
            <a:off x="398834" y="756000"/>
            <a:ext cx="7224053"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استعينوا بما علق في أذهانكم من أفكار حول النص، وبما سجلتموه على الأوراق من معلومات، وأجيبوا عن أسئلة الرائز الخاصة بفهم المسموع.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6F69638-FD16-85AF-AB10-B40BE0BB80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E714FCD8-7831-8D9A-D4D6-AEC9E18C7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244" y="1463233"/>
            <a:ext cx="1531028" cy="1761486"/>
          </a:xfrm>
          <a:prstGeom prst="rect">
            <a:avLst/>
          </a:prstGeom>
        </p:spPr>
      </p:pic>
      <p:grpSp>
        <p:nvGrpSpPr>
          <p:cNvPr id="7" name="Groupe 6">
            <a:extLst>
              <a:ext uri="{FF2B5EF4-FFF2-40B4-BE49-F238E27FC236}">
                <a16:creationId xmlns:a16="http://schemas.microsoft.com/office/drawing/2014/main" id="{5D3F452A-184F-4ADC-02D6-EE1A4A96DD0C}"/>
              </a:ext>
            </a:extLst>
          </p:cNvPr>
          <p:cNvGrpSpPr/>
          <p:nvPr/>
        </p:nvGrpSpPr>
        <p:grpSpPr>
          <a:xfrm>
            <a:off x="324244" y="3633282"/>
            <a:ext cx="8297694" cy="334001"/>
            <a:chOff x="468772" y="1769688"/>
            <a:chExt cx="6947779" cy="334001"/>
          </a:xfrm>
        </p:grpSpPr>
        <p:sp>
          <p:nvSpPr>
            <p:cNvPr id="8" name="Rectangle : coins arrondis 7">
              <a:extLst>
                <a:ext uri="{FF2B5EF4-FFF2-40B4-BE49-F238E27FC236}">
                  <a16:creationId xmlns:a16="http://schemas.microsoft.com/office/drawing/2014/main" id="{E8788370-09F6-592F-D114-54966421E163}"/>
                </a:ext>
              </a:extLst>
            </p:cNvPr>
            <p:cNvSpPr/>
            <p:nvPr/>
          </p:nvSpPr>
          <p:spPr>
            <a:xfrm>
              <a:off x="6488091" y="1769688"/>
              <a:ext cx="928460" cy="332203"/>
            </a:xfrm>
            <a:prstGeom prst="roundRect">
              <a:avLst>
                <a:gd name="adj" fmla="val 50000"/>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Abhaya Libre" panose="02000503000000000000" pitchFamily="2" charset="0"/>
                  <a:ea typeface="Calibri" panose="020F0502020204030204" pitchFamily="34" charset="0"/>
                  <a:cs typeface="Abhaya Libre" panose="02000503000000000000" pitchFamily="2" charset="0"/>
                </a:rPr>
                <a:t>CO1</a:t>
              </a:r>
              <a:endParaRPr lang="ar-MA" sz="2400" dirty="0">
                <a:solidFill>
                  <a:schemeClr val="tx1"/>
                </a:solidFill>
                <a:latin typeface="Abhaya Libre" panose="02000503000000000000" pitchFamily="2" charset="0"/>
                <a:ea typeface="Calibri" panose="020F0502020204030204" pitchFamily="34" charset="0"/>
                <a:cs typeface="Adobe Arabic" panose="02040503050201020203" pitchFamily="18" charset="-78"/>
              </a:endParaRPr>
            </a:p>
          </p:txBody>
        </p:sp>
        <p:sp>
          <p:nvSpPr>
            <p:cNvPr id="9" name="Rectangle : coins arrondis 8">
              <a:extLst>
                <a:ext uri="{FF2B5EF4-FFF2-40B4-BE49-F238E27FC236}">
                  <a16:creationId xmlns:a16="http://schemas.microsoft.com/office/drawing/2014/main" id="{98436FDF-B32F-3039-9ECD-C6E81AD989E1}"/>
                </a:ext>
              </a:extLst>
            </p:cNvPr>
            <p:cNvSpPr/>
            <p:nvPr/>
          </p:nvSpPr>
          <p:spPr>
            <a:xfrm>
              <a:off x="2241700" y="1769688"/>
              <a:ext cx="4177406"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اِسْتِرْجاعُ </a:t>
              </a:r>
              <a:r>
                <a:rPr lang="ar-MA" sz="2000"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وَٱسْتِنْتاجُ</a:t>
              </a:r>
              <a:r>
                <a:rPr lang="ar-MA" sz="2000"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مَعْلوماتٍ صَرِيحَةٍ وَضِمْنِيَّةٍ وارِدَةٍ في نَصٍّ مَسْموعٍ.</a:t>
              </a:r>
              <a:endParaRPr lang="ar-MA" sz="2000" b="1" dirty="0">
                <a:solidFill>
                  <a:sysClr val="windowText" lastClr="0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142B1D6D-3840-5F70-4091-96B1CD9232BE}"/>
                </a:ext>
              </a:extLst>
            </p:cNvPr>
            <p:cNvGrpSpPr/>
            <p:nvPr/>
          </p:nvGrpSpPr>
          <p:grpSpPr>
            <a:xfrm>
              <a:off x="468772" y="1771486"/>
              <a:ext cx="1589892" cy="332203"/>
              <a:chOff x="633981" y="1546166"/>
              <a:chExt cx="1589892" cy="332203"/>
            </a:xfrm>
          </p:grpSpPr>
          <p:sp>
            <p:nvSpPr>
              <p:cNvPr id="13" name="Rectangle : coins arrondis 12">
                <a:extLst>
                  <a:ext uri="{FF2B5EF4-FFF2-40B4-BE49-F238E27FC236}">
                    <a16:creationId xmlns:a16="http://schemas.microsoft.com/office/drawing/2014/main" id="{66323C09-AB6D-6F29-AB10-B8BBFBBEA1AE}"/>
                  </a:ext>
                </a:extLst>
              </p:cNvPr>
              <p:cNvSpPr/>
              <p:nvPr/>
            </p:nvSpPr>
            <p:spPr>
              <a:xfrm>
                <a:off x="1457600" y="1546166"/>
                <a:ext cx="766273"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ysClr val="windowText" lastClr="000000"/>
                    </a:solidFill>
                    <a:ea typeface="Calibri" panose="020F0502020204030204" pitchFamily="34" charset="0"/>
                    <a:cs typeface="Adobe Arabic" panose="02040503050201020203" pitchFamily="18" charset="-78"/>
                  </a:rPr>
                  <a:t>التحكم</a:t>
                </a:r>
              </a:p>
            </p:txBody>
          </p:sp>
          <p:sp>
            <p:nvSpPr>
              <p:cNvPr id="14" name="Rectangle : coins arrondis 13">
                <a:extLst>
                  <a:ext uri="{FF2B5EF4-FFF2-40B4-BE49-F238E27FC236}">
                    <a16:creationId xmlns:a16="http://schemas.microsoft.com/office/drawing/2014/main" id="{B6F57D2D-194D-5BC7-36AD-74998D47E99A}"/>
                  </a:ext>
                </a:extLst>
              </p:cNvPr>
              <p:cNvSpPr/>
              <p:nvPr/>
            </p:nvSpPr>
            <p:spPr>
              <a:xfrm>
                <a:off x="633981" y="1546166"/>
                <a:ext cx="754636" cy="332203"/>
              </a:xfrm>
              <a:prstGeom prst="roundRect">
                <a:avLst>
                  <a:gd name="adj" fmla="val 50000"/>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600" b="1" dirty="0">
                    <a:solidFill>
                      <a:schemeClr val="tx1"/>
                    </a:solidFill>
                    <a:ea typeface="Calibri" panose="020F0502020204030204" pitchFamily="34" charset="0"/>
                    <a:cs typeface="Adobe Arabic" panose="02040503050201020203" pitchFamily="18" charset="-78"/>
                  </a:rPr>
                  <a:t>10/ .....</a:t>
                </a:r>
              </a:p>
            </p:txBody>
          </p:sp>
        </p:grpSp>
      </p:grpSp>
      <p:grpSp>
        <p:nvGrpSpPr>
          <p:cNvPr id="20" name="Groupe 19">
            <a:extLst>
              <a:ext uri="{FF2B5EF4-FFF2-40B4-BE49-F238E27FC236}">
                <a16:creationId xmlns:a16="http://schemas.microsoft.com/office/drawing/2014/main" id="{1E094DD5-15A7-29D2-D1BC-94EC59A673A0}"/>
              </a:ext>
            </a:extLst>
          </p:cNvPr>
          <p:cNvGrpSpPr/>
          <p:nvPr/>
        </p:nvGrpSpPr>
        <p:grpSpPr>
          <a:xfrm>
            <a:off x="353549" y="5394766"/>
            <a:ext cx="8391617" cy="332204"/>
            <a:chOff x="492950" y="1769687"/>
            <a:chExt cx="6923601" cy="332204"/>
          </a:xfrm>
        </p:grpSpPr>
        <p:sp>
          <p:nvSpPr>
            <p:cNvPr id="21" name="Rectangle : coins arrondis 20">
              <a:extLst>
                <a:ext uri="{FF2B5EF4-FFF2-40B4-BE49-F238E27FC236}">
                  <a16:creationId xmlns:a16="http://schemas.microsoft.com/office/drawing/2014/main" id="{7000A0EE-6587-09DB-13D9-A7A700B1BBBA}"/>
                </a:ext>
              </a:extLst>
            </p:cNvPr>
            <p:cNvSpPr/>
            <p:nvPr/>
          </p:nvSpPr>
          <p:spPr>
            <a:xfrm>
              <a:off x="6696630" y="1769688"/>
              <a:ext cx="719921" cy="332203"/>
            </a:xfrm>
            <a:prstGeom prst="roundRect">
              <a:avLst>
                <a:gd name="adj" fmla="val 50000"/>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Abhaya Libre" panose="02000503000000000000" pitchFamily="2" charset="0"/>
                  <a:ea typeface="Calibri" panose="020F0502020204030204" pitchFamily="34" charset="0"/>
                  <a:cs typeface="Abhaya Libre" panose="02000503000000000000" pitchFamily="2" charset="0"/>
                </a:rPr>
                <a:t>CO2</a:t>
              </a:r>
              <a:endParaRPr lang="ar-MA" sz="2400" dirty="0">
                <a:solidFill>
                  <a:schemeClr val="tx1"/>
                </a:solidFill>
                <a:effectLst/>
                <a:latin typeface="Abhaya Libre" panose="02000503000000000000" pitchFamily="2" charset="0"/>
                <a:ea typeface="Calibri" panose="020F0502020204030204" pitchFamily="34" charset="0"/>
                <a:cs typeface="Adobe Arabic" panose="02040503050201020203" pitchFamily="18" charset="-78"/>
              </a:endParaRPr>
            </a:p>
          </p:txBody>
        </p:sp>
        <p:sp>
          <p:nvSpPr>
            <p:cNvPr id="22" name="Rectangle : coins arrondis 21">
              <a:extLst>
                <a:ext uri="{FF2B5EF4-FFF2-40B4-BE49-F238E27FC236}">
                  <a16:creationId xmlns:a16="http://schemas.microsoft.com/office/drawing/2014/main" id="{A4944CC7-ECDF-8AEB-0E1F-8D389B519A1F}"/>
                </a:ext>
              </a:extLst>
            </p:cNvPr>
            <p:cNvSpPr/>
            <p:nvPr/>
          </p:nvSpPr>
          <p:spPr>
            <a:xfrm>
              <a:off x="2215756" y="1769688"/>
              <a:ext cx="4274847"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إِعادَةُ إِنْتاجِ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ٱلنَّصِّ</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ٱلْمَسْموعِ</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مُوَظَّفاً مَهاراتِ: اَلتَّرْكيبِ،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ٱلتَّعْليقِ</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ٱلتَّلْخيصِ</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وَٱلْإِكْمالِ</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a:t>
              </a:r>
              <a:endParaRPr lang="ar-MA" b="1" dirty="0">
                <a:solidFill>
                  <a:sysClr val="windowText" lastClr="0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23" name="Groupe 22">
              <a:extLst>
                <a:ext uri="{FF2B5EF4-FFF2-40B4-BE49-F238E27FC236}">
                  <a16:creationId xmlns:a16="http://schemas.microsoft.com/office/drawing/2014/main" id="{B280FFB5-1892-6189-1CCD-F659916DF9F8}"/>
                </a:ext>
              </a:extLst>
            </p:cNvPr>
            <p:cNvGrpSpPr/>
            <p:nvPr/>
          </p:nvGrpSpPr>
          <p:grpSpPr>
            <a:xfrm>
              <a:off x="492950" y="1769687"/>
              <a:ext cx="1609769" cy="332204"/>
              <a:chOff x="658159" y="1544367"/>
              <a:chExt cx="1609769" cy="332204"/>
            </a:xfrm>
          </p:grpSpPr>
          <p:sp>
            <p:nvSpPr>
              <p:cNvPr id="24" name="Rectangle : coins arrondis 23">
                <a:extLst>
                  <a:ext uri="{FF2B5EF4-FFF2-40B4-BE49-F238E27FC236}">
                    <a16:creationId xmlns:a16="http://schemas.microsoft.com/office/drawing/2014/main" id="{B0518473-B369-C90D-B946-257E7CF9A38D}"/>
                  </a:ext>
                </a:extLst>
              </p:cNvPr>
              <p:cNvSpPr/>
              <p:nvPr/>
            </p:nvSpPr>
            <p:spPr>
              <a:xfrm>
                <a:off x="1501655" y="1544368"/>
                <a:ext cx="766273"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ysClr val="windowText" lastClr="000000"/>
                    </a:solidFill>
                    <a:ea typeface="Calibri" panose="020F0502020204030204" pitchFamily="34" charset="0"/>
                    <a:cs typeface="Adobe Arabic" panose="02040503050201020203" pitchFamily="18" charset="-78"/>
                  </a:rPr>
                  <a:t>التحكم</a:t>
                </a:r>
              </a:p>
            </p:txBody>
          </p:sp>
          <p:sp>
            <p:nvSpPr>
              <p:cNvPr id="25" name="Rectangle : coins arrondis 24">
                <a:extLst>
                  <a:ext uri="{FF2B5EF4-FFF2-40B4-BE49-F238E27FC236}">
                    <a16:creationId xmlns:a16="http://schemas.microsoft.com/office/drawing/2014/main" id="{9E8B55FC-2F7D-52D3-F992-DCE00022EFD6}"/>
                  </a:ext>
                </a:extLst>
              </p:cNvPr>
              <p:cNvSpPr/>
              <p:nvPr/>
            </p:nvSpPr>
            <p:spPr>
              <a:xfrm>
                <a:off x="658159" y="1544367"/>
                <a:ext cx="754636" cy="332203"/>
              </a:xfrm>
              <a:prstGeom prst="roundRect">
                <a:avLst>
                  <a:gd name="adj" fmla="val 50000"/>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400" b="1" dirty="0">
                    <a:solidFill>
                      <a:schemeClr val="tx1"/>
                    </a:solidFill>
                    <a:ea typeface="Calibri" panose="020F0502020204030204" pitchFamily="34" charset="0"/>
                    <a:cs typeface="Adobe Arabic" panose="02040503050201020203" pitchFamily="18" charset="-78"/>
                  </a:rPr>
                  <a:t>10/ .....</a:t>
                </a:r>
              </a:p>
            </p:txBody>
          </p:sp>
        </p:grpSp>
      </p:grpSp>
    </p:spTree>
    <p:extLst>
      <p:ext uri="{BB962C8B-B14F-4D97-AF65-F5344CB8AC3E}">
        <p14:creationId xmlns:p14="http://schemas.microsoft.com/office/powerpoint/2010/main" val="309847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468F2-7A3D-D929-9D95-C14644EA3AC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C7AE86C4-BEF2-3B4D-452B-C89CBA1FAD0D}"/>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882A0681-177E-DA8B-1A2B-02E4EE74FCC1}"/>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تقويم الإنتاج الكتابي </a:t>
            </a:r>
          </a:p>
        </p:txBody>
      </p:sp>
    </p:spTree>
    <p:extLst>
      <p:ext uri="{BB962C8B-B14F-4D97-AF65-F5344CB8AC3E}">
        <p14:creationId xmlns:p14="http://schemas.microsoft.com/office/powerpoint/2010/main" val="25284350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CF28-9FBA-63AF-A30B-0F2DE4E5F5DE}"/>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65EBE267-4566-A204-7900-0E2C8A851627}"/>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normAutofit fontScale="90000"/>
          </a:bodyPr>
          <a:lstStyle/>
          <a:p>
            <a:r>
              <a:rPr lang="ar-MA" sz="4400" dirty="0">
                <a:solidFill>
                  <a:srgbClr val="424D7B"/>
                </a:solidFill>
                <a:latin typeface="Dosis SemiBold" pitchFamily="2" charset="0"/>
                <a:ea typeface="+mn-ea"/>
                <a:cs typeface="Microsoft Uighur" panose="02000000000000000000" pitchFamily="2" charset="-78"/>
              </a:rPr>
              <a:t>دليل تمرير رائز  الإنتاج الكتابي</a:t>
            </a:r>
            <a:endParaRPr lang="fr-MA" sz="4400" dirty="0">
              <a:solidFill>
                <a:srgbClr val="424D7B"/>
              </a:solidFill>
              <a:latin typeface="Dosis SemiBold" pitchFamily="2" charset="0"/>
              <a:ea typeface="+mn-ea"/>
              <a:cs typeface="Microsoft Uighur" panose="02000000000000000000" pitchFamily="2" charset="-78"/>
            </a:endParaRPr>
          </a:p>
        </p:txBody>
      </p:sp>
      <p:sp>
        <p:nvSpPr>
          <p:cNvPr id="6" name="Espace réservé du texte 2">
            <a:extLst>
              <a:ext uri="{FF2B5EF4-FFF2-40B4-BE49-F238E27FC236}">
                <a16:creationId xmlns:a16="http://schemas.microsoft.com/office/drawing/2014/main" id="{E3789156-7106-CA69-63B8-94C419D5B3D4}"/>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الإجابة عن تعليمة(</a:t>
            </a:r>
            <a:r>
              <a:rPr lang="fr-FR" sz="2400" b="1" dirty="0">
                <a:solidFill>
                  <a:srgbClr val="424D7B"/>
                </a:solidFill>
                <a:latin typeface="Microsoft Uighur" panose="02000000000000000000" pitchFamily="2" charset="-78"/>
                <a:ea typeface="+mn-ea"/>
                <a:cs typeface="Microsoft Uighur" panose="02000000000000000000" pitchFamily="2" charset="-78"/>
              </a:rPr>
              <a:t>PE1</a:t>
            </a:r>
            <a:r>
              <a:rPr lang="ar-MA" sz="2400" b="1" dirty="0">
                <a:solidFill>
                  <a:srgbClr val="424D7B"/>
                </a:solidFill>
                <a:latin typeface="Microsoft Uighur" panose="02000000000000000000" pitchFamily="2" charset="-78"/>
                <a:ea typeface="+mn-ea"/>
                <a:cs typeface="Microsoft Uighur" panose="02000000000000000000" pitchFamily="2" charset="-78"/>
              </a:rPr>
              <a:t>) على ورقة الأسئلة؛ </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الإجابة عن تعليمة ( </a:t>
            </a:r>
            <a:r>
              <a:rPr lang="fr-FR" sz="2400" b="1" dirty="0">
                <a:solidFill>
                  <a:srgbClr val="424D7B"/>
                </a:solidFill>
                <a:latin typeface="Microsoft Uighur" panose="02000000000000000000" pitchFamily="2" charset="-78"/>
                <a:ea typeface="+mn-ea"/>
                <a:cs typeface="Microsoft Uighur" panose="02000000000000000000" pitchFamily="2" charset="-78"/>
              </a:rPr>
              <a:t>PE2</a:t>
            </a:r>
            <a:r>
              <a:rPr lang="ar-MA" sz="2400" b="1" dirty="0">
                <a:solidFill>
                  <a:srgbClr val="424D7B"/>
                </a:solidFill>
                <a:latin typeface="Microsoft Uighur" panose="02000000000000000000" pitchFamily="2" charset="-78"/>
                <a:ea typeface="+mn-ea"/>
                <a:cs typeface="Microsoft Uighur" panose="02000000000000000000" pitchFamily="2" charset="-78"/>
              </a:rPr>
              <a:t>) على ورقة مستقلة ترفق بالرائز.</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وتجنب الأخطاء اللغوية؛ </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توجيه  التلاميذ إلى استعمال أورق التسويد قبل كتابة الموضوع على ورقة التحرير؛</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40 دقيقة؛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lnSpc>
                <a:spcPct val="150000"/>
              </a:lnSpc>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220773375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61B28-C908-7DBA-E528-459A5A5EAE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6909B-3DED-175A-F73D-4C2A68512814}"/>
              </a:ext>
            </a:extLst>
          </p:cNvPr>
          <p:cNvSpPr>
            <a:spLocks noGrp="1"/>
          </p:cNvSpPr>
          <p:nvPr>
            <p:ph type="title"/>
          </p:nvPr>
        </p:nvSpPr>
        <p:spPr>
          <a:xfrm>
            <a:off x="398834" y="756000"/>
            <a:ext cx="7224053"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الرائز الصفحة -4-. وأجيبوا عن السؤالين معا.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FCCA455-F28A-5362-DBBA-819F3A9125B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grpSp>
        <p:nvGrpSpPr>
          <p:cNvPr id="3" name="Groupe 2">
            <a:extLst>
              <a:ext uri="{FF2B5EF4-FFF2-40B4-BE49-F238E27FC236}">
                <a16:creationId xmlns:a16="http://schemas.microsoft.com/office/drawing/2014/main" id="{201BE1E1-0F38-FE5E-8BEC-69ED7FE922CC}"/>
              </a:ext>
            </a:extLst>
          </p:cNvPr>
          <p:cNvGrpSpPr/>
          <p:nvPr/>
        </p:nvGrpSpPr>
        <p:grpSpPr>
          <a:xfrm>
            <a:off x="515154" y="3174095"/>
            <a:ext cx="7721646" cy="334001"/>
            <a:chOff x="468772" y="1769688"/>
            <a:chExt cx="6947779" cy="334001"/>
          </a:xfrm>
        </p:grpSpPr>
        <p:sp>
          <p:nvSpPr>
            <p:cNvPr id="5" name="Rectangle : coins arrondis 4">
              <a:extLst>
                <a:ext uri="{FF2B5EF4-FFF2-40B4-BE49-F238E27FC236}">
                  <a16:creationId xmlns:a16="http://schemas.microsoft.com/office/drawing/2014/main" id="{409C52BD-F15F-F75D-4021-D7809ACE08E0}"/>
                </a:ext>
              </a:extLst>
            </p:cNvPr>
            <p:cNvSpPr/>
            <p:nvPr/>
          </p:nvSpPr>
          <p:spPr>
            <a:xfrm>
              <a:off x="6696630" y="1769688"/>
              <a:ext cx="719921" cy="332203"/>
            </a:xfrm>
            <a:prstGeom prst="roundRect">
              <a:avLst>
                <a:gd name="adj" fmla="val 50000"/>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Abhaya Libre" panose="02000503000000000000" pitchFamily="2" charset="0"/>
                  <a:ea typeface="Calibri" panose="020F0502020204030204" pitchFamily="34" charset="0"/>
                  <a:cs typeface="Abhaya Libre" panose="02000503000000000000" pitchFamily="2" charset="0"/>
                </a:rPr>
                <a:t>PE1</a:t>
              </a:r>
              <a:endParaRPr lang="ar-MA" sz="2400" dirty="0">
                <a:solidFill>
                  <a:schemeClr val="tx1"/>
                </a:solidFill>
                <a:latin typeface="Abhaya Libre" panose="02000503000000000000" pitchFamily="2" charset="0"/>
                <a:ea typeface="Calibri" panose="020F0502020204030204" pitchFamily="34" charset="0"/>
                <a:cs typeface="Adobe Arabic" panose="02040503050201020203" pitchFamily="18" charset="-78"/>
              </a:endParaRPr>
            </a:p>
          </p:txBody>
        </p:sp>
        <p:sp>
          <p:nvSpPr>
            <p:cNvPr id="6" name="Rectangle : coins arrondis 5">
              <a:extLst>
                <a:ext uri="{FF2B5EF4-FFF2-40B4-BE49-F238E27FC236}">
                  <a16:creationId xmlns:a16="http://schemas.microsoft.com/office/drawing/2014/main" id="{68F2D94C-D8DA-4CA0-6907-DB6AAF095FB3}"/>
                </a:ext>
              </a:extLst>
            </p:cNvPr>
            <p:cNvSpPr/>
            <p:nvPr/>
          </p:nvSpPr>
          <p:spPr>
            <a:xfrm>
              <a:off x="2127647" y="1769688"/>
              <a:ext cx="4500000"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اَلتَّعْبيرُ بِكِتابَةِ جُمَلٍ أو فِقْرَةٍ مُوَظِّفاً مَهاراتِ: اَلتَّعْليقِ،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ٱلتَّوْسيعِ</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اَلتَّلْخيصُ؛ اَلتَّفْسيرُ </a:t>
              </a:r>
              <a:endParaRPr lang="ar-MA" b="1" dirty="0">
                <a:solidFill>
                  <a:sysClr val="windowText" lastClr="0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7" name="Groupe 6">
              <a:extLst>
                <a:ext uri="{FF2B5EF4-FFF2-40B4-BE49-F238E27FC236}">
                  <a16:creationId xmlns:a16="http://schemas.microsoft.com/office/drawing/2014/main" id="{0BB417E1-C5B3-B384-C67B-4BE448557F56}"/>
                </a:ext>
              </a:extLst>
            </p:cNvPr>
            <p:cNvGrpSpPr/>
            <p:nvPr/>
          </p:nvGrpSpPr>
          <p:grpSpPr>
            <a:xfrm>
              <a:off x="468772" y="1771486"/>
              <a:ext cx="1589892" cy="332203"/>
              <a:chOff x="633981" y="1546166"/>
              <a:chExt cx="1589892" cy="332203"/>
            </a:xfrm>
          </p:grpSpPr>
          <p:sp>
            <p:nvSpPr>
              <p:cNvPr id="8" name="Rectangle : coins arrondis 7">
                <a:extLst>
                  <a:ext uri="{FF2B5EF4-FFF2-40B4-BE49-F238E27FC236}">
                    <a16:creationId xmlns:a16="http://schemas.microsoft.com/office/drawing/2014/main" id="{454637AE-752A-F69A-679E-0491349B17EA}"/>
                  </a:ext>
                </a:extLst>
              </p:cNvPr>
              <p:cNvSpPr/>
              <p:nvPr/>
            </p:nvSpPr>
            <p:spPr>
              <a:xfrm>
                <a:off x="1457600" y="1546166"/>
                <a:ext cx="766273"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ysClr val="windowText" lastClr="000000"/>
                    </a:solidFill>
                    <a:ea typeface="Calibri" panose="020F0502020204030204" pitchFamily="34" charset="0"/>
                    <a:cs typeface="Adobe Arabic" panose="02040503050201020203" pitchFamily="18" charset="-78"/>
                  </a:rPr>
                  <a:t>التحكم</a:t>
                </a:r>
              </a:p>
            </p:txBody>
          </p:sp>
          <p:sp>
            <p:nvSpPr>
              <p:cNvPr id="9" name="Rectangle : coins arrondis 8">
                <a:extLst>
                  <a:ext uri="{FF2B5EF4-FFF2-40B4-BE49-F238E27FC236}">
                    <a16:creationId xmlns:a16="http://schemas.microsoft.com/office/drawing/2014/main" id="{78A630A8-0534-F7A3-4968-15FF6FA31283}"/>
                  </a:ext>
                </a:extLst>
              </p:cNvPr>
              <p:cNvSpPr/>
              <p:nvPr/>
            </p:nvSpPr>
            <p:spPr>
              <a:xfrm>
                <a:off x="633981" y="1546166"/>
                <a:ext cx="754636" cy="332203"/>
              </a:xfrm>
              <a:prstGeom prst="roundRect">
                <a:avLst>
                  <a:gd name="adj" fmla="val 50000"/>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400" b="1" dirty="0">
                    <a:solidFill>
                      <a:schemeClr val="tx1"/>
                    </a:solidFill>
                    <a:ea typeface="Calibri" panose="020F0502020204030204" pitchFamily="34" charset="0"/>
                    <a:cs typeface="Adobe Arabic" panose="02040503050201020203" pitchFamily="18" charset="-78"/>
                  </a:rPr>
                  <a:t>10/ .....</a:t>
                </a:r>
              </a:p>
            </p:txBody>
          </p:sp>
        </p:grpSp>
      </p:grpSp>
      <p:grpSp>
        <p:nvGrpSpPr>
          <p:cNvPr id="10" name="Groupe 9">
            <a:extLst>
              <a:ext uri="{FF2B5EF4-FFF2-40B4-BE49-F238E27FC236}">
                <a16:creationId xmlns:a16="http://schemas.microsoft.com/office/drawing/2014/main" id="{A0358497-66DD-0C70-876C-3DA3AF2BAF17}"/>
              </a:ext>
            </a:extLst>
          </p:cNvPr>
          <p:cNvGrpSpPr/>
          <p:nvPr/>
        </p:nvGrpSpPr>
        <p:grpSpPr>
          <a:xfrm>
            <a:off x="648110" y="4774193"/>
            <a:ext cx="7588690" cy="334001"/>
            <a:chOff x="468772" y="1769688"/>
            <a:chExt cx="6947779" cy="334001"/>
          </a:xfrm>
        </p:grpSpPr>
        <p:sp>
          <p:nvSpPr>
            <p:cNvPr id="12" name="Rectangle : coins arrondis 11">
              <a:extLst>
                <a:ext uri="{FF2B5EF4-FFF2-40B4-BE49-F238E27FC236}">
                  <a16:creationId xmlns:a16="http://schemas.microsoft.com/office/drawing/2014/main" id="{C66C1179-30D5-568C-0FE0-82147A950E43}"/>
                </a:ext>
              </a:extLst>
            </p:cNvPr>
            <p:cNvSpPr/>
            <p:nvPr/>
          </p:nvSpPr>
          <p:spPr>
            <a:xfrm>
              <a:off x="6696630" y="1769688"/>
              <a:ext cx="719921" cy="332203"/>
            </a:xfrm>
            <a:prstGeom prst="roundRect">
              <a:avLst>
                <a:gd name="adj" fmla="val 50000"/>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Abhaya Libre" panose="02000503000000000000" pitchFamily="2" charset="0"/>
                  <a:ea typeface="Calibri" panose="020F0502020204030204" pitchFamily="34" charset="0"/>
                  <a:cs typeface="Abhaya Libre" panose="02000503000000000000" pitchFamily="2" charset="0"/>
                </a:rPr>
                <a:t>PE2</a:t>
              </a:r>
              <a:endParaRPr lang="ar-MA" sz="2400" dirty="0">
                <a:solidFill>
                  <a:schemeClr val="tx1"/>
                </a:solidFill>
                <a:latin typeface="Abhaya Libre" panose="02000503000000000000" pitchFamily="2" charset="0"/>
                <a:ea typeface="Calibri" panose="020F0502020204030204" pitchFamily="34" charset="0"/>
                <a:cs typeface="Adobe Arabic" panose="02040503050201020203" pitchFamily="18" charset="-78"/>
              </a:endParaRPr>
            </a:p>
          </p:txBody>
        </p:sp>
        <p:sp>
          <p:nvSpPr>
            <p:cNvPr id="13" name="Rectangle : coins arrondis 12">
              <a:extLst>
                <a:ext uri="{FF2B5EF4-FFF2-40B4-BE49-F238E27FC236}">
                  <a16:creationId xmlns:a16="http://schemas.microsoft.com/office/drawing/2014/main" id="{5E9E6EAE-3D6D-1F9A-A390-237B22F07D0E}"/>
                </a:ext>
              </a:extLst>
            </p:cNvPr>
            <p:cNvSpPr/>
            <p:nvPr/>
          </p:nvSpPr>
          <p:spPr>
            <a:xfrm>
              <a:off x="2127647" y="1769688"/>
              <a:ext cx="4500000"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إِنْتاجُ نُصوصٍ كِتابِيَّةٍ بِغَرَضِ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ٱلتَّفْسيرِ</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أَوِ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ٱلسَّرْدِ</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أَوِ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ٱلْوَصْفِ</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أَوِ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ٱلتَّوْجيهِ</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 أَوِ </a:t>
              </a:r>
              <a:r>
                <a:rPr lang="ar-MA" b="1" dirty="0" err="1">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ٱلْإِقْناعِ</a:t>
              </a:r>
              <a:r>
                <a:rPr lang="ar-MA" b="1" dirty="0">
                  <a:solidFill>
                    <a:sysClr val="windowText" lastClr="000000"/>
                  </a:solidFill>
                  <a:latin typeface="Microsoft Uighur" panose="02000000000000000000" pitchFamily="2" charset="-78"/>
                  <a:ea typeface="Calibri" panose="020F0502020204030204" pitchFamily="34" charset="0"/>
                  <a:cs typeface="Microsoft Uighur" panose="02000000000000000000" pitchFamily="2" charset="-78"/>
                </a:rPr>
                <a:t>.</a:t>
              </a:r>
              <a:endParaRPr lang="ar-MA" b="1" dirty="0">
                <a:solidFill>
                  <a:sysClr val="windowText" lastClr="0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4" name="Groupe 13">
              <a:extLst>
                <a:ext uri="{FF2B5EF4-FFF2-40B4-BE49-F238E27FC236}">
                  <a16:creationId xmlns:a16="http://schemas.microsoft.com/office/drawing/2014/main" id="{3AE0CFFC-0081-DC0F-0951-3E388EEF36E2}"/>
                </a:ext>
              </a:extLst>
            </p:cNvPr>
            <p:cNvGrpSpPr/>
            <p:nvPr/>
          </p:nvGrpSpPr>
          <p:grpSpPr>
            <a:xfrm>
              <a:off x="468772" y="1771486"/>
              <a:ext cx="1589892" cy="332203"/>
              <a:chOff x="633981" y="1546166"/>
              <a:chExt cx="1589892" cy="332203"/>
            </a:xfrm>
          </p:grpSpPr>
          <p:sp>
            <p:nvSpPr>
              <p:cNvPr id="15" name="Rectangle : coins arrondis 14">
                <a:extLst>
                  <a:ext uri="{FF2B5EF4-FFF2-40B4-BE49-F238E27FC236}">
                    <a16:creationId xmlns:a16="http://schemas.microsoft.com/office/drawing/2014/main" id="{8262F598-E32E-5256-0FA5-AA66F52C4110}"/>
                  </a:ext>
                </a:extLst>
              </p:cNvPr>
              <p:cNvSpPr/>
              <p:nvPr/>
            </p:nvSpPr>
            <p:spPr>
              <a:xfrm>
                <a:off x="1457600" y="1546166"/>
                <a:ext cx="766273" cy="332203"/>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ysClr val="windowText" lastClr="000000"/>
                    </a:solidFill>
                    <a:ea typeface="Calibri" panose="020F0502020204030204" pitchFamily="34" charset="0"/>
                    <a:cs typeface="Adobe Arabic" panose="02040503050201020203" pitchFamily="18" charset="-78"/>
                  </a:rPr>
                  <a:t>التحكم</a:t>
                </a:r>
              </a:p>
            </p:txBody>
          </p:sp>
          <p:sp>
            <p:nvSpPr>
              <p:cNvPr id="16" name="Rectangle : coins arrondis 15">
                <a:extLst>
                  <a:ext uri="{FF2B5EF4-FFF2-40B4-BE49-F238E27FC236}">
                    <a16:creationId xmlns:a16="http://schemas.microsoft.com/office/drawing/2014/main" id="{B6DDD16A-C7D6-73D9-2480-4B70B9D1D400}"/>
                  </a:ext>
                </a:extLst>
              </p:cNvPr>
              <p:cNvSpPr/>
              <p:nvPr/>
            </p:nvSpPr>
            <p:spPr>
              <a:xfrm>
                <a:off x="633981" y="1546166"/>
                <a:ext cx="754636" cy="332203"/>
              </a:xfrm>
              <a:prstGeom prst="roundRect">
                <a:avLst>
                  <a:gd name="adj" fmla="val 50000"/>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400" b="1" dirty="0">
                    <a:solidFill>
                      <a:schemeClr val="tx1"/>
                    </a:solidFill>
                    <a:ea typeface="Calibri" panose="020F0502020204030204" pitchFamily="34" charset="0"/>
                    <a:cs typeface="Adobe Arabic" panose="02040503050201020203" pitchFamily="18" charset="-78"/>
                  </a:rPr>
                  <a:t>10/ .....</a:t>
                </a:r>
              </a:p>
            </p:txBody>
          </p:sp>
        </p:grpSp>
      </p:grpSp>
      <p:pic>
        <p:nvPicPr>
          <p:cNvPr id="18" name="Image 17">
            <a:extLst>
              <a:ext uri="{FF2B5EF4-FFF2-40B4-BE49-F238E27FC236}">
                <a16:creationId xmlns:a16="http://schemas.microsoft.com/office/drawing/2014/main" id="{E767E4CF-DDDD-C344-B44A-FCE127788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286" y="1374578"/>
            <a:ext cx="1229036" cy="1414862"/>
          </a:xfrm>
          <a:prstGeom prst="rect">
            <a:avLst/>
          </a:prstGeom>
        </p:spPr>
      </p:pic>
    </p:spTree>
    <p:extLst>
      <p:ext uri="{BB962C8B-B14F-4D97-AF65-F5344CB8AC3E}">
        <p14:creationId xmlns:p14="http://schemas.microsoft.com/office/powerpoint/2010/main" val="370809081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A956-1637-C68B-E60E-19D3E2D714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34E5D2-BF70-0653-E20F-9502D826941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ACD1F8E-201E-2661-B5D3-959240AA18A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اختتام الحصة6_1">
            <a:hlinkClick r:id="" action="ppaction://media"/>
            <a:extLst>
              <a:ext uri="{FF2B5EF4-FFF2-40B4-BE49-F238E27FC236}">
                <a16:creationId xmlns:a16="http://schemas.microsoft.com/office/drawing/2014/main" id="{31B6043E-2237-50C4-F6CE-D47B926BE2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2" y="1920227"/>
            <a:ext cx="7038975" cy="3959225"/>
          </a:xfrm>
          <a:prstGeom prst="rect">
            <a:avLst/>
          </a:prstGeom>
        </p:spPr>
      </p:pic>
    </p:spTree>
    <p:extLst>
      <p:ext uri="{BB962C8B-B14F-4D97-AF65-F5344CB8AC3E}">
        <p14:creationId xmlns:p14="http://schemas.microsoft.com/office/powerpoint/2010/main" val="8934627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C4D8-0FFC-A6CB-4147-DE1E540466A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DFEFC36-3C9F-7541-3041-CE535EFFE002}"/>
              </a:ext>
            </a:extLst>
          </p:cNvPr>
          <p:cNvSpPr txBox="1"/>
          <p:nvPr/>
        </p:nvSpPr>
        <p:spPr>
          <a:xfrm>
            <a:off x="1681258" y="902526"/>
            <a:ext cx="5781483" cy="601958"/>
          </a:xfrm>
          <a:prstGeom prst="rect">
            <a:avLst/>
          </a:prstGeom>
        </p:spPr>
        <p:txBody>
          <a:bodyPr anchor="ctr">
            <a:normAutofit fontScale="92500" lnSpcReduction="20000"/>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نص فهم المسموع- الموضوع الرئيسي- </a:t>
            </a:r>
          </a:p>
        </p:txBody>
      </p:sp>
      <p:sp>
        <p:nvSpPr>
          <p:cNvPr id="6" name="TextBox 5">
            <a:extLst>
              <a:ext uri="{FF2B5EF4-FFF2-40B4-BE49-F238E27FC236}">
                <a16:creationId xmlns:a16="http://schemas.microsoft.com/office/drawing/2014/main" id="{A6AABF52-533E-C9C2-1A4E-1D449FBD2E1C}"/>
              </a:ext>
            </a:extLst>
          </p:cNvPr>
          <p:cNvSpPr txBox="1"/>
          <p:nvPr/>
        </p:nvSpPr>
        <p:spPr>
          <a:xfrm>
            <a:off x="496112" y="1504484"/>
            <a:ext cx="7976680" cy="5081142"/>
          </a:xfrm>
          <a:prstGeom prst="rect">
            <a:avLst/>
          </a:prstGeom>
          <a:ln w="38100">
            <a:solidFill>
              <a:schemeClr val="accent1"/>
            </a:solidFill>
          </a:ln>
        </p:spPr>
        <p:txBody>
          <a:bodyPr anchor="ctr">
            <a:no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R="0" lvl="0" indent="360363"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فن النجارة</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تعد النجارة أحد أعرق أشكال الفن التقليدي التي عرفها الإنسان، إذ استخدم الخشب قديما لصنع أدوات بسيطة للحياة اليومية مثل الأوعية والمقابض. ومع الوقت، تعلم الحرفيون تمييز أنواع الخشب، فاستعملوا منها الصلب للأبواب، والخفيف للأدوات. ثم تطورت الحرفة، فظهرت قطع مزخرفة تعبر عن إبداع الصناع وإتقانهم للتفاصيل الدقيقة.</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لا تقتصر النجارة على صنع الأدوات، بل تمتد إلى الجانب الجمالي من خلال النقش والزخرفة وتصميم الأثاث. فالنجار يبدع في صنع تحف فنية رائعة، إذ ينتقي الخشب بعناية، ثم يشكله بمهارة فائقة، ويزينه بنقوش دقيقة تكشف عن حس فني رفيع، فتغدو أعماله زينة تتألق في القصور والمساجد، </a:t>
            </a:r>
            <a:r>
              <a:rPr kumimoji="0" lang="ar-MA" sz="2500" b="1" i="0" u="none" strike="noStrike" kern="1200" cap="none" spc="0" normalizeH="0" baseline="0" noProof="0" dirty="0" err="1">
                <a:ln>
                  <a:noFill/>
                </a:ln>
                <a:solidFill>
                  <a:srgbClr val="565F88"/>
                </a:solidFill>
                <a:effectLst/>
                <a:uLnTx/>
                <a:uFillTx/>
                <a:latin typeface="Microsoft Uighur" panose="02000000000000000000" pitchFamily="2" charset="-78"/>
                <a:ea typeface="+mj-ea"/>
                <a:cs typeface="Microsoft Uighur" panose="02000000000000000000" pitchFamily="2" charset="-78"/>
              </a:rPr>
              <a:t>مضفية</a:t>
            </a: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على الفضاء رونقا وجمالا.</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وقد تطورت النجارة في العصر الحديث تطورا ملحوظا، حيث أصبحت الأدوات اليدوية مدعومة بآلات حديثة وأجهزة إلكترونية، تساعد على سرعة الإنجاز ودقة القياس، وتتيح تكرار الأشكال بدقة أكبر. ومع ذلك، ما تزال لمسة الحرفي مهمة في انتقاء الزخارف المناسبة، ووضع اللمسات النهائية التي تمنح الخشب مظهرا جذابا، لذلك يجمع النجار بين الخبرة التقليدية والتقنيات الجديدة، ويقدم أعماله تقديما مثاليا يلائم حاجات البيت والفضاءات العامة.</a:t>
            </a:r>
          </a:p>
        </p:txBody>
      </p:sp>
    </p:spTree>
    <p:extLst>
      <p:ext uri="{BB962C8B-B14F-4D97-AF65-F5344CB8AC3E}">
        <p14:creationId xmlns:p14="http://schemas.microsoft.com/office/powerpoint/2010/main" val="217511345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2F05A-9822-35E4-86DC-F7EA9BF4D8B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79565F9-5387-FBD4-04A3-42368F0B1A90}"/>
              </a:ext>
            </a:extLst>
          </p:cNvPr>
          <p:cNvSpPr txBox="1"/>
          <p:nvPr/>
        </p:nvSpPr>
        <p:spPr>
          <a:xfrm>
            <a:off x="1681258" y="902526"/>
            <a:ext cx="5781483" cy="601958"/>
          </a:xfrm>
          <a:prstGeom prst="rect">
            <a:avLst/>
          </a:prstGeom>
        </p:spPr>
        <p:txBody>
          <a:bodyPr anchor="ctr">
            <a:normAutofit fontScale="92500" lnSpcReduction="20000"/>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نص فهم المسموع- الموضوع المخفف- </a:t>
            </a:r>
          </a:p>
        </p:txBody>
      </p:sp>
      <p:sp>
        <p:nvSpPr>
          <p:cNvPr id="6" name="TextBox 5">
            <a:extLst>
              <a:ext uri="{FF2B5EF4-FFF2-40B4-BE49-F238E27FC236}">
                <a16:creationId xmlns:a16="http://schemas.microsoft.com/office/drawing/2014/main" id="{A30A1D0C-5BD4-1A72-DD06-192D70E5BE38}"/>
              </a:ext>
            </a:extLst>
          </p:cNvPr>
          <p:cNvSpPr txBox="1"/>
          <p:nvPr/>
        </p:nvSpPr>
        <p:spPr>
          <a:xfrm>
            <a:off x="505840" y="1504484"/>
            <a:ext cx="7976680" cy="5081142"/>
          </a:xfrm>
          <a:prstGeom prst="rect">
            <a:avLst/>
          </a:prstGeom>
          <a:ln w="28575">
            <a:solidFill>
              <a:schemeClr val="accent1"/>
            </a:solidFill>
          </a:ln>
        </p:spPr>
        <p:txBody>
          <a:bodyPr anchor="ctr">
            <a:no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R="0" lvl="0" indent="360363"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أنا الرسم</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بدأت حكايتي مع الإنسان منذ قديم الزمان، حين أمسك حجرا صغيرا، وخط به علامة على صخرة، فكانت تلك أول خطوة في طريقي الطويل. لقد كنت وسيلته ليحكي ما رآه في الصيد، وما عاشه في يومه، قبل أن يعرف القراءة والكتابة.</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كبرتُ معه عبر العصور، فانتقلتُ من جدران الكهوف إلى الكتب، ثم إلى دفاتر التلاميذ ولوحات الفنانين. وفي كل محطةٍ كنتُ لغةً يفهمها الجميع، دون أن تحتاج إلى ترجمةٍ أو شرح، فبالخطوط والألوان يقول الإنسان ما يراه وما يحسّه. وما ضاق به التعبير اتسع له الرسم، وما غاب في صمت الروح أضاءته الألوان. والإنسان في نهاية المطاف كائنٌ يبحث دائماً عن طريقةٍ ليعبر للعالم عن وجوده، والفن كان أصدق هذه الطرق وأعمقها.</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في مدرستك، أساعدك في التعبير عن مشاعرك وإخراجها إلى النور. فحين تمسك القلم، وتبدأ في ترتيب أفكارك، تتعلم كيف تنتقي الأشكال والألوان من حولك. أدربك على التركيز، وأمنحك الفرصة لتبتكر شيئا من صنع يديك. وكلما رسمت لوحات أكثر، اكتشفت قدرات جديدة في داخلك.</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أنا الرسم.</a:t>
            </a:r>
          </a:p>
          <a:p>
            <a:pPr marR="0" lvl="0" indent="360363" algn="just" defTabSz="914400" rtl="1" eaLnBrk="1" fontAlgn="auto" latinLnBrk="0" hangingPunct="1">
              <a:lnSpc>
                <a:spcPct val="90000"/>
              </a:lnSpc>
              <a:spcBef>
                <a:spcPct val="0"/>
              </a:spcBef>
              <a:spcAft>
                <a:spcPts val="0"/>
              </a:spcAft>
              <a:buClrTx/>
              <a:buSzTx/>
              <a:buFontTx/>
              <a:buNone/>
              <a:tabLst/>
              <a:defRPr/>
            </a:pPr>
            <a:r>
              <a:rPr kumimoji="0" lang="ar-MA" sz="25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    أفتح أمامك بوابة الإبداع، وأعلمك أن تعبر عن نفسك بالخطوط والألوان.</a:t>
            </a:r>
          </a:p>
        </p:txBody>
      </p:sp>
    </p:spTree>
    <p:extLst>
      <p:ext uri="{BB962C8B-B14F-4D97-AF65-F5344CB8AC3E}">
        <p14:creationId xmlns:p14="http://schemas.microsoft.com/office/powerpoint/2010/main" val="541676068"/>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معجم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ستماع وتحدث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18691</TotalTime>
  <Words>1033</Words>
  <Application>Microsoft Office PowerPoint</Application>
  <PresentationFormat>Affichage à l'écran (4:3)</PresentationFormat>
  <Paragraphs>100</Paragraphs>
  <Slides>21</Slides>
  <Notes>0</Notes>
  <HiddenSlides>0</HiddenSlides>
  <MMClips>1</MMClips>
  <ScaleCrop>false</ScaleCrop>
  <HeadingPairs>
    <vt:vector size="6" baseType="variant">
      <vt:variant>
        <vt:lpstr>Polices utilisées</vt:lpstr>
      </vt:variant>
      <vt:variant>
        <vt:i4>12</vt:i4>
      </vt:variant>
      <vt:variant>
        <vt:lpstr>Thème</vt:lpstr>
      </vt:variant>
      <vt:variant>
        <vt:i4>20</vt:i4>
      </vt:variant>
      <vt:variant>
        <vt:lpstr>Titres des diapositives</vt:lpstr>
      </vt:variant>
      <vt:variant>
        <vt:i4>21</vt:i4>
      </vt:variant>
    </vt:vector>
  </HeadingPairs>
  <TitlesOfParts>
    <vt:vector size="53" baseType="lpstr">
      <vt:lpstr>Abhaya Libre</vt:lpstr>
      <vt:lpstr>Aptos</vt:lpstr>
      <vt:lpstr>Aptos Display</vt:lpstr>
      <vt:lpstr>Arial</vt:lpstr>
      <vt:lpstr>Calibri</vt:lpstr>
      <vt:lpstr>Dosis</vt:lpstr>
      <vt:lpstr>Dosis ExtraBold</vt:lpstr>
      <vt:lpstr>Dosis Medium</vt:lpstr>
      <vt:lpstr>Dosis SemiBold</vt:lpstr>
      <vt:lpstr>Microsoft Uighur</vt:lpstr>
      <vt:lpstr>Modern Love</vt:lpstr>
      <vt:lpstr>Wingdings</vt:lpstr>
      <vt:lpstr>00_Env-Enseignant</vt:lpstr>
      <vt:lpstr>2_Env-Apprenant_Tmplt</vt:lpstr>
      <vt:lpstr>01- نشاط اعتيادي</vt:lpstr>
      <vt:lpstr>02- معــــــــــجم</vt:lpstr>
      <vt:lpstr>03- استماع وتحدث</vt:lpstr>
      <vt:lpstr>04- قراءة/ كتابة</vt:lpstr>
      <vt:lpstr>6_04- قراءة/ كتابة</vt:lpstr>
      <vt:lpstr>1_04- قراءة/ كتابة</vt:lpstr>
      <vt:lpstr>2_04- قراءة/ كتابة</vt:lpstr>
      <vt:lpstr>3_04- قراءة/ كتابة</vt:lpstr>
      <vt:lpstr>1_03- استماع وتحدث</vt:lpstr>
      <vt:lpstr>4_04- قراءة/ كتابة</vt:lpstr>
      <vt:lpstr>1_01- نشاط اعتيادي</vt:lpstr>
      <vt:lpstr>1_02- معــــــــــجم</vt:lpstr>
      <vt:lpstr>افتتاح الحصة nv</vt:lpstr>
      <vt:lpstr>نشاط اعتيادي nv</vt:lpstr>
      <vt:lpstr>معجم nv</vt:lpstr>
      <vt:lpstr>استماع وتحدث nv</vt:lpstr>
      <vt:lpstr>1_Conception personnalisée</vt:lpstr>
      <vt:lpstr>3_Env-Apprenant_Tmplt</vt:lpstr>
      <vt:lpstr>Présentation PowerPoint</vt:lpstr>
      <vt:lpstr>Présentation PowerPoint</vt:lpstr>
      <vt:lpstr>تنظيم حصص الأسبوع</vt:lpstr>
      <vt:lpstr>         تمرير الجزء الأول من الرائز</vt:lpstr>
      <vt:lpstr>دليل التمرير</vt:lpstr>
      <vt:lpstr>Présentation PowerPoint</vt:lpstr>
      <vt:lpstr>Présentation PowerPoint</vt:lpstr>
      <vt:lpstr>                      تمرير الجزء الثاني من الرائز </vt:lpstr>
      <vt:lpstr>Présentation PowerPoint</vt:lpstr>
      <vt:lpstr>دليل تمرير رائز فهم المسموع</vt:lpstr>
      <vt:lpstr>خذوا الصفحة رقم -5- من الرائز.</vt:lpstr>
      <vt:lpstr>خذوا أوراقا مستقلة لتسجيل المعلومات التي يمكنكم التقاطها أثناء تسميع النص. </vt:lpstr>
      <vt:lpstr>مستعدون!  سأقرأ  النص. انصتوا جيدا وسجلوا  أهم المعلومات الواردة فيه على  أوراقكم.  تسميع النص الوارد في الشريحة الأخيرة من العرض بعد  فصل الحاسوب عن الشاشة. (مرتان متتاليتان)</vt:lpstr>
      <vt:lpstr>استعينوا بما علق في أذهانكم من أفكار حول النص، وبما سجلتموه على الأوراق من معلومات، وأجيبوا عن أسئلة الرائز الخاصة بفهم المسموع. </vt:lpstr>
      <vt:lpstr>Présentation PowerPoint</vt:lpstr>
      <vt:lpstr>دليل تمرير رائز  الإنتاج الكتابي</vt:lpstr>
      <vt:lpstr>خذوا الرائز الصفحة -4-. وأجيبوا عن السؤالين معا. </vt:lpstr>
      <vt:lpstr>إلى اللقاء في الحصة المقبلة.</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AIT BOUCETTA MOHAMED</cp:lastModifiedBy>
  <cp:revision>244</cp:revision>
  <dcterms:created xsi:type="dcterms:W3CDTF">2023-09-20T21:35:22Z</dcterms:created>
  <dcterms:modified xsi:type="dcterms:W3CDTF">2026-03-11T12:44:45Z</dcterms:modified>
</cp:coreProperties>
</file>