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2" r:id="rId2"/>
    <p:sldMasterId id="2147483725" r:id="rId3"/>
    <p:sldMasterId id="2147483748" r:id="rId4"/>
    <p:sldMasterId id="2147483771" r:id="rId5"/>
    <p:sldMasterId id="2147483786" r:id="rId6"/>
    <p:sldMasterId id="2147483799" r:id="rId7"/>
    <p:sldMasterId id="2147483824" r:id="rId8"/>
    <p:sldMasterId id="2147483839" r:id="rId9"/>
    <p:sldMasterId id="2147483863" r:id="rId10"/>
    <p:sldMasterId id="2147483886" r:id="rId11"/>
    <p:sldMasterId id="2147483910" r:id="rId12"/>
  </p:sldMasterIdLst>
  <p:notesMasterIdLst>
    <p:notesMasterId r:id="rId44"/>
  </p:notesMasterIdLst>
  <p:sldIdLst>
    <p:sldId id="2147482754" r:id="rId13"/>
    <p:sldId id="2147482604" r:id="rId14"/>
    <p:sldId id="2147482471" r:id="rId15"/>
    <p:sldId id="2147482697" r:id="rId16"/>
    <p:sldId id="2147482705" r:id="rId17"/>
    <p:sldId id="2147482706" r:id="rId18"/>
    <p:sldId id="2147482472" r:id="rId19"/>
    <p:sldId id="2147482473" r:id="rId20"/>
    <p:sldId id="2134807209" r:id="rId21"/>
    <p:sldId id="2134807211" r:id="rId22"/>
    <p:sldId id="2147482740" r:id="rId23"/>
    <p:sldId id="2134807214" r:id="rId24"/>
    <p:sldId id="2147482708" r:id="rId25"/>
    <p:sldId id="2134806766" r:id="rId26"/>
    <p:sldId id="2147482525" r:id="rId27"/>
    <p:sldId id="2147482526" r:id="rId28"/>
    <p:sldId id="2147482749" r:id="rId29"/>
    <p:sldId id="2147482527" r:id="rId30"/>
    <p:sldId id="2147482750" r:id="rId31"/>
    <p:sldId id="2147482755" r:id="rId32"/>
    <p:sldId id="2147482756" r:id="rId33"/>
    <p:sldId id="2147482712" r:id="rId34"/>
    <p:sldId id="2147482530" r:id="rId35"/>
    <p:sldId id="2147482732" r:id="rId36"/>
    <p:sldId id="2147482751" r:id="rId37"/>
    <p:sldId id="2147482753" r:id="rId38"/>
    <p:sldId id="2147482542" r:id="rId39"/>
    <p:sldId id="2147482715" r:id="rId40"/>
    <p:sldId id="2147482726" r:id="rId41"/>
    <p:sldId id="2147482502" r:id="rId42"/>
    <p:sldId id="2147482634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0097B2"/>
    <a:srgbClr val="106585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70" d="100"/>
          <a:sy n="70" d="100"/>
        </p:scale>
        <p:origin x="11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viewProps" Target="view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00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16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6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96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93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30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4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4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81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85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9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89219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910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46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93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microsoft.com/office/2007/relationships/hdphoto" Target="../media/hdphoto7.wdp"/><Relationship Id="rId4" Type="http://schemas.openxmlformats.org/officeDocument/2006/relationships/image" Target="../media/image36.pn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microsoft.com/office/2007/relationships/hdphoto" Target="../media/hdphoto7.wdp"/><Relationship Id="rId4" Type="http://schemas.openxmlformats.org/officeDocument/2006/relationships/image" Target="../media/image36.pn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microsoft.com/office/2007/relationships/hdphoto" Target="../media/hdphoto7.wdp"/><Relationship Id="rId4" Type="http://schemas.openxmlformats.org/officeDocument/2006/relationships/image" Target="../media/image36.png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1.gif"/><Relationship Id="rId4" Type="http://schemas.openxmlformats.org/officeDocument/2006/relationships/image" Target="../media/image33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202FA7-22B4-2DEA-8980-D4E0FB409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" b="375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189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2113D61-7D8E-E3C8-08FE-5DE70C98A1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2 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5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النبتة العجيبة (2)  – تركيب و تقويم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كتابة دليل الاستعمال - الحصة 5 : إنتاج مشترك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الحصة 5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بتوظيف أساليب النصح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دليل استعمال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94937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نشاط يومياتي في الكتابة.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CEF69F9-0250-3729-C8E1-C83AD348AEB2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فقرة بسيطة وفق المطلوب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60201C-3E6D-72E8-B82F-8B32441910D3}"/>
              </a:ext>
            </a:extLst>
          </p:cNvPr>
          <p:cNvSpPr txBox="1"/>
          <p:nvPr/>
        </p:nvSpPr>
        <p:spPr>
          <a:xfrm>
            <a:off x="552763" y="2084806"/>
            <a:ext cx="78220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صديقُكَ</a:t>
            </a:r>
            <a:r>
              <a:rPr lang="ar-MA" sz="3200" b="1" dirty="0"/>
              <a:t> 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سَعيدٌ يَشْكو دائِماً مِنَ ٱلتَّعَبِ وَآلامِ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ٱلْمَعِدَةِ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وَلَمّا سَأَلْتَهُ عَنْ عاداتِهِ ٱلْيَوْمِيَّةِ أَخْبَرَكَ أَنَّهُ: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يَأْكُلُ كَثيراً مِنَ ٱلْوَجْباتِ ٱلسَّريعَةِ؛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يَشْرَبُ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ٱلْمُشْرُوباتِ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ٱلْغازِيَّةَ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بَدَلَ ٱلْماءِ؛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يَنامُ مُتَأَخِّراً وَيَسْتَيْقِظُ مُتَأَخِّراً؛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يُمارِسُ أَيَّ نَشاطٍ بَدَنِيٍّ؛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يَغْسِلُ يَدَيْهِ قَبْلَ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ٱلْأَكْلِ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algn="just" rtl="1"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 قَلِقٌ عَلى صِحَّتِهِ... اُكْتُبْ لَهُ فَقْرَةً تَوْجيهِيَّةً تَسْتَعْمِلُ فيها ثَلاثَةَ أَساليبِ نُصْحٍ مُخْتَلِفَةٍ.</a:t>
            </a: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A6BAD-05E8-9C5E-7E4E-7E3EC739B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DEC6270-FB48-477B-F0BA-3ABEAACD6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معكم 5 دقائق للإنجاز.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2804AC-9BBF-C1D0-55E2-64BFFB5A4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28678E-7A95-C4AC-0016-8F9D930F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0E4C5C-173A-922A-DDD5-1977ACA9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572A55-3707-9B81-B1DF-A08AC89E7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F9B272-AACD-3D43-9737-FF7BA8A3C3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A6B706-76DE-1934-6781-A50F9F5D49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3D8005-17A4-339A-4BD1-20440D0D83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892E20-A581-F85B-BD08-CC766035A6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2231A3B7-164F-290D-66AE-2EC715DB5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CAA71A-8546-3B02-2A46-C0D0EFB77285}"/>
              </a:ext>
            </a:extLst>
          </p:cNvPr>
          <p:cNvSpPr txBox="1"/>
          <p:nvPr/>
        </p:nvSpPr>
        <p:spPr>
          <a:xfrm>
            <a:off x="552763" y="2084806"/>
            <a:ext cx="78220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صديقُكَ</a:t>
            </a:r>
            <a:r>
              <a:rPr lang="ar-MA" sz="3200" b="1" dirty="0"/>
              <a:t> 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سَعيدٌ يَشْكو دائِماً مِنَ ٱلتَّعَبِ وَآلامِ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ٱلْمَعِدَةِ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وَلَمّا سَأَلْتَهُ عَنْ عاداتِهِ ٱلْيَوْمِيَّةِ أَخْبَرَكَ أَنَّهُ: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يَأْكُلُ كَثيراً مِنَ ٱلْوَجْباتِ ٱلسَّريعَةِ؛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يَشْرَبُ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ٱلْمُشْرُوباتِ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ٱلْغازِيَّةَ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بَدَلَ ٱلْماءِ؛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يَنامُ مُتَأَخِّراً وَيَسْتَيْقِظُ مُتَأَخِّراً؛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يُمارِسُ أَيَّ نَشاطٍ بَدَنِيٍّ؛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يَغْسِلُ يَدَيْهِ قَبْلَ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ٱلْأَكْلِ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algn="just" rtl="1"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 قَلِقٌ عَلى صِحَّتِهِ... اُكْتُبْ لَهُ فَقْرَةً تَوْجيهِيَّةً تَسْتَعْمِلُ فيها ثَلاثَةَ أَساليبِ نُصْحٍ مُخْتَلِفَةٍ.</a:t>
            </a:r>
          </a:p>
        </p:txBody>
      </p:sp>
    </p:spTree>
    <p:extLst>
      <p:ext uri="{BB962C8B-B14F-4D97-AF65-F5344CB8AC3E}">
        <p14:creationId xmlns:p14="http://schemas.microsoft.com/office/powerpoint/2010/main" val="388599780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8D9535-02CE-B81E-D69C-8A931A34C717}"/>
              </a:ext>
            </a:extLst>
          </p:cNvPr>
          <p:cNvSpPr txBox="1"/>
          <p:nvPr/>
        </p:nvSpPr>
        <p:spPr>
          <a:xfrm>
            <a:off x="-120316" y="845112"/>
            <a:ext cx="7555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3FF3C8-56DF-732F-522C-232F97B25726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886CCD0-5EA4-DB54-C868-151430A422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النبتة العجيبة (2)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النبتة العجيبة. قراءات فردية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8BD32B3-5386-CAB5-5E35-EFC71D557578}"/>
              </a:ext>
            </a:extLst>
          </p:cNvPr>
          <p:cNvGrpSpPr/>
          <p:nvPr/>
        </p:nvGrpSpPr>
        <p:grpSpPr>
          <a:xfrm>
            <a:off x="374487" y="2002766"/>
            <a:ext cx="8450426" cy="4412233"/>
            <a:chOff x="-181461" y="2440677"/>
            <a:chExt cx="8450426" cy="441223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3960522-FE4B-D6BF-07F1-06F790B58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1461" y="2440677"/>
              <a:ext cx="2876552" cy="441223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E4315BA-119A-4D0F-8E58-80D3C9371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861" y="2440677"/>
              <a:ext cx="2876552" cy="441223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E2F89A6-DC53-DC2F-601C-14E2ED228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413" y="2440677"/>
              <a:ext cx="2876552" cy="4412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B49FEC6-DD06-DC45-D8BD-ED5A1B0AA24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0C8311-7788-AF97-45F9-E1876267E5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 على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السادس. عمل ثنائي 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768417-97E4-99A5-14B1-7CD6DB5AF0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735" y="2661759"/>
            <a:ext cx="8341706" cy="312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19BC-658A-6699-F3A0-767B97AE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9E268B2-1F6A-2867-7B33-BE3F4DE7D02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D97692-D1FF-9169-EC0D-6519AC44DFD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8E5D14D-B479-322A-DC59-D7A23DB2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10 دقائق</a:t>
            </a:r>
            <a:endParaRPr lang="fr-FR" sz="2400" b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5BA0FF3-03CD-9251-85C0-8EE3E53D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D0DD598-6C9C-5BF9-E83F-10EE7D524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FEDE38C-A0D3-D3E8-6602-D46C458CAF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B363F5E-E19B-9C4F-3A44-7691C0EEAB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C5738A-DC0B-0C00-3028-16FD61906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B134656-9D04-1554-B7B8-E33427EA3F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94E6CE2-0497-5A5C-132B-451D89DF1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CEE8D24-5421-E553-115E-204FD071B9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C0DB46-E9EE-9792-E1E7-055516BF8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4C2A9B-DE6F-1647-6EA9-739886920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735" y="2661759"/>
            <a:ext cx="8341706" cy="312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8717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2212F-963B-CF70-4166-29DD2DCDD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3184056-06DD-ECC3-E147-F8E1099CBB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356008-7352-066B-A188-19CF5575368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742E603-1759-6CCA-13E2-16AA73AA9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جوابه. هل أنتم متفقون؟ (تصحيح تفاعلي)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538A6687-8829-31AF-97A4-5FA7EE134B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2893DCC-3A97-6C22-B192-33ADFDAE6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51E9A3F-29EB-417A-6693-763F264608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A4DE65B-7612-69EA-C2CD-C31807E37D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08C2A5D-49AA-2A25-30B1-2BEFAF735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BD0DAE0-84D7-D3E2-2FEA-BF7F5800B4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B2A5637-EBB2-71ED-CE32-4922D6367A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A9A9240-4609-8FAF-D36B-041BE96511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D079CA6-C27D-F789-649F-A8F00C1A34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AA1C40-7752-F5FB-09A1-0347D91B6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735" y="2661759"/>
            <a:ext cx="8341706" cy="312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787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0F41-560B-3001-F526-FDC0248E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D1E5B6D-2634-220D-270E-61F2C922C4A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7A5FEF-D4B5-5C9B-971D-E911F7AA95B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7681C-64D0-942E-903E-1E2668CC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 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DB57F5-B29A-54D7-E455-86175616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C7039B-F868-59C9-E4AD-301BF4F4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86EF6F6-B797-7F76-DE01-02974D9B6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A5F062F-C598-147A-2001-64A16F884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3B10E3B-4D68-56BA-AFAA-E74C177A6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144001-6B78-8F5D-EDFC-5C1EA3AAAC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855F5B-6F78-1F24-6A5C-EDB0E47627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14536D-B949-33F4-3C92-B49C91600F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59DF611-7181-D196-0FDA-D9236D8F53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180D1F-2DD6-DD98-6311-070EEE3FF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735" y="2661759"/>
            <a:ext cx="8341706" cy="3121946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F52A79B-FBC8-E5C4-63BC-21D21A15F554}"/>
              </a:ext>
            </a:extLst>
          </p:cNvPr>
          <p:cNvSpPr txBox="1"/>
          <p:nvPr/>
        </p:nvSpPr>
        <p:spPr>
          <a:xfrm>
            <a:off x="513821" y="3277136"/>
            <a:ext cx="5852540" cy="558598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تَعيشُ </a:t>
            </a:r>
            <a:r>
              <a:rPr lang="ar-MA" sz="28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ﭐلْقَرْيَةُ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في رَغَدٍ وَﭐسْتِقْرارٍ وَأَمْنٍ وَسَلامٍ.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0C374CAB-BF05-816C-BA28-D4565B8DEBC4}"/>
              </a:ext>
            </a:extLst>
          </p:cNvPr>
          <p:cNvSpPr txBox="1"/>
          <p:nvPr/>
        </p:nvSpPr>
        <p:spPr>
          <a:xfrm>
            <a:off x="495813" y="3878536"/>
            <a:ext cx="5852540" cy="558598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اِنْتَشَرَ </a:t>
            </a:r>
            <a:r>
              <a:rPr lang="ar-MA" sz="28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ﭐلْجوعُ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وَﭐلْعَطَشُ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وَساءَتْ أَحْوالُ </a:t>
            </a:r>
            <a:r>
              <a:rPr lang="ar-MA" sz="28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ﭐلْقَرْيَةِ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.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47BA6D92-3D60-6414-CCF5-117A69CAC3C7}"/>
              </a:ext>
            </a:extLst>
          </p:cNvPr>
          <p:cNvSpPr txBox="1"/>
          <p:nvPr/>
        </p:nvSpPr>
        <p:spPr>
          <a:xfrm>
            <a:off x="119773" y="4351530"/>
            <a:ext cx="6427044" cy="558598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تَمَكَّنَ فارِسٌ وَرِفاقُهُ مِنَ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ﭐلْوُصولِ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لِنَبْتَةِ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ﭐلْحَياةِ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ﭐلّتي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أَعْطَتْهُمْ سِرَّ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ﭐلْخَلاصِ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8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55E7A956-740A-952D-5BF2-3190EEE38AF9}"/>
              </a:ext>
            </a:extLst>
          </p:cNvPr>
          <p:cNvSpPr txBox="1"/>
          <p:nvPr/>
        </p:nvSpPr>
        <p:spPr>
          <a:xfrm>
            <a:off x="0" y="4975851"/>
            <a:ext cx="6427044" cy="558598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عادَتِ الْحَياةُ لِلْقَرْيَةِ بَعْدَ أَنْ  عَمِلَ أَهْلُها بِنَصائِحِ فارِسٍ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8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71375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571A4-1A40-F060-7D0C-489FF98F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0F615B-4579-BE44-2CED-F56E849FC48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D222B1-6526-431C-FD71-D93161DA4DF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0AA0C81-B68B-A560-4C23-7D0871C91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756000"/>
            <a:ext cx="7303408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استعينوا بتلخيص الجزء الأول  و بعناصر الجدول لكتابة تلخيص لنص النبتة العجيبة (الجزئين معا)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8AC64783-145F-6A11-36F9-5F03C28FC5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7454B40-231A-0AD2-15A3-E66038E4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FAFE233-64C2-300A-36AC-9FF370F759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A65A02A-12CE-810B-C363-6DF4210E4A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A883A4F-8364-45A2-8119-2D0BBAA472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C2CA5E0-1702-71CC-5560-D4C5977CD2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40C1C87-312E-0744-D6F7-338BBC9C15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F5BA57C-3A0F-BF6F-250B-7D2642A517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71319FB-A8D4-665D-41CF-E809453217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0BEF7D-61AF-593D-1107-787D74192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707" y="1584325"/>
            <a:ext cx="3365068" cy="48289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B81152-0E69-F347-DBE2-52D08B10A1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6310" y="1584325"/>
            <a:ext cx="3330803" cy="49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5226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34975-0E71-3735-35C4-4D66AC701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67B6816-F3F5-9241-0689-386DA3ACA88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1411AD6-2A4A-D041-51EE-1CECBE01130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AFF410B-1A48-9997-CF3E-A7744E3E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756000"/>
            <a:ext cx="730340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(عمل فردي)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214286C-EB32-0EA4-FE44-B466CB2C2C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FEA3D75-7A95-B117-A09A-A3AEE0108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2EDA54A-53EC-C0E8-0DB7-AC6E0EF07E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A24564D-7C50-1895-A881-8118876F6C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4DA7B55-1625-3319-042C-20B0304036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CE7269A-E208-06F6-B548-33D7017276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00FF4BA-1898-319C-0D32-EC60B82322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AD519D0-3010-CE2A-0DB1-172DF3A16A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1B220EF-9B1B-5A73-776D-279B4E7CD0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3E3258-28CC-C2B0-CD31-C831426CB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707" y="1584325"/>
            <a:ext cx="3365068" cy="48289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060678-F302-F017-BB52-1D2E6A81E0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6310" y="1584325"/>
            <a:ext cx="3330803" cy="49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4372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5C2AF-D730-DA56-9527-FFDE883CC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C36931-FC39-93BA-C04E-E1E17BF8482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2B31E7-D18E-4B4B-CC0F-24A5D0125EC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1175C6D-98A3-2E15-DB59-F49D7E33E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756000"/>
            <a:ext cx="730340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نصحح, من يقرأ جوابه؟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BDA28B7-EC3F-7C4F-B7DB-3232400F86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5E9CE61-2EC8-CE3B-D4E4-64D14041E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A8515-C418-7021-7925-D829F98DF8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5FBD515-582E-118F-DEF2-F1C4F8F75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D4C2F5A-AB4F-B8C8-CF42-38DA63DAD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2100EAC-ECFC-D422-9AD6-ABE6C3F8D7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C5F3D89-F1DC-F68E-C965-47C8A4BF5B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9A49E4C-8F34-3A7E-13B3-A9935778A7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A93BA34-3AD8-C9DF-9348-63BE8DB30D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85BD82-9342-E47E-9A7F-AFA75A7FC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707" y="1584325"/>
            <a:ext cx="3365068" cy="48289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9CADE2-D1D2-744C-19DF-68D609A6B8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6310" y="1584325"/>
            <a:ext cx="3330803" cy="49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0793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04" y="67440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كتابة دليل الاستعمال (5).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7146" y="1775538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الإنتاج الكتابي – الحصة 5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171" y="81840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D96C-8CC7-CECE-8D0F-80C9ADF2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DDBCE5-AF86-CC68-22F2-468E4A8D74C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A94A2-0037-9325-7A50-537540D43A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E7BB9A-6466-E9AB-DBD2-77A857E3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9913"/>
            <a:ext cx="6840000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دليل الاستعمال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C5EF15-AA7F-1A78-E4C8-641EE303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3C8171F-0CB3-75A8-2A86-A1189282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B9F256-E86B-9CAF-74CF-327685A8C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8C5B36D-B11B-C6E1-D2DF-11D6D893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407D3-3405-F60F-7E0C-F1268F3ED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9D9D42-0912-6BF0-A78D-FA2783CD4B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209A5-69A7-9483-B3D3-2E8B79B3C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BB857E-A4AE-66E1-A78C-1E32968821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3BEFE6-39D8-3C3B-9253-4318B43B0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2920F3C-E62F-A5F4-E70C-1E7E76FCE76F}"/>
              </a:ext>
            </a:extLst>
          </p:cNvPr>
          <p:cNvSpPr txBox="1"/>
          <p:nvPr/>
        </p:nvSpPr>
        <p:spPr>
          <a:xfrm>
            <a:off x="2316560" y="2965810"/>
            <a:ext cx="4510879" cy="10900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دَليلُ ٱلاِسْتِعْمالِ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497817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D7DC0-345C-3982-B1B8-6B453DE00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A3CE80-165D-0102-0435-DA287F1EA58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E0CB8-CE7E-213D-7892-56F41950A89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35F31D-0DA1-60BF-3295-4AE59DA2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إنتاجاتكم.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1A98334-3FD5-D610-8114-F78BC3B151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39B14B-68F1-755F-5789-3649CB52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F0BBE6B-D03B-CE38-FAF7-2CAC83913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B08F9DB-5667-9403-D6D1-1D7F976FE1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3F088B2-8AF6-70A9-5094-AF78A8DCA0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38C7824-C705-3DB8-2F7D-D877D50DA3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CEAC911-8C87-F219-2E92-74B9E1DFC7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0E9F3CA-BA19-98EC-0D4B-2D137E5DC1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FAEC11-F7EB-6C49-D486-69FF4FA9E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07C80C-6F13-12D2-0007-6A9ED60B8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775" y="1553834"/>
            <a:ext cx="3458047" cy="530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271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CF2D-78F1-05BB-0D93-D243CE335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EC06647-8C2E-8DD6-8C61-AF0EC154A46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7D37D5-1113-8B2E-23C8-426088256D7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E0F7BB0-CC8D-0E57-B525-C4CC46C3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إنتاجاتكم. عمل ثنائي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23156D5-FAC1-7040-D97D-1A8441C7EC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FC783B5-3103-3FCB-A5A2-265DC57792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5F1B418-1BC7-8819-AB78-F58FD8BA15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F19DCDC-9262-C726-B309-E221F7CD4D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1B76E82-1985-D705-B509-6175FD15D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D7BF786-4A6A-F952-66F4-24C33B8B3A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D2D2DF1-1A8A-43C6-6F2F-1BC0A00F90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C6C366A-35E8-D441-B0EF-5A3684FC80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FCCF2AD-086E-12CF-7630-F7A4B0A091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708165-B3B4-3A16-5C41-19ADC641DB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775" y="1553834"/>
            <a:ext cx="3458047" cy="530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5026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E2B22-97BE-3929-BB21-50FCD7106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0BA0906-4832-D5CB-B360-441A0DE6187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25DBDA-C0BD-74CB-CC15-EFF147FB48D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29F6C51-8EBB-8462-2DC1-FBB654AC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سنقوم بكتابة دليل استعمال جهاز من اختياركم. ( نشاط تفاعلي على السبورة)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2BFFFE0-4EBF-1072-D997-BD31C96D2B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0426A6F-2787-DAEF-5FE4-14367320F9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7AE8356-B1D1-D4B9-F9EF-E8AFC5661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94E47C2-0FBF-3D1F-DC36-F382CA1C0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C94AF43-D0F2-2531-BB88-A12AC1D14D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50EF29C-6F3E-5B5C-6012-FBEB1FD1C1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6E2E9A-97D1-2F6F-B825-8BF53CAA2E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FE5AA0A-EC21-36D4-3294-3CE6871E35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D5F0F11-1C2B-94A6-C09D-2FF6E9C7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F36C1B-CD12-3FC4-E940-5588E783C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62" y="1553834"/>
            <a:ext cx="3458047" cy="530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7490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B44472-E439-CEAC-7FAB-BA80C60343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B79FC-7299-A97D-83F5-C5DD42345F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دونوا دليل الاستعمال على الصفحة 93 من كراساتكم كي تعودوا إليه أثناء المراجعة.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B5D6D9-77A9-BCF2-1F50-1893F63B84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62" y="1553834"/>
            <a:ext cx="3458047" cy="530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B1EDEA"/>
                </a:solidFill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17007</TotalTime>
  <Words>866</Words>
  <Application>Microsoft Office PowerPoint</Application>
  <PresentationFormat>Affichage à l'écran (4:3)</PresentationFormat>
  <Paragraphs>189</Paragraphs>
  <Slides>31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31</vt:i4>
      </vt:variant>
    </vt:vector>
  </HeadingPairs>
  <TitlesOfParts>
    <vt:vector size="53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نواصل  نشاط يومياتي في الكتابة. </vt:lpstr>
      <vt:lpstr>أكتبوا فقرة بسيطة وفق المطلوب</vt:lpstr>
      <vt:lpstr>سامر بين الصفوف لمساعدتكم. معكم 5 دقائق للإنجاز.</vt:lpstr>
      <vt:lpstr>Présentation PowerPoint</vt:lpstr>
      <vt:lpstr>ورشة القراءة – الحصة 4 </vt:lpstr>
      <vt:lpstr>نواصل قراءة نص النبتة العجيبة. قراءات فردية</vt:lpstr>
      <vt:lpstr>الآن ستجيبون  على السؤال السادس. عمل ثنائي .</vt:lpstr>
      <vt:lpstr>سأمر بين الصفوف لمساعدتكم. معكم 10 دقائق</vt:lpstr>
      <vt:lpstr>من يقرأ جوابه. هل أنتم متفقون؟ (تصحيح تفاعلي)</vt:lpstr>
      <vt:lpstr>إليكم نموذجا للتصحيح. من يقرأ؟ صححوا.</vt:lpstr>
      <vt:lpstr>الان استعينوا بتلخيص الجزء الأول  و بعناصر الجدول لكتابة تلخيص لنص النبتة العجيبة (الجزئين معا)</vt:lpstr>
      <vt:lpstr>سامر بين الصفوف لمساعدتكم. (عمل فردي)</vt:lpstr>
      <vt:lpstr>نصحح, من يقرأ جوابه؟</vt:lpstr>
      <vt:lpstr>ورشة الكتابة - الإنتاج الكتابي </vt:lpstr>
      <vt:lpstr>من يذكرنا بعناصر  دليل الاستعمال؟</vt:lpstr>
      <vt:lpstr>سأوزع عليكم إنتاجاتكم.</vt:lpstr>
      <vt:lpstr>صححوا إنتاجاتكم. عمل ثنائي </vt:lpstr>
      <vt:lpstr>الان سنقوم بكتابة دليل استعمال جهاز من اختياركم. ( نشاط تفاعلي على السبورة) </vt:lpstr>
      <vt:lpstr>دونوا دليل الاستعمال على الصفحة 93 من كراساتكم كي تعودوا إليه أثناء المراجعة.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161</cp:revision>
  <dcterms:created xsi:type="dcterms:W3CDTF">2023-09-20T21:35:22Z</dcterms:created>
  <dcterms:modified xsi:type="dcterms:W3CDTF">2026-03-29T23:16:46Z</dcterms:modified>
</cp:coreProperties>
</file>