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2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3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theme/theme4.xml" ContentType="application/vnd.openxmlformats-officedocument.theme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theme/theme5.xml" ContentType="application/vnd.openxmlformats-officedocument.theme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theme/theme6.xml" ContentType="application/vnd.openxmlformats-officedocument.theme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theme/theme7.xml" ContentType="application/vnd.openxmlformats-officedocument.theme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theme/theme8.xml" ContentType="application/vnd.openxmlformats-officedocument.theme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theme/theme9.xml" ContentType="application/vnd.openxmlformats-officedocument.theme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theme/theme10.xml" ContentType="application/vnd.openxmlformats-officedocument.theme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theme/theme11.xml" ContentType="application/vnd.openxmlformats-officedocument.theme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theme/theme12.xml" ContentType="application/vnd.openxmlformats-officedocument.theme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theme/theme13.xml" ContentType="application/vnd.openxmlformats-officedocument.theme+xml"/>
  <Override PartName="/ppt/theme/theme14.xml" ContentType="application/vnd.openxmlformats-officedocument.theme+xml"/>
  <Override PartName="/ppt/ink/ink1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97" r:id="rId1"/>
    <p:sldMasterId id="2147483720" r:id="rId2"/>
    <p:sldMasterId id="2147483743" r:id="rId3"/>
    <p:sldMasterId id="2147483660" r:id="rId4"/>
    <p:sldMasterId id="2147483674" r:id="rId5"/>
    <p:sldMasterId id="2147483767" r:id="rId6"/>
    <p:sldMasterId id="2147483795" r:id="rId7"/>
    <p:sldMasterId id="2147483810" r:id="rId8"/>
    <p:sldMasterId id="2147483814" r:id="rId9"/>
    <p:sldMasterId id="2147483839" r:id="rId10"/>
    <p:sldMasterId id="2147483854" r:id="rId11"/>
    <p:sldMasterId id="2147483877" r:id="rId12"/>
    <p:sldMasterId id="2147483901" r:id="rId13"/>
  </p:sldMasterIdLst>
  <p:notesMasterIdLst>
    <p:notesMasterId r:id="rId75"/>
  </p:notesMasterIdLst>
  <p:sldIdLst>
    <p:sldId id="2147482843" r:id="rId14"/>
    <p:sldId id="2147482616" r:id="rId15"/>
    <p:sldId id="2147482470" r:id="rId16"/>
    <p:sldId id="2147482697" r:id="rId17"/>
    <p:sldId id="2147482762" r:id="rId18"/>
    <p:sldId id="2147482716" r:id="rId19"/>
    <p:sldId id="2134806766" r:id="rId20"/>
    <p:sldId id="2147482477" r:id="rId21"/>
    <p:sldId id="2134806887" r:id="rId22"/>
    <p:sldId id="2147482764" r:id="rId23"/>
    <p:sldId id="2134807143" r:id="rId24"/>
    <p:sldId id="2147482708" r:id="rId25"/>
    <p:sldId id="2134807147" r:id="rId26"/>
    <p:sldId id="2147482845" r:id="rId27"/>
    <p:sldId id="2147482846" r:id="rId28"/>
    <p:sldId id="2147482847" r:id="rId29"/>
    <p:sldId id="2147482848" r:id="rId30"/>
    <p:sldId id="2147482849" r:id="rId31"/>
    <p:sldId id="2147482850" r:id="rId32"/>
    <p:sldId id="2134807172" r:id="rId33"/>
    <p:sldId id="2147482806" r:id="rId34"/>
    <p:sldId id="2134807209" r:id="rId35"/>
    <p:sldId id="2147482823" r:id="rId36"/>
    <p:sldId id="2147482824" r:id="rId37"/>
    <p:sldId id="2147482825" r:id="rId38"/>
    <p:sldId id="2147482826" r:id="rId39"/>
    <p:sldId id="2147482827" r:id="rId40"/>
    <p:sldId id="2147482828" r:id="rId41"/>
    <p:sldId id="2147482829" r:id="rId42"/>
    <p:sldId id="2134807177" r:id="rId43"/>
    <p:sldId id="2147482786" r:id="rId44"/>
    <p:sldId id="2147482787" r:id="rId45"/>
    <p:sldId id="2147482851" r:id="rId46"/>
    <p:sldId id="2147482830" r:id="rId47"/>
    <p:sldId id="2147482831" r:id="rId48"/>
    <p:sldId id="2147482852" r:id="rId49"/>
    <p:sldId id="2147482832" r:id="rId50"/>
    <p:sldId id="2147482712" r:id="rId51"/>
    <p:sldId id="2134807219" r:id="rId52"/>
    <p:sldId id="2147482834" r:id="rId53"/>
    <p:sldId id="2147482853" r:id="rId54"/>
    <p:sldId id="2147482857" r:id="rId55"/>
    <p:sldId id="2147482854" r:id="rId56"/>
    <p:sldId id="2147482856" r:id="rId57"/>
    <p:sldId id="2147482855" r:id="rId58"/>
    <p:sldId id="2147482858" r:id="rId59"/>
    <p:sldId id="2147482859" r:id="rId60"/>
    <p:sldId id="2147482860" r:id="rId61"/>
    <p:sldId id="2147482615" r:id="rId62"/>
    <p:sldId id="2134807222" r:id="rId63"/>
    <p:sldId id="2134807234" r:id="rId64"/>
    <p:sldId id="2147482776" r:id="rId65"/>
    <p:sldId id="2147482777" r:id="rId66"/>
    <p:sldId id="2147482861" r:id="rId67"/>
    <p:sldId id="2147482715" r:id="rId68"/>
    <p:sldId id="2134807216" r:id="rId69"/>
    <p:sldId id="2147482614" r:id="rId70"/>
    <p:sldId id="2134806828" r:id="rId71"/>
    <p:sldId id="2147482729" r:id="rId72"/>
    <p:sldId id="2134806149" r:id="rId73"/>
    <p:sldId id="2147482522" r:id="rId74"/>
  </p:sldIdLst>
  <p:sldSz cx="9144000" cy="6858000" type="screen4x3"/>
  <p:notesSz cx="6858000" cy="9144000"/>
  <p:embeddedFontLst>
    <p:embeddedFont>
      <p:font typeface="Dosis" pitchFamily="2" charset="0"/>
      <p:regular r:id="rId76"/>
      <p:bold r:id="rId77"/>
    </p:embeddedFont>
    <p:embeddedFont>
      <p:font typeface="Dosis ExtraBold" pitchFamily="2" charset="0"/>
      <p:bold r:id="rId78"/>
    </p:embeddedFont>
    <p:embeddedFont>
      <p:font typeface="Dosis Medium" pitchFamily="2" charset="0"/>
      <p:regular r:id="rId79"/>
    </p:embeddedFont>
    <p:embeddedFont>
      <p:font typeface="Dosis SemiBold" pitchFamily="2" charset="0"/>
      <p:bold r:id="rId80"/>
    </p:embeddedFont>
    <p:embeddedFont>
      <p:font typeface="Microsoft Uighur" panose="02000000000000000000" pitchFamily="2" charset="-78"/>
      <p:regular r:id="rId81"/>
      <p:bold r:id="rId82"/>
    </p:embeddedFont>
    <p:embeddedFont>
      <p:font typeface="Modern Love" panose="04090805081005020601" pitchFamily="82" charset="0"/>
      <p:regular r:id="rId83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D6E9EA"/>
    <a:srgbClr val="424D7C"/>
    <a:srgbClr val="00729A"/>
    <a:srgbClr val="1E3F48"/>
    <a:srgbClr val="1B1A16"/>
    <a:srgbClr val="0097B2"/>
    <a:srgbClr val="D6DCE5"/>
    <a:srgbClr val="106585"/>
    <a:srgbClr val="A1A7B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5" d="100"/>
          <a:sy n="75" d="100"/>
        </p:scale>
        <p:origin x="1048" y="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74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3.xml"/><Relationship Id="rId21" Type="http://schemas.openxmlformats.org/officeDocument/2006/relationships/slide" Target="slides/slide8.xml"/><Relationship Id="rId42" Type="http://schemas.openxmlformats.org/officeDocument/2006/relationships/slide" Target="slides/slide29.xml"/><Relationship Id="rId47" Type="http://schemas.openxmlformats.org/officeDocument/2006/relationships/slide" Target="slides/slide34.xml"/><Relationship Id="rId63" Type="http://schemas.openxmlformats.org/officeDocument/2006/relationships/slide" Target="slides/slide50.xml"/><Relationship Id="rId68" Type="http://schemas.openxmlformats.org/officeDocument/2006/relationships/slide" Target="slides/slide55.xml"/><Relationship Id="rId84" Type="http://schemas.openxmlformats.org/officeDocument/2006/relationships/presProps" Target="presProps.xml"/><Relationship Id="rId16" Type="http://schemas.openxmlformats.org/officeDocument/2006/relationships/slide" Target="slides/slide3.xml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19.xml"/><Relationship Id="rId37" Type="http://schemas.openxmlformats.org/officeDocument/2006/relationships/slide" Target="slides/slide24.xml"/><Relationship Id="rId53" Type="http://schemas.openxmlformats.org/officeDocument/2006/relationships/slide" Target="slides/slide40.xml"/><Relationship Id="rId58" Type="http://schemas.openxmlformats.org/officeDocument/2006/relationships/slide" Target="slides/slide45.xml"/><Relationship Id="rId74" Type="http://schemas.openxmlformats.org/officeDocument/2006/relationships/slide" Target="slides/slide61.xml"/><Relationship Id="rId79" Type="http://schemas.openxmlformats.org/officeDocument/2006/relationships/font" Target="fonts/font4.fntdata"/><Relationship Id="rId5" Type="http://schemas.openxmlformats.org/officeDocument/2006/relationships/slideMaster" Target="slideMasters/slideMaster5.xml"/><Relationship Id="rId19" Type="http://schemas.openxmlformats.org/officeDocument/2006/relationships/slide" Target="slides/slide6.xml"/><Relationship Id="rId14" Type="http://schemas.openxmlformats.org/officeDocument/2006/relationships/slide" Target="slides/slide1.xml"/><Relationship Id="rId22" Type="http://schemas.openxmlformats.org/officeDocument/2006/relationships/slide" Target="slides/slide9.xml"/><Relationship Id="rId27" Type="http://schemas.openxmlformats.org/officeDocument/2006/relationships/slide" Target="slides/slide14.xml"/><Relationship Id="rId30" Type="http://schemas.openxmlformats.org/officeDocument/2006/relationships/slide" Target="slides/slide17.xml"/><Relationship Id="rId35" Type="http://schemas.openxmlformats.org/officeDocument/2006/relationships/slide" Target="slides/slide22.xml"/><Relationship Id="rId43" Type="http://schemas.openxmlformats.org/officeDocument/2006/relationships/slide" Target="slides/slide30.xml"/><Relationship Id="rId48" Type="http://schemas.openxmlformats.org/officeDocument/2006/relationships/slide" Target="slides/slide35.xml"/><Relationship Id="rId56" Type="http://schemas.openxmlformats.org/officeDocument/2006/relationships/slide" Target="slides/slide43.xml"/><Relationship Id="rId64" Type="http://schemas.openxmlformats.org/officeDocument/2006/relationships/slide" Target="slides/slide51.xml"/><Relationship Id="rId69" Type="http://schemas.openxmlformats.org/officeDocument/2006/relationships/slide" Target="slides/slide56.xml"/><Relationship Id="rId77" Type="http://schemas.openxmlformats.org/officeDocument/2006/relationships/font" Target="fonts/font2.fntdata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8.xml"/><Relationship Id="rId72" Type="http://schemas.openxmlformats.org/officeDocument/2006/relationships/slide" Target="slides/slide59.xml"/><Relationship Id="rId80" Type="http://schemas.openxmlformats.org/officeDocument/2006/relationships/font" Target="fonts/font5.fntdata"/><Relationship Id="rId85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4.xml"/><Relationship Id="rId25" Type="http://schemas.openxmlformats.org/officeDocument/2006/relationships/slide" Target="slides/slide12.xml"/><Relationship Id="rId33" Type="http://schemas.openxmlformats.org/officeDocument/2006/relationships/slide" Target="slides/slide20.xml"/><Relationship Id="rId38" Type="http://schemas.openxmlformats.org/officeDocument/2006/relationships/slide" Target="slides/slide25.xml"/><Relationship Id="rId46" Type="http://schemas.openxmlformats.org/officeDocument/2006/relationships/slide" Target="slides/slide33.xml"/><Relationship Id="rId59" Type="http://schemas.openxmlformats.org/officeDocument/2006/relationships/slide" Target="slides/slide46.xml"/><Relationship Id="rId67" Type="http://schemas.openxmlformats.org/officeDocument/2006/relationships/slide" Target="slides/slide54.xml"/><Relationship Id="rId20" Type="http://schemas.openxmlformats.org/officeDocument/2006/relationships/slide" Target="slides/slide7.xml"/><Relationship Id="rId41" Type="http://schemas.openxmlformats.org/officeDocument/2006/relationships/slide" Target="slides/slide28.xml"/><Relationship Id="rId54" Type="http://schemas.openxmlformats.org/officeDocument/2006/relationships/slide" Target="slides/slide41.xml"/><Relationship Id="rId62" Type="http://schemas.openxmlformats.org/officeDocument/2006/relationships/slide" Target="slides/slide49.xml"/><Relationship Id="rId70" Type="http://schemas.openxmlformats.org/officeDocument/2006/relationships/slide" Target="slides/slide57.xml"/><Relationship Id="rId75" Type="http://schemas.openxmlformats.org/officeDocument/2006/relationships/notesMaster" Target="notesMasters/notesMaster1.xml"/><Relationship Id="rId83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2.xml"/><Relationship Id="rId23" Type="http://schemas.openxmlformats.org/officeDocument/2006/relationships/slide" Target="slides/slide10.xml"/><Relationship Id="rId28" Type="http://schemas.openxmlformats.org/officeDocument/2006/relationships/slide" Target="slides/slide15.xml"/><Relationship Id="rId36" Type="http://schemas.openxmlformats.org/officeDocument/2006/relationships/slide" Target="slides/slide23.xml"/><Relationship Id="rId49" Type="http://schemas.openxmlformats.org/officeDocument/2006/relationships/slide" Target="slides/slide36.xml"/><Relationship Id="rId57" Type="http://schemas.openxmlformats.org/officeDocument/2006/relationships/slide" Target="slides/slide44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8.xml"/><Relationship Id="rId44" Type="http://schemas.openxmlformats.org/officeDocument/2006/relationships/slide" Target="slides/slide31.xml"/><Relationship Id="rId52" Type="http://schemas.openxmlformats.org/officeDocument/2006/relationships/slide" Target="slides/slide39.xml"/><Relationship Id="rId60" Type="http://schemas.openxmlformats.org/officeDocument/2006/relationships/slide" Target="slides/slide47.xml"/><Relationship Id="rId65" Type="http://schemas.openxmlformats.org/officeDocument/2006/relationships/slide" Target="slides/slide52.xml"/><Relationship Id="rId73" Type="http://schemas.openxmlformats.org/officeDocument/2006/relationships/slide" Target="slides/slide60.xml"/><Relationship Id="rId78" Type="http://schemas.openxmlformats.org/officeDocument/2006/relationships/font" Target="fonts/font3.fntdata"/><Relationship Id="rId81" Type="http://schemas.openxmlformats.org/officeDocument/2006/relationships/font" Target="fonts/font6.fntdata"/><Relationship Id="rId86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5.xml"/><Relationship Id="rId39" Type="http://schemas.openxmlformats.org/officeDocument/2006/relationships/slide" Target="slides/slide26.xml"/><Relationship Id="rId34" Type="http://schemas.openxmlformats.org/officeDocument/2006/relationships/slide" Target="slides/slide21.xml"/><Relationship Id="rId50" Type="http://schemas.openxmlformats.org/officeDocument/2006/relationships/slide" Target="slides/slide37.xml"/><Relationship Id="rId55" Type="http://schemas.openxmlformats.org/officeDocument/2006/relationships/slide" Target="slides/slide42.xml"/><Relationship Id="rId76" Type="http://schemas.openxmlformats.org/officeDocument/2006/relationships/font" Target="fonts/font1.fntdata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58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16.xml"/><Relationship Id="rId24" Type="http://schemas.openxmlformats.org/officeDocument/2006/relationships/slide" Target="slides/slide11.xml"/><Relationship Id="rId40" Type="http://schemas.openxmlformats.org/officeDocument/2006/relationships/slide" Target="slides/slide27.xml"/><Relationship Id="rId45" Type="http://schemas.openxmlformats.org/officeDocument/2006/relationships/slide" Target="slides/slide32.xml"/><Relationship Id="rId66" Type="http://schemas.openxmlformats.org/officeDocument/2006/relationships/slide" Target="slides/slide53.xml"/><Relationship Id="rId87" Type="http://schemas.openxmlformats.org/officeDocument/2006/relationships/tableStyles" Target="tableStyles.xml"/><Relationship Id="rId61" Type="http://schemas.openxmlformats.org/officeDocument/2006/relationships/slide" Target="slides/slide48.xml"/><Relationship Id="rId82" Type="http://schemas.openxmlformats.org/officeDocument/2006/relationships/font" Target="fonts/font7.fntdata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1-01T19:32:53.064"/>
    </inkml:context>
    <inkml:brush xml:id="br0">
      <inkml:brushProperty name="width" value="0.3" units="cm"/>
      <inkml:brushProperty name="height" value="0.6" units="cm"/>
      <inkml:brushProperty name="color" value="#E6E6E6"/>
      <inkml:brushProperty name="tip" value="rectangle"/>
      <inkml:brushProperty name="rasterOp" value="maskPen"/>
      <inkml:brushProperty name="ignorePressure" value="1"/>
    </inkml:brush>
  </inkml:definitions>
  <inkml:trace contextRef="#ctx0" brushRef="#br0">1 1,'0'0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microsoft.com/office/2007/relationships/hdphoto" Target="../media/hdphoto1.wdp"/><Relationship Id="rId7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microsoft.com/office/2007/relationships/hdphoto" Target="../media/hdphoto2.wdp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microsoft.com/office/2007/relationships/hdphoto" Target="../media/hdphoto3.wdp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png"/></Relationships>
</file>

<file path=ppt/slideLayouts/_rels/slideLayout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microsoft.com/office/2007/relationships/hdphoto" Target="../media/hdphoto1.wdp"/><Relationship Id="rId7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microsoft.com/office/2007/relationships/hdphoto" Target="../media/hdphoto2.wdp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microsoft.com/office/2007/relationships/hdphoto" Target="../media/hdphoto3.wdp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4.png"/></Relationships>
</file>

<file path=ppt/slideLayouts/_rels/slideLayout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microsoft.com/office/2007/relationships/hdphoto" Target="../media/hdphoto1.wdp"/><Relationship Id="rId7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Relationship Id="rId6" Type="http://schemas.microsoft.com/office/2007/relationships/hdphoto" Target="../media/hdphoto2.wdp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microsoft.com/office/2007/relationships/hdphoto" Target="../media/hdphoto3.wdp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4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4.png"/></Relationships>
</file>

<file path=ppt/slideLayouts/_rels/slideLayout10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microsoft.com/office/2007/relationships/hdphoto" Target="../media/hdphoto1.wdp"/><Relationship Id="rId7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Relationship Id="rId6" Type="http://schemas.microsoft.com/office/2007/relationships/hdphoto" Target="../media/hdphoto2.wdp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microsoft.com/office/2007/relationships/hdphoto" Target="../media/hdphoto3.wdp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4.png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8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5.png"/><Relationship Id="rId7" Type="http://schemas.openxmlformats.org/officeDocument/2006/relationships/image" Target="../media/image11.png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7.xml"/><Relationship Id="rId6" Type="http://schemas.microsoft.com/office/2007/relationships/hdphoto" Target="../media/hdphoto2.wdp"/><Relationship Id="rId5" Type="http://schemas.openxmlformats.org/officeDocument/2006/relationships/image" Target="../media/image7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9.png"/></Relationships>
</file>

<file path=ppt/slideLayouts/_rels/slideLayout129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5.png"/><Relationship Id="rId7" Type="http://schemas.openxmlformats.org/officeDocument/2006/relationships/image" Target="../media/image11.png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7.xml"/><Relationship Id="rId6" Type="http://schemas.microsoft.com/office/2007/relationships/hdphoto" Target="../media/hdphoto2.wdp"/><Relationship Id="rId5" Type="http://schemas.openxmlformats.org/officeDocument/2006/relationships/image" Target="../media/image7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9.png"/></Relationships>
</file>

<file path=ppt/slideLayouts/_rels/slideLayout130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5.png"/><Relationship Id="rId7" Type="http://schemas.openxmlformats.org/officeDocument/2006/relationships/image" Target="../media/image11.png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7.xml"/><Relationship Id="rId6" Type="http://schemas.microsoft.com/office/2007/relationships/hdphoto" Target="../media/hdphoto2.wdp"/><Relationship Id="rId5" Type="http://schemas.openxmlformats.org/officeDocument/2006/relationships/image" Target="../media/image7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9.png"/></Relationships>
</file>

<file path=ppt/slideLayouts/_rels/slideLayout131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5.png"/><Relationship Id="rId7" Type="http://schemas.openxmlformats.org/officeDocument/2006/relationships/image" Target="../media/image11.png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7.xml"/><Relationship Id="rId6" Type="http://schemas.microsoft.com/office/2007/relationships/hdphoto" Target="../media/hdphoto2.wdp"/><Relationship Id="rId5" Type="http://schemas.openxmlformats.org/officeDocument/2006/relationships/image" Target="../media/image7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9.png"/></Relationships>
</file>

<file path=ppt/slideLayouts/_rels/slideLayout1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11.png"/><Relationship Id="rId5" Type="http://schemas.microsoft.com/office/2007/relationships/hdphoto" Target="../media/hdphoto2.wdp"/><Relationship Id="rId4" Type="http://schemas.openxmlformats.org/officeDocument/2006/relationships/image" Target="../media/image7.png"/><Relationship Id="rId9" Type="http://schemas.microsoft.com/office/2007/relationships/hdphoto" Target="../media/hdphoto3.wdp"/></Relationships>
</file>

<file path=ppt/slideLayouts/_rels/slideLayout1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11.png"/><Relationship Id="rId5" Type="http://schemas.microsoft.com/office/2007/relationships/hdphoto" Target="../media/hdphoto2.wdp"/><Relationship Id="rId4" Type="http://schemas.openxmlformats.org/officeDocument/2006/relationships/image" Target="../media/image7.png"/><Relationship Id="rId9" Type="http://schemas.microsoft.com/office/2007/relationships/hdphoto" Target="../media/hdphoto3.wdp"/></Relationships>
</file>

<file path=ppt/slideLayouts/_rels/slideLayout1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11.png"/><Relationship Id="rId5" Type="http://schemas.microsoft.com/office/2007/relationships/hdphoto" Target="../media/hdphoto2.wdp"/><Relationship Id="rId4" Type="http://schemas.openxmlformats.org/officeDocument/2006/relationships/image" Target="../media/image7.png"/><Relationship Id="rId9" Type="http://schemas.microsoft.com/office/2007/relationships/hdphoto" Target="../media/hdphoto3.wdp"/></Relationships>
</file>

<file path=ppt/slideLayouts/_rels/slideLayout1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9.png"/><Relationship Id="rId5" Type="http://schemas.microsoft.com/office/2007/relationships/hdphoto" Target="../media/hdphoto4.wdp"/><Relationship Id="rId4" Type="http://schemas.openxmlformats.org/officeDocument/2006/relationships/image" Target="../media/image11.png"/><Relationship Id="rId9" Type="http://schemas.microsoft.com/office/2007/relationships/hdphoto" Target="../media/hdphoto2.wdp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8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9.xml"/></Relationships>
</file>

<file path=ppt/slideLayouts/_rels/slideLayout1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9.xml"/></Relationships>
</file>

<file path=ppt/slideLayouts/_rels/slideLayout1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9.xml"/></Relationships>
</file>

<file path=ppt/slideLayouts/_rels/slideLayout1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9.xml"/></Relationships>
</file>

<file path=ppt/slideLayouts/_rels/slideLayout1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9.xml"/></Relationships>
</file>

<file path=ppt/slideLayouts/_rels/slideLayout1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9.xml"/></Relationships>
</file>

<file path=ppt/slideLayouts/_rels/slideLayout1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9.xml"/></Relationships>
</file>

<file path=ppt/slideLayouts/_rels/slideLayout1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9.xml"/></Relationships>
</file>

<file path=ppt/slideLayouts/_rels/slideLayout1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9.xml"/></Relationships>
</file>

<file path=ppt/slideLayouts/_rels/slideLayout1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9.xml"/></Relationships>
</file>

<file path=ppt/slideLayouts/_rels/slideLayout1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9.xml"/></Relationships>
</file>

<file path=ppt/slideLayouts/_rels/slideLayout1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9.xml"/></Relationships>
</file>

<file path=ppt/slideLayouts/_rels/slideLayout1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9.xml"/></Relationships>
</file>

<file path=ppt/slideLayouts/_rels/slideLayout1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9.xml"/></Relationships>
</file>

<file path=ppt/slideLayouts/_rels/slideLayout1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9.xml"/></Relationships>
</file>

<file path=ppt/slideLayouts/_rels/slideLayout1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9.xml"/></Relationships>
</file>

<file path=ppt/slideLayouts/_rels/slideLayout1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9.xml"/></Relationships>
</file>

<file path=ppt/slideLayouts/_rels/slideLayout1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9.xml"/></Relationships>
</file>

<file path=ppt/slideLayouts/_rels/slideLayout1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9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9.xml"/></Relationships>
</file>

<file path=ppt/slideLayouts/_rels/slideLayout1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9.xml"/></Relationships>
</file>

<file path=ppt/slideLayouts/_rels/slideLayout1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9.xml"/><Relationship Id="rId6" Type="http://schemas.openxmlformats.org/officeDocument/2006/relationships/image" Target="../media/image18.png"/><Relationship Id="rId5" Type="http://schemas.microsoft.com/office/2007/relationships/hdphoto" Target="../media/hdphoto4.wdp"/><Relationship Id="rId4" Type="http://schemas.openxmlformats.org/officeDocument/2006/relationships/image" Target="../media/image17.png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0.xml"/></Relationships>
</file>

<file path=ppt/slideLayouts/_rels/slideLayout1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0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1.xml"/><Relationship Id="rId4" Type="http://schemas.openxmlformats.org/officeDocument/2006/relationships/image" Target="../media/image4.png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2.xml"/><Relationship Id="rId4" Type="http://schemas.openxmlformats.org/officeDocument/2006/relationships/image" Target="../media/image4.png"/></Relationships>
</file>

<file path=ppt/slideLayouts/_rels/slideLayout2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microsoft.com/office/2007/relationships/hdphoto" Target="../media/hdphoto1.wdp"/><Relationship Id="rId7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2.xml"/><Relationship Id="rId6" Type="http://schemas.microsoft.com/office/2007/relationships/hdphoto" Target="../media/hdphoto2.wdp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microsoft.com/office/2007/relationships/hdphoto" Target="../media/hdphoto3.wdp"/></Relationships>
</file>

<file path=ppt/slideLayouts/_rels/slideLayout2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12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3.xml"/><Relationship Id="rId4" Type="http://schemas.openxmlformats.org/officeDocument/2006/relationships/image" Target="../media/image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05751745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26693367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65712402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39816477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33287547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82725663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64276547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16386293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85995454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36321859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36356295"/>
      </p:ext>
    </p:extLst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33308278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265907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9137592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14846172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14433989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1222491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1152427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36420642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75800925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58918930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43397416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23879712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0947840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43518716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1373762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43122903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90197698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12813209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23099664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6137293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40520816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86949427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01303235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8563465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274053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23242076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8503848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13152417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7234910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4836" y="743557"/>
            <a:ext cx="6840000" cy="612000"/>
          </a:xfrm>
          <a:prstGeom prst="rect">
            <a:avLst/>
          </a:prstGeom>
        </p:spPr>
        <p:txBody>
          <a:bodyPr anchor="ctr"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2567110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796" y="755749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54460741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4570206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6215531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82152255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31140597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0094088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9034095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16182252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64573487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73755555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68029747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07940611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5134557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25172910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676098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78031742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6944329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16836496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64150346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91745594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20053553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316" y="755424"/>
            <a:ext cx="6840000" cy="612000"/>
          </a:xfrm>
          <a:prstGeom prst="rect">
            <a:avLst/>
          </a:prstGeom>
        </p:spPr>
        <p:txBody>
          <a:bodyPr anchor="ctr"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58896578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220" y="755749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48807249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24735145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981387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7745877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9513608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0000380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8529275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0781942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8052993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7466271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9061055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4809552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557739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16331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57778819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91023998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35502709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6551700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37996318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16317405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20399031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74770374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0494331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75087788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6009361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34121788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77682410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93128886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20620782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318572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97904857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4894713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42091396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47579718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9660392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6641830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4058261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15550500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83716512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4541240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39808275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1408678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81545693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72833112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61819010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9001253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63574249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6706010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70537162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52600885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0028593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05426294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48457108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14516454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92870742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68747346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69038712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29713222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097118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86241840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71525177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99824862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340409930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Microsoft Uighur" panose="02000000000000000000" pitchFamily="2" charset="-78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808790530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9638259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8324539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73490791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09729369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8604890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190420" y="2150869"/>
            <a:ext cx="769762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54946382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15494729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3719853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14353431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52048829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40688480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46747197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74790429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97491019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64941549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487785840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648289"/>
            <a:ext cx="2234716" cy="360000"/>
          </a:xfrm>
          <a:prstGeom prst="rect">
            <a:avLst/>
          </a:prstGeom>
        </p:spPr>
      </p:pic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</p:spTree>
    <p:extLst>
      <p:ext uri="{BB962C8B-B14F-4D97-AF65-F5344CB8AC3E}">
        <p14:creationId xmlns:p14="http://schemas.microsoft.com/office/powerpoint/2010/main" val="441547066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</p:spTree>
    <p:extLst>
      <p:ext uri="{BB962C8B-B14F-4D97-AF65-F5344CB8AC3E}">
        <p14:creationId xmlns:p14="http://schemas.microsoft.com/office/powerpoint/2010/main" val="1049214588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صرف وتحويل </a:t>
            </a:r>
          </a:p>
        </p:txBody>
      </p:sp>
    </p:spTree>
    <p:extLst>
      <p:ext uri="{BB962C8B-B14F-4D97-AF65-F5344CB8AC3E}">
        <p14:creationId xmlns:p14="http://schemas.microsoft.com/office/powerpoint/2010/main" val="1121370483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إنتاج كتابي </a:t>
            </a:r>
          </a:p>
        </p:txBody>
      </p:sp>
    </p:spTree>
    <p:extLst>
      <p:ext uri="{BB962C8B-B14F-4D97-AF65-F5344CB8AC3E}">
        <p14:creationId xmlns:p14="http://schemas.microsoft.com/office/powerpoint/2010/main" val="614839276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96702" y="2198203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136199" y="2252203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66489" y="2198203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1962614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720126" y="1962614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96702" y="3884122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136199" y="3938122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166489" y="3884122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3648533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613482" y="3648533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مراجعة وتوليف  </a:t>
            </a:r>
          </a:p>
        </p:txBody>
      </p:sp>
    </p:spTree>
    <p:extLst>
      <p:ext uri="{BB962C8B-B14F-4D97-AF65-F5344CB8AC3E}">
        <p14:creationId xmlns:p14="http://schemas.microsoft.com/office/powerpoint/2010/main" val="4204436847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169656482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22628983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150228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56838" y="150738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3322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54723850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1488634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533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841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8130" y="144164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04872705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811366" y="321394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11366" y="323604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64892753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60520693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322586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321759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82393004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4533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319630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54883970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91926344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01399595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9793515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7891994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7704816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 02 </a:t>
            </a:r>
            <a:r>
              <a:rPr lang="a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  <a:endParaRPr lang="fr-MA" dirty="0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E757B3EF-85ED-79B4-F526-70739A899F2A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002657C-3C1F-4D99-A0E2-77679A65AE23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4A1D94F-62B1-C6D0-7E0F-52D1F997A7D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-4368" r="-4368"/>
          <a:stretch>
            <a:fillRect/>
          </a:stretch>
        </p:blipFill>
        <p:spPr>
          <a:xfrm>
            <a:off x="7566858" y="2871353"/>
            <a:ext cx="972000" cy="900000"/>
          </a:xfrm>
          <a:prstGeom prst="rect">
            <a:avLst/>
          </a:prstGeom>
        </p:spPr>
      </p:pic>
      <p:pic>
        <p:nvPicPr>
          <p:cNvPr id="9" name="Espace réservé pour une image  20">
            <a:extLst>
              <a:ext uri="{FF2B5EF4-FFF2-40B4-BE49-F238E27FC236}">
                <a16:creationId xmlns:a16="http://schemas.microsoft.com/office/drawing/2014/main" id="{44DC88C6-5707-86F7-D833-5641FA28E5E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410748" y="3027833"/>
            <a:ext cx="468000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745853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7ED9F1C-25D9-EA0F-66D1-D7D3BB3ACC9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/>
          <a:srcRect l="-13143" r="-13143"/>
          <a:stretch>
            <a:fillRect/>
          </a:stretch>
        </p:blipFill>
        <p:spPr>
          <a:xfrm>
            <a:off x="6589204" y="4424575"/>
            <a:ext cx="5364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386323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50392640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49264422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58586911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24669082"/>
      </p:ext>
    </p:extLst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72619921"/>
      </p:ext>
    </p:extLst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31493489"/>
      </p:ext>
    </p:extLst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67414029"/>
      </p:ext>
    </p:extLst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92966694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78685320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59101268"/>
      </p:ext>
    </p:extLst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91677163"/>
      </p:ext>
    </p:extLst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27469986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17293F3-D23C-5B39-CA2E-065ADB373CF2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DB622CA-75B8-1DB3-221C-F032331AEC89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2422045F-9F83-8B02-B2A6-ACEAD36DEBAC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32E9D8C1-44A4-3DD1-138E-64212CF1CAB8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pour une image  7">
            <a:extLst>
              <a:ext uri="{FF2B5EF4-FFF2-40B4-BE49-F238E27FC236}">
                <a16:creationId xmlns:a16="http://schemas.microsoft.com/office/drawing/2014/main" id="{CF72A1D0-19C5-FB34-3BA6-3FC3D8AD194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651CEA69-29B3-CA99-012C-DE3CBF19CF8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461FED72-4AD6-2E71-C03F-25EB16265D3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0F7C12C-FBB0-E4FC-D49D-AE43AB4F49F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76202372-AC64-90F0-FB97-3C822FFD202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1BFAFA1A-B3A8-6BF0-D7F3-153117367B2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D113B0C1-5BA0-6BE9-2BCD-F9F05FAD577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12AF551-AFE7-003D-FA00-8F4FBF995F3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8D2F1BFB-C355-7F08-41BE-DA5865755C1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38917069-6101-0DC9-93E1-900F88BE62D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B2614ECD-99CF-FF11-140D-A119DFD535D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D3F024BA-DAE1-588E-F0F5-B1E8B89B4B9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484125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34666147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66086610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0766836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9525426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9292160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90608658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78518833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64390628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01908155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919430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13799564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6665476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08002781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8721312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9038748"/>
      </p:ext>
    </p:extLst>
  </p:cSld>
  <p:clrMapOvr>
    <a:masterClrMapping/>
  </p:clrMapOvr>
  <p:transition spd="slow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51862851"/>
      </p:ext>
    </p:extLst>
  </p:cSld>
  <p:clrMapOvr>
    <a:masterClrMapping/>
  </p:clrMapOvr>
  <p:transition spd="slow">
    <p:fad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68162071"/>
      </p:ext>
    </p:extLst>
  </p:cSld>
  <p:clrMapOvr>
    <a:masterClrMapping/>
  </p:clrMapOvr>
  <p:transition spd="slow">
    <p:fad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06375652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86373693"/>
      </p:ext>
    </p:extLst>
  </p:cSld>
  <p:clrMapOvr>
    <a:masterClrMapping/>
  </p:clrMapOvr>
  <p:transition spd="slow">
    <p:fade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28418330"/>
      </p:ext>
    </p:extLst>
  </p:cSld>
  <p:clrMapOvr>
    <a:masterClrMapping/>
  </p:clrMapOvr>
  <p:transition spd="slow">
    <p:fade/>
  </p:transition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76456980"/>
      </p:ext>
    </p:extLst>
  </p:cSld>
  <p:clrMapOvr>
    <a:masterClrMapping/>
  </p:clrMapOvr>
  <p:transition spd="slow">
    <p:fade/>
  </p:transition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98086229"/>
      </p:ext>
    </p:extLst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65703046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13363216"/>
      </p:ext>
    </p:extLst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20612421"/>
      </p:ext>
    </p:extLst>
  </p:cSld>
  <p:clrMapOvr>
    <a:masterClrMapping/>
  </p:clrMapOvr>
  <p:transition spd="slow">
    <p:fade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4379288"/>
      </p:ext>
    </p:extLst>
  </p:cSld>
  <p:clrMapOvr>
    <a:masterClrMapping/>
  </p:clrMapOvr>
  <p:transition spd="slow">
    <p:fade/>
  </p:transition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43643482"/>
      </p:ext>
    </p:extLst>
  </p:cSld>
  <p:clrMapOvr>
    <a:masterClrMapping/>
  </p:clrMapOvr>
  <p:transition spd="slow">
    <p:fade/>
  </p:transition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6207675"/>
      </p:ext>
    </p:extLst>
  </p:cSld>
  <p:clrMapOvr>
    <a:masterClrMapping/>
  </p:clrMapOvr>
  <p:transition spd="slow">
    <p:fade/>
  </p:transition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69390773"/>
      </p:ext>
    </p:extLst>
  </p:cSld>
  <p:clrMapOvr>
    <a:masterClrMapping/>
  </p:clrMapOvr>
  <p:transition spd="slow">
    <p:fade/>
  </p:transition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12183723"/>
      </p:ext>
    </p:extLst>
  </p:cSld>
  <p:clrMapOvr>
    <a:masterClrMapping/>
  </p:clrMapOvr>
  <p:transition spd="slow">
    <p:fade/>
  </p:transition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94270938"/>
      </p:ext>
    </p:extLst>
  </p:cSld>
  <p:clrMapOvr>
    <a:masterClrMapping/>
  </p:clrMapOvr>
  <p:transition spd="slow">
    <p:fade/>
  </p:transition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60469882"/>
      </p:ext>
    </p:extLst>
  </p:cSld>
  <p:clrMapOvr>
    <a:masterClrMapping/>
  </p:clrMapOvr>
  <p:transition spd="slow">
    <p:fade/>
  </p:transition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3664142"/>
      </p:ext>
    </p:extLst>
  </p:cSld>
  <p:clrMapOvr>
    <a:masterClrMapping/>
  </p:clrMapOvr>
  <p:transition spd="slow">
    <p:fade/>
  </p:transition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01187000"/>
      </p:ext>
    </p:extLst>
  </p:cSld>
  <p:clrMapOvr>
    <a:masterClrMapping/>
  </p:clrMapOvr>
  <p:transition spd="slow">
    <p:fade/>
  </p:transition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9141988"/>
      </p:ext>
    </p:extLst>
  </p:cSld>
  <p:clrMapOvr>
    <a:masterClrMapping/>
  </p:clrMapOvr>
  <p:transition spd="slow">
    <p:fade/>
  </p:transition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34754411"/>
      </p:ext>
    </p:extLst>
  </p:cSld>
  <p:clrMapOvr>
    <a:masterClrMapping/>
  </p:clrMapOvr>
  <p:transition spd="slow">
    <p:fade/>
  </p:transition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24391427"/>
      </p:ext>
    </p:extLst>
  </p:cSld>
  <p:clrMapOvr>
    <a:masterClrMapping/>
  </p:clrMapOvr>
  <p:transition spd="slow">
    <p:fade/>
  </p:transition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2824173"/>
      </p:ext>
    </p:extLst>
  </p:cSld>
  <p:clrMapOvr>
    <a:masterClrMapping/>
  </p:clrMapOvr>
  <p:transition spd="slow">
    <p:fade/>
  </p:transition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01545604"/>
      </p:ext>
    </p:extLst>
  </p:cSld>
  <p:clrMapOvr>
    <a:masterClrMapping/>
  </p:clrMapOvr>
  <p:transition spd="slow">
    <p:fade/>
  </p:transition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32628200"/>
      </p:ext>
    </p:extLst>
  </p:cSld>
  <p:clrMapOvr>
    <a:masterClrMapping/>
  </p:clrMapOvr>
  <p:transition spd="slow">
    <p:fade/>
  </p:transition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9659133"/>
      </p:ext>
    </p:extLst>
  </p:cSld>
  <p:clrMapOvr>
    <a:masterClrMapping/>
  </p:clrMapOvr>
  <p:transition spd="slow">
    <p:fade/>
  </p:transition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0952435"/>
      </p:ext>
    </p:extLst>
  </p:cSld>
  <p:clrMapOvr>
    <a:masterClrMapping/>
  </p:clrMapOvr>
  <p:transition spd="slow">
    <p:fade/>
  </p:transition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80400091"/>
      </p:ext>
    </p:extLst>
  </p:cSld>
  <p:clrMapOvr>
    <a:masterClrMapping/>
  </p:clrMapOvr>
  <p:transition spd="slow">
    <p:fade/>
  </p:transition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13186158"/>
      </p:ext>
    </p:extLst>
  </p:cSld>
  <p:clrMapOvr>
    <a:masterClrMapping/>
  </p:clrMapOvr>
  <p:transition spd="slow">
    <p:fade/>
  </p:transition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20866901"/>
      </p:ext>
    </p:extLst>
  </p:cSld>
  <p:clrMapOvr>
    <a:masterClrMapping/>
  </p:clrMapOvr>
  <p:transition spd="slow">
    <p:fade/>
  </p:transition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20983219"/>
      </p:ext>
    </p:extLst>
  </p:cSld>
  <p:clrMapOvr>
    <a:masterClrMapping/>
  </p:clrMapOvr>
  <p:transition spd="slow">
    <p:fade/>
  </p:transition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20553835"/>
      </p:ext>
    </p:extLst>
  </p:cSld>
  <p:clrMapOvr>
    <a:masterClrMapping/>
  </p:clrMapOvr>
  <p:transition spd="slow">
    <p:fade/>
  </p:transition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2019875"/>
      </p:ext>
    </p:extLst>
  </p:cSld>
  <p:clrMapOvr>
    <a:masterClrMapping/>
  </p:clrMapOvr>
  <p:transition spd="slow">
    <p:fade/>
  </p:transition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80861770"/>
      </p:ext>
    </p:extLst>
  </p:cSld>
  <p:clrMapOvr>
    <a:masterClrMapping/>
  </p:clrMapOvr>
  <p:transition spd="slow">
    <p:fade/>
  </p:transition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84858711"/>
      </p:ext>
    </p:extLst>
  </p:cSld>
  <p:clrMapOvr>
    <a:masterClrMapping/>
  </p:clrMapOvr>
  <p:transition spd="slow">
    <p:fade/>
  </p:transition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92115311"/>
      </p:ext>
    </p:extLst>
  </p:cSld>
  <p:clrMapOvr>
    <a:masterClrMapping/>
  </p:clrMapOvr>
  <p:transition spd="slow">
    <p:fade/>
  </p:transition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39530467"/>
      </p:ext>
    </p:extLst>
  </p:cSld>
  <p:clrMapOvr>
    <a:masterClrMapping/>
  </p:clrMapOvr>
  <p:transition spd="slow">
    <p:fade/>
  </p:transition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5742889"/>
      </p:ext>
    </p:extLst>
  </p:cSld>
  <p:clrMapOvr>
    <a:masterClrMapping/>
  </p:clrMapOvr>
  <p:transition spd="slow">
    <p:fade/>
  </p:transition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8874362"/>
      </p:ext>
    </p:extLst>
  </p:cSld>
  <p:clrMapOvr>
    <a:masterClrMapping/>
  </p:clrMapOvr>
  <p:transition spd="slow">
    <p:fade/>
  </p:transition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20397576"/>
      </p:ext>
    </p:extLst>
  </p:cSld>
  <p:clrMapOvr>
    <a:masterClrMapping/>
  </p:clrMapOvr>
  <p:transition spd="slow">
    <p:fade/>
  </p:transition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93160468"/>
      </p:ext>
    </p:extLst>
  </p:cSld>
  <p:clrMapOvr>
    <a:masterClrMapping/>
  </p:clrMapOvr>
  <p:transition spd="slow">
    <p:fade/>
  </p:transition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90104862"/>
      </p:ext>
    </p:extLst>
  </p:cSld>
  <p:clrMapOvr>
    <a:masterClrMapping/>
  </p:clrMapOvr>
  <p:transition spd="slow">
    <p:fade/>
  </p:transition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77659003"/>
      </p:ext>
    </p:extLst>
  </p:cSld>
  <p:clrMapOvr>
    <a:masterClrMapping/>
  </p:clrMapOvr>
  <p:transition spd="slow">
    <p:fade/>
  </p:transition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8302645"/>
      </p:ext>
    </p:extLst>
  </p:cSld>
  <p:clrMapOvr>
    <a:masterClrMapping/>
  </p:clrMapOvr>
  <p:transition spd="slow">
    <p:fade/>
  </p:transition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0906258"/>
      </p:ext>
    </p:extLst>
  </p:cSld>
  <p:clrMapOvr>
    <a:masterClrMapping/>
  </p:clrMapOvr>
  <p:transition spd="slow">
    <p:fade/>
  </p:transition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81255932"/>
      </p:ext>
    </p:extLst>
  </p:cSld>
  <p:clrMapOvr>
    <a:masterClrMapping/>
  </p:clrMapOvr>
  <p:transition spd="slow">
    <p:fade/>
  </p:transition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653741"/>
      </p:ext>
    </p:extLst>
  </p:cSld>
  <p:clrMapOvr>
    <a:masterClrMapping/>
  </p:clrMapOvr>
  <p:transition spd="slow">
    <p:fade/>
  </p:transition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46407215"/>
      </p:ext>
    </p:extLst>
  </p:cSld>
  <p:clrMapOvr>
    <a:masterClrMapping/>
  </p:clrMapOvr>
  <p:transition spd="slow">
    <p:fade/>
  </p:transition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67441972"/>
      </p:ext>
    </p:extLst>
  </p:cSld>
  <p:clrMapOvr>
    <a:masterClrMapping/>
  </p:clrMapOvr>
  <p:transition spd="slow">
    <p:fade/>
  </p:transition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51071611"/>
      </p:ext>
    </p:extLst>
  </p:cSld>
  <p:clrMapOvr>
    <a:masterClrMapping/>
  </p:clrMapOvr>
  <p:transition spd="slow">
    <p:fade/>
  </p:transition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15148956"/>
      </p:ext>
    </p:extLst>
  </p:cSld>
  <p:clrMapOvr>
    <a:masterClrMapping/>
  </p:clrMapOvr>
  <p:transition spd="slow">
    <p:fade/>
  </p:transition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8468107"/>
      </p:ext>
    </p:extLst>
  </p:cSld>
  <p:clrMapOvr>
    <a:masterClrMapping/>
  </p:clrMapOvr>
  <p:transition spd="slow">
    <p:fade/>
  </p:transition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747975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1.bin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slideLayout" Target="../slideLayouts/slideLayout35.xml"/><Relationship Id="rId18" Type="http://schemas.openxmlformats.org/officeDocument/2006/relationships/slideLayout" Target="../slideLayouts/slideLayout40.xml"/><Relationship Id="rId3" Type="http://schemas.openxmlformats.org/officeDocument/2006/relationships/slideLayout" Target="../slideLayouts/slideLayout25.xml"/><Relationship Id="rId21" Type="http://schemas.openxmlformats.org/officeDocument/2006/relationships/slideLayout" Target="../slideLayouts/slideLayout43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17" Type="http://schemas.openxmlformats.org/officeDocument/2006/relationships/slideLayout" Target="../slideLayouts/slideLayout39.xml"/><Relationship Id="rId2" Type="http://schemas.openxmlformats.org/officeDocument/2006/relationships/slideLayout" Target="../slideLayouts/slideLayout24.xml"/><Relationship Id="rId16" Type="http://schemas.openxmlformats.org/officeDocument/2006/relationships/slideLayout" Target="../slideLayouts/slideLayout38.xml"/><Relationship Id="rId20" Type="http://schemas.openxmlformats.org/officeDocument/2006/relationships/slideLayout" Target="../slideLayouts/slideLayout42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24" Type="http://schemas.openxmlformats.org/officeDocument/2006/relationships/image" Target="../media/image1.bin"/><Relationship Id="rId5" Type="http://schemas.openxmlformats.org/officeDocument/2006/relationships/slideLayout" Target="../slideLayouts/slideLayout27.xml"/><Relationship Id="rId15" Type="http://schemas.openxmlformats.org/officeDocument/2006/relationships/slideLayout" Target="../slideLayouts/slideLayout37.xml"/><Relationship Id="rId23" Type="http://schemas.openxmlformats.org/officeDocument/2006/relationships/theme" Target="../theme/theme2.xml"/><Relationship Id="rId10" Type="http://schemas.openxmlformats.org/officeDocument/2006/relationships/slideLayout" Target="../slideLayouts/slideLayout32.xml"/><Relationship Id="rId19" Type="http://schemas.openxmlformats.org/officeDocument/2006/relationships/slideLayout" Target="../slideLayouts/slideLayout41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slideLayout" Target="../slideLayouts/slideLayout36.xml"/><Relationship Id="rId22" Type="http://schemas.openxmlformats.org/officeDocument/2006/relationships/slideLayout" Target="../slideLayouts/slideLayout44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slideLayout" Target="../slideLayouts/slideLayout57.xml"/><Relationship Id="rId18" Type="http://schemas.openxmlformats.org/officeDocument/2006/relationships/slideLayout" Target="../slideLayouts/slideLayout62.xml"/><Relationship Id="rId3" Type="http://schemas.openxmlformats.org/officeDocument/2006/relationships/slideLayout" Target="../slideLayouts/slideLayout47.xml"/><Relationship Id="rId21" Type="http://schemas.openxmlformats.org/officeDocument/2006/relationships/slideLayout" Target="../slideLayouts/slideLayout65.xml"/><Relationship Id="rId7" Type="http://schemas.openxmlformats.org/officeDocument/2006/relationships/slideLayout" Target="../slideLayouts/slideLayout51.xml"/><Relationship Id="rId12" Type="http://schemas.openxmlformats.org/officeDocument/2006/relationships/slideLayout" Target="../slideLayouts/slideLayout56.xml"/><Relationship Id="rId17" Type="http://schemas.openxmlformats.org/officeDocument/2006/relationships/slideLayout" Target="../slideLayouts/slideLayout61.xml"/><Relationship Id="rId2" Type="http://schemas.openxmlformats.org/officeDocument/2006/relationships/slideLayout" Target="../slideLayouts/slideLayout46.xml"/><Relationship Id="rId16" Type="http://schemas.openxmlformats.org/officeDocument/2006/relationships/slideLayout" Target="../slideLayouts/slideLayout60.xml"/><Relationship Id="rId20" Type="http://schemas.openxmlformats.org/officeDocument/2006/relationships/slideLayout" Target="../slideLayouts/slideLayout64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24" Type="http://schemas.openxmlformats.org/officeDocument/2006/relationships/image" Target="../media/image1.bin"/><Relationship Id="rId5" Type="http://schemas.openxmlformats.org/officeDocument/2006/relationships/slideLayout" Target="../slideLayouts/slideLayout49.xml"/><Relationship Id="rId15" Type="http://schemas.openxmlformats.org/officeDocument/2006/relationships/slideLayout" Target="../slideLayouts/slideLayout59.xml"/><Relationship Id="rId23" Type="http://schemas.openxmlformats.org/officeDocument/2006/relationships/theme" Target="../theme/theme3.xml"/><Relationship Id="rId10" Type="http://schemas.openxmlformats.org/officeDocument/2006/relationships/slideLayout" Target="../slideLayouts/slideLayout54.xml"/><Relationship Id="rId19" Type="http://schemas.openxmlformats.org/officeDocument/2006/relationships/slideLayout" Target="../slideLayouts/slideLayout63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slideLayout" Target="../slideLayouts/slideLayout58.xml"/><Relationship Id="rId22" Type="http://schemas.openxmlformats.org/officeDocument/2006/relationships/slideLayout" Target="../slideLayouts/slideLayout66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slideLayout" Target="../slideLayouts/slideLayout78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6.xml"/><Relationship Id="rId13" Type="http://schemas.openxmlformats.org/officeDocument/2006/relationships/slideLayout" Target="../slideLayouts/slideLayout91.xml"/><Relationship Id="rId18" Type="http://schemas.openxmlformats.org/officeDocument/2006/relationships/slideLayout" Target="../slideLayouts/slideLayout96.xml"/><Relationship Id="rId3" Type="http://schemas.openxmlformats.org/officeDocument/2006/relationships/slideLayout" Target="../slideLayouts/slideLayout81.xml"/><Relationship Id="rId21" Type="http://schemas.openxmlformats.org/officeDocument/2006/relationships/slideLayout" Target="../slideLayouts/slideLayout99.xml"/><Relationship Id="rId7" Type="http://schemas.openxmlformats.org/officeDocument/2006/relationships/slideLayout" Target="../slideLayouts/slideLayout85.xml"/><Relationship Id="rId12" Type="http://schemas.openxmlformats.org/officeDocument/2006/relationships/slideLayout" Target="../slideLayouts/slideLayout90.xml"/><Relationship Id="rId17" Type="http://schemas.openxmlformats.org/officeDocument/2006/relationships/slideLayout" Target="../slideLayouts/slideLayout95.xml"/><Relationship Id="rId2" Type="http://schemas.openxmlformats.org/officeDocument/2006/relationships/slideLayout" Target="../slideLayouts/slideLayout80.xml"/><Relationship Id="rId16" Type="http://schemas.openxmlformats.org/officeDocument/2006/relationships/slideLayout" Target="../slideLayouts/slideLayout94.xml"/><Relationship Id="rId20" Type="http://schemas.openxmlformats.org/officeDocument/2006/relationships/slideLayout" Target="../slideLayouts/slideLayout98.xml"/><Relationship Id="rId1" Type="http://schemas.openxmlformats.org/officeDocument/2006/relationships/slideLayout" Target="../slideLayouts/slideLayout79.xml"/><Relationship Id="rId6" Type="http://schemas.openxmlformats.org/officeDocument/2006/relationships/slideLayout" Target="../slideLayouts/slideLayout84.xml"/><Relationship Id="rId11" Type="http://schemas.openxmlformats.org/officeDocument/2006/relationships/slideLayout" Target="../slideLayouts/slideLayout89.xml"/><Relationship Id="rId24" Type="http://schemas.openxmlformats.org/officeDocument/2006/relationships/image" Target="../media/image1.bin"/><Relationship Id="rId5" Type="http://schemas.openxmlformats.org/officeDocument/2006/relationships/slideLayout" Target="../slideLayouts/slideLayout83.xml"/><Relationship Id="rId15" Type="http://schemas.openxmlformats.org/officeDocument/2006/relationships/slideLayout" Target="../slideLayouts/slideLayout93.xml"/><Relationship Id="rId23" Type="http://schemas.openxmlformats.org/officeDocument/2006/relationships/theme" Target="../theme/theme5.xml"/><Relationship Id="rId10" Type="http://schemas.openxmlformats.org/officeDocument/2006/relationships/slideLayout" Target="../slideLayouts/slideLayout88.xml"/><Relationship Id="rId19" Type="http://schemas.openxmlformats.org/officeDocument/2006/relationships/slideLayout" Target="../slideLayouts/slideLayout97.xml"/><Relationship Id="rId4" Type="http://schemas.openxmlformats.org/officeDocument/2006/relationships/slideLayout" Target="../slideLayouts/slideLayout82.xml"/><Relationship Id="rId9" Type="http://schemas.openxmlformats.org/officeDocument/2006/relationships/slideLayout" Target="../slideLayouts/slideLayout87.xml"/><Relationship Id="rId14" Type="http://schemas.openxmlformats.org/officeDocument/2006/relationships/slideLayout" Target="../slideLayouts/slideLayout92.xml"/><Relationship Id="rId22" Type="http://schemas.openxmlformats.org/officeDocument/2006/relationships/slideLayout" Target="../slideLayouts/slideLayout100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8.xml"/><Relationship Id="rId13" Type="http://schemas.openxmlformats.org/officeDocument/2006/relationships/slideLayout" Target="../slideLayouts/slideLayout113.xml"/><Relationship Id="rId18" Type="http://schemas.openxmlformats.org/officeDocument/2006/relationships/slideLayout" Target="../slideLayouts/slideLayout118.xml"/><Relationship Id="rId3" Type="http://schemas.openxmlformats.org/officeDocument/2006/relationships/slideLayout" Target="../slideLayouts/slideLayout103.xml"/><Relationship Id="rId21" Type="http://schemas.openxmlformats.org/officeDocument/2006/relationships/slideLayout" Target="../slideLayouts/slideLayout121.xml"/><Relationship Id="rId7" Type="http://schemas.openxmlformats.org/officeDocument/2006/relationships/slideLayout" Target="../slideLayouts/slideLayout107.xml"/><Relationship Id="rId12" Type="http://schemas.openxmlformats.org/officeDocument/2006/relationships/slideLayout" Target="../slideLayouts/slideLayout112.xml"/><Relationship Id="rId17" Type="http://schemas.openxmlformats.org/officeDocument/2006/relationships/slideLayout" Target="../slideLayouts/slideLayout117.xml"/><Relationship Id="rId2" Type="http://schemas.openxmlformats.org/officeDocument/2006/relationships/slideLayout" Target="../slideLayouts/slideLayout102.xml"/><Relationship Id="rId16" Type="http://schemas.openxmlformats.org/officeDocument/2006/relationships/slideLayout" Target="../slideLayouts/slideLayout116.xml"/><Relationship Id="rId20" Type="http://schemas.openxmlformats.org/officeDocument/2006/relationships/slideLayout" Target="../slideLayouts/slideLayout120.xml"/><Relationship Id="rId1" Type="http://schemas.openxmlformats.org/officeDocument/2006/relationships/slideLayout" Target="../slideLayouts/slideLayout101.xml"/><Relationship Id="rId6" Type="http://schemas.openxmlformats.org/officeDocument/2006/relationships/slideLayout" Target="../slideLayouts/slideLayout106.xml"/><Relationship Id="rId11" Type="http://schemas.openxmlformats.org/officeDocument/2006/relationships/slideLayout" Target="../slideLayouts/slideLayout111.xml"/><Relationship Id="rId24" Type="http://schemas.openxmlformats.org/officeDocument/2006/relationships/image" Target="../media/image1.bin"/><Relationship Id="rId5" Type="http://schemas.openxmlformats.org/officeDocument/2006/relationships/slideLayout" Target="../slideLayouts/slideLayout105.xml"/><Relationship Id="rId15" Type="http://schemas.openxmlformats.org/officeDocument/2006/relationships/slideLayout" Target="../slideLayouts/slideLayout115.xml"/><Relationship Id="rId23" Type="http://schemas.openxmlformats.org/officeDocument/2006/relationships/theme" Target="../theme/theme6.xml"/><Relationship Id="rId10" Type="http://schemas.openxmlformats.org/officeDocument/2006/relationships/slideLayout" Target="../slideLayouts/slideLayout110.xml"/><Relationship Id="rId19" Type="http://schemas.openxmlformats.org/officeDocument/2006/relationships/slideLayout" Target="../slideLayouts/slideLayout119.xml"/><Relationship Id="rId4" Type="http://schemas.openxmlformats.org/officeDocument/2006/relationships/slideLayout" Target="../slideLayouts/slideLayout104.xml"/><Relationship Id="rId9" Type="http://schemas.openxmlformats.org/officeDocument/2006/relationships/slideLayout" Target="../slideLayouts/slideLayout109.xml"/><Relationship Id="rId14" Type="http://schemas.openxmlformats.org/officeDocument/2006/relationships/slideLayout" Target="../slideLayouts/slideLayout114.xml"/><Relationship Id="rId22" Type="http://schemas.openxmlformats.org/officeDocument/2006/relationships/slideLayout" Target="../slideLayouts/slideLayout122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0.xml"/><Relationship Id="rId13" Type="http://schemas.openxmlformats.org/officeDocument/2006/relationships/slideLayout" Target="../slideLayouts/slideLayout135.xml"/><Relationship Id="rId3" Type="http://schemas.openxmlformats.org/officeDocument/2006/relationships/slideLayout" Target="../slideLayouts/slideLayout125.xml"/><Relationship Id="rId7" Type="http://schemas.openxmlformats.org/officeDocument/2006/relationships/slideLayout" Target="../slideLayouts/slideLayout129.xml"/><Relationship Id="rId12" Type="http://schemas.openxmlformats.org/officeDocument/2006/relationships/slideLayout" Target="../slideLayouts/slideLayout134.xml"/><Relationship Id="rId2" Type="http://schemas.openxmlformats.org/officeDocument/2006/relationships/slideLayout" Target="../slideLayouts/slideLayout124.xml"/><Relationship Id="rId16" Type="http://schemas.openxmlformats.org/officeDocument/2006/relationships/image" Target="../media/image10.jpg"/><Relationship Id="rId1" Type="http://schemas.openxmlformats.org/officeDocument/2006/relationships/slideLayout" Target="../slideLayouts/slideLayout123.xml"/><Relationship Id="rId6" Type="http://schemas.openxmlformats.org/officeDocument/2006/relationships/slideLayout" Target="../slideLayouts/slideLayout128.xml"/><Relationship Id="rId11" Type="http://schemas.openxmlformats.org/officeDocument/2006/relationships/slideLayout" Target="../slideLayouts/slideLayout133.xml"/><Relationship Id="rId5" Type="http://schemas.openxmlformats.org/officeDocument/2006/relationships/slideLayout" Target="../slideLayouts/slideLayout127.xml"/><Relationship Id="rId15" Type="http://schemas.openxmlformats.org/officeDocument/2006/relationships/theme" Target="../theme/theme7.xml"/><Relationship Id="rId10" Type="http://schemas.openxmlformats.org/officeDocument/2006/relationships/slideLayout" Target="../slideLayouts/slideLayout132.xml"/><Relationship Id="rId4" Type="http://schemas.openxmlformats.org/officeDocument/2006/relationships/slideLayout" Target="../slideLayouts/slideLayout126.xml"/><Relationship Id="rId9" Type="http://schemas.openxmlformats.org/officeDocument/2006/relationships/slideLayout" Target="../slideLayouts/slideLayout131.xml"/><Relationship Id="rId14" Type="http://schemas.openxmlformats.org/officeDocument/2006/relationships/slideLayout" Target="../slideLayouts/slideLayout136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9.xml"/><Relationship Id="rId2" Type="http://schemas.openxmlformats.org/officeDocument/2006/relationships/slideLayout" Target="../slideLayouts/slideLayout138.xml"/><Relationship Id="rId1" Type="http://schemas.openxmlformats.org/officeDocument/2006/relationships/slideLayout" Target="../slideLayouts/slideLayout137.xml"/><Relationship Id="rId5" Type="http://schemas.openxmlformats.org/officeDocument/2006/relationships/image" Target="../media/image12.jpeg"/><Relationship Id="rId4" Type="http://schemas.openxmlformats.org/officeDocument/2006/relationships/theme" Target="../theme/theme8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7.xml"/><Relationship Id="rId13" Type="http://schemas.openxmlformats.org/officeDocument/2006/relationships/slideLayout" Target="../slideLayouts/slideLayout152.xml"/><Relationship Id="rId18" Type="http://schemas.openxmlformats.org/officeDocument/2006/relationships/slideLayout" Target="../slideLayouts/slideLayout157.xml"/><Relationship Id="rId26" Type="http://schemas.openxmlformats.org/officeDocument/2006/relationships/image" Target="../media/image13.jpg"/><Relationship Id="rId3" Type="http://schemas.openxmlformats.org/officeDocument/2006/relationships/slideLayout" Target="../slideLayouts/slideLayout142.xml"/><Relationship Id="rId21" Type="http://schemas.openxmlformats.org/officeDocument/2006/relationships/slideLayout" Target="../slideLayouts/slideLayout160.xml"/><Relationship Id="rId7" Type="http://schemas.openxmlformats.org/officeDocument/2006/relationships/slideLayout" Target="../slideLayouts/slideLayout146.xml"/><Relationship Id="rId12" Type="http://schemas.openxmlformats.org/officeDocument/2006/relationships/slideLayout" Target="../slideLayouts/slideLayout151.xml"/><Relationship Id="rId17" Type="http://schemas.openxmlformats.org/officeDocument/2006/relationships/slideLayout" Target="../slideLayouts/slideLayout156.xml"/><Relationship Id="rId25" Type="http://schemas.openxmlformats.org/officeDocument/2006/relationships/theme" Target="../theme/theme9.xml"/><Relationship Id="rId2" Type="http://schemas.openxmlformats.org/officeDocument/2006/relationships/slideLayout" Target="../slideLayouts/slideLayout141.xml"/><Relationship Id="rId16" Type="http://schemas.openxmlformats.org/officeDocument/2006/relationships/slideLayout" Target="../slideLayouts/slideLayout155.xml"/><Relationship Id="rId20" Type="http://schemas.openxmlformats.org/officeDocument/2006/relationships/slideLayout" Target="../slideLayouts/slideLayout159.xml"/><Relationship Id="rId1" Type="http://schemas.openxmlformats.org/officeDocument/2006/relationships/slideLayout" Target="../slideLayouts/slideLayout140.xml"/><Relationship Id="rId6" Type="http://schemas.openxmlformats.org/officeDocument/2006/relationships/slideLayout" Target="../slideLayouts/slideLayout145.xml"/><Relationship Id="rId11" Type="http://schemas.openxmlformats.org/officeDocument/2006/relationships/slideLayout" Target="../slideLayouts/slideLayout150.xml"/><Relationship Id="rId24" Type="http://schemas.openxmlformats.org/officeDocument/2006/relationships/slideLayout" Target="../slideLayouts/slideLayout163.xml"/><Relationship Id="rId5" Type="http://schemas.openxmlformats.org/officeDocument/2006/relationships/slideLayout" Target="../slideLayouts/slideLayout144.xml"/><Relationship Id="rId15" Type="http://schemas.openxmlformats.org/officeDocument/2006/relationships/slideLayout" Target="../slideLayouts/slideLayout154.xml"/><Relationship Id="rId23" Type="http://schemas.openxmlformats.org/officeDocument/2006/relationships/slideLayout" Target="../slideLayouts/slideLayout162.xml"/><Relationship Id="rId10" Type="http://schemas.openxmlformats.org/officeDocument/2006/relationships/slideLayout" Target="../slideLayouts/slideLayout149.xml"/><Relationship Id="rId19" Type="http://schemas.openxmlformats.org/officeDocument/2006/relationships/slideLayout" Target="../slideLayouts/slideLayout158.xml"/><Relationship Id="rId4" Type="http://schemas.openxmlformats.org/officeDocument/2006/relationships/slideLayout" Target="../slideLayouts/slideLayout143.xml"/><Relationship Id="rId9" Type="http://schemas.openxmlformats.org/officeDocument/2006/relationships/slideLayout" Target="../slideLayouts/slideLayout148.xml"/><Relationship Id="rId14" Type="http://schemas.openxmlformats.org/officeDocument/2006/relationships/slideLayout" Target="../slideLayouts/slideLayout153.xml"/><Relationship Id="rId22" Type="http://schemas.openxmlformats.org/officeDocument/2006/relationships/slideLayout" Target="../slideLayouts/slideLayout161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1.xml"/><Relationship Id="rId13" Type="http://schemas.openxmlformats.org/officeDocument/2006/relationships/slideLayout" Target="../slideLayouts/slideLayout176.xml"/><Relationship Id="rId3" Type="http://schemas.openxmlformats.org/officeDocument/2006/relationships/slideLayout" Target="../slideLayouts/slideLayout166.xml"/><Relationship Id="rId7" Type="http://schemas.openxmlformats.org/officeDocument/2006/relationships/slideLayout" Target="../slideLayouts/slideLayout170.xml"/><Relationship Id="rId12" Type="http://schemas.openxmlformats.org/officeDocument/2006/relationships/slideLayout" Target="../slideLayouts/slideLayout175.xml"/><Relationship Id="rId2" Type="http://schemas.openxmlformats.org/officeDocument/2006/relationships/slideLayout" Target="../slideLayouts/slideLayout165.xml"/><Relationship Id="rId1" Type="http://schemas.openxmlformats.org/officeDocument/2006/relationships/slideLayout" Target="../slideLayouts/slideLayout164.xml"/><Relationship Id="rId6" Type="http://schemas.openxmlformats.org/officeDocument/2006/relationships/slideLayout" Target="../slideLayouts/slideLayout169.xml"/><Relationship Id="rId11" Type="http://schemas.openxmlformats.org/officeDocument/2006/relationships/slideLayout" Target="../slideLayouts/slideLayout174.xml"/><Relationship Id="rId5" Type="http://schemas.openxmlformats.org/officeDocument/2006/relationships/slideLayout" Target="../slideLayouts/slideLayout168.xml"/><Relationship Id="rId15" Type="http://schemas.openxmlformats.org/officeDocument/2006/relationships/theme" Target="../theme/theme10.xml"/><Relationship Id="rId10" Type="http://schemas.openxmlformats.org/officeDocument/2006/relationships/slideLayout" Target="../slideLayouts/slideLayout173.xml"/><Relationship Id="rId4" Type="http://schemas.openxmlformats.org/officeDocument/2006/relationships/slideLayout" Target="../slideLayouts/slideLayout167.xml"/><Relationship Id="rId9" Type="http://schemas.openxmlformats.org/officeDocument/2006/relationships/slideLayout" Target="../slideLayouts/slideLayout172.xml"/><Relationship Id="rId14" Type="http://schemas.openxmlformats.org/officeDocument/2006/relationships/slideLayout" Target="../slideLayouts/slideLayout177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5.xml"/><Relationship Id="rId13" Type="http://schemas.openxmlformats.org/officeDocument/2006/relationships/slideLayout" Target="../slideLayouts/slideLayout190.xml"/><Relationship Id="rId18" Type="http://schemas.openxmlformats.org/officeDocument/2006/relationships/slideLayout" Target="../slideLayouts/slideLayout195.xml"/><Relationship Id="rId3" Type="http://schemas.openxmlformats.org/officeDocument/2006/relationships/slideLayout" Target="../slideLayouts/slideLayout180.xml"/><Relationship Id="rId21" Type="http://schemas.openxmlformats.org/officeDocument/2006/relationships/slideLayout" Target="../slideLayouts/slideLayout198.xml"/><Relationship Id="rId7" Type="http://schemas.openxmlformats.org/officeDocument/2006/relationships/slideLayout" Target="../slideLayouts/slideLayout184.xml"/><Relationship Id="rId12" Type="http://schemas.openxmlformats.org/officeDocument/2006/relationships/slideLayout" Target="../slideLayouts/slideLayout189.xml"/><Relationship Id="rId17" Type="http://schemas.openxmlformats.org/officeDocument/2006/relationships/slideLayout" Target="../slideLayouts/slideLayout194.xml"/><Relationship Id="rId2" Type="http://schemas.openxmlformats.org/officeDocument/2006/relationships/slideLayout" Target="../slideLayouts/slideLayout179.xml"/><Relationship Id="rId16" Type="http://schemas.openxmlformats.org/officeDocument/2006/relationships/slideLayout" Target="../slideLayouts/slideLayout193.xml"/><Relationship Id="rId20" Type="http://schemas.openxmlformats.org/officeDocument/2006/relationships/slideLayout" Target="../slideLayouts/slideLayout197.xml"/><Relationship Id="rId1" Type="http://schemas.openxmlformats.org/officeDocument/2006/relationships/slideLayout" Target="../slideLayouts/slideLayout178.xml"/><Relationship Id="rId6" Type="http://schemas.openxmlformats.org/officeDocument/2006/relationships/slideLayout" Target="../slideLayouts/slideLayout183.xml"/><Relationship Id="rId11" Type="http://schemas.openxmlformats.org/officeDocument/2006/relationships/slideLayout" Target="../slideLayouts/slideLayout188.xml"/><Relationship Id="rId24" Type="http://schemas.openxmlformats.org/officeDocument/2006/relationships/image" Target="../media/image1.bin"/><Relationship Id="rId5" Type="http://schemas.openxmlformats.org/officeDocument/2006/relationships/slideLayout" Target="../slideLayouts/slideLayout182.xml"/><Relationship Id="rId15" Type="http://schemas.openxmlformats.org/officeDocument/2006/relationships/slideLayout" Target="../slideLayouts/slideLayout192.xml"/><Relationship Id="rId23" Type="http://schemas.openxmlformats.org/officeDocument/2006/relationships/theme" Target="../theme/theme11.xml"/><Relationship Id="rId10" Type="http://schemas.openxmlformats.org/officeDocument/2006/relationships/slideLayout" Target="../slideLayouts/slideLayout187.xml"/><Relationship Id="rId19" Type="http://schemas.openxmlformats.org/officeDocument/2006/relationships/slideLayout" Target="../slideLayouts/slideLayout196.xml"/><Relationship Id="rId4" Type="http://schemas.openxmlformats.org/officeDocument/2006/relationships/slideLayout" Target="../slideLayouts/slideLayout181.xml"/><Relationship Id="rId9" Type="http://schemas.openxmlformats.org/officeDocument/2006/relationships/slideLayout" Target="../slideLayouts/slideLayout186.xml"/><Relationship Id="rId14" Type="http://schemas.openxmlformats.org/officeDocument/2006/relationships/slideLayout" Target="../slideLayouts/slideLayout191.xml"/><Relationship Id="rId22" Type="http://schemas.openxmlformats.org/officeDocument/2006/relationships/slideLayout" Target="../slideLayouts/slideLayout19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7.xml"/><Relationship Id="rId13" Type="http://schemas.openxmlformats.org/officeDocument/2006/relationships/slideLayout" Target="../slideLayouts/slideLayout212.xml"/><Relationship Id="rId18" Type="http://schemas.openxmlformats.org/officeDocument/2006/relationships/slideLayout" Target="../slideLayouts/slideLayout217.xml"/><Relationship Id="rId3" Type="http://schemas.openxmlformats.org/officeDocument/2006/relationships/slideLayout" Target="../slideLayouts/slideLayout202.xml"/><Relationship Id="rId21" Type="http://schemas.openxmlformats.org/officeDocument/2006/relationships/slideLayout" Target="../slideLayouts/slideLayout220.xml"/><Relationship Id="rId7" Type="http://schemas.openxmlformats.org/officeDocument/2006/relationships/slideLayout" Target="../slideLayouts/slideLayout206.xml"/><Relationship Id="rId12" Type="http://schemas.openxmlformats.org/officeDocument/2006/relationships/slideLayout" Target="../slideLayouts/slideLayout211.xml"/><Relationship Id="rId17" Type="http://schemas.openxmlformats.org/officeDocument/2006/relationships/slideLayout" Target="../slideLayouts/slideLayout216.xml"/><Relationship Id="rId25" Type="http://schemas.openxmlformats.org/officeDocument/2006/relationships/image" Target="../media/image1.bin"/><Relationship Id="rId2" Type="http://schemas.openxmlformats.org/officeDocument/2006/relationships/slideLayout" Target="../slideLayouts/slideLayout201.xml"/><Relationship Id="rId16" Type="http://schemas.openxmlformats.org/officeDocument/2006/relationships/slideLayout" Target="../slideLayouts/slideLayout215.xml"/><Relationship Id="rId20" Type="http://schemas.openxmlformats.org/officeDocument/2006/relationships/slideLayout" Target="../slideLayouts/slideLayout219.xml"/><Relationship Id="rId1" Type="http://schemas.openxmlformats.org/officeDocument/2006/relationships/slideLayout" Target="../slideLayouts/slideLayout200.xml"/><Relationship Id="rId6" Type="http://schemas.openxmlformats.org/officeDocument/2006/relationships/slideLayout" Target="../slideLayouts/slideLayout205.xml"/><Relationship Id="rId11" Type="http://schemas.openxmlformats.org/officeDocument/2006/relationships/slideLayout" Target="../slideLayouts/slideLayout210.xml"/><Relationship Id="rId24" Type="http://schemas.openxmlformats.org/officeDocument/2006/relationships/theme" Target="../theme/theme12.xml"/><Relationship Id="rId5" Type="http://schemas.openxmlformats.org/officeDocument/2006/relationships/slideLayout" Target="../slideLayouts/slideLayout204.xml"/><Relationship Id="rId15" Type="http://schemas.openxmlformats.org/officeDocument/2006/relationships/slideLayout" Target="../slideLayouts/slideLayout214.xml"/><Relationship Id="rId23" Type="http://schemas.openxmlformats.org/officeDocument/2006/relationships/slideLayout" Target="../slideLayouts/slideLayout222.xml"/><Relationship Id="rId10" Type="http://schemas.openxmlformats.org/officeDocument/2006/relationships/slideLayout" Target="../slideLayouts/slideLayout209.xml"/><Relationship Id="rId19" Type="http://schemas.openxmlformats.org/officeDocument/2006/relationships/slideLayout" Target="../slideLayouts/slideLayout218.xml"/><Relationship Id="rId4" Type="http://schemas.openxmlformats.org/officeDocument/2006/relationships/slideLayout" Target="../slideLayouts/slideLayout203.xml"/><Relationship Id="rId9" Type="http://schemas.openxmlformats.org/officeDocument/2006/relationships/slideLayout" Target="../slideLayouts/slideLayout208.xml"/><Relationship Id="rId14" Type="http://schemas.openxmlformats.org/officeDocument/2006/relationships/slideLayout" Target="../slideLayouts/slideLayout213.xml"/><Relationship Id="rId22" Type="http://schemas.openxmlformats.org/officeDocument/2006/relationships/slideLayout" Target="../slideLayouts/slideLayout221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0.xml"/><Relationship Id="rId13" Type="http://schemas.openxmlformats.org/officeDocument/2006/relationships/slideLayout" Target="../slideLayouts/slideLayout235.xml"/><Relationship Id="rId18" Type="http://schemas.openxmlformats.org/officeDocument/2006/relationships/slideLayout" Target="../slideLayouts/slideLayout240.xml"/><Relationship Id="rId3" Type="http://schemas.openxmlformats.org/officeDocument/2006/relationships/slideLayout" Target="../slideLayouts/slideLayout225.xml"/><Relationship Id="rId21" Type="http://schemas.openxmlformats.org/officeDocument/2006/relationships/slideLayout" Target="../slideLayouts/slideLayout243.xml"/><Relationship Id="rId7" Type="http://schemas.openxmlformats.org/officeDocument/2006/relationships/slideLayout" Target="../slideLayouts/slideLayout229.xml"/><Relationship Id="rId12" Type="http://schemas.openxmlformats.org/officeDocument/2006/relationships/slideLayout" Target="../slideLayouts/slideLayout234.xml"/><Relationship Id="rId17" Type="http://schemas.openxmlformats.org/officeDocument/2006/relationships/slideLayout" Target="../slideLayouts/slideLayout239.xml"/><Relationship Id="rId2" Type="http://schemas.openxmlformats.org/officeDocument/2006/relationships/slideLayout" Target="../slideLayouts/slideLayout224.xml"/><Relationship Id="rId16" Type="http://schemas.openxmlformats.org/officeDocument/2006/relationships/slideLayout" Target="../slideLayouts/slideLayout238.xml"/><Relationship Id="rId20" Type="http://schemas.openxmlformats.org/officeDocument/2006/relationships/slideLayout" Target="../slideLayouts/slideLayout242.xml"/><Relationship Id="rId1" Type="http://schemas.openxmlformats.org/officeDocument/2006/relationships/slideLayout" Target="../slideLayouts/slideLayout223.xml"/><Relationship Id="rId6" Type="http://schemas.openxmlformats.org/officeDocument/2006/relationships/slideLayout" Target="../slideLayouts/slideLayout228.xml"/><Relationship Id="rId11" Type="http://schemas.openxmlformats.org/officeDocument/2006/relationships/slideLayout" Target="../slideLayouts/slideLayout233.xml"/><Relationship Id="rId24" Type="http://schemas.openxmlformats.org/officeDocument/2006/relationships/image" Target="../media/image1.bin"/><Relationship Id="rId5" Type="http://schemas.openxmlformats.org/officeDocument/2006/relationships/slideLayout" Target="../slideLayouts/slideLayout227.xml"/><Relationship Id="rId15" Type="http://schemas.openxmlformats.org/officeDocument/2006/relationships/slideLayout" Target="../slideLayouts/slideLayout237.xml"/><Relationship Id="rId23" Type="http://schemas.openxmlformats.org/officeDocument/2006/relationships/theme" Target="../theme/theme13.xml"/><Relationship Id="rId10" Type="http://schemas.openxmlformats.org/officeDocument/2006/relationships/slideLayout" Target="../slideLayouts/slideLayout232.xml"/><Relationship Id="rId19" Type="http://schemas.openxmlformats.org/officeDocument/2006/relationships/slideLayout" Target="../slideLayouts/slideLayout241.xml"/><Relationship Id="rId4" Type="http://schemas.openxmlformats.org/officeDocument/2006/relationships/slideLayout" Target="../slideLayouts/slideLayout226.xml"/><Relationship Id="rId9" Type="http://schemas.openxmlformats.org/officeDocument/2006/relationships/slideLayout" Target="../slideLayouts/slideLayout231.xml"/><Relationship Id="rId14" Type="http://schemas.openxmlformats.org/officeDocument/2006/relationships/slideLayout" Target="../slideLayouts/slideLayout236.xml"/><Relationship Id="rId22" Type="http://schemas.openxmlformats.org/officeDocument/2006/relationships/slideLayout" Target="../slideLayouts/slideLayout24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706026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  <p:sldLayoutId id="2147483709" r:id="rId12"/>
    <p:sldLayoutId id="2147483710" r:id="rId13"/>
    <p:sldLayoutId id="2147483711" r:id="rId14"/>
    <p:sldLayoutId id="2147483712" r:id="rId15"/>
    <p:sldLayoutId id="2147483713" r:id="rId16"/>
    <p:sldLayoutId id="2147483714" r:id="rId17"/>
    <p:sldLayoutId id="2147483715" r:id="rId18"/>
    <p:sldLayoutId id="2147483716" r:id="rId19"/>
    <p:sldLayoutId id="2147483717" r:id="rId20"/>
    <p:sldLayoutId id="2147483718" r:id="rId21"/>
    <p:sldLayoutId id="2147483719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644119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2" r:id="rId12"/>
    <p:sldLayoutId id="2147483733" r:id="rId13"/>
    <p:sldLayoutId id="2147483734" r:id="rId14"/>
    <p:sldLayoutId id="2147483735" r:id="rId15"/>
    <p:sldLayoutId id="2147483736" r:id="rId16"/>
    <p:sldLayoutId id="2147483737" r:id="rId17"/>
    <p:sldLayoutId id="2147483738" r:id="rId18"/>
    <p:sldLayoutId id="2147483739" r:id="rId19"/>
    <p:sldLayoutId id="2147483740" r:id="rId20"/>
    <p:sldLayoutId id="2147483741" r:id="rId21"/>
    <p:sldLayoutId id="2147483742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395570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9" r:id="rId6"/>
    <p:sldLayoutId id="2147483750" r:id="rId7"/>
    <p:sldLayoutId id="2147483751" r:id="rId8"/>
    <p:sldLayoutId id="2147483752" r:id="rId9"/>
    <p:sldLayoutId id="2147483753" r:id="rId10"/>
    <p:sldLayoutId id="2147483754" r:id="rId11"/>
    <p:sldLayoutId id="2147483755" r:id="rId12"/>
    <p:sldLayoutId id="2147483756" r:id="rId13"/>
    <p:sldLayoutId id="2147483757" r:id="rId14"/>
    <p:sldLayoutId id="2147483758" r:id="rId15"/>
    <p:sldLayoutId id="2147483759" r:id="rId16"/>
    <p:sldLayoutId id="2147483760" r:id="rId17"/>
    <p:sldLayoutId id="2147483761" r:id="rId18"/>
    <p:sldLayoutId id="2147483762" r:id="rId19"/>
    <p:sldLayoutId id="2147483763" r:id="rId20"/>
    <p:sldLayoutId id="2147483764" r:id="rId21"/>
    <p:sldLayoutId id="2147483765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3BCD8-9868-4174-A461-8C04FAF3A9DD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391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766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24515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  <p:sldLayoutId id="2147483687" r:id="rId13"/>
    <p:sldLayoutId id="2147483688" r:id="rId14"/>
    <p:sldLayoutId id="2147483689" r:id="rId15"/>
    <p:sldLayoutId id="2147483690" r:id="rId16"/>
    <p:sldLayoutId id="2147483691" r:id="rId17"/>
    <p:sldLayoutId id="2147483692" r:id="rId18"/>
    <p:sldLayoutId id="2147483693" r:id="rId19"/>
    <p:sldLayoutId id="2147483694" r:id="rId20"/>
    <p:sldLayoutId id="2147483695" r:id="rId21"/>
    <p:sldLayoutId id="2147483696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887278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8" r:id="rId1"/>
    <p:sldLayoutId id="2147483769" r:id="rId2"/>
    <p:sldLayoutId id="2147483770" r:id="rId3"/>
    <p:sldLayoutId id="2147483771" r:id="rId4"/>
    <p:sldLayoutId id="2147483772" r:id="rId5"/>
    <p:sldLayoutId id="2147483773" r:id="rId6"/>
    <p:sldLayoutId id="2147483774" r:id="rId7"/>
    <p:sldLayoutId id="2147483775" r:id="rId8"/>
    <p:sldLayoutId id="2147483776" r:id="rId9"/>
    <p:sldLayoutId id="2147483777" r:id="rId10"/>
    <p:sldLayoutId id="2147483778" r:id="rId11"/>
    <p:sldLayoutId id="2147483779" r:id="rId12"/>
    <p:sldLayoutId id="2147483780" r:id="rId13"/>
    <p:sldLayoutId id="2147483781" r:id="rId14"/>
    <p:sldLayoutId id="2147483782" r:id="rId15"/>
    <p:sldLayoutId id="2147483783" r:id="rId16"/>
    <p:sldLayoutId id="2147483784" r:id="rId17"/>
    <p:sldLayoutId id="2147483785" r:id="rId18"/>
    <p:sldLayoutId id="2147483786" r:id="rId19"/>
    <p:sldLayoutId id="2147483787" r:id="rId20"/>
    <p:sldLayoutId id="2147483788" r:id="rId21"/>
    <p:sldLayoutId id="2147483789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635387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6" r:id="rId1"/>
    <p:sldLayoutId id="2147483797" r:id="rId2"/>
    <p:sldLayoutId id="2147483798" r:id="rId3"/>
    <p:sldLayoutId id="2147483799" r:id="rId4"/>
    <p:sldLayoutId id="2147483800" r:id="rId5"/>
    <p:sldLayoutId id="2147483801" r:id="rId6"/>
    <p:sldLayoutId id="2147483802" r:id="rId7"/>
    <p:sldLayoutId id="2147483803" r:id="rId8"/>
    <p:sldLayoutId id="2147483804" r:id="rId9"/>
    <p:sldLayoutId id="2147483805" r:id="rId10"/>
    <p:sldLayoutId id="2147483806" r:id="rId11"/>
    <p:sldLayoutId id="2147483807" r:id="rId12"/>
    <p:sldLayoutId id="2147483808" r:id="rId13"/>
    <p:sldLayoutId id="2147483809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568738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1" r:id="rId1"/>
    <p:sldLayoutId id="2147483812" r:id="rId2"/>
    <p:sldLayoutId id="2147483813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607563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5" r:id="rId1"/>
    <p:sldLayoutId id="2147483816" r:id="rId2"/>
    <p:sldLayoutId id="2147483817" r:id="rId3"/>
    <p:sldLayoutId id="2147483818" r:id="rId4"/>
    <p:sldLayoutId id="2147483819" r:id="rId5"/>
    <p:sldLayoutId id="2147483820" r:id="rId6"/>
    <p:sldLayoutId id="2147483821" r:id="rId7"/>
    <p:sldLayoutId id="2147483822" r:id="rId8"/>
    <p:sldLayoutId id="2147483823" r:id="rId9"/>
    <p:sldLayoutId id="2147483824" r:id="rId10"/>
    <p:sldLayoutId id="2147483825" r:id="rId11"/>
    <p:sldLayoutId id="2147483826" r:id="rId12"/>
    <p:sldLayoutId id="2147483827" r:id="rId13"/>
    <p:sldLayoutId id="2147483828" r:id="rId14"/>
    <p:sldLayoutId id="2147483829" r:id="rId15"/>
    <p:sldLayoutId id="2147483830" r:id="rId16"/>
    <p:sldLayoutId id="2147483831" r:id="rId17"/>
    <p:sldLayoutId id="2147483832" r:id="rId18"/>
    <p:sldLayoutId id="2147483833" r:id="rId19"/>
    <p:sldLayoutId id="2147483834" r:id="rId20"/>
    <p:sldLayoutId id="2147483835" r:id="rId21"/>
    <p:sldLayoutId id="2147483836" r:id="rId22"/>
    <p:sldLayoutId id="2147483837" r:id="rId23"/>
    <p:sldLayoutId id="2147483838" r:id="rId2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B7D3BCD8-9868-4174-A461-8C04FAF3A9DD}" type="datetimeFigureOut">
              <a:rPr lang="fr-FR" smtClean="0"/>
              <a:pPr/>
              <a:t>23/03/2026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596236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0" r:id="rId1"/>
    <p:sldLayoutId id="2147483841" r:id="rId2"/>
    <p:sldLayoutId id="2147483842" r:id="rId3"/>
    <p:sldLayoutId id="2147483843" r:id="rId4"/>
    <p:sldLayoutId id="2147483844" r:id="rId5"/>
    <p:sldLayoutId id="2147483845" r:id="rId6"/>
    <p:sldLayoutId id="2147483846" r:id="rId7"/>
    <p:sldLayoutId id="2147483847" r:id="rId8"/>
    <p:sldLayoutId id="2147483848" r:id="rId9"/>
    <p:sldLayoutId id="2147483849" r:id="rId10"/>
    <p:sldLayoutId id="2147483850" r:id="rId11"/>
    <p:sldLayoutId id="2147483851" r:id="rId12"/>
    <p:sldLayoutId id="2147483852" r:id="rId13"/>
    <p:sldLayoutId id="2147483853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22893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5" r:id="rId1"/>
    <p:sldLayoutId id="2147483856" r:id="rId2"/>
    <p:sldLayoutId id="2147483857" r:id="rId3"/>
    <p:sldLayoutId id="2147483858" r:id="rId4"/>
    <p:sldLayoutId id="2147483859" r:id="rId5"/>
    <p:sldLayoutId id="2147483860" r:id="rId6"/>
    <p:sldLayoutId id="2147483861" r:id="rId7"/>
    <p:sldLayoutId id="2147483862" r:id="rId8"/>
    <p:sldLayoutId id="2147483863" r:id="rId9"/>
    <p:sldLayoutId id="2147483864" r:id="rId10"/>
    <p:sldLayoutId id="2147483865" r:id="rId11"/>
    <p:sldLayoutId id="2147483866" r:id="rId12"/>
    <p:sldLayoutId id="2147483867" r:id="rId13"/>
    <p:sldLayoutId id="2147483868" r:id="rId14"/>
    <p:sldLayoutId id="2147483869" r:id="rId15"/>
    <p:sldLayoutId id="2147483870" r:id="rId16"/>
    <p:sldLayoutId id="2147483871" r:id="rId17"/>
    <p:sldLayoutId id="2147483872" r:id="rId18"/>
    <p:sldLayoutId id="2147483873" r:id="rId19"/>
    <p:sldLayoutId id="2147483874" r:id="rId20"/>
    <p:sldLayoutId id="2147483875" r:id="rId21"/>
    <p:sldLayoutId id="2147483876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19714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1811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8" r:id="rId1"/>
    <p:sldLayoutId id="2147483879" r:id="rId2"/>
    <p:sldLayoutId id="2147483880" r:id="rId3"/>
    <p:sldLayoutId id="2147483881" r:id="rId4"/>
    <p:sldLayoutId id="2147483882" r:id="rId5"/>
    <p:sldLayoutId id="2147483883" r:id="rId6"/>
    <p:sldLayoutId id="2147483884" r:id="rId7"/>
    <p:sldLayoutId id="2147483885" r:id="rId8"/>
    <p:sldLayoutId id="2147483886" r:id="rId9"/>
    <p:sldLayoutId id="2147483887" r:id="rId10"/>
    <p:sldLayoutId id="2147483888" r:id="rId11"/>
    <p:sldLayoutId id="2147483889" r:id="rId12"/>
    <p:sldLayoutId id="2147483890" r:id="rId13"/>
    <p:sldLayoutId id="2147483891" r:id="rId14"/>
    <p:sldLayoutId id="2147483892" r:id="rId15"/>
    <p:sldLayoutId id="2147483893" r:id="rId16"/>
    <p:sldLayoutId id="2147483894" r:id="rId17"/>
    <p:sldLayoutId id="2147483895" r:id="rId18"/>
    <p:sldLayoutId id="2147483896" r:id="rId19"/>
    <p:sldLayoutId id="2147483897" r:id="rId20"/>
    <p:sldLayoutId id="2147483898" r:id="rId21"/>
    <p:sldLayoutId id="2147483899" r:id="rId22"/>
    <p:sldLayoutId id="2147483900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919381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2" r:id="rId1"/>
    <p:sldLayoutId id="2147483903" r:id="rId2"/>
    <p:sldLayoutId id="2147483904" r:id="rId3"/>
    <p:sldLayoutId id="2147483905" r:id="rId4"/>
    <p:sldLayoutId id="2147483906" r:id="rId5"/>
    <p:sldLayoutId id="2147483907" r:id="rId6"/>
    <p:sldLayoutId id="2147483908" r:id="rId7"/>
    <p:sldLayoutId id="2147483909" r:id="rId8"/>
    <p:sldLayoutId id="2147483910" r:id="rId9"/>
    <p:sldLayoutId id="2147483911" r:id="rId10"/>
    <p:sldLayoutId id="2147483912" r:id="rId11"/>
    <p:sldLayoutId id="2147483913" r:id="rId12"/>
    <p:sldLayoutId id="2147483914" r:id="rId13"/>
    <p:sldLayoutId id="2147483915" r:id="rId14"/>
    <p:sldLayoutId id="2147483916" r:id="rId15"/>
    <p:sldLayoutId id="2147483917" r:id="rId16"/>
    <p:sldLayoutId id="2147483918" r:id="rId17"/>
    <p:sldLayoutId id="2147483919" r:id="rId18"/>
    <p:sldLayoutId id="2147483920" r:id="rId19"/>
    <p:sldLayoutId id="2147483921" r:id="rId20"/>
    <p:sldLayoutId id="2147483922" r:id="rId21"/>
    <p:sldLayoutId id="2147483923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6.gif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4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7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31.png"/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78.xml"/><Relationship Id="rId6" Type="http://schemas.openxmlformats.org/officeDocument/2006/relationships/image" Target="../media/image18.png"/><Relationship Id="rId5" Type="http://schemas.openxmlformats.org/officeDocument/2006/relationships/image" Target="../media/image8.png"/><Relationship Id="rId4" Type="http://schemas.openxmlformats.org/officeDocument/2006/relationships/image" Target="../media/image30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6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gif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75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22.pn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97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gif"/><Relationship Id="rId3" Type="http://schemas.openxmlformats.org/officeDocument/2006/relationships/slideLayout" Target="../slideLayouts/slideLayout110.xml"/><Relationship Id="rId7" Type="http://schemas.openxmlformats.org/officeDocument/2006/relationships/image" Target="../media/image42.png"/><Relationship Id="rId12" Type="http://schemas.openxmlformats.org/officeDocument/2006/relationships/image" Target="../media/image38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41.png"/><Relationship Id="rId11" Type="http://schemas.openxmlformats.org/officeDocument/2006/relationships/image" Target="../media/image37.png"/><Relationship Id="rId5" Type="http://schemas.openxmlformats.org/officeDocument/2006/relationships/image" Target="../media/image40.svg"/><Relationship Id="rId10" Type="http://schemas.openxmlformats.org/officeDocument/2006/relationships/image" Target="../media/image36.png"/><Relationship Id="rId4" Type="http://schemas.openxmlformats.org/officeDocument/2006/relationships/image" Target="../media/image39.png"/><Relationship Id="rId9" Type="http://schemas.openxmlformats.org/officeDocument/2006/relationships/image" Target="../media/image3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3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21.xml"/><Relationship Id="rId6" Type="http://schemas.openxmlformats.org/officeDocument/2006/relationships/image" Target="../media/image22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3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21.xml"/><Relationship Id="rId6" Type="http://schemas.openxmlformats.org/officeDocument/2006/relationships/image" Target="../media/image23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4.gif"/><Relationship Id="rId1" Type="http://schemas.openxmlformats.org/officeDocument/2006/relationships/slideLayout" Target="../slideLayouts/slideLayout78.xml"/><Relationship Id="rId5" Type="http://schemas.openxmlformats.org/officeDocument/2006/relationships/image" Target="../media/image31.png"/><Relationship Id="rId4" Type="http://schemas.openxmlformats.org/officeDocument/2006/relationships/image" Target="../media/image3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22.png"/><Relationship Id="rId5" Type="http://schemas.openxmlformats.org/officeDocument/2006/relationships/image" Target="../media/image36.png"/><Relationship Id="rId4" Type="http://schemas.openxmlformats.org/officeDocument/2006/relationships/image" Target="../media/image3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22.png"/><Relationship Id="rId5" Type="http://schemas.openxmlformats.org/officeDocument/2006/relationships/image" Target="../media/image36.png"/><Relationship Id="rId4" Type="http://schemas.openxmlformats.org/officeDocument/2006/relationships/image" Target="../media/image3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22.png"/><Relationship Id="rId5" Type="http://schemas.openxmlformats.org/officeDocument/2006/relationships/image" Target="../media/image36.png"/><Relationship Id="rId4" Type="http://schemas.openxmlformats.org/officeDocument/2006/relationships/image" Target="../media/image3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22.png"/><Relationship Id="rId5" Type="http://schemas.openxmlformats.org/officeDocument/2006/relationships/image" Target="../media/image36.png"/><Relationship Id="rId4" Type="http://schemas.openxmlformats.org/officeDocument/2006/relationships/image" Target="../media/image3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22.png"/><Relationship Id="rId5" Type="http://schemas.openxmlformats.org/officeDocument/2006/relationships/image" Target="../media/image36.png"/><Relationship Id="rId4" Type="http://schemas.openxmlformats.org/officeDocument/2006/relationships/image" Target="../media/image3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22.png"/><Relationship Id="rId5" Type="http://schemas.openxmlformats.org/officeDocument/2006/relationships/image" Target="../media/image36.png"/><Relationship Id="rId4" Type="http://schemas.openxmlformats.org/officeDocument/2006/relationships/image" Target="../media/image3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22.png"/><Relationship Id="rId5" Type="http://schemas.openxmlformats.org/officeDocument/2006/relationships/image" Target="../media/image36.png"/><Relationship Id="rId4" Type="http://schemas.openxmlformats.org/officeDocument/2006/relationships/image" Target="../media/image3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46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21.png"/><Relationship Id="rId5" Type="http://schemas.openxmlformats.org/officeDocument/2006/relationships/image" Target="../media/image36.png"/><Relationship Id="rId4" Type="http://schemas.openxmlformats.org/officeDocument/2006/relationships/image" Target="../media/image3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47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21.png"/><Relationship Id="rId5" Type="http://schemas.openxmlformats.org/officeDocument/2006/relationships/image" Target="../media/image36.png"/><Relationship Id="rId4" Type="http://schemas.openxmlformats.org/officeDocument/2006/relationships/image" Target="../media/image3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21.png"/><Relationship Id="rId5" Type="http://schemas.openxmlformats.org/officeDocument/2006/relationships/image" Target="../media/image36.png"/><Relationship Id="rId4" Type="http://schemas.openxmlformats.org/officeDocument/2006/relationships/image" Target="../media/image3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21.png"/><Relationship Id="rId5" Type="http://schemas.openxmlformats.org/officeDocument/2006/relationships/image" Target="../media/image36.png"/><Relationship Id="rId4" Type="http://schemas.openxmlformats.org/officeDocument/2006/relationships/image" Target="../media/image3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21.png"/><Relationship Id="rId5" Type="http://schemas.openxmlformats.org/officeDocument/2006/relationships/image" Target="../media/image36.png"/><Relationship Id="rId4" Type="http://schemas.openxmlformats.org/officeDocument/2006/relationships/image" Target="../media/image3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21.png"/><Relationship Id="rId5" Type="http://schemas.openxmlformats.org/officeDocument/2006/relationships/image" Target="../media/image36.png"/><Relationship Id="rId4" Type="http://schemas.openxmlformats.org/officeDocument/2006/relationships/image" Target="../media/image3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21.png"/><Relationship Id="rId5" Type="http://schemas.openxmlformats.org/officeDocument/2006/relationships/image" Target="../media/image36.png"/><Relationship Id="rId4" Type="http://schemas.openxmlformats.org/officeDocument/2006/relationships/image" Target="../media/image3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21.png"/><Relationship Id="rId5" Type="http://schemas.openxmlformats.org/officeDocument/2006/relationships/image" Target="../media/image36.png"/><Relationship Id="rId4" Type="http://schemas.openxmlformats.org/officeDocument/2006/relationships/image" Target="../media/image3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21.png"/><Relationship Id="rId5" Type="http://schemas.openxmlformats.org/officeDocument/2006/relationships/image" Target="../media/image36.png"/><Relationship Id="rId4" Type="http://schemas.openxmlformats.org/officeDocument/2006/relationships/image" Target="../media/image3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21.png"/><Relationship Id="rId5" Type="http://schemas.openxmlformats.org/officeDocument/2006/relationships/image" Target="../media/image36.png"/><Relationship Id="rId4" Type="http://schemas.openxmlformats.org/officeDocument/2006/relationships/image" Target="../media/image33.png"/></Relationships>
</file>

<file path=ppt/slides/_rels/slide30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image" Target="../media/image38.png"/><Relationship Id="rId7" Type="http://schemas.openxmlformats.org/officeDocument/2006/relationships/image" Target="../media/image4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21.xml"/><Relationship Id="rId6" Type="http://schemas.openxmlformats.org/officeDocument/2006/relationships/image" Target="../media/image21.png"/><Relationship Id="rId5" Type="http://schemas.openxmlformats.org/officeDocument/2006/relationships/image" Target="../media/image36.png"/><Relationship Id="rId4" Type="http://schemas.openxmlformats.org/officeDocument/2006/relationships/image" Target="../media/image33.png"/></Relationships>
</file>

<file path=ppt/slides/_rels/slide31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image" Target="../media/image38.png"/><Relationship Id="rId7" Type="http://schemas.openxmlformats.org/officeDocument/2006/relationships/image" Target="../media/image4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21.xml"/><Relationship Id="rId6" Type="http://schemas.openxmlformats.org/officeDocument/2006/relationships/image" Target="../media/image23.png"/><Relationship Id="rId5" Type="http://schemas.openxmlformats.org/officeDocument/2006/relationships/image" Target="../media/image36.png"/><Relationship Id="rId4" Type="http://schemas.openxmlformats.org/officeDocument/2006/relationships/image" Target="../media/image33.png"/></Relationships>
</file>

<file path=ppt/slides/_rels/slide32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image" Target="../media/image38.png"/><Relationship Id="rId7" Type="http://schemas.openxmlformats.org/officeDocument/2006/relationships/image" Target="../media/image4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21.xml"/><Relationship Id="rId6" Type="http://schemas.openxmlformats.org/officeDocument/2006/relationships/image" Target="../media/image22.png"/><Relationship Id="rId5" Type="http://schemas.openxmlformats.org/officeDocument/2006/relationships/image" Target="../media/image36.png"/><Relationship Id="rId4" Type="http://schemas.openxmlformats.org/officeDocument/2006/relationships/image" Target="../media/image33.png"/></Relationships>
</file>

<file path=ppt/slides/_rels/slide33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image" Target="../media/image38.png"/><Relationship Id="rId7" Type="http://schemas.openxmlformats.org/officeDocument/2006/relationships/image" Target="../media/image4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21.xml"/><Relationship Id="rId6" Type="http://schemas.openxmlformats.org/officeDocument/2006/relationships/image" Target="../media/image22.png"/><Relationship Id="rId5" Type="http://schemas.openxmlformats.org/officeDocument/2006/relationships/image" Target="../media/image36.png"/><Relationship Id="rId4" Type="http://schemas.openxmlformats.org/officeDocument/2006/relationships/image" Target="../media/image33.png"/></Relationships>
</file>

<file path=ppt/slides/_rels/slide34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38.png"/><Relationship Id="rId7" Type="http://schemas.openxmlformats.org/officeDocument/2006/relationships/image" Target="../media/image49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21.xml"/><Relationship Id="rId6" Type="http://schemas.openxmlformats.org/officeDocument/2006/relationships/image" Target="../media/image21.png"/><Relationship Id="rId5" Type="http://schemas.openxmlformats.org/officeDocument/2006/relationships/image" Target="../media/image36.png"/><Relationship Id="rId4" Type="http://schemas.openxmlformats.org/officeDocument/2006/relationships/image" Target="../media/image33.png"/></Relationships>
</file>

<file path=ppt/slides/_rels/slide35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38.png"/><Relationship Id="rId7" Type="http://schemas.openxmlformats.org/officeDocument/2006/relationships/image" Target="../media/image49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21.xml"/><Relationship Id="rId6" Type="http://schemas.openxmlformats.org/officeDocument/2006/relationships/image" Target="../media/image23.png"/><Relationship Id="rId5" Type="http://schemas.openxmlformats.org/officeDocument/2006/relationships/image" Target="../media/image36.png"/><Relationship Id="rId4" Type="http://schemas.openxmlformats.org/officeDocument/2006/relationships/image" Target="../media/image33.png"/></Relationships>
</file>

<file path=ppt/slides/_rels/slide36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38.png"/><Relationship Id="rId7" Type="http://schemas.openxmlformats.org/officeDocument/2006/relationships/image" Target="../media/image49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21.xml"/><Relationship Id="rId6" Type="http://schemas.openxmlformats.org/officeDocument/2006/relationships/image" Target="../media/image23.png"/><Relationship Id="rId5" Type="http://schemas.openxmlformats.org/officeDocument/2006/relationships/image" Target="../media/image36.png"/><Relationship Id="rId4" Type="http://schemas.openxmlformats.org/officeDocument/2006/relationships/image" Target="../media/image33.png"/></Relationships>
</file>

<file path=ppt/slides/_rels/slide37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38.png"/><Relationship Id="rId7" Type="http://schemas.openxmlformats.org/officeDocument/2006/relationships/image" Target="../media/image49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21.xml"/><Relationship Id="rId6" Type="http://schemas.openxmlformats.org/officeDocument/2006/relationships/image" Target="../media/image23.png"/><Relationship Id="rId5" Type="http://schemas.openxmlformats.org/officeDocument/2006/relationships/image" Target="../media/image36.png"/><Relationship Id="rId4" Type="http://schemas.openxmlformats.org/officeDocument/2006/relationships/image" Target="../media/image33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4.gif"/><Relationship Id="rId1" Type="http://schemas.openxmlformats.org/officeDocument/2006/relationships/slideLayout" Target="../slideLayouts/slideLayout78.xml"/><Relationship Id="rId5" Type="http://schemas.openxmlformats.org/officeDocument/2006/relationships/image" Target="../media/image18.png"/><Relationship Id="rId4" Type="http://schemas.openxmlformats.org/officeDocument/2006/relationships/image" Target="../media/image37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22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40.xml.rels><?xml version="1.0" encoding="UTF-8" standalone="yes"?>
<Relationships xmlns="http://schemas.openxmlformats.org/package/2006/relationships"><Relationship Id="rId8" Type="http://schemas.microsoft.com/office/2007/relationships/hdphoto" Target="../media/hdphoto7.wdp"/><Relationship Id="rId3" Type="http://schemas.openxmlformats.org/officeDocument/2006/relationships/image" Target="../media/image33.png"/><Relationship Id="rId7" Type="http://schemas.openxmlformats.org/officeDocument/2006/relationships/image" Target="../media/image50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22.png"/><Relationship Id="rId5" Type="http://schemas.openxmlformats.org/officeDocument/2006/relationships/image" Target="../media/image37.png"/><Relationship Id="rId10" Type="http://schemas.microsoft.com/office/2007/relationships/hdphoto" Target="../media/hdphoto8.wdp"/><Relationship Id="rId4" Type="http://schemas.openxmlformats.org/officeDocument/2006/relationships/image" Target="../media/image36.png"/><Relationship Id="rId9" Type="http://schemas.openxmlformats.org/officeDocument/2006/relationships/image" Target="../media/image51.png"/></Relationships>
</file>

<file path=ppt/slides/_rels/slide41.xml.rels><?xml version="1.0" encoding="UTF-8" standalone="yes"?>
<Relationships xmlns="http://schemas.openxmlformats.org/package/2006/relationships"><Relationship Id="rId8" Type="http://schemas.microsoft.com/office/2007/relationships/hdphoto" Target="../media/hdphoto7.wdp"/><Relationship Id="rId3" Type="http://schemas.openxmlformats.org/officeDocument/2006/relationships/image" Target="../media/image33.png"/><Relationship Id="rId7" Type="http://schemas.openxmlformats.org/officeDocument/2006/relationships/image" Target="../media/image50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22.png"/><Relationship Id="rId5" Type="http://schemas.openxmlformats.org/officeDocument/2006/relationships/image" Target="../media/image37.png"/><Relationship Id="rId10" Type="http://schemas.microsoft.com/office/2007/relationships/hdphoto" Target="../media/hdphoto8.wdp"/><Relationship Id="rId4" Type="http://schemas.openxmlformats.org/officeDocument/2006/relationships/image" Target="../media/image36.png"/><Relationship Id="rId9" Type="http://schemas.openxmlformats.org/officeDocument/2006/relationships/image" Target="../media/image51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52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22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22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44.xml.rels><?xml version="1.0" encoding="UTF-8" standalone="yes"?>
<Relationships xmlns="http://schemas.openxmlformats.org/package/2006/relationships"><Relationship Id="rId8" Type="http://schemas.microsoft.com/office/2007/relationships/hdphoto" Target="../media/hdphoto9.wdp"/><Relationship Id="rId3" Type="http://schemas.openxmlformats.org/officeDocument/2006/relationships/image" Target="../media/image33.png"/><Relationship Id="rId7" Type="http://schemas.openxmlformats.org/officeDocument/2006/relationships/image" Target="../media/image53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22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45.xml.rels><?xml version="1.0" encoding="UTF-8" standalone="yes"?>
<Relationships xmlns="http://schemas.openxmlformats.org/package/2006/relationships"><Relationship Id="rId8" Type="http://schemas.microsoft.com/office/2007/relationships/hdphoto" Target="../media/hdphoto9.wdp"/><Relationship Id="rId3" Type="http://schemas.openxmlformats.org/officeDocument/2006/relationships/image" Target="../media/image33.png"/><Relationship Id="rId7" Type="http://schemas.openxmlformats.org/officeDocument/2006/relationships/image" Target="../media/image54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22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46.xml.rels><?xml version="1.0" encoding="UTF-8" standalone="yes"?>
<Relationships xmlns="http://schemas.openxmlformats.org/package/2006/relationships"><Relationship Id="rId8" Type="http://schemas.microsoft.com/office/2007/relationships/hdphoto" Target="../media/hdphoto9.wdp"/><Relationship Id="rId3" Type="http://schemas.openxmlformats.org/officeDocument/2006/relationships/image" Target="../media/image33.png"/><Relationship Id="rId7" Type="http://schemas.openxmlformats.org/officeDocument/2006/relationships/image" Target="../media/image54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22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47.xml.rels><?xml version="1.0" encoding="UTF-8" standalone="yes"?>
<Relationships xmlns="http://schemas.openxmlformats.org/package/2006/relationships"><Relationship Id="rId8" Type="http://schemas.microsoft.com/office/2007/relationships/hdphoto" Target="../media/hdphoto9.wdp"/><Relationship Id="rId3" Type="http://schemas.openxmlformats.org/officeDocument/2006/relationships/image" Target="../media/image33.png"/><Relationship Id="rId7" Type="http://schemas.openxmlformats.org/officeDocument/2006/relationships/image" Target="../media/image54.png"/><Relationship Id="rId12" Type="http://schemas.openxmlformats.org/officeDocument/2006/relationships/image" Target="../media/image58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22.png"/><Relationship Id="rId11" Type="http://schemas.openxmlformats.org/officeDocument/2006/relationships/image" Target="../media/image57.png"/><Relationship Id="rId5" Type="http://schemas.openxmlformats.org/officeDocument/2006/relationships/image" Target="../media/image37.png"/><Relationship Id="rId10" Type="http://schemas.openxmlformats.org/officeDocument/2006/relationships/image" Target="../media/image56.png"/><Relationship Id="rId4" Type="http://schemas.openxmlformats.org/officeDocument/2006/relationships/image" Target="../media/image36.png"/><Relationship Id="rId9" Type="http://schemas.openxmlformats.org/officeDocument/2006/relationships/image" Target="../media/image55.png"/></Relationships>
</file>

<file path=ppt/slides/_rels/slide48.xml.rels><?xml version="1.0" encoding="UTF-8" standalone="yes"?>
<Relationships xmlns="http://schemas.openxmlformats.org/package/2006/relationships"><Relationship Id="rId8" Type="http://schemas.microsoft.com/office/2007/relationships/hdphoto" Target="../media/hdphoto9.wdp"/><Relationship Id="rId13" Type="http://schemas.openxmlformats.org/officeDocument/2006/relationships/image" Target="../media/image59.png"/><Relationship Id="rId3" Type="http://schemas.openxmlformats.org/officeDocument/2006/relationships/image" Target="../media/image33.png"/><Relationship Id="rId7" Type="http://schemas.openxmlformats.org/officeDocument/2006/relationships/image" Target="../media/image54.png"/><Relationship Id="rId12" Type="http://schemas.openxmlformats.org/officeDocument/2006/relationships/image" Target="../media/image58.png"/><Relationship Id="rId2" Type="http://schemas.openxmlformats.org/officeDocument/2006/relationships/image" Target="../media/image38.png"/><Relationship Id="rId16" Type="http://schemas.openxmlformats.org/officeDocument/2006/relationships/image" Target="../media/image62.png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22.png"/><Relationship Id="rId11" Type="http://schemas.openxmlformats.org/officeDocument/2006/relationships/image" Target="../media/image57.png"/><Relationship Id="rId5" Type="http://schemas.openxmlformats.org/officeDocument/2006/relationships/image" Target="../media/image37.png"/><Relationship Id="rId15" Type="http://schemas.openxmlformats.org/officeDocument/2006/relationships/image" Target="../media/image61.png"/><Relationship Id="rId10" Type="http://schemas.openxmlformats.org/officeDocument/2006/relationships/image" Target="../media/image56.png"/><Relationship Id="rId4" Type="http://schemas.openxmlformats.org/officeDocument/2006/relationships/image" Target="../media/image36.png"/><Relationship Id="rId9" Type="http://schemas.openxmlformats.org/officeDocument/2006/relationships/image" Target="../media/image55.png"/><Relationship Id="rId14" Type="http://schemas.openxmlformats.org/officeDocument/2006/relationships/image" Target="../media/image60.sv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65.png"/><Relationship Id="rId7" Type="http://schemas.openxmlformats.org/officeDocument/2006/relationships/image" Target="../media/image37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36.png"/><Relationship Id="rId5" Type="http://schemas.openxmlformats.org/officeDocument/2006/relationships/image" Target="../media/image33.png"/><Relationship Id="rId4" Type="http://schemas.openxmlformats.org/officeDocument/2006/relationships/image" Target="../media/image38.png"/><Relationship Id="rId9" Type="http://schemas.openxmlformats.org/officeDocument/2006/relationships/image" Target="../media/image46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63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21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51.xml.rels><?xml version="1.0" encoding="UTF-8" standalone="yes"?>
<Relationships xmlns="http://schemas.openxmlformats.org/package/2006/relationships"><Relationship Id="rId8" Type="http://schemas.microsoft.com/office/2007/relationships/hdphoto" Target="../media/hdphoto10.wdp"/><Relationship Id="rId3" Type="http://schemas.openxmlformats.org/officeDocument/2006/relationships/image" Target="../media/image33.png"/><Relationship Id="rId7" Type="http://schemas.openxmlformats.org/officeDocument/2006/relationships/image" Target="../media/image64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22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52.xml.rels><?xml version="1.0" encoding="UTF-8" standalone="yes"?>
<Relationships xmlns="http://schemas.openxmlformats.org/package/2006/relationships"><Relationship Id="rId8" Type="http://schemas.microsoft.com/office/2007/relationships/hdphoto" Target="../media/hdphoto10.wdp"/><Relationship Id="rId3" Type="http://schemas.openxmlformats.org/officeDocument/2006/relationships/image" Target="../media/image33.png"/><Relationship Id="rId7" Type="http://schemas.openxmlformats.org/officeDocument/2006/relationships/image" Target="../media/image64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23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53.xml.rels><?xml version="1.0" encoding="UTF-8" standalone="yes"?>
<Relationships xmlns="http://schemas.openxmlformats.org/package/2006/relationships"><Relationship Id="rId8" Type="http://schemas.microsoft.com/office/2007/relationships/hdphoto" Target="../media/hdphoto10.wdp"/><Relationship Id="rId3" Type="http://schemas.openxmlformats.org/officeDocument/2006/relationships/image" Target="../media/image33.png"/><Relationship Id="rId7" Type="http://schemas.openxmlformats.org/officeDocument/2006/relationships/image" Target="../media/image64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22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54.xml.rels><?xml version="1.0" encoding="UTF-8" standalone="yes"?>
<Relationships xmlns="http://schemas.openxmlformats.org/package/2006/relationships"><Relationship Id="rId8" Type="http://schemas.microsoft.com/office/2007/relationships/hdphoto" Target="../media/hdphoto10.wdp"/><Relationship Id="rId3" Type="http://schemas.openxmlformats.org/officeDocument/2006/relationships/image" Target="../media/image33.png"/><Relationship Id="rId7" Type="http://schemas.openxmlformats.org/officeDocument/2006/relationships/image" Target="../media/image64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22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gif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2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64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52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64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22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4.xml"/><Relationship Id="rId6" Type="http://schemas.openxmlformats.org/officeDocument/2006/relationships/image" Target="../media/image66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slideLayout" Target="../slideLayouts/slideLayout179.xml"/><Relationship Id="rId7" Type="http://schemas.openxmlformats.org/officeDocument/2006/relationships/image" Target="../media/image37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36.png"/><Relationship Id="rId5" Type="http://schemas.openxmlformats.org/officeDocument/2006/relationships/image" Target="../media/image33.png"/><Relationship Id="rId4" Type="http://schemas.openxmlformats.org/officeDocument/2006/relationships/image" Target="../media/image67.png"/><Relationship Id="rId9" Type="http://schemas.openxmlformats.org/officeDocument/2006/relationships/image" Target="../media/image68.png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slideLayout" Target="../slideLayouts/slideLayout63.xml"/><Relationship Id="rId7" Type="http://schemas.openxmlformats.org/officeDocument/2006/relationships/image" Target="../media/image33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6.gif"/><Relationship Id="rId5" Type="http://schemas.openxmlformats.org/officeDocument/2006/relationships/image" Target="../media/image70.png"/><Relationship Id="rId10" Type="http://schemas.openxmlformats.org/officeDocument/2006/relationships/image" Target="../media/image38.png"/><Relationship Id="rId4" Type="http://schemas.openxmlformats.org/officeDocument/2006/relationships/image" Target="../media/image69.png"/><Relationship Id="rId9" Type="http://schemas.openxmlformats.org/officeDocument/2006/relationships/image" Target="../media/image37.png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3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ED90A22-941F-1E2A-2406-E4BD122751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64" b="3704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9576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>
            <a:fillRect/>
          </a:stretch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>
            <a:fillRect/>
          </a:stretch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>
            <a:fillRect/>
          </a:stretch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/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A2246453-977E-1804-FB4B-6EF5DA9435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المرور بين الصفوف للمساعدة و تصحيح الإنجازات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نهاية الشريط، المرور إلى الشريحة الموالية.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748758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D03743-6C6F-7FE1-2410-8CDD022F19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8708D839-B325-63F7-5BFD-504C86D125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/>
          <a:lstStyle/>
          <a:p>
            <a:r>
              <a:rPr lang="ar-MA" dirty="0"/>
              <a:t>تنظيم حصص الأسبوع الأول</a:t>
            </a:r>
            <a:endParaRPr lang="fr-MA" dirty="0"/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E542DECB-BD19-7935-E554-0DB6E8F34BE5}"/>
              </a:ext>
            </a:extLst>
          </p:cNvPr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D6A16B41-8E6A-CD58-56A5-A5A5863B2763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3" name="Organigramme : Terminateur 12">
              <a:extLst>
                <a:ext uri="{FF2B5EF4-FFF2-40B4-BE49-F238E27FC236}">
                  <a16:creationId xmlns:a16="http://schemas.microsoft.com/office/drawing/2014/main" id="{F86F587C-5D41-449D-945F-CFE002C71E00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r>
                <a:rPr lang="fr-MA" sz="2000" b="1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3 - </a:t>
              </a: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46BD0EB1-E607-8561-D6E3-75D9630E9A2E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34E62C9E-567D-9F9D-AA5B-4B3BC29FEB17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6" name="Organigramme : Terminateur 15">
              <a:extLst>
                <a:ext uri="{FF2B5EF4-FFF2-40B4-BE49-F238E27FC236}">
                  <a16:creationId xmlns:a16="http://schemas.microsoft.com/office/drawing/2014/main" id="{B60D1D3E-E8E2-A7AB-347B-16D3D8CDEF7C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r>
                <a:rPr lang="fr-MA" sz="2000" b="1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6 -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9593EFB4-EFB0-996D-36F2-F89A79B71B60}"/>
              </a:ext>
            </a:extLst>
          </p:cNvPr>
          <p:cNvGrpSpPr/>
          <p:nvPr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AC593F1C-83B4-F95A-E246-EA268BCDB6AB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9" name="Organigramme : Terminateur 18">
              <a:extLst>
                <a:ext uri="{FF2B5EF4-FFF2-40B4-BE49-F238E27FC236}">
                  <a16:creationId xmlns:a16="http://schemas.microsoft.com/office/drawing/2014/main" id="{6A7D8E8D-9454-0FB9-1348-AFA1D853F56E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r>
                <a:rPr lang="fr-MA" sz="2000" b="1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2 - </a:t>
              </a:r>
              <a:endParaRPr lang="ar-MA" sz="2000" b="1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B2F95F46-F588-5EBE-AC18-6BFF05900A21}"/>
              </a:ext>
            </a:extLst>
          </p:cNvPr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14F99E80-721E-2662-B024-5675F4014D92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2" name="Organigramme : Terminateur 21">
              <a:extLst>
                <a:ext uri="{FF2B5EF4-FFF2-40B4-BE49-F238E27FC236}">
                  <a16:creationId xmlns:a16="http://schemas.microsoft.com/office/drawing/2014/main" id="{2B5855F1-8FE2-4A3B-5108-CDDCB1B12FE4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 </a:t>
              </a:r>
              <a:r>
                <a:rPr lang="fr-MA" sz="2000" b="1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5 -</a:t>
              </a: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E73FA08F-E5DD-0444-783C-A13E61174249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1E925600-72EB-C208-09BE-3DFC7BA6BE44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5" name="Organigramme : Terminateur 24">
              <a:extLst>
                <a:ext uri="{FF2B5EF4-FFF2-40B4-BE49-F238E27FC236}">
                  <a16:creationId xmlns:a16="http://schemas.microsoft.com/office/drawing/2014/main" id="{1ED7E085-BF89-4E2A-4CD9-5DAD96CB9DD1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r>
                <a:rPr kumimoji="0" lang="f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1 - </a:t>
              </a:r>
            </a:p>
          </p:txBody>
        </p:sp>
      </p:grpSp>
      <p:sp>
        <p:nvSpPr>
          <p:cNvPr id="26" name="Espace réservé du texte 5">
            <a:extLst>
              <a:ext uri="{FF2B5EF4-FFF2-40B4-BE49-F238E27FC236}">
                <a16:creationId xmlns:a16="http://schemas.microsoft.com/office/drawing/2014/main" id="{AE255408-845B-CF4C-F074-9375B2ED8441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A3C54F26-D449-AC79-EB80-9DA13DA1DF71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 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المعجم 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الاستماع</a:t>
            </a:r>
          </a:p>
        </p:txBody>
      </p:sp>
      <p:sp>
        <p:nvSpPr>
          <p:cNvPr id="32" name="Espace réservé du texte 25">
            <a:extLst>
              <a:ext uri="{FF2B5EF4-FFF2-40B4-BE49-F238E27FC236}">
                <a16:creationId xmlns:a16="http://schemas.microsoft.com/office/drawing/2014/main" id="{6EDC0A80-DC39-B189-3EE6-D56F1D1AAFA5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 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 ما بعد القراءة : تقويم المقروء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الكتابة : إنتاج كتابي الحصة 2 </a:t>
            </a:r>
          </a:p>
        </p:txBody>
      </p:sp>
      <p:sp>
        <p:nvSpPr>
          <p:cNvPr id="33" name="Espace réservé du texte 25">
            <a:extLst>
              <a:ext uri="{FF2B5EF4-FFF2-40B4-BE49-F238E27FC236}">
                <a16:creationId xmlns:a16="http://schemas.microsoft.com/office/drawing/2014/main" id="{B839F7B9-F115-69AA-CFF2-ADD864B0366D}"/>
              </a:ext>
            </a:extLst>
          </p:cNvPr>
          <p:cNvSpPr txBox="1">
            <a:spLocks/>
          </p:cNvSpPr>
          <p:nvPr/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 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 ما قبل القراءة: التوقع والتحقق 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 أثناء القراءة – الفهم </a:t>
            </a:r>
          </a:p>
        </p:txBody>
      </p:sp>
      <p:sp>
        <p:nvSpPr>
          <p:cNvPr id="34" name="Espace réservé du texte 25">
            <a:extLst>
              <a:ext uri="{FF2B5EF4-FFF2-40B4-BE49-F238E27FC236}">
                <a16:creationId xmlns:a16="http://schemas.microsoft.com/office/drawing/2014/main" id="{0DA4449F-6089-7F82-1C13-D09CEF4636D7}"/>
              </a:ext>
            </a:extLst>
          </p:cNvPr>
          <p:cNvSpPr txBox="1">
            <a:spLocks/>
          </p:cNvSpPr>
          <p:nvPr/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 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مراجعة توليف (شكل وفهم) 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القراءة الاثرائية : الحصة 1</a:t>
            </a:r>
          </a:p>
        </p:txBody>
      </p:sp>
      <p:sp>
        <p:nvSpPr>
          <p:cNvPr id="35" name="Espace réservé du texte 25">
            <a:extLst>
              <a:ext uri="{FF2B5EF4-FFF2-40B4-BE49-F238E27FC236}">
                <a16:creationId xmlns:a16="http://schemas.microsoft.com/office/drawing/2014/main" id="{4FEF7FC1-B2BC-F6D3-52B4-71C6C7B219C1}"/>
              </a:ext>
            </a:extLst>
          </p:cNvPr>
          <p:cNvSpPr txBox="1">
            <a:spLocks/>
          </p:cNvSpPr>
          <p:nvPr/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 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 أثناء القراءة 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الكتابة: الصرف والتحويل .</a:t>
            </a:r>
          </a:p>
        </p:txBody>
      </p:sp>
      <p:pic>
        <p:nvPicPr>
          <p:cNvPr id="2" name="Image 1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1226B827-C206-3053-EF28-49250615B8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7229" y="1910926"/>
            <a:ext cx="3831420" cy="1362012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84C50125-6638-DB49-3CE3-D7CE8EA18B85}"/>
              </a:ext>
            </a:extLst>
          </p:cNvPr>
          <p:cNvSpPr txBox="1">
            <a:spLocks/>
          </p:cNvSpPr>
          <p:nvPr/>
        </p:nvSpPr>
        <p:spPr>
          <a:xfrm>
            <a:off x="757652" y="2380103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dirty="0">
                <a:solidFill>
                  <a:srgbClr val="424D7B"/>
                </a:solidFill>
                <a:cs typeface="Microsoft Uighur" panose="02000000000000000000" pitchFamily="2" charset="-78"/>
              </a:rPr>
              <a:t>نشاط اعتيادي 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dirty="0">
                <a:solidFill>
                  <a:srgbClr val="424D7B"/>
                </a:solidFill>
                <a:cs typeface="Microsoft Uighur" panose="02000000000000000000" pitchFamily="2" charset="-78"/>
              </a:rPr>
              <a:t>ورشة الكتابة: إملاء 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dirty="0">
                <a:solidFill>
                  <a:srgbClr val="424D7B"/>
                </a:solidFill>
                <a:cs typeface="Microsoft Uighur" panose="02000000000000000000" pitchFamily="2" charset="-78"/>
              </a:rPr>
              <a:t>ورشة الكتابة : إنتاج كتابي – الحصة1 </a:t>
            </a: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2A387659-A5B7-51B9-0531-72F61298701A}"/>
              </a:ext>
            </a:extLst>
          </p:cNvPr>
          <p:cNvSpPr/>
          <p:nvPr/>
        </p:nvSpPr>
        <p:spPr>
          <a:xfrm>
            <a:off x="2917910" y="1910926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/>
            <a:r>
              <a:rPr lang="ar-MA" sz="2000" b="1" dirty="0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اليوم</a:t>
            </a:r>
            <a:r>
              <a:rPr lang="fr-MA" sz="2000" b="1" dirty="0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4 - </a:t>
            </a:r>
            <a:endParaRPr lang="ar-MA" sz="2000" b="1" dirty="0">
              <a:solidFill>
                <a:srgbClr val="474F7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7141726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B27C7B-9C9C-C699-A54F-7855EA5BB7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05B8846B-83EA-E264-E37E-D695E82545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817" y="789099"/>
            <a:ext cx="7886700" cy="720000"/>
          </a:xfrm>
        </p:spPr>
        <p:txBody>
          <a:bodyPr/>
          <a:lstStyle/>
          <a:p>
            <a:r>
              <a:rPr lang="ar-MA" sz="4000" dirty="0"/>
              <a:t>هيكلة حصة اليوم</a:t>
            </a:r>
            <a:endParaRPr lang="fr-MA" sz="4000" dirty="0">
              <a:solidFill>
                <a:srgbClr val="424D7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1FA64D6-2488-E89C-59ED-6D025853D9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1977543"/>
            <a:ext cx="5488778" cy="1415180"/>
          </a:xfrm>
          <a:prstGeom prst="rect">
            <a:avLst/>
          </a:prstGeom>
        </p:spPr>
      </p:pic>
      <p:sp>
        <p:nvSpPr>
          <p:cNvPr id="21" name="Espace réservé du texte 5">
            <a:extLst>
              <a:ext uri="{FF2B5EF4-FFF2-40B4-BE49-F238E27FC236}">
                <a16:creationId xmlns:a16="http://schemas.microsoft.com/office/drawing/2014/main" id="{0E1DEF7F-397F-C4D0-C5EC-85EFF585D32C}"/>
              </a:ext>
            </a:extLst>
          </p:cNvPr>
          <p:cNvSpPr txBox="1">
            <a:spLocks/>
          </p:cNvSpPr>
          <p:nvPr/>
        </p:nvSpPr>
        <p:spPr>
          <a:xfrm>
            <a:off x="2122822" y="247793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lang="ar-MA" sz="1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دقيقة للكتابة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FECB4FE8-F88A-0FF3-B3EE-1C21ACDAA97D}"/>
              </a:ext>
            </a:extLst>
          </p:cNvPr>
          <p:cNvSpPr txBox="1"/>
          <p:nvPr/>
        </p:nvSpPr>
        <p:spPr>
          <a:xfrm>
            <a:off x="5337221" y="2122576"/>
            <a:ext cx="130202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 01 </a:t>
            </a:r>
            <a:r>
              <a:rPr kumimoji="0" lang="ar-AE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انشطة اعتيادية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8033E18-0BF8-0A23-3475-6EDAB678A6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19908" y="2189639"/>
            <a:ext cx="544953" cy="540000"/>
          </a:xfrm>
          <a:prstGeom prst="rect">
            <a:avLst/>
          </a:prstGeom>
        </p:spPr>
      </p:pic>
      <p:pic>
        <p:nvPicPr>
          <p:cNvPr id="23" name="Espace réservé pour une image  20">
            <a:extLst>
              <a:ext uri="{FF2B5EF4-FFF2-40B4-BE49-F238E27FC236}">
                <a16:creationId xmlns:a16="http://schemas.microsoft.com/office/drawing/2014/main" id="{DB7EDC81-5010-F21C-8657-F278D00C5CF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21372" y="1983250"/>
            <a:ext cx="468000" cy="468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B81E251-DEE6-2737-C7C1-6AEADF15F1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3243576"/>
            <a:ext cx="5472000" cy="1405870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A8417B3C-ED6C-3E31-483B-4AA47805F93E}"/>
              </a:ext>
            </a:extLst>
          </p:cNvPr>
          <p:cNvSpPr txBox="1">
            <a:spLocks/>
          </p:cNvSpPr>
          <p:nvPr/>
        </p:nvSpPr>
        <p:spPr>
          <a:xfrm>
            <a:off x="2102784" y="3743967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>
              <a:defRPr lang="en-US"/>
            </a:defPPr>
            <a:lvl1pPr marL="266700" indent="-266700" algn="r" defTabSz="914400" rtl="1">
              <a:lnSpc>
                <a:spcPct val="100000"/>
              </a:lnSpc>
              <a:spcBef>
                <a:spcPts val="300"/>
              </a:spcBef>
              <a:buClr>
                <a:srgbClr val="424D7B"/>
              </a:buClr>
              <a:buFont typeface="Wingdings" panose="05000000000000000000" pitchFamily="2" charset="2"/>
              <a:buChar char="l"/>
              <a:defRPr sz="1600" b="1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indent="0" defTabSz="9144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lang="ar-MA" dirty="0"/>
              <a:t> الألف اللينة في الأفعال</a:t>
            </a:r>
            <a:r>
              <a:rPr lang="ar-MA" noProof="0" dirty="0"/>
              <a:t>.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F9B7FF1-551C-6B3E-88C4-2711FAE3DD72}"/>
              </a:ext>
            </a:extLst>
          </p:cNvPr>
          <p:cNvSpPr txBox="1"/>
          <p:nvPr/>
        </p:nvSpPr>
        <p:spPr>
          <a:xfrm>
            <a:off x="5044544" y="3380220"/>
            <a:ext cx="156331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R="0" lvl="0" indent="0" algn="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600" b="1" i="0" u="none" strike="noStrike" cap="none" spc="0" normalizeH="0" baseline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الكتابة– الإملاء 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F8F49AE-464A-582F-C030-A17BF030BC3B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737733" y="3430505"/>
            <a:ext cx="536339" cy="540000"/>
          </a:xfrm>
          <a:prstGeom prst="rect">
            <a:avLst/>
          </a:prstGeom>
        </p:spPr>
      </p:pic>
      <p:pic>
        <p:nvPicPr>
          <p:cNvPr id="12" name="Image 1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27705E2-A70D-8FDD-59FC-42FB5B08AD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4525100"/>
            <a:ext cx="5525521" cy="1405870"/>
          </a:xfrm>
          <a:prstGeom prst="rect">
            <a:avLst/>
          </a:prstGeom>
        </p:spPr>
      </p:pic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D6485E13-3F45-F80C-515F-11D586D2820C}"/>
              </a:ext>
            </a:extLst>
          </p:cNvPr>
          <p:cNvSpPr txBox="1">
            <a:spLocks/>
          </p:cNvSpPr>
          <p:nvPr/>
        </p:nvSpPr>
        <p:spPr>
          <a:xfrm>
            <a:off x="2160599" y="501710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>
              <a:defRPr lang="en-US"/>
            </a:defPPr>
            <a:lvl1pPr marL="266700" indent="-266700" algn="r" defTabSz="914400" rtl="1">
              <a:lnSpc>
                <a:spcPct val="100000"/>
              </a:lnSpc>
              <a:spcBef>
                <a:spcPts val="300"/>
              </a:spcBef>
              <a:buClr>
                <a:srgbClr val="424D7B"/>
              </a:buClr>
              <a:buFont typeface="Wingdings" panose="05000000000000000000" pitchFamily="2" charset="2"/>
              <a:buChar char="l"/>
              <a:defRPr sz="1600" b="1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indent="0" defTabSz="9144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>
              <a:defRPr/>
            </a:pPr>
            <a:r>
              <a:rPr lang="ar-MA" dirty="0"/>
              <a:t>كتابة دليل الاستعمال – الحصة 1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01A969E0-85FC-2E62-B385-F693C62C91A3}"/>
              </a:ext>
            </a:extLst>
          </p:cNvPr>
          <p:cNvSpPr txBox="1"/>
          <p:nvPr/>
        </p:nvSpPr>
        <p:spPr>
          <a:xfrm>
            <a:off x="4599183" y="4668066"/>
            <a:ext cx="195925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R="0" lvl="0" indent="0" algn="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600" b="1" i="0" u="none" strike="noStrike" cap="none" spc="0" normalizeH="0" baseline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 – الإنتاج</a:t>
            </a:r>
            <a:r>
              <a:rPr kumimoji="0" lang="ar-MA" sz="1600" b="1" i="0" u="none" strike="noStrike" kern="1200" cap="none" spc="0" normalizeH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الكتابي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38769DA5-9161-657A-8DF2-D8FC7CE195C8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6901677" y="4737196"/>
            <a:ext cx="424748" cy="540000"/>
          </a:xfrm>
          <a:prstGeom prst="rect">
            <a:avLst/>
          </a:prstGeom>
        </p:spPr>
      </p:pic>
      <p:pic>
        <p:nvPicPr>
          <p:cNvPr id="27" name="Espace réservé pour une image  20">
            <a:extLst>
              <a:ext uri="{FF2B5EF4-FFF2-40B4-BE49-F238E27FC236}">
                <a16:creationId xmlns:a16="http://schemas.microsoft.com/office/drawing/2014/main" id="{F2E0393C-6904-6EA4-F854-FE7AF2B5157A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38472" y="4530539"/>
            <a:ext cx="468000" cy="468000"/>
          </a:xfrm>
          <a:prstGeom prst="rect">
            <a:avLst/>
          </a:prstGeom>
        </p:spPr>
      </p:pic>
      <p:pic>
        <p:nvPicPr>
          <p:cNvPr id="9" name="Espace réservé pour une image  20">
            <a:extLst>
              <a:ext uri="{FF2B5EF4-FFF2-40B4-BE49-F238E27FC236}">
                <a16:creationId xmlns:a16="http://schemas.microsoft.com/office/drawing/2014/main" id="{51EC42AD-0440-EB74-CE91-A5C179EDCD44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38472" y="3248529"/>
            <a:ext cx="468000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90229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4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3" grpId="0"/>
      <p:bldP spid="5" grpId="0"/>
      <p:bldP spid="13" grpId="0"/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5C776E2-EBEC-1C84-DDC0-0CA04883D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271852"/>
            <a:ext cx="7886700" cy="720000"/>
          </a:xfrm>
        </p:spPr>
        <p:txBody>
          <a:bodyPr/>
          <a:lstStyle/>
          <a:p>
            <a:pPr rtl="1"/>
            <a:r>
              <a:rPr lang="ar-MA" sz="5400" dirty="0">
                <a:solidFill>
                  <a:srgbClr val="424D7B"/>
                </a:solidFill>
                <a:latin typeface="Microsoft Uighur" panose="02000000000000000000" pitchFamily="2" charset="-78"/>
              </a:rPr>
              <a:t>عند نهاية الحصة</a:t>
            </a:r>
            <a:endParaRPr lang="fr-MA" sz="5400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8" name="TextBox 9">
            <a:extLst>
              <a:ext uri="{FF2B5EF4-FFF2-40B4-BE49-F238E27FC236}">
                <a16:creationId xmlns:a16="http://schemas.microsoft.com/office/drawing/2014/main" id="{C32D811D-513D-A436-3C80-C06072DD69AB}"/>
              </a:ext>
            </a:extLst>
          </p:cNvPr>
          <p:cNvSpPr txBox="1"/>
          <p:nvPr/>
        </p:nvSpPr>
        <p:spPr>
          <a:xfrm>
            <a:off x="1437307" y="2029408"/>
            <a:ext cx="6175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على الأقل </a:t>
            </a: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80%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من المتعلمين 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سيكونون قادرين على</a:t>
            </a:r>
            <a:r>
              <a:rPr kumimoji="0" lang="en-GB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 </a:t>
            </a:r>
            <a:endParaRPr kumimoji="0" lang="fr-FR" sz="32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628474C2-95CD-8397-D01D-B3E298C554A1}"/>
              </a:ext>
            </a:extLst>
          </p:cNvPr>
          <p:cNvGrpSpPr/>
          <p:nvPr/>
        </p:nvGrpSpPr>
        <p:grpSpPr>
          <a:xfrm>
            <a:off x="1177279" y="2948767"/>
            <a:ext cx="6696000" cy="890781"/>
            <a:chOff x="1331545" y="2851205"/>
            <a:chExt cx="6696000" cy="890781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E6AAFCAA-897C-A1DB-AB2E-D48D1C618A7D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780FEC5A-07B4-5566-C962-9EE4C1E6BFC4}"/>
                </a:ext>
              </a:extLst>
            </p:cNvPr>
            <p:cNvSpPr/>
            <p:nvPr/>
          </p:nvSpPr>
          <p:spPr>
            <a:xfrm>
              <a:off x="1479176" y="3134373"/>
              <a:ext cx="4787153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تركيب </a:t>
              </a:r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جمل لوصف مشهد</a:t>
              </a: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؛</a:t>
              </a: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D78C3405-B803-2AE8-37E1-58F59AC7A94E}"/>
              </a:ext>
            </a:extLst>
          </p:cNvPr>
          <p:cNvGrpSpPr/>
          <p:nvPr/>
        </p:nvGrpSpPr>
        <p:grpSpPr>
          <a:xfrm>
            <a:off x="1177279" y="3839548"/>
            <a:ext cx="6696000" cy="890781"/>
            <a:chOff x="1331545" y="2851205"/>
            <a:chExt cx="6696000" cy="890781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4BD77F55-7221-A84E-114C-AD48A7997C91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F3EEF8E-39CE-17C0-233D-32E83AC695A9}"/>
                </a:ext>
              </a:extLst>
            </p:cNvPr>
            <p:cNvSpPr/>
            <p:nvPr/>
          </p:nvSpPr>
          <p:spPr>
            <a:xfrm>
              <a:off x="1479176" y="3134373"/>
              <a:ext cx="478715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توظيف قاعدة كتابة الألف اللينة في الأفعال</a:t>
              </a: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؛</a:t>
              </a: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4FAA6850-C36A-7DBF-7B5B-130D689161F0}"/>
              </a:ext>
            </a:extLst>
          </p:cNvPr>
          <p:cNvGrpSpPr/>
          <p:nvPr/>
        </p:nvGrpSpPr>
        <p:grpSpPr>
          <a:xfrm>
            <a:off x="1177279" y="4730329"/>
            <a:ext cx="6696000" cy="890781"/>
            <a:chOff x="1331545" y="2851205"/>
            <a:chExt cx="6696000" cy="890781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D299309B-9414-8C00-BBAA-F86B32EBCC7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86D788B6-029D-3F9B-688A-6EEA3BD6E06F}"/>
                </a:ext>
              </a:extLst>
            </p:cNvPr>
            <p:cNvSpPr/>
            <p:nvPr/>
          </p:nvSpPr>
          <p:spPr>
            <a:xfrm>
              <a:off x="1331546" y="3134373"/>
              <a:ext cx="493478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تعرف عناصر </a:t>
              </a:r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دليل الاستعمال</a:t>
              </a: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11784053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1343766"/>
            <a:ext cx="7886700" cy="720000"/>
          </a:xfrm>
        </p:spPr>
        <p:txBody>
          <a:bodyPr/>
          <a:lstStyle/>
          <a:p>
            <a:r>
              <a:rPr lang="ar-AE" sz="4000" dirty="0"/>
              <a:t>  ا</a:t>
            </a:r>
            <a:r>
              <a:rPr lang="ar-MA" sz="4400" dirty="0">
                <a:solidFill>
                  <a:srgbClr val="424D7B"/>
                </a:solidFill>
                <a:latin typeface="Dosis ExtraBold" pitchFamily="2" charset="0"/>
                <a:cs typeface="Microsoft Uighur" panose="02000000000000000000" pitchFamily="2" charset="-78"/>
              </a:rPr>
              <a:t>فتتاح</a:t>
            </a:r>
            <a:r>
              <a:rPr lang="ar-MA" sz="4000" dirty="0"/>
              <a:t> </a:t>
            </a:r>
            <a:r>
              <a:rPr lang="ar-MA" sz="4400" dirty="0">
                <a:solidFill>
                  <a:srgbClr val="424D7B"/>
                </a:solidFill>
                <a:latin typeface="Dosis ExtraBold" pitchFamily="2" charset="0"/>
                <a:cs typeface="Microsoft Uighur" panose="02000000000000000000" pitchFamily="2" charset="-78"/>
              </a:rPr>
              <a:t>الحصة</a:t>
            </a:r>
            <a:endParaRPr lang="fr-MA" sz="4400" dirty="0">
              <a:solidFill>
                <a:srgbClr val="424D7B"/>
              </a:solidFill>
              <a:latin typeface="Dosis ExtraBold" pitchFamily="2" charset="0"/>
              <a:cs typeface="Microsoft Uighur" panose="02000000000000000000" pitchFamily="2" charset="-78"/>
            </a:endParaRP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50872" y="1562109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7053" y="2361254"/>
            <a:ext cx="7789894" cy="277623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2165590" y="3406523"/>
            <a:ext cx="4500000" cy="102289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ترحيب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نشاط اعتيادي : </a:t>
            </a:r>
            <a:r>
              <a:rPr lang="ar-MA" sz="2800" b="1" noProof="0" dirty="0">
                <a:cs typeface="Microsoft Uighur" panose="02000000000000000000" pitchFamily="2" charset="-78"/>
              </a:rPr>
              <a:t>دقيقة الكتابة</a:t>
            </a:r>
            <a:endParaRPr kumimoji="0" lang="ar-MA" sz="2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790710" y="2223045"/>
            <a:ext cx="138050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2415862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5743" y="2226741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080541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E132453-2975-C4B5-7BB1-F569538BC075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1D7A3C9-6E46-82CA-0508-F5F2B0179962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06813D0-A73F-3EFF-20A4-09D0F89084CC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25BF136-84C0-315E-78AE-E31E3BA5EFFB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Titre 5">
            <a:extLst>
              <a:ext uri="{FF2B5EF4-FFF2-40B4-BE49-F238E27FC236}">
                <a16:creationId xmlns:a16="http://schemas.microsoft.com/office/drawing/2014/main" id="{EE9D2457-C9A3-0B51-B6E4-D21153EE74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rgbClr val="A6A6A6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مرحبا بكم ، سنبدأ  حصة اللغة العربية.</a:t>
            </a:r>
            <a:endParaRPr lang="fr-FR" sz="2400" dirty="0">
              <a:solidFill>
                <a:srgbClr val="A6A6A6"/>
              </a:solidFill>
            </a:endParaRPr>
          </a:p>
        </p:txBody>
      </p:sp>
      <p:pic>
        <p:nvPicPr>
          <p:cNvPr id="11" name="Espace réservé pour une image  10">
            <a:extLst>
              <a:ext uri="{FF2B5EF4-FFF2-40B4-BE49-F238E27FC236}">
                <a16:creationId xmlns:a16="http://schemas.microsoft.com/office/drawing/2014/main" id="{3EA26E31-A863-7FAB-23B8-1EBA5E05473D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371" r="-17371"/>
          <a:stretch>
            <a:fillRect/>
          </a:stretch>
        </p:blipFill>
        <p:spPr>
          <a:xfrm>
            <a:off x="1871663" y="2160588"/>
            <a:ext cx="5400675" cy="3598862"/>
          </a:xfrm>
          <a:prstGeom prst="roundRect">
            <a:avLst>
              <a:gd name="adj" fmla="val 11828"/>
            </a:avLst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ADEB90E-4187-9A72-8B1E-E33B824E8B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9691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EA268DB-FE57-69EA-1BBE-D31F930D0F8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248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E99C050-36DD-CF2D-9ADA-31C44B22990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971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3DA2144-18B1-85A0-F3F7-B0E5E02AB4F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953887F-2AE3-0C88-3E6E-60536D3B721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</p:spTree>
    <p:extLst>
      <p:ext uri="{BB962C8B-B14F-4D97-AF65-F5344CB8AC3E}">
        <p14:creationId xmlns:p14="http://schemas.microsoft.com/office/powerpoint/2010/main" val="1855093331"/>
      </p:ext>
    </p:ext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9D470B-FA26-6AE1-8738-C686AAA828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que 6">
            <a:extLst>
              <a:ext uri="{FF2B5EF4-FFF2-40B4-BE49-F238E27FC236}">
                <a16:creationId xmlns:a16="http://schemas.microsoft.com/office/drawing/2014/main" id="{2C8A343F-39E3-9558-30A7-E6C3F3949BD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8200716" y="639679"/>
            <a:ext cx="344372" cy="328748"/>
          </a:xfrm>
          <a:prstGeom prst="rect">
            <a:avLst/>
          </a:prstGeom>
        </p:spPr>
      </p:pic>
      <p:sp>
        <p:nvSpPr>
          <p:cNvPr id="15" name="Titre 1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srgbClr val="A6A6A6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اللوحة والكراسة في القمطر</a:t>
            </a:r>
            <a:endParaRPr lang="fr-FR" sz="2400" b="1" dirty="0">
              <a:solidFill>
                <a:srgbClr val="A6A6A6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59430D43-0F38-2D83-F6ED-41AD13CE98F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1" name="Class AR_NV_05_1">
            <a:hlinkClick r:id="" action="ppaction://media"/>
            <a:extLst>
              <a:ext uri="{FF2B5EF4-FFF2-40B4-BE49-F238E27FC236}">
                <a16:creationId xmlns:a16="http://schemas.microsoft.com/office/drawing/2014/main" id="{6E61EAC7-6DDB-EECD-1101-4A6C1A1EA96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52513" y="2160588"/>
            <a:ext cx="7038975" cy="3959225"/>
          </a:xfrm>
          <a:prstGeom prst="rect">
            <a:avLst/>
          </a:prstGeom>
        </p:spPr>
      </p:pic>
      <p:pic>
        <p:nvPicPr>
          <p:cNvPr id="32" name="Image 3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BD5386D4-C4FE-F3D7-4ECD-D668921F219D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513461" y="6186227"/>
            <a:ext cx="540000" cy="540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4E111C11-FB4D-DD39-8F71-C2F38289FC7E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2FDC9DD-F182-152B-58B7-CEB9FEC9B4F6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1A7B150-F783-ECD3-E406-0B17905F9D42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F5A41C0-0161-E97C-DEF9-38E76CAEAC8B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009ACCF6-4F9B-F060-0018-2E0F626E178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9691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F6FDD10-AE51-A2C4-E4F8-9474DBCF07A2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248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DF0335B-06CA-5F93-E24A-303AB5D1F298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971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48400107-CFAF-5DD4-B1B9-7896668B19B0}"/>
              </a:ext>
            </a:extLst>
          </p:cNvPr>
          <p:cNvPicPr>
            <a:picLocks noChangeAspect="1"/>
          </p:cNvPicPr>
          <p:nvPr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7160616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3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6106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3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31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773C4C-D714-939B-F078-03BDF62A53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re 24">
            <a:extLst>
              <a:ext uri="{FF2B5EF4-FFF2-40B4-BE49-F238E27FC236}">
                <a16:creationId xmlns:a16="http://schemas.microsoft.com/office/drawing/2014/main" id="{A3324DB0-7C9C-C9B2-7870-8BA8DF794F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152622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rgbClr val="A6A6A6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إليكم المشهد التالي. على دفاتركم اكتبوا فقرة لوصف المشهد. وظفوا الحال والنعت والتشبيه</a:t>
            </a:r>
            <a:endParaRPr lang="fr-FR" sz="2400" dirty="0">
              <a:solidFill>
                <a:srgbClr val="A6A6A6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1A04138-1C1C-EB57-E64C-D12752FC59F8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55390CF-B783-E6DE-1368-50B72D3D855C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01B43E9-BCA0-C7DA-58DF-0C2597B5568D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761678A-222F-BBBF-B525-F6AA8E3C2DE1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50B2FC1E-5217-BE76-AED0-E955D4D2F3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9691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3B8BE797-EE32-E65D-2AE5-0993E7A1722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248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DD372799-5F9A-8D05-8730-C8C1F412CED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971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C98F459-2B3E-7066-D9AD-6AEEC1A4BB8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29D2AB5-20B3-5AEC-B872-D1B584B8387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E5317D34-7409-FBED-7C48-6A84701CB9F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09671" y="1683287"/>
            <a:ext cx="6524657" cy="4725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6099188"/>
      </p:ext>
    </p:extLst>
  </p:cSld>
  <p:clrMapOvr>
    <a:masterClrMapping/>
  </p:clrMapOvr>
  <p:transition spd="slow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36A9B7-36FE-AB5F-BB17-B3AC035B6C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re 24">
            <a:extLst>
              <a:ext uri="{FF2B5EF4-FFF2-40B4-BE49-F238E27FC236}">
                <a16:creationId xmlns:a16="http://schemas.microsoft.com/office/drawing/2014/main" id="{53E7C981-558B-9ED8-1509-766BC123E2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152622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rgbClr val="A6A6A6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سوف أمر بين الصفوف لمساعدتكم</a:t>
            </a:r>
            <a:endParaRPr lang="fr-FR" sz="2400" dirty="0">
              <a:solidFill>
                <a:srgbClr val="A6A6A6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DA08EE1-3D2F-7706-EAE6-E55B051D65A5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B02FC19-184F-549B-69B8-755B4DBB7564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B841394-825C-CEC6-CF45-9AA79DCBE7AB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47A886F-17C5-D107-6D9E-747D424C0173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B2F22402-7ABA-552D-B63C-9B96C257C6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9691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83FEF8B-CA23-4DD2-C5A3-03A457B0597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248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4508DC82-9D05-E0C1-AB44-D432D11C518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971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9E5CB961-2C9F-ED72-74B1-EE05C93DCD2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Espace réservé pour une image  21">
            <a:extLst>
              <a:ext uri="{FF2B5EF4-FFF2-40B4-BE49-F238E27FC236}">
                <a16:creationId xmlns:a16="http://schemas.microsoft.com/office/drawing/2014/main" id="{CEF00792-050E-FF9D-44BD-413BB506498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6F2803F-132D-BED6-B1B2-2F71D682EE0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09671" y="1683287"/>
            <a:ext cx="6524657" cy="4725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6072670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2F8EE4-BC55-D7F6-E189-FD4CEBAB44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AB2DE538-E884-6AD7-703C-195C5F763B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كل واحد يقدم لنا عمل مجموعته مع ذكر الظواهر اللغوية التي استخدمها</a:t>
            </a:r>
            <a:endParaRPr lang="fr-FR" sz="2400" dirty="0"/>
          </a:p>
        </p:txBody>
      </p:sp>
      <p:pic>
        <p:nvPicPr>
          <p:cNvPr id="13" name="Espace réservé pour une image  14">
            <a:extLst>
              <a:ext uri="{FF2B5EF4-FFF2-40B4-BE49-F238E27FC236}">
                <a16:creationId xmlns:a16="http://schemas.microsoft.com/office/drawing/2014/main" id="{AC2FC0FA-93E5-4037-80FD-D51649FF8FD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855FEFF5-A400-B854-8447-D26E3BBE4BCB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699D76C-8C03-48C4-7B8A-FD1BC09E3385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98B4C0E-6774-D6B6-F77D-7B09FDAC8CE0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993F342-83BC-3BB4-F075-1AC8642C3C92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11E02260-EE9C-A2E7-5B25-D95B654238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9691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8AA34AB3-3E9F-F18F-1DE9-BCF0555E076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248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F08C31FB-37E6-18C4-1F41-E03C1100C1C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971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0FB9E48E-3906-8C20-1C87-B701AD0116A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7FE1C2D2-B2B4-DCEF-7DF4-4009DBC9B9A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4124" y="1512118"/>
            <a:ext cx="4775752" cy="4775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1476334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12F0F1-013C-4C99-828F-A82B124B19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BFC80BC8-2682-3036-8EC5-50DB6E3AD0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12649" y="999269"/>
            <a:ext cx="3234184" cy="720000"/>
          </a:xfrm>
        </p:spPr>
        <p:txBody>
          <a:bodyPr>
            <a:normAutofit/>
          </a:bodyPr>
          <a:lstStyle/>
          <a:p>
            <a:pPr lvl="0" algn="r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4000" dirty="0">
                <a:solidFill>
                  <a:srgbClr val="424D7B"/>
                </a:solidFill>
              </a:rPr>
              <a:t>ورشة الكتابة – الإملاء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2E9FCDF4-CF70-28B4-5A6A-6F0EBBFCCAF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7053" y="1883401"/>
            <a:ext cx="7789894" cy="3091198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77262B74-F2E2-7129-0FAB-516FD22DC054}"/>
              </a:ext>
            </a:extLst>
          </p:cNvPr>
          <p:cNvSpPr txBox="1">
            <a:spLocks/>
          </p:cNvSpPr>
          <p:nvPr/>
        </p:nvSpPr>
        <p:spPr>
          <a:xfrm>
            <a:off x="1400508" y="2995511"/>
            <a:ext cx="6533147" cy="106523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الألف اللينة في الأفعال.</a:t>
            </a:r>
            <a:endParaRPr kumimoji="0" lang="ar-MA" sz="32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84AF25F5-8D2E-13A3-B0E4-AADE614FEB6B}"/>
              </a:ext>
            </a:extLst>
          </p:cNvPr>
          <p:cNvSpPr txBox="1"/>
          <p:nvPr/>
        </p:nvSpPr>
        <p:spPr>
          <a:xfrm>
            <a:off x="4522301" y="1730626"/>
            <a:ext cx="270298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algn="r" rtl="1">
              <a:defRPr sz="3600" b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 – الإملاء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3607A14-FAC4-16F2-E6F7-3EB114DEA11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262911" y="1952260"/>
            <a:ext cx="715119" cy="720000"/>
          </a:xfrm>
          <a:prstGeom prst="rect">
            <a:avLst/>
          </a:prstGeom>
        </p:spPr>
      </p:pic>
      <p:pic>
        <p:nvPicPr>
          <p:cNvPr id="5" name="Image 8">
            <a:extLst>
              <a:ext uri="{FF2B5EF4-FFF2-40B4-BE49-F238E27FC236}">
                <a16:creationId xmlns:a16="http://schemas.microsoft.com/office/drawing/2014/main" id="{3BE6C508-0C53-9D16-9D22-FD939E7619B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46833" y="1139239"/>
            <a:ext cx="468000" cy="468000"/>
          </a:xfrm>
          <a:prstGeom prst="rect">
            <a:avLst/>
          </a:prstGeom>
          <a:ln>
            <a:noFill/>
          </a:ln>
        </p:spPr>
      </p:pic>
      <p:pic>
        <p:nvPicPr>
          <p:cNvPr id="8" name="Image 7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DBE90184-17B2-1C30-A2C3-B190C62179E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431" y="1772260"/>
            <a:ext cx="469077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463635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31A350-EE08-F4D9-5608-1873BD9A7C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ZoneTexte 22">
            <a:extLst>
              <a:ext uri="{FF2B5EF4-FFF2-40B4-BE49-F238E27FC236}">
                <a16:creationId xmlns:a16="http://schemas.microsoft.com/office/drawing/2014/main" id="{7149EEC5-AFB7-1D46-A25B-DB5C661E24AC}"/>
              </a:ext>
            </a:extLst>
          </p:cNvPr>
          <p:cNvSpPr txBox="1"/>
          <p:nvPr/>
        </p:nvSpPr>
        <p:spPr>
          <a:xfrm>
            <a:off x="-336819" y="852701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سوف تتعلمون خلال هذه الحصة كتابة الألف اللينة في الأفعال.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6F60DC1-7D01-DDF5-17BA-53426B5249A4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AA8A03E-82E7-91FE-E353-39F00FE38154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605A389-CE5A-A993-2CDC-D9995E64EEAF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C7BFFA8-42DD-4696-EE07-0E2D0112AC2E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B4D2DE43-F9D2-2814-6936-BFACD11184D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971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6206895B-6F7F-C35C-7870-3BBA6D3A52C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8B8DE16E-7DE3-2891-9A89-E724AC81446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40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57C7508E-2FE0-8DB3-2DB9-0A4AFAACA61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3531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Espace réservé pour une image  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753034C-DECE-3D46-A3FF-D2E9AA86AA5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Google Shape;452;p158">
            <a:extLst>
              <a:ext uri="{FF2B5EF4-FFF2-40B4-BE49-F238E27FC236}">
                <a16:creationId xmlns:a16="http://schemas.microsoft.com/office/drawing/2014/main" id="{B62663FF-6AE0-0E5E-D12A-F9FD4EBF9E2B}"/>
              </a:ext>
            </a:extLst>
          </p:cNvPr>
          <p:cNvSpPr txBox="1"/>
          <p:nvPr/>
        </p:nvSpPr>
        <p:spPr>
          <a:xfrm>
            <a:off x="606490" y="3071918"/>
            <a:ext cx="7931019" cy="1090041"/>
          </a:xfrm>
          <a:prstGeom prst="roundRect">
            <a:avLst/>
          </a:prstGeom>
          <a:solidFill>
            <a:schemeClr val="accent1">
              <a:lumMod val="20000"/>
              <a:lumOff val="80000"/>
              <a:alpha val="25098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اَلْألِـــــــفُ ٱللَّيِّنَــــــــــــةُ.</a:t>
            </a:r>
            <a:endParaRPr kumimoji="0" lang="fr-MA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198757818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BCEFAE-5313-454A-835A-4B08148031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ZoneTexte 22">
            <a:extLst>
              <a:ext uri="{FF2B5EF4-FFF2-40B4-BE49-F238E27FC236}">
                <a16:creationId xmlns:a16="http://schemas.microsoft.com/office/drawing/2014/main" id="{896E0ED0-F52F-1150-5428-880041988ADF}"/>
              </a:ext>
            </a:extLst>
          </p:cNvPr>
          <p:cNvSpPr txBox="1"/>
          <p:nvPr/>
        </p:nvSpPr>
        <p:spPr>
          <a:xfrm>
            <a:off x="-336819" y="852701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الألف اللينة تأتي ممدودة أو مقصورة في آخر الفعل. من يقرأ الأفعال التالية؟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FA91594-3375-B72B-27C6-B676B159E8AF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05B0501-5EAA-F15E-67D8-67845B98DB93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CD25653-8688-026D-25F3-EFFB9B848F6D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E9A54E4-E953-6AFA-8337-4C80FBB7DBE2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3649D86D-A43A-77FC-4DF0-729B1BC0703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971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801AC8B-5953-6237-FC53-5577BA2C0E3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29F70ECF-AF03-BEEB-1C2B-81B1EA60715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40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36227900-C05E-44CE-F82E-A4CC7A1E1E7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3531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Espace réservé pour une image  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9590904-FD37-8702-1322-94900CAA600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Google Shape;452;p158">
            <a:extLst>
              <a:ext uri="{FF2B5EF4-FFF2-40B4-BE49-F238E27FC236}">
                <a16:creationId xmlns:a16="http://schemas.microsoft.com/office/drawing/2014/main" id="{A593CC73-4357-A974-7AAA-4F725D146D4D}"/>
              </a:ext>
            </a:extLst>
          </p:cNvPr>
          <p:cNvSpPr txBox="1"/>
          <p:nvPr/>
        </p:nvSpPr>
        <p:spPr>
          <a:xfrm>
            <a:off x="1571862" y="4936571"/>
            <a:ext cx="2660866" cy="1090041"/>
          </a:xfrm>
          <a:prstGeom prst="roundRect">
            <a:avLst/>
          </a:prstGeom>
          <a:solidFill>
            <a:schemeClr val="accent1">
              <a:lumMod val="20000"/>
              <a:lumOff val="80000"/>
              <a:alpha val="25098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رَمــــــــــــ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ــى</a:t>
            </a:r>
            <a:endParaRPr kumimoji="0" lang="fr-MA" sz="48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sp>
        <p:nvSpPr>
          <p:cNvPr id="3" name="Google Shape;452;p158">
            <a:extLst>
              <a:ext uri="{FF2B5EF4-FFF2-40B4-BE49-F238E27FC236}">
                <a16:creationId xmlns:a16="http://schemas.microsoft.com/office/drawing/2014/main" id="{09A21AEB-E323-71AC-4276-4ED4434F6D35}"/>
              </a:ext>
            </a:extLst>
          </p:cNvPr>
          <p:cNvSpPr txBox="1"/>
          <p:nvPr/>
        </p:nvSpPr>
        <p:spPr>
          <a:xfrm>
            <a:off x="5816020" y="4936572"/>
            <a:ext cx="2660866" cy="1090041"/>
          </a:xfrm>
          <a:prstGeom prst="roundRect">
            <a:avLst/>
          </a:prstGeom>
          <a:solidFill>
            <a:schemeClr val="accent1">
              <a:lumMod val="20000"/>
              <a:lumOff val="80000"/>
              <a:alpha val="25098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ar-MA" b="1" kern="0" dirty="0">
                <a:solidFill>
                  <a:srgbClr val="424D7C"/>
                </a:solidFill>
              </a:rPr>
              <a:t>سَمـــــــــــــ</a:t>
            </a:r>
            <a:r>
              <a:rPr lang="ar-MA" b="1" kern="0" dirty="0">
                <a:solidFill>
                  <a:srgbClr val="C00000"/>
                </a:solidFill>
              </a:rPr>
              <a:t>ـــا</a:t>
            </a:r>
            <a:endParaRPr kumimoji="0" lang="fr-MA" sz="48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sp>
        <p:nvSpPr>
          <p:cNvPr id="4" name="Google Shape;452;p158">
            <a:extLst>
              <a:ext uri="{FF2B5EF4-FFF2-40B4-BE49-F238E27FC236}">
                <a16:creationId xmlns:a16="http://schemas.microsoft.com/office/drawing/2014/main" id="{2DA851C3-4CB0-4A61-A8C8-88F9296AD862}"/>
              </a:ext>
            </a:extLst>
          </p:cNvPr>
          <p:cNvSpPr txBox="1"/>
          <p:nvPr/>
        </p:nvSpPr>
        <p:spPr>
          <a:xfrm>
            <a:off x="5816020" y="3086759"/>
            <a:ext cx="2660866" cy="1090041"/>
          </a:xfrm>
          <a:prstGeom prst="roundRect">
            <a:avLst/>
          </a:prstGeom>
          <a:solidFill>
            <a:schemeClr val="accent1">
              <a:lumMod val="20000"/>
              <a:lumOff val="80000"/>
              <a:alpha val="25098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ar-MA" b="1" kern="0" dirty="0">
                <a:solidFill>
                  <a:srgbClr val="C00000"/>
                </a:solidFill>
              </a:rPr>
              <a:t>أَلِفٌ مَمْدودَةٌ</a:t>
            </a:r>
            <a:endParaRPr kumimoji="0" lang="fr-MA" sz="48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sp>
        <p:nvSpPr>
          <p:cNvPr id="5" name="Google Shape;452;p158">
            <a:extLst>
              <a:ext uri="{FF2B5EF4-FFF2-40B4-BE49-F238E27FC236}">
                <a16:creationId xmlns:a16="http://schemas.microsoft.com/office/drawing/2014/main" id="{CB7093AD-5527-D9D7-F8A9-FD265DEFA3DB}"/>
              </a:ext>
            </a:extLst>
          </p:cNvPr>
          <p:cNvSpPr txBox="1"/>
          <p:nvPr/>
        </p:nvSpPr>
        <p:spPr>
          <a:xfrm>
            <a:off x="1571862" y="3086759"/>
            <a:ext cx="2660866" cy="1090041"/>
          </a:xfrm>
          <a:prstGeom prst="roundRect">
            <a:avLst/>
          </a:prstGeom>
          <a:solidFill>
            <a:schemeClr val="accent1">
              <a:lumMod val="20000"/>
              <a:lumOff val="80000"/>
              <a:alpha val="25098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ar-MA" b="1" kern="0" dirty="0">
                <a:solidFill>
                  <a:srgbClr val="C00000"/>
                </a:solidFill>
              </a:rPr>
              <a:t>أَلِفٌ مَقْصورَةٌ</a:t>
            </a:r>
            <a:endParaRPr kumimoji="0" lang="fr-MA" sz="48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sp>
        <p:nvSpPr>
          <p:cNvPr id="6" name="Google Shape;452;p158">
            <a:extLst>
              <a:ext uri="{FF2B5EF4-FFF2-40B4-BE49-F238E27FC236}">
                <a16:creationId xmlns:a16="http://schemas.microsoft.com/office/drawing/2014/main" id="{D5E39BE8-D306-362B-EC34-E6328C9B5820}"/>
              </a:ext>
            </a:extLst>
          </p:cNvPr>
          <p:cNvSpPr txBox="1"/>
          <p:nvPr/>
        </p:nvSpPr>
        <p:spPr>
          <a:xfrm>
            <a:off x="2855406" y="1605293"/>
            <a:ext cx="3993503" cy="1090041"/>
          </a:xfrm>
          <a:prstGeom prst="roundRect">
            <a:avLst/>
          </a:prstGeom>
          <a:solidFill>
            <a:schemeClr val="accent1">
              <a:lumMod val="20000"/>
              <a:lumOff val="80000"/>
              <a:alpha val="25098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اَلْألِـــــــفُ ٱللَّيِّنَــــــــــــةُ.</a:t>
            </a:r>
            <a:endParaRPr kumimoji="0" lang="fr-MA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sp>
        <p:nvSpPr>
          <p:cNvPr id="7" name="Accolade fermante 6">
            <a:extLst>
              <a:ext uri="{FF2B5EF4-FFF2-40B4-BE49-F238E27FC236}">
                <a16:creationId xmlns:a16="http://schemas.microsoft.com/office/drawing/2014/main" id="{379541FB-A4CF-98DA-5B2E-83D5792C6DD1}"/>
              </a:ext>
            </a:extLst>
          </p:cNvPr>
          <p:cNvSpPr/>
          <p:nvPr/>
        </p:nvSpPr>
        <p:spPr>
          <a:xfrm rot="16200000">
            <a:off x="4744615" y="854230"/>
            <a:ext cx="215086" cy="3899719"/>
          </a:xfrm>
          <a:prstGeom prst="rightBrace">
            <a:avLst/>
          </a:prstGeom>
          <a:ln w="12700">
            <a:solidFill>
              <a:srgbClr val="1E3F4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9" name="Flèche : bas 8">
            <a:extLst>
              <a:ext uri="{FF2B5EF4-FFF2-40B4-BE49-F238E27FC236}">
                <a16:creationId xmlns:a16="http://schemas.microsoft.com/office/drawing/2014/main" id="{B664CFCA-462E-5967-15C2-84C812D2355B}"/>
              </a:ext>
            </a:extLst>
          </p:cNvPr>
          <p:cNvSpPr/>
          <p:nvPr/>
        </p:nvSpPr>
        <p:spPr>
          <a:xfrm>
            <a:off x="7030576" y="4323420"/>
            <a:ext cx="227844" cy="466530"/>
          </a:xfrm>
          <a:prstGeom prst="downArrow">
            <a:avLst/>
          </a:prstGeom>
          <a:solidFill>
            <a:srgbClr val="424D7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0" name="Flèche : bas 9">
            <a:extLst>
              <a:ext uri="{FF2B5EF4-FFF2-40B4-BE49-F238E27FC236}">
                <a16:creationId xmlns:a16="http://schemas.microsoft.com/office/drawing/2014/main" id="{9DDCB7CB-CEA9-8F09-2791-9D57E4D1CC25}"/>
              </a:ext>
            </a:extLst>
          </p:cNvPr>
          <p:cNvSpPr/>
          <p:nvPr/>
        </p:nvSpPr>
        <p:spPr>
          <a:xfrm>
            <a:off x="2788373" y="4323420"/>
            <a:ext cx="227844" cy="466530"/>
          </a:xfrm>
          <a:prstGeom prst="downArrow">
            <a:avLst/>
          </a:prstGeom>
          <a:solidFill>
            <a:srgbClr val="424D7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7128163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607D89-EB8F-E057-A366-19D5894990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ZoneTexte 22">
            <a:extLst>
              <a:ext uri="{FF2B5EF4-FFF2-40B4-BE49-F238E27FC236}">
                <a16:creationId xmlns:a16="http://schemas.microsoft.com/office/drawing/2014/main" id="{B6F2970E-637E-1D02-8F92-5D4DAC729D7D}"/>
              </a:ext>
            </a:extLst>
          </p:cNvPr>
          <p:cNvSpPr txBox="1"/>
          <p:nvPr/>
        </p:nvSpPr>
        <p:spPr>
          <a:xfrm>
            <a:off x="-336819" y="852701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معي لتتعرفوا متى تكتب الألف اللينة ممدودة ومتى تكتب مقصورة.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7E5629D-82DB-747A-98D5-5643E84AC03F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2719664-1A47-BE89-83F9-54A631F25EE1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C1C5E7D-2569-BD38-B690-D39D01424FD7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A76F45F-EEA3-17B5-F1FF-6621C93C209B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2BA26FE2-14B2-76FD-B4BF-66877B2442E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971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2FE91266-35E0-D426-38B7-0C64F71E892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EC0A7399-99BF-F33E-93A1-DB895431EA5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40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901B76EA-2A90-A562-21A0-6759BDBC01B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3531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Espace réservé pour une image  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29B91FA-FA5D-B4E3-0FC0-075A38F797F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Google Shape;452;p158">
            <a:extLst>
              <a:ext uri="{FF2B5EF4-FFF2-40B4-BE49-F238E27FC236}">
                <a16:creationId xmlns:a16="http://schemas.microsoft.com/office/drawing/2014/main" id="{6E06EF59-93AE-7A92-1E4E-70D42B4786A5}"/>
              </a:ext>
            </a:extLst>
          </p:cNvPr>
          <p:cNvSpPr txBox="1"/>
          <p:nvPr/>
        </p:nvSpPr>
        <p:spPr>
          <a:xfrm>
            <a:off x="3954538" y="1615154"/>
            <a:ext cx="1861482" cy="1527324"/>
          </a:xfrm>
          <a:prstGeom prst="round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7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؟</a:t>
            </a:r>
            <a:endParaRPr kumimoji="0" lang="fr-MA" sz="72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sp>
        <p:nvSpPr>
          <p:cNvPr id="4" name="Google Shape;452;p158">
            <a:extLst>
              <a:ext uri="{FF2B5EF4-FFF2-40B4-BE49-F238E27FC236}">
                <a16:creationId xmlns:a16="http://schemas.microsoft.com/office/drawing/2014/main" id="{81816984-7467-B8EB-3CA8-8B0592CB3476}"/>
              </a:ext>
            </a:extLst>
          </p:cNvPr>
          <p:cNvSpPr txBox="1"/>
          <p:nvPr/>
        </p:nvSpPr>
        <p:spPr>
          <a:xfrm>
            <a:off x="5816020" y="4700955"/>
            <a:ext cx="2660866" cy="1090041"/>
          </a:xfrm>
          <a:prstGeom prst="roundRect">
            <a:avLst/>
          </a:prstGeom>
          <a:solidFill>
            <a:schemeClr val="accent1">
              <a:lumMod val="20000"/>
              <a:lumOff val="80000"/>
              <a:alpha val="25098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أَلِفٌ مَمْدودَةٌ</a:t>
            </a:r>
            <a:endParaRPr kumimoji="0" lang="fr-MA" sz="48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sp>
        <p:nvSpPr>
          <p:cNvPr id="5" name="Google Shape;452;p158">
            <a:extLst>
              <a:ext uri="{FF2B5EF4-FFF2-40B4-BE49-F238E27FC236}">
                <a16:creationId xmlns:a16="http://schemas.microsoft.com/office/drawing/2014/main" id="{151654B2-266E-C397-3A31-B1BC960FB4BA}"/>
              </a:ext>
            </a:extLst>
          </p:cNvPr>
          <p:cNvSpPr txBox="1"/>
          <p:nvPr/>
        </p:nvSpPr>
        <p:spPr>
          <a:xfrm>
            <a:off x="1571862" y="4700955"/>
            <a:ext cx="2660866" cy="1090041"/>
          </a:xfrm>
          <a:prstGeom prst="roundRect">
            <a:avLst/>
          </a:prstGeom>
          <a:solidFill>
            <a:schemeClr val="accent1">
              <a:lumMod val="20000"/>
              <a:lumOff val="80000"/>
              <a:alpha val="25098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أَلِفٌ مَقْصورَةٌ</a:t>
            </a:r>
            <a:endParaRPr kumimoji="0" lang="fr-MA" sz="48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sp>
        <p:nvSpPr>
          <p:cNvPr id="6" name="Google Shape;452;p158">
            <a:extLst>
              <a:ext uri="{FF2B5EF4-FFF2-40B4-BE49-F238E27FC236}">
                <a16:creationId xmlns:a16="http://schemas.microsoft.com/office/drawing/2014/main" id="{6F3F1C1C-E424-FDE4-68A0-3C1F6A546EB2}"/>
              </a:ext>
            </a:extLst>
          </p:cNvPr>
          <p:cNvSpPr txBox="1"/>
          <p:nvPr/>
        </p:nvSpPr>
        <p:spPr>
          <a:xfrm>
            <a:off x="2855406" y="3219489"/>
            <a:ext cx="3993503" cy="1090041"/>
          </a:xfrm>
          <a:prstGeom prst="roundRect">
            <a:avLst/>
          </a:prstGeom>
          <a:solidFill>
            <a:schemeClr val="accent1">
              <a:lumMod val="20000"/>
              <a:lumOff val="80000"/>
              <a:alpha val="25098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اَلْألِـــــــفُ ٱللَّيِّنَــــــــــــةُ.</a:t>
            </a:r>
            <a:endParaRPr kumimoji="0" lang="fr-MA" sz="48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sp>
        <p:nvSpPr>
          <p:cNvPr id="7" name="Accolade fermante 6">
            <a:extLst>
              <a:ext uri="{FF2B5EF4-FFF2-40B4-BE49-F238E27FC236}">
                <a16:creationId xmlns:a16="http://schemas.microsoft.com/office/drawing/2014/main" id="{BEBC6E13-451C-1510-FB27-A002828A630E}"/>
              </a:ext>
            </a:extLst>
          </p:cNvPr>
          <p:cNvSpPr/>
          <p:nvPr/>
        </p:nvSpPr>
        <p:spPr>
          <a:xfrm rot="16200000">
            <a:off x="4744615" y="2468426"/>
            <a:ext cx="215086" cy="3899719"/>
          </a:xfrm>
          <a:prstGeom prst="rightBrace">
            <a:avLst/>
          </a:prstGeom>
          <a:ln w="12700">
            <a:solidFill>
              <a:srgbClr val="1E3F4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29625754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7A6D78-60AC-6708-C8B5-A7A427050C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ZoneTexte 22">
            <a:extLst>
              <a:ext uri="{FF2B5EF4-FFF2-40B4-BE49-F238E27FC236}">
                <a16:creationId xmlns:a16="http://schemas.microsoft.com/office/drawing/2014/main" id="{F783BF51-CF47-DA98-7DB3-58A6729EF1BE}"/>
              </a:ext>
            </a:extLst>
          </p:cNvPr>
          <p:cNvSpPr txBox="1"/>
          <p:nvPr/>
        </p:nvSpPr>
        <p:spPr>
          <a:xfrm>
            <a:off x="-336819" y="852701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نريد كتابة الألف اللينة المناسبة في الفعلين : مشــــــــــــ ..... و نمــــــــ......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26D298D-C3C1-ED06-DFA3-0CDB2A275819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171140B-0919-70B1-3E63-E3B3435461AB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7641DBD-617F-81CE-B791-8598A696A5BC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02001C5-E6DB-65C2-D6AC-8BFDA0D609EC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BFE728D9-926D-53EA-B323-8CFFE00F393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971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07BC9319-D733-35D7-E7D5-20101F59365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58454332-4FC4-3A9F-A0FC-542DF7632D7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40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F64F1B54-F4A6-250A-3949-332AE584AFD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3531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Espace réservé pour une image  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A42D2D9-204D-8D64-B22C-271F8994745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Google Shape;452;p158">
            <a:extLst>
              <a:ext uri="{FF2B5EF4-FFF2-40B4-BE49-F238E27FC236}">
                <a16:creationId xmlns:a16="http://schemas.microsoft.com/office/drawing/2014/main" id="{4DDF4418-4800-0073-B8C8-15380045A326}"/>
              </a:ext>
            </a:extLst>
          </p:cNvPr>
          <p:cNvSpPr txBox="1"/>
          <p:nvPr/>
        </p:nvSpPr>
        <p:spPr>
          <a:xfrm>
            <a:off x="5630203" y="4405909"/>
            <a:ext cx="2660866" cy="1090041"/>
          </a:xfrm>
          <a:prstGeom prst="roundRect">
            <a:avLst/>
          </a:prstGeom>
          <a:solidFill>
            <a:schemeClr val="accent1">
              <a:lumMod val="20000"/>
              <a:lumOff val="80000"/>
              <a:alpha val="25098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مَشــــــــــــــ........</a:t>
            </a:r>
            <a:endParaRPr kumimoji="0" lang="fr-MA" sz="48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sp>
        <p:nvSpPr>
          <p:cNvPr id="2" name="Google Shape;452;p158">
            <a:extLst>
              <a:ext uri="{FF2B5EF4-FFF2-40B4-BE49-F238E27FC236}">
                <a16:creationId xmlns:a16="http://schemas.microsoft.com/office/drawing/2014/main" id="{69C4826A-AF70-62C5-AF4B-0C90DD6BBC1E}"/>
              </a:ext>
            </a:extLst>
          </p:cNvPr>
          <p:cNvSpPr txBox="1"/>
          <p:nvPr/>
        </p:nvSpPr>
        <p:spPr>
          <a:xfrm>
            <a:off x="1356922" y="4358925"/>
            <a:ext cx="2660866" cy="1090041"/>
          </a:xfrm>
          <a:prstGeom prst="roundRect">
            <a:avLst/>
          </a:prstGeom>
          <a:solidFill>
            <a:schemeClr val="accent1">
              <a:lumMod val="20000"/>
              <a:lumOff val="80000"/>
              <a:alpha val="25098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نَمــــــــــــــــ........</a:t>
            </a:r>
            <a:endParaRPr kumimoji="0" lang="fr-MA" sz="48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sp>
        <p:nvSpPr>
          <p:cNvPr id="9" name="Google Shape;452;p158">
            <a:extLst>
              <a:ext uri="{FF2B5EF4-FFF2-40B4-BE49-F238E27FC236}">
                <a16:creationId xmlns:a16="http://schemas.microsoft.com/office/drawing/2014/main" id="{CEF7622B-00DB-7752-CFE3-94F662536132}"/>
              </a:ext>
            </a:extLst>
          </p:cNvPr>
          <p:cNvSpPr txBox="1"/>
          <p:nvPr/>
        </p:nvSpPr>
        <p:spPr>
          <a:xfrm>
            <a:off x="2540996" y="1360377"/>
            <a:ext cx="4419640" cy="2624575"/>
          </a:xfrm>
          <a:prstGeom prst="round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7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؟</a:t>
            </a:r>
          </a:p>
          <a:p>
            <a:pPr marL="0" marR="0" lvl="0" indent="0" algn="ctr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ar-MA" sz="5400" b="1" kern="0" dirty="0">
                <a:solidFill>
                  <a:srgbClr val="C00000"/>
                </a:solidFill>
              </a:rPr>
              <a:t>ــــــــــــــا - ـــــــــــــــى</a:t>
            </a:r>
            <a:endParaRPr kumimoji="0" lang="fr-MA" sz="54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900080254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36EC35-0036-695E-2876-0A21355695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ZoneTexte 22">
            <a:extLst>
              <a:ext uri="{FF2B5EF4-FFF2-40B4-BE49-F238E27FC236}">
                <a16:creationId xmlns:a16="http://schemas.microsoft.com/office/drawing/2014/main" id="{854656B4-EC78-B69E-C26F-92F0ACE42CF1}"/>
              </a:ext>
            </a:extLst>
          </p:cNvPr>
          <p:cNvSpPr txBox="1"/>
          <p:nvPr/>
        </p:nvSpPr>
        <p:spPr>
          <a:xfrm>
            <a:off x="-336819" y="852701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بداية  أحول الفعل إلى المضارع.  ما مضارع مشــــــ ..؟ ما مضارع نمــــــ ؟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849368B-8664-50B8-E5D3-120B33D27124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1638F23-F52D-9E22-B387-89D52312E232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110BBBD-F657-9C36-3F1B-944E46B57FEA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FAEA068-7F09-5DA9-7951-54EEDC2844B7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EAFAB856-D6E2-F0B8-F7B8-D233B269F61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971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70FC50FC-D414-5E9B-CD4B-06D9836601E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53937EEF-C511-12B1-078B-19B75EE303D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40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9DBCFA78-1BF6-4767-8E73-27004A0F4B3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3531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Espace réservé pour une image  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E6EF261-9E35-3740-622E-441745B7747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Google Shape;452;p158">
            <a:extLst>
              <a:ext uri="{FF2B5EF4-FFF2-40B4-BE49-F238E27FC236}">
                <a16:creationId xmlns:a16="http://schemas.microsoft.com/office/drawing/2014/main" id="{9BF63DA7-D8BE-C702-D322-990EE84D5FE5}"/>
              </a:ext>
            </a:extLst>
          </p:cNvPr>
          <p:cNvSpPr txBox="1"/>
          <p:nvPr/>
        </p:nvSpPr>
        <p:spPr>
          <a:xfrm>
            <a:off x="5574348" y="3227960"/>
            <a:ext cx="2660866" cy="1090041"/>
          </a:xfrm>
          <a:prstGeom prst="roundRect">
            <a:avLst/>
          </a:prstGeom>
          <a:solidFill>
            <a:schemeClr val="accent1">
              <a:lumMod val="20000"/>
              <a:lumOff val="80000"/>
              <a:alpha val="25098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مَشــــــــــــــ........</a:t>
            </a:r>
            <a:endParaRPr kumimoji="0" lang="fr-MA" sz="48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sp>
        <p:nvSpPr>
          <p:cNvPr id="2" name="Google Shape;452;p158">
            <a:extLst>
              <a:ext uri="{FF2B5EF4-FFF2-40B4-BE49-F238E27FC236}">
                <a16:creationId xmlns:a16="http://schemas.microsoft.com/office/drawing/2014/main" id="{BB2063A0-D101-4D6A-B2A8-D060C2477A35}"/>
              </a:ext>
            </a:extLst>
          </p:cNvPr>
          <p:cNvSpPr txBox="1"/>
          <p:nvPr/>
        </p:nvSpPr>
        <p:spPr>
          <a:xfrm>
            <a:off x="5577785" y="4672540"/>
            <a:ext cx="2660866" cy="1090041"/>
          </a:xfrm>
          <a:prstGeom prst="roundRect">
            <a:avLst/>
          </a:prstGeom>
          <a:solidFill>
            <a:schemeClr val="accent1">
              <a:lumMod val="20000"/>
              <a:lumOff val="80000"/>
              <a:alpha val="25098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نَمــــــــــــــــ........</a:t>
            </a:r>
            <a:endParaRPr kumimoji="0" lang="fr-MA" sz="48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sp>
        <p:nvSpPr>
          <p:cNvPr id="3" name="Google Shape;452;p158">
            <a:extLst>
              <a:ext uri="{FF2B5EF4-FFF2-40B4-BE49-F238E27FC236}">
                <a16:creationId xmlns:a16="http://schemas.microsoft.com/office/drawing/2014/main" id="{50A892DF-FB3C-DF74-8A2F-6A85FD2371F1}"/>
              </a:ext>
            </a:extLst>
          </p:cNvPr>
          <p:cNvSpPr txBox="1"/>
          <p:nvPr/>
        </p:nvSpPr>
        <p:spPr>
          <a:xfrm>
            <a:off x="1621279" y="3227959"/>
            <a:ext cx="2660866" cy="1090041"/>
          </a:xfrm>
          <a:prstGeom prst="roundRect">
            <a:avLst/>
          </a:prstGeom>
          <a:solidFill>
            <a:schemeClr val="accent1">
              <a:lumMod val="20000"/>
              <a:lumOff val="80000"/>
              <a:alpha val="25098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يَمْشــــــــــــــ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........</a:t>
            </a:r>
            <a:endParaRPr kumimoji="0" lang="fr-MA" sz="48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sp>
        <p:nvSpPr>
          <p:cNvPr id="4" name="Google Shape;452;p158">
            <a:extLst>
              <a:ext uri="{FF2B5EF4-FFF2-40B4-BE49-F238E27FC236}">
                <a16:creationId xmlns:a16="http://schemas.microsoft.com/office/drawing/2014/main" id="{F603919E-4E89-3EED-7ED5-9FC608BD8122}"/>
              </a:ext>
            </a:extLst>
          </p:cNvPr>
          <p:cNvSpPr txBox="1"/>
          <p:nvPr/>
        </p:nvSpPr>
        <p:spPr>
          <a:xfrm>
            <a:off x="1621279" y="4672540"/>
            <a:ext cx="2660866" cy="1090041"/>
          </a:xfrm>
          <a:prstGeom prst="roundRect">
            <a:avLst/>
          </a:prstGeom>
          <a:solidFill>
            <a:schemeClr val="accent1">
              <a:lumMod val="20000"/>
              <a:lumOff val="80000"/>
              <a:alpha val="25098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يَنْمــــــــــــــــ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........</a:t>
            </a:r>
            <a:endParaRPr kumimoji="0" lang="fr-MA" sz="48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sp>
        <p:nvSpPr>
          <p:cNvPr id="6" name="Flèche : bas 5">
            <a:extLst>
              <a:ext uri="{FF2B5EF4-FFF2-40B4-BE49-F238E27FC236}">
                <a16:creationId xmlns:a16="http://schemas.microsoft.com/office/drawing/2014/main" id="{F7248991-DEDB-4151-B47B-C8E89CFC7728}"/>
              </a:ext>
            </a:extLst>
          </p:cNvPr>
          <p:cNvSpPr/>
          <p:nvPr/>
        </p:nvSpPr>
        <p:spPr>
          <a:xfrm rot="5400000">
            <a:off x="4767548" y="3539714"/>
            <a:ext cx="266558" cy="466530"/>
          </a:xfrm>
          <a:prstGeom prst="downArrow">
            <a:avLst/>
          </a:prstGeom>
          <a:solidFill>
            <a:srgbClr val="424D7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7" name="Flèche : bas 6">
            <a:extLst>
              <a:ext uri="{FF2B5EF4-FFF2-40B4-BE49-F238E27FC236}">
                <a16:creationId xmlns:a16="http://schemas.microsoft.com/office/drawing/2014/main" id="{CB26B6E5-0BD8-D30F-3941-338C225FCBF0}"/>
              </a:ext>
            </a:extLst>
          </p:cNvPr>
          <p:cNvSpPr/>
          <p:nvPr/>
        </p:nvSpPr>
        <p:spPr>
          <a:xfrm rot="5400000">
            <a:off x="4768088" y="4984295"/>
            <a:ext cx="266558" cy="466530"/>
          </a:xfrm>
          <a:prstGeom prst="downArrow">
            <a:avLst/>
          </a:prstGeom>
          <a:solidFill>
            <a:srgbClr val="424D7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0" name="Google Shape;452;p158">
            <a:extLst>
              <a:ext uri="{FF2B5EF4-FFF2-40B4-BE49-F238E27FC236}">
                <a16:creationId xmlns:a16="http://schemas.microsoft.com/office/drawing/2014/main" id="{8F4AD43A-21E3-C42C-F1A7-1FC9DE016C0F}"/>
              </a:ext>
            </a:extLst>
          </p:cNvPr>
          <p:cNvSpPr txBox="1"/>
          <p:nvPr/>
        </p:nvSpPr>
        <p:spPr>
          <a:xfrm>
            <a:off x="5499912" y="2172614"/>
            <a:ext cx="2660866" cy="871471"/>
          </a:xfrm>
          <a:prstGeom prst="roundRect">
            <a:avLst/>
          </a:prstGeom>
          <a:solidFill>
            <a:srgbClr val="00729A">
              <a:alpha val="25098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اَلْماضي</a:t>
            </a:r>
            <a:endParaRPr kumimoji="0" lang="fr-MA" sz="36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sp>
        <p:nvSpPr>
          <p:cNvPr id="11" name="Google Shape;452;p158">
            <a:extLst>
              <a:ext uri="{FF2B5EF4-FFF2-40B4-BE49-F238E27FC236}">
                <a16:creationId xmlns:a16="http://schemas.microsoft.com/office/drawing/2014/main" id="{62469EB3-475E-6A23-91C9-1E11FDFC508E}"/>
              </a:ext>
            </a:extLst>
          </p:cNvPr>
          <p:cNvSpPr txBox="1"/>
          <p:nvPr/>
        </p:nvSpPr>
        <p:spPr>
          <a:xfrm>
            <a:off x="1621279" y="2121981"/>
            <a:ext cx="2660866" cy="871471"/>
          </a:xfrm>
          <a:prstGeom prst="roundRect">
            <a:avLst/>
          </a:prstGeom>
          <a:solidFill>
            <a:srgbClr val="00729A">
              <a:alpha val="25098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اَلْمُضارعُ</a:t>
            </a:r>
            <a:endParaRPr kumimoji="0" lang="fr-MA" sz="36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706757380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E8FA86-A9DC-9F2D-0B58-A26B794EF2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ZoneTexte 22">
            <a:extLst>
              <a:ext uri="{FF2B5EF4-FFF2-40B4-BE49-F238E27FC236}">
                <a16:creationId xmlns:a16="http://schemas.microsoft.com/office/drawing/2014/main" id="{E2902677-E341-EEB0-4ADF-2F674C268215}"/>
              </a:ext>
            </a:extLst>
          </p:cNvPr>
          <p:cNvSpPr txBox="1"/>
          <p:nvPr/>
        </p:nvSpPr>
        <p:spPr>
          <a:xfrm>
            <a:off x="-336819" y="852701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إذا قلبت الألف ياء مثل يمشي.  أكتب الألف مقصورة ونكتب مشـــى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325F133-3D31-BA72-AD92-ABF4978A9C66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0A07C9A-8540-B6E1-232B-3A6A0DD9FAD4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342BD1A-8C6B-B41B-B263-A18CDAAA9139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28AB793-2237-731A-5589-8BF8A459BFBD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AFA71063-7869-7EC2-ACAE-D8951DE1A30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971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34E82700-25E4-1F40-3216-E30F5BC2485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F6416237-7597-A3D6-7C67-D4233539D07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40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F0BA238D-6CE3-972E-D301-C4436BF08A6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3531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Espace réservé pour une image  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B021D74-837C-CD92-6536-192EC94C3B2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Google Shape;452;p158">
            <a:extLst>
              <a:ext uri="{FF2B5EF4-FFF2-40B4-BE49-F238E27FC236}">
                <a16:creationId xmlns:a16="http://schemas.microsoft.com/office/drawing/2014/main" id="{26B63C3F-9367-7B23-3C51-8BC2009A174C}"/>
              </a:ext>
            </a:extLst>
          </p:cNvPr>
          <p:cNvSpPr txBox="1"/>
          <p:nvPr/>
        </p:nvSpPr>
        <p:spPr>
          <a:xfrm>
            <a:off x="1078853" y="4086379"/>
            <a:ext cx="2660866" cy="1090041"/>
          </a:xfrm>
          <a:prstGeom prst="roundRect">
            <a:avLst/>
          </a:prstGeom>
          <a:solidFill>
            <a:schemeClr val="accent1">
              <a:lumMod val="20000"/>
              <a:lumOff val="80000"/>
              <a:alpha val="25098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مَشـــــــــــــ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ـى</a:t>
            </a:r>
            <a:endParaRPr kumimoji="0" lang="fr-MA" sz="48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sp>
        <p:nvSpPr>
          <p:cNvPr id="3" name="Google Shape;452;p158">
            <a:extLst>
              <a:ext uri="{FF2B5EF4-FFF2-40B4-BE49-F238E27FC236}">
                <a16:creationId xmlns:a16="http://schemas.microsoft.com/office/drawing/2014/main" id="{29DB0C92-F70F-B211-FB6A-9691AAFAB7F4}"/>
              </a:ext>
            </a:extLst>
          </p:cNvPr>
          <p:cNvSpPr txBox="1"/>
          <p:nvPr/>
        </p:nvSpPr>
        <p:spPr>
          <a:xfrm>
            <a:off x="5767510" y="4086380"/>
            <a:ext cx="2660866" cy="1090041"/>
          </a:xfrm>
          <a:prstGeom prst="roundRect">
            <a:avLst/>
          </a:prstGeom>
          <a:solidFill>
            <a:schemeClr val="accent1">
              <a:lumMod val="20000"/>
              <a:lumOff val="80000"/>
              <a:alpha val="25098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يَمْشـــــــــــــ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ـي</a:t>
            </a:r>
            <a:endParaRPr kumimoji="0" lang="fr-MA" sz="48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sp>
        <p:nvSpPr>
          <p:cNvPr id="6" name="Flèche : bas 5">
            <a:extLst>
              <a:ext uri="{FF2B5EF4-FFF2-40B4-BE49-F238E27FC236}">
                <a16:creationId xmlns:a16="http://schemas.microsoft.com/office/drawing/2014/main" id="{1AE1E0DC-3134-7D62-333C-1E70E80B6D70}"/>
              </a:ext>
            </a:extLst>
          </p:cNvPr>
          <p:cNvSpPr/>
          <p:nvPr/>
        </p:nvSpPr>
        <p:spPr>
          <a:xfrm rot="5400000">
            <a:off x="4767548" y="4398136"/>
            <a:ext cx="266558" cy="466530"/>
          </a:xfrm>
          <a:prstGeom prst="downArrow">
            <a:avLst/>
          </a:prstGeom>
          <a:solidFill>
            <a:srgbClr val="424D7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Google Shape;452;p158">
            <a:extLst>
              <a:ext uri="{FF2B5EF4-FFF2-40B4-BE49-F238E27FC236}">
                <a16:creationId xmlns:a16="http://schemas.microsoft.com/office/drawing/2014/main" id="{F5162E44-8462-FCAC-60E4-A48E0E1DB73D}"/>
              </a:ext>
            </a:extLst>
          </p:cNvPr>
          <p:cNvSpPr txBox="1"/>
          <p:nvPr/>
        </p:nvSpPr>
        <p:spPr>
          <a:xfrm>
            <a:off x="5767510" y="2577213"/>
            <a:ext cx="2660866" cy="871471"/>
          </a:xfrm>
          <a:prstGeom prst="roundRect">
            <a:avLst/>
          </a:prstGeom>
          <a:solidFill>
            <a:srgbClr val="00729A">
              <a:alpha val="25098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إذا قُلِبَتِ ٱلْأَلِفُ 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ياءً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</a:t>
            </a:r>
            <a:endParaRPr kumimoji="0" lang="fr-MA" sz="36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sp>
        <p:nvSpPr>
          <p:cNvPr id="12" name="Flèche : bas 11">
            <a:extLst>
              <a:ext uri="{FF2B5EF4-FFF2-40B4-BE49-F238E27FC236}">
                <a16:creationId xmlns:a16="http://schemas.microsoft.com/office/drawing/2014/main" id="{0DC98BD2-DB1E-0B18-542A-5D5EDBD69835}"/>
              </a:ext>
            </a:extLst>
          </p:cNvPr>
          <p:cNvSpPr/>
          <p:nvPr/>
        </p:nvSpPr>
        <p:spPr>
          <a:xfrm rot="5400000">
            <a:off x="4767548" y="2785750"/>
            <a:ext cx="266558" cy="466530"/>
          </a:xfrm>
          <a:prstGeom prst="downArrow">
            <a:avLst/>
          </a:prstGeom>
          <a:solidFill>
            <a:srgbClr val="424D7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Google Shape;452;p158">
            <a:extLst>
              <a:ext uri="{FF2B5EF4-FFF2-40B4-BE49-F238E27FC236}">
                <a16:creationId xmlns:a16="http://schemas.microsoft.com/office/drawing/2014/main" id="{0A7186A1-5090-38AD-8790-2AD8B1BE997D}"/>
              </a:ext>
            </a:extLst>
          </p:cNvPr>
          <p:cNvSpPr txBox="1"/>
          <p:nvPr/>
        </p:nvSpPr>
        <p:spPr>
          <a:xfrm>
            <a:off x="1078853" y="2577213"/>
            <a:ext cx="2660866" cy="871471"/>
          </a:xfrm>
          <a:prstGeom prst="roundRect">
            <a:avLst/>
          </a:prstGeom>
          <a:solidFill>
            <a:srgbClr val="00729A">
              <a:alpha val="25098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أَكْتُبُ ٱلْأَلِفَ 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مَقْصورَةً</a:t>
            </a:r>
            <a:endParaRPr kumimoji="0" lang="fr-MA" sz="36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cxnSp>
        <p:nvCxnSpPr>
          <p:cNvPr id="15" name="Connecteur droit avec flèche 14">
            <a:extLst>
              <a:ext uri="{FF2B5EF4-FFF2-40B4-BE49-F238E27FC236}">
                <a16:creationId xmlns:a16="http://schemas.microsoft.com/office/drawing/2014/main" id="{2DDC42D8-23A2-02AD-E579-E52F7AB8896A}"/>
              </a:ext>
            </a:extLst>
          </p:cNvPr>
          <p:cNvCxnSpPr/>
          <p:nvPr/>
        </p:nvCxnSpPr>
        <p:spPr>
          <a:xfrm>
            <a:off x="6232849" y="3284376"/>
            <a:ext cx="251927" cy="1347023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avec flèche 15">
            <a:extLst>
              <a:ext uri="{FF2B5EF4-FFF2-40B4-BE49-F238E27FC236}">
                <a16:creationId xmlns:a16="http://schemas.microsoft.com/office/drawing/2014/main" id="{4CB2E22B-6DA8-0884-A3FC-9A656C5698CB}"/>
              </a:ext>
            </a:extLst>
          </p:cNvPr>
          <p:cNvCxnSpPr/>
          <p:nvPr/>
        </p:nvCxnSpPr>
        <p:spPr>
          <a:xfrm>
            <a:off x="1586166" y="3226942"/>
            <a:ext cx="251927" cy="1347023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90976372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320C77-2D91-2CA9-EEE8-4CB91200C0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ZoneTexte 22">
            <a:extLst>
              <a:ext uri="{FF2B5EF4-FFF2-40B4-BE49-F238E27FC236}">
                <a16:creationId xmlns:a16="http://schemas.microsoft.com/office/drawing/2014/main" id="{E2021AC0-79FF-4B97-5746-026ABC785E31}"/>
              </a:ext>
            </a:extLst>
          </p:cNvPr>
          <p:cNvSpPr txBox="1"/>
          <p:nvPr/>
        </p:nvSpPr>
        <p:spPr>
          <a:xfrm>
            <a:off x="-336819" y="852701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إذا قلبت الألف واوا مثل ينمو.  أكتب الألف ممدودة  ونكتب نما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FE2428B-D2E0-DD12-1FA4-60C074F88141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1942D11-5EAD-AC0E-9F09-687D9DE7B939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F6BF3D9-20D0-769F-7829-EFFBF4A8D43A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F0124D2-B41D-9EA2-CE40-29CE3EADF8B4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0907F24B-A258-2158-A696-96F7B8BB24E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971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CA86BADB-CE5B-8C4E-D443-27E68B228A1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EC01C308-E19A-F226-A63F-E7D93C216B4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40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547D93C3-846B-9F98-18A2-A69F0BED329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3531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Espace réservé pour une image  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AC831C1-32AF-E182-6458-CA6264C7D78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Google Shape;452;p158">
            <a:extLst>
              <a:ext uri="{FF2B5EF4-FFF2-40B4-BE49-F238E27FC236}">
                <a16:creationId xmlns:a16="http://schemas.microsoft.com/office/drawing/2014/main" id="{5675A090-687F-ECCA-18F9-7E85B4D8D4A6}"/>
              </a:ext>
            </a:extLst>
          </p:cNvPr>
          <p:cNvSpPr txBox="1"/>
          <p:nvPr/>
        </p:nvSpPr>
        <p:spPr>
          <a:xfrm>
            <a:off x="1078853" y="4086379"/>
            <a:ext cx="2660866" cy="1090041"/>
          </a:xfrm>
          <a:prstGeom prst="roundRect">
            <a:avLst/>
          </a:prstGeom>
          <a:solidFill>
            <a:schemeClr val="accent1">
              <a:lumMod val="20000"/>
              <a:lumOff val="80000"/>
              <a:alpha val="25098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ar-MA" b="1" kern="0" dirty="0">
                <a:solidFill>
                  <a:srgbClr val="424D7C"/>
                </a:solidFill>
              </a:rPr>
              <a:t>نَمـــــــــــــــــ</a:t>
            </a:r>
            <a:r>
              <a:rPr lang="ar-MA" b="1" kern="0" dirty="0">
                <a:solidFill>
                  <a:srgbClr val="C00000"/>
                </a:solidFill>
              </a:rPr>
              <a:t>ا</a:t>
            </a:r>
            <a:endParaRPr kumimoji="0" lang="fr-MA" sz="48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sp>
        <p:nvSpPr>
          <p:cNvPr id="3" name="Google Shape;452;p158">
            <a:extLst>
              <a:ext uri="{FF2B5EF4-FFF2-40B4-BE49-F238E27FC236}">
                <a16:creationId xmlns:a16="http://schemas.microsoft.com/office/drawing/2014/main" id="{476261E3-B2B0-2B81-36DD-69C687C87676}"/>
              </a:ext>
            </a:extLst>
          </p:cNvPr>
          <p:cNvSpPr txBox="1"/>
          <p:nvPr/>
        </p:nvSpPr>
        <p:spPr>
          <a:xfrm>
            <a:off x="5767510" y="4086380"/>
            <a:ext cx="2660866" cy="1090041"/>
          </a:xfrm>
          <a:prstGeom prst="roundRect">
            <a:avLst/>
          </a:prstGeom>
          <a:solidFill>
            <a:schemeClr val="accent1">
              <a:lumMod val="20000"/>
              <a:lumOff val="80000"/>
              <a:alpha val="25098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يَنْمــــــــــــــ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و</a:t>
            </a:r>
            <a:endParaRPr kumimoji="0" lang="fr-MA" sz="48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sp>
        <p:nvSpPr>
          <p:cNvPr id="6" name="Flèche : bas 5">
            <a:extLst>
              <a:ext uri="{FF2B5EF4-FFF2-40B4-BE49-F238E27FC236}">
                <a16:creationId xmlns:a16="http://schemas.microsoft.com/office/drawing/2014/main" id="{234D1ECC-8036-9700-0092-37AF6E468DEA}"/>
              </a:ext>
            </a:extLst>
          </p:cNvPr>
          <p:cNvSpPr/>
          <p:nvPr/>
        </p:nvSpPr>
        <p:spPr>
          <a:xfrm rot="5400000">
            <a:off x="4767548" y="4398136"/>
            <a:ext cx="266558" cy="466530"/>
          </a:xfrm>
          <a:prstGeom prst="downArrow">
            <a:avLst/>
          </a:prstGeom>
          <a:solidFill>
            <a:srgbClr val="424D7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Google Shape;452;p158">
            <a:extLst>
              <a:ext uri="{FF2B5EF4-FFF2-40B4-BE49-F238E27FC236}">
                <a16:creationId xmlns:a16="http://schemas.microsoft.com/office/drawing/2014/main" id="{FDDBFB63-E434-EFE9-AEED-1013D262C65F}"/>
              </a:ext>
            </a:extLst>
          </p:cNvPr>
          <p:cNvSpPr txBox="1"/>
          <p:nvPr/>
        </p:nvSpPr>
        <p:spPr>
          <a:xfrm>
            <a:off x="5767510" y="2577213"/>
            <a:ext cx="2660866" cy="871471"/>
          </a:xfrm>
          <a:prstGeom prst="roundRect">
            <a:avLst/>
          </a:prstGeom>
          <a:solidFill>
            <a:srgbClr val="00729A">
              <a:alpha val="25098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إذا قُلِبَتِ ٱلْأَلِفُ </a:t>
            </a:r>
            <a:r>
              <a:rPr lang="ar-MA" sz="3600" b="1" kern="0" dirty="0">
                <a:solidFill>
                  <a:srgbClr val="C00000"/>
                </a:solidFill>
              </a:rPr>
              <a:t>واواً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</a:t>
            </a:r>
            <a:endParaRPr kumimoji="0" lang="fr-MA" sz="36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sp>
        <p:nvSpPr>
          <p:cNvPr id="12" name="Flèche : bas 11">
            <a:extLst>
              <a:ext uri="{FF2B5EF4-FFF2-40B4-BE49-F238E27FC236}">
                <a16:creationId xmlns:a16="http://schemas.microsoft.com/office/drawing/2014/main" id="{1C01602B-0465-4D32-311B-8152CACAD450}"/>
              </a:ext>
            </a:extLst>
          </p:cNvPr>
          <p:cNvSpPr/>
          <p:nvPr/>
        </p:nvSpPr>
        <p:spPr>
          <a:xfrm rot="5400000">
            <a:off x="4767548" y="2785750"/>
            <a:ext cx="266558" cy="466530"/>
          </a:xfrm>
          <a:prstGeom prst="downArrow">
            <a:avLst/>
          </a:prstGeom>
          <a:solidFill>
            <a:srgbClr val="424D7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Google Shape;452;p158">
            <a:extLst>
              <a:ext uri="{FF2B5EF4-FFF2-40B4-BE49-F238E27FC236}">
                <a16:creationId xmlns:a16="http://schemas.microsoft.com/office/drawing/2014/main" id="{5EC4FE3C-8731-E2B0-3EBD-38FCD580E9A1}"/>
              </a:ext>
            </a:extLst>
          </p:cNvPr>
          <p:cNvSpPr txBox="1"/>
          <p:nvPr/>
        </p:nvSpPr>
        <p:spPr>
          <a:xfrm>
            <a:off x="1078853" y="2577213"/>
            <a:ext cx="2660866" cy="871471"/>
          </a:xfrm>
          <a:prstGeom prst="roundRect">
            <a:avLst/>
          </a:prstGeom>
          <a:solidFill>
            <a:srgbClr val="00729A">
              <a:alpha val="25098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أَكْتُبُ ٱلْأَلِفَ 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مَقْصورَةً</a:t>
            </a:r>
            <a:endParaRPr kumimoji="0" lang="fr-MA" sz="36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cxnSp>
        <p:nvCxnSpPr>
          <p:cNvPr id="15" name="Connecteur droit avec flèche 14">
            <a:extLst>
              <a:ext uri="{FF2B5EF4-FFF2-40B4-BE49-F238E27FC236}">
                <a16:creationId xmlns:a16="http://schemas.microsoft.com/office/drawing/2014/main" id="{DC646C02-7FC2-CE9E-E3CE-6BE28FC5BFEA}"/>
              </a:ext>
            </a:extLst>
          </p:cNvPr>
          <p:cNvCxnSpPr>
            <a:cxnSpLocks/>
          </p:cNvCxnSpPr>
          <p:nvPr/>
        </p:nvCxnSpPr>
        <p:spPr>
          <a:xfrm>
            <a:off x="6232849" y="3284376"/>
            <a:ext cx="298580" cy="1213746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avec flèche 15">
            <a:extLst>
              <a:ext uri="{FF2B5EF4-FFF2-40B4-BE49-F238E27FC236}">
                <a16:creationId xmlns:a16="http://schemas.microsoft.com/office/drawing/2014/main" id="{A62B47C0-7326-1CE1-7A9A-2DB7FBC65BFB}"/>
              </a:ext>
            </a:extLst>
          </p:cNvPr>
          <p:cNvCxnSpPr>
            <a:cxnSpLocks/>
          </p:cNvCxnSpPr>
          <p:nvPr/>
        </p:nvCxnSpPr>
        <p:spPr>
          <a:xfrm>
            <a:off x="1586166" y="3226942"/>
            <a:ext cx="284584" cy="1167776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95052748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D82079-3C12-25B5-3AE7-F1B14B1553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C7737964-BE89-054E-13FF-7BD4D6D6AFD8}"/>
              </a:ext>
            </a:extLst>
          </p:cNvPr>
          <p:cNvSpPr/>
          <p:nvPr/>
        </p:nvSpPr>
        <p:spPr>
          <a:xfrm>
            <a:off x="410359" y="17571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8CCF92E4-7CD8-564A-B38D-42668D1C9819}"/>
              </a:ext>
            </a:extLst>
          </p:cNvPr>
          <p:cNvSpPr txBox="1"/>
          <p:nvPr/>
        </p:nvSpPr>
        <p:spPr>
          <a:xfrm>
            <a:off x="-403462" y="855825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الذي يجب عليكم تذكره؟ متى تكتب مقصورة أو ممدودة في الأفعال؟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62C8FB8-9B7D-31CE-5B59-A80ADF7FE305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AC5A37A-BF05-966B-341F-B08915E569BE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D98FB44-4817-AFF7-0234-3C1776B1E5D8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C5F4671-93D5-870F-4EEA-AC0CA2F46B24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45B000F0-FEFA-F47C-197E-F39D79FBF7B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971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B9C62A0-3463-C16B-D5E4-2575777C7C5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8C62854-AA06-3A82-2124-6792FAA63CA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40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771B030-CD36-ED6B-3566-FCCE9FC955B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3531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88530DD-0DDE-87BC-A9BE-4F3812F0088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4E36248-7A20-0A28-F6D6-03B92B4AFEB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0674" y="1584000"/>
            <a:ext cx="5568158" cy="4713850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AD1A7917-2616-7F76-294E-87429DD4E7D4}"/>
              </a:ext>
            </a:extLst>
          </p:cNvPr>
          <p:cNvSpPr txBox="1"/>
          <p:nvPr/>
        </p:nvSpPr>
        <p:spPr>
          <a:xfrm>
            <a:off x="2096589" y="2236455"/>
            <a:ext cx="3183809" cy="1736646"/>
          </a:xfrm>
          <a:prstGeom prst="roundRect">
            <a:avLst/>
          </a:prstGeom>
          <a:noFill/>
          <a:ln w="28575"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800" b="1" dirty="0">
                <a:solidFill>
                  <a:prstClr val="white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اَلْألِـــــــفُ ٱللَّيِّنَــــــــــــةُ في ٱلْأفْعالِ.</a:t>
            </a:r>
          </a:p>
        </p:txBody>
      </p:sp>
    </p:spTree>
    <p:extLst>
      <p:ext uri="{BB962C8B-B14F-4D97-AF65-F5344CB8AC3E}">
        <p14:creationId xmlns:p14="http://schemas.microsoft.com/office/powerpoint/2010/main" val="2355344729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0C6EED-54E2-59CA-7B44-C80076F621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09360002-2FC3-3637-4061-884532746C6F}"/>
              </a:ext>
            </a:extLst>
          </p:cNvPr>
          <p:cNvSpPr/>
          <p:nvPr/>
        </p:nvSpPr>
        <p:spPr>
          <a:xfrm>
            <a:off x="410359" y="17571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7ED249EE-89C3-D496-25BA-EA30C0C3F018}"/>
              </a:ext>
            </a:extLst>
          </p:cNvPr>
          <p:cNvSpPr txBox="1"/>
          <p:nvPr/>
        </p:nvSpPr>
        <p:spPr>
          <a:xfrm>
            <a:off x="-403462" y="855825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الصفحة 19 من كراساتكم. من يقرأ؟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E9EBCDB-19EF-D562-96FA-84B8BB03C435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8B6A583-DF43-9FDD-60DD-A3300332CAB8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E18B1F8-0A1D-C448-C800-91A585639844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4C9024C-96ED-2699-655E-D837C70DCEC9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73A67D5-2536-F2DC-860B-6D7F3822A5C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971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60173F0A-0B08-03E9-5CEF-024368EC715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0C02DA4-2611-4652-D08F-A95917BEED1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40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36145360-9C75-64AC-8A6F-AC697A0E228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3531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4400912-FDE2-925C-B41D-BFE532672E8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B166716-8009-14EA-BAD0-EBE82FDF008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5044" y="1439650"/>
            <a:ext cx="3532489" cy="5418350"/>
          </a:xfrm>
          <a:prstGeom prst="rect">
            <a:avLst/>
          </a:prstGeom>
        </p:spPr>
      </p:pic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8C7D160E-95B0-FBE0-BC91-87B3940082F7}"/>
              </a:ext>
            </a:extLst>
          </p:cNvPr>
          <p:cNvSpPr/>
          <p:nvPr/>
        </p:nvSpPr>
        <p:spPr>
          <a:xfrm>
            <a:off x="3576382" y="2043404"/>
            <a:ext cx="2929812" cy="1586205"/>
          </a:xfrm>
          <a:prstGeom prst="roundRect">
            <a:avLst>
              <a:gd name="adj" fmla="val 8432"/>
            </a:avLst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4838928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EF97F8-8912-DD47-DE49-5E8E6FA995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8CC3B9F6-5347-37CF-0D73-60866B645CC6}"/>
              </a:ext>
            </a:extLst>
          </p:cNvPr>
          <p:cNvSpPr/>
          <p:nvPr/>
        </p:nvSpPr>
        <p:spPr>
          <a:xfrm>
            <a:off x="410359" y="17571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430E7F6C-043E-A4F5-A1AC-3D310B71A5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ألواحكم. اكتبوا الألف المناسبة: ممدودة أو مقصورة </a:t>
            </a:r>
            <a:endParaRPr lang="fr-FR" sz="2400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738E14E-9172-0198-3DB5-274CFBBAEB55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9802A82-AA61-E773-BBF8-F0E4E1DB6621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9037F04-5625-B4A7-8805-64C1E0648733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A576E1-0A79-262C-838A-36CD14B325E8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83B949D5-AED4-80A2-801B-B565CF778B5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971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AB1DAF5-779A-4BC1-441D-B4C9C93F637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FE00352A-9801-7DE4-3798-AE9DD9A6C8B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40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38032F8B-018C-7C18-F6D1-BED563653F5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3531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104C324-F4FB-2FD5-7A60-D11AE18974D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sp>
        <p:nvSpPr>
          <p:cNvPr id="3" name="Google Shape;452;p158">
            <a:extLst>
              <a:ext uri="{FF2B5EF4-FFF2-40B4-BE49-F238E27FC236}">
                <a16:creationId xmlns:a16="http://schemas.microsoft.com/office/drawing/2014/main" id="{7869EB77-78BC-1123-B6A6-BC0AEFCA0B95}"/>
              </a:ext>
            </a:extLst>
          </p:cNvPr>
          <p:cNvSpPr txBox="1"/>
          <p:nvPr/>
        </p:nvSpPr>
        <p:spPr>
          <a:xfrm>
            <a:off x="1240750" y="3107919"/>
            <a:ext cx="6918385" cy="1021512"/>
          </a:xfrm>
          <a:prstGeom prst="roundRect">
            <a:avLst/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نَجـــــــــــــــــ......</a:t>
            </a:r>
            <a:endParaRPr kumimoji="0" sz="5400" b="0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71016558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9643CE-2ADA-6B96-FF8E-3430D745C6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A3649D62-41E2-BF9B-D586-3FEC6D743624}"/>
              </a:ext>
            </a:extLst>
          </p:cNvPr>
          <p:cNvSpPr/>
          <p:nvPr/>
        </p:nvSpPr>
        <p:spPr>
          <a:xfrm>
            <a:off x="410359" y="17571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3DAFBBBE-A7A2-E400-7E31-531A3E168B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 لماذا كتبنا الألف ممدودة؟</a:t>
            </a:r>
            <a:endParaRPr lang="fr-FR" sz="2400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3BFA179-139A-4C52-171F-5D60908D0FFA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4ACCFCB-F4D4-463E-DCDA-AC996111359F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3241DE4-73E0-6393-B5D3-83808E25691E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874297E-AD39-0700-A159-16C12F7928F1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7D90C33A-3866-0144-1B16-E90EFB51BFD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971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75D3DD9-774D-25AE-0EBB-B16A3933B53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EDA357B-F5E5-D2AC-F082-8F54FFE0862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40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0B403038-6B75-DAE9-C8E4-39D2F2751FF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3531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A4A51ED-F011-FA27-8BF9-5625B8D8B25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sp>
        <p:nvSpPr>
          <p:cNvPr id="3" name="Google Shape;452;p158">
            <a:extLst>
              <a:ext uri="{FF2B5EF4-FFF2-40B4-BE49-F238E27FC236}">
                <a16:creationId xmlns:a16="http://schemas.microsoft.com/office/drawing/2014/main" id="{3B2905EE-B85E-C287-A753-B17D0C547BF8}"/>
              </a:ext>
            </a:extLst>
          </p:cNvPr>
          <p:cNvSpPr txBox="1"/>
          <p:nvPr/>
        </p:nvSpPr>
        <p:spPr>
          <a:xfrm>
            <a:off x="1240750" y="3107919"/>
            <a:ext cx="6918385" cy="1021512"/>
          </a:xfrm>
          <a:prstGeom prst="roundRect">
            <a:avLst/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5400" b="1" kern="0" dirty="0">
                <a:solidFill>
                  <a:srgbClr val="424D7C"/>
                </a:solidFill>
                <a:sym typeface="Calibri"/>
              </a:rPr>
              <a:t>نَجـــــــــــــــ</a:t>
            </a:r>
            <a:r>
              <a:rPr lang="ar-MA" sz="5400" b="1" kern="0" dirty="0">
                <a:solidFill>
                  <a:srgbClr val="C00000"/>
                </a:solidFill>
                <a:sym typeface="Calibri"/>
              </a:rPr>
              <a:t>ا</a:t>
            </a:r>
            <a:endParaRPr kumimoji="0" sz="5400" b="0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08964615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52AE7E-DCCC-EC1C-B833-55FB575EE3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D6D50BE2-184A-AA3F-53C5-0489B1CF5D82}"/>
              </a:ext>
            </a:extLst>
          </p:cNvPr>
          <p:cNvSpPr/>
          <p:nvPr/>
        </p:nvSpPr>
        <p:spPr>
          <a:xfrm>
            <a:off x="410359" y="17571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C07849F9-A846-D91A-80C7-CE55BFDDC0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 الألف المناسبة. </a:t>
            </a:r>
            <a:endParaRPr lang="fr-FR" sz="2400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B69F091-8262-D323-E167-BE1DFD2668FF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EE6AD27-0126-1E6F-56AD-2F21CDD9E66E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0BE011E-0E49-DD17-C7F1-D74130FF7655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EF6A355-0638-1F85-04A0-B905014979F4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6EE03F5F-DD4E-F3CE-12C9-1F07759B2F3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971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8D3134B-B89D-E95E-3CA7-C16D06330E2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93DB117A-0F46-9B55-2962-9D78E1F71C1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40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71CADFE8-D7B3-42E9-68D5-5393F808862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3531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4B18A32-801B-6AA5-D78F-D01F07DC1EC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sp>
        <p:nvSpPr>
          <p:cNvPr id="3" name="Google Shape;452;p158">
            <a:extLst>
              <a:ext uri="{FF2B5EF4-FFF2-40B4-BE49-F238E27FC236}">
                <a16:creationId xmlns:a16="http://schemas.microsoft.com/office/drawing/2014/main" id="{75EF6C2F-9027-0F1F-92B2-611FCCB58AB9}"/>
              </a:ext>
            </a:extLst>
          </p:cNvPr>
          <p:cNvSpPr txBox="1"/>
          <p:nvPr/>
        </p:nvSpPr>
        <p:spPr>
          <a:xfrm>
            <a:off x="1456471" y="3107919"/>
            <a:ext cx="6918385" cy="1021512"/>
          </a:xfrm>
          <a:prstGeom prst="roundRect">
            <a:avLst/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5400" b="1" kern="0" dirty="0">
                <a:solidFill>
                  <a:srgbClr val="424D7C"/>
                </a:solidFill>
                <a:sym typeface="Calibri"/>
              </a:rPr>
              <a:t>اِشْتَــــــــــــــــــر...</a:t>
            </a:r>
            <a:endParaRPr kumimoji="0" sz="5400" b="0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70413789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BD4C27-71DF-E8FE-D29C-24FAA89A60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96763A69-FB43-1C8A-32EC-51C1B2028E38}"/>
              </a:ext>
            </a:extLst>
          </p:cNvPr>
          <p:cNvSpPr/>
          <p:nvPr/>
        </p:nvSpPr>
        <p:spPr>
          <a:xfrm>
            <a:off x="410359" y="17571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5D06CCE6-C433-91EA-0D25-3060A200D9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 لماذا كتبنا الألف مقصورة؟</a:t>
            </a:r>
            <a:endParaRPr lang="fr-FR" sz="2400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B6726D6-76AD-0A9C-AB24-0C1A654EB365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86D10FC-5E37-4AC4-BB1C-9D4968C56ACA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23791FA-F63F-74A6-367A-E3879EB06B26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5740030-9986-52DF-BBDE-348DD6612CFF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A364400-DCDE-FB01-A8F2-2A26EEF2F52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971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86C7649E-F380-38B9-6C97-4DDC68A3C8A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14FD208-342D-4918-847B-279264E5BD4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40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1CCA0377-8E5D-B5BF-EED0-CB9A4789870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3531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F52C3B1-E8F0-E7AC-A287-0F41A53734B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sp>
        <p:nvSpPr>
          <p:cNvPr id="10" name="Google Shape;452;p158">
            <a:extLst>
              <a:ext uri="{FF2B5EF4-FFF2-40B4-BE49-F238E27FC236}">
                <a16:creationId xmlns:a16="http://schemas.microsoft.com/office/drawing/2014/main" id="{447CFD2D-F3BE-C6D3-E30C-3CACB3DE59B1}"/>
              </a:ext>
            </a:extLst>
          </p:cNvPr>
          <p:cNvSpPr txBox="1"/>
          <p:nvPr/>
        </p:nvSpPr>
        <p:spPr>
          <a:xfrm>
            <a:off x="1456471" y="3107919"/>
            <a:ext cx="6918385" cy="1021512"/>
          </a:xfrm>
          <a:prstGeom prst="roundRect">
            <a:avLst/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5400" b="1" kern="0" dirty="0">
                <a:solidFill>
                  <a:srgbClr val="424D7C"/>
                </a:solidFill>
                <a:sym typeface="Calibri"/>
              </a:rPr>
              <a:t>اِشْتَــــــــــــــــــر</a:t>
            </a:r>
            <a:r>
              <a:rPr lang="ar-MA" sz="5400" b="1" kern="0" dirty="0">
                <a:solidFill>
                  <a:srgbClr val="C00000"/>
                </a:solidFill>
                <a:sym typeface="Calibri"/>
              </a:rPr>
              <a:t>ى</a:t>
            </a:r>
            <a:endParaRPr kumimoji="0" sz="5400" b="0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24314627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0B14FB-890C-3867-059E-3FEF13FB1E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3B6B9D86-6A68-8692-5656-16F99AB2411E}"/>
              </a:ext>
            </a:extLst>
          </p:cNvPr>
          <p:cNvSpPr/>
          <p:nvPr/>
        </p:nvSpPr>
        <p:spPr>
          <a:xfrm>
            <a:off x="410359" y="17571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BB4676FF-C387-FDB7-569F-4E02E0EDAC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أكتبوا الألف المناسبة. </a:t>
            </a:r>
            <a:endParaRPr lang="fr-FR" sz="2400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A3F5466-95E3-441F-3D03-34EA2964D5D6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61C77BB-C747-9E1F-8938-29DED2E2CD40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C970A56-4D57-EA89-AF57-C0394747E289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E77E4EA-A5B8-6375-C82F-0E208473E567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987933A2-1FBB-0D67-01B7-AE670B50513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971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3CDD443-E9CC-55D4-3E99-1ED64593FF8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BE70BDB-9B1C-1C7C-DA2D-135AD34CC17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40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1054C987-9C46-1F65-917A-DB3C48C9B3F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3531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63C0BB7-6BB3-95AF-E947-0C610794EA7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sp>
        <p:nvSpPr>
          <p:cNvPr id="3" name="Google Shape;452;p158">
            <a:extLst>
              <a:ext uri="{FF2B5EF4-FFF2-40B4-BE49-F238E27FC236}">
                <a16:creationId xmlns:a16="http://schemas.microsoft.com/office/drawing/2014/main" id="{90DFE996-FCF9-7FC0-2490-C48892333D4E}"/>
              </a:ext>
            </a:extLst>
          </p:cNvPr>
          <p:cNvSpPr txBox="1"/>
          <p:nvPr/>
        </p:nvSpPr>
        <p:spPr>
          <a:xfrm>
            <a:off x="1456471" y="3107919"/>
            <a:ext cx="6918385" cy="1021512"/>
          </a:xfrm>
          <a:prstGeom prst="roundRect">
            <a:avLst/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5400" b="1" kern="0" dirty="0">
                <a:solidFill>
                  <a:srgbClr val="424D7C"/>
                </a:solidFill>
                <a:sym typeface="Calibri"/>
              </a:rPr>
              <a:t>دَعــــــــــــــــــــ....</a:t>
            </a:r>
            <a:endParaRPr kumimoji="0" sz="5400" b="0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93077527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BF69EE-27AC-963E-F2E5-A828EE1516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EEFEA0A6-290C-99F5-51B7-DF06A7594413}"/>
              </a:ext>
            </a:extLst>
          </p:cNvPr>
          <p:cNvSpPr/>
          <p:nvPr/>
        </p:nvSpPr>
        <p:spPr>
          <a:xfrm>
            <a:off x="410359" y="17571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C514A10B-9E48-5EFB-C365-73B14D57F2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 لماذا كتبنا الالف ممدودة؟</a:t>
            </a:r>
            <a:endParaRPr lang="fr-FR" sz="2400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5924AEE-7FCC-F3AA-A67C-E76F796B35EC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AB78C59-36C8-E574-3D01-19C6BEF6ED07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5770343-822D-0D2E-2B02-FC481B26995C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3259636-B947-AC85-17C8-936A112316E8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537D9BB9-0F06-BF69-AC43-F4D5D6B2C21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971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E0DC02F-AFBD-B869-742B-5A6CDB6ADF8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431677B-8DCF-3000-3240-42BB4FFFDF6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40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34C0EEFB-E582-AA69-B61A-A9CD3D3E566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3531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8A94259-E36C-C7E7-0A40-A779D45C1C4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sp>
        <p:nvSpPr>
          <p:cNvPr id="3" name="Google Shape;452;p158">
            <a:extLst>
              <a:ext uri="{FF2B5EF4-FFF2-40B4-BE49-F238E27FC236}">
                <a16:creationId xmlns:a16="http://schemas.microsoft.com/office/drawing/2014/main" id="{15BC7340-38B7-465D-AC88-83CB1397C0CC}"/>
              </a:ext>
            </a:extLst>
          </p:cNvPr>
          <p:cNvSpPr txBox="1"/>
          <p:nvPr/>
        </p:nvSpPr>
        <p:spPr>
          <a:xfrm>
            <a:off x="1456471" y="3107919"/>
            <a:ext cx="6918385" cy="1021512"/>
          </a:xfrm>
          <a:prstGeom prst="roundRect">
            <a:avLst/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5400" b="1" kern="0" dirty="0">
                <a:solidFill>
                  <a:srgbClr val="424D7C"/>
                </a:solidFill>
                <a:sym typeface="Calibri"/>
              </a:rPr>
              <a:t>دَعــــــــــــــــــــ</a:t>
            </a:r>
            <a:r>
              <a:rPr lang="ar-MA" sz="5400" b="1" kern="0" dirty="0">
                <a:solidFill>
                  <a:srgbClr val="C00000"/>
                </a:solidFill>
                <a:sym typeface="Calibri"/>
              </a:rPr>
              <a:t>ا</a:t>
            </a:r>
            <a:endParaRPr kumimoji="0" sz="5400" b="0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33362811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CEEAA2-0718-90C4-9F4F-6280B7FA6E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C1BBD934-1EF4-C09E-E169-55551109C94F}"/>
              </a:ext>
            </a:extLst>
          </p:cNvPr>
          <p:cNvSpPr/>
          <p:nvPr/>
        </p:nvSpPr>
        <p:spPr>
          <a:xfrm>
            <a:off x="410359" y="17571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50866781-40C5-AE89-3F62-322E166E20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أكتبوا الألف المناسبة</a:t>
            </a:r>
            <a:endParaRPr lang="fr-FR" sz="2400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3D75242-CB76-B791-89B9-28B80CB4CD1E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11F69F4-22D0-4922-B62D-21BD281405E0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4161B19-CC0D-23CE-09C2-0A2823A62E55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F527E2B-B83B-104A-A5C2-A476B5222CC0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8DC4001B-1B0E-FA2F-FC1D-29959021908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971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A98F82D-27AD-0135-21E4-90BB5C2264E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D1B875DF-210C-2505-B35D-3958A5C4E30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40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00E9CA23-D659-B6D4-8492-A153E7BE6D6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3531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215A537-4881-2EBC-4424-7D139054CFB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sp>
        <p:nvSpPr>
          <p:cNvPr id="3" name="Google Shape;452;p158">
            <a:extLst>
              <a:ext uri="{FF2B5EF4-FFF2-40B4-BE49-F238E27FC236}">
                <a16:creationId xmlns:a16="http://schemas.microsoft.com/office/drawing/2014/main" id="{804E05EA-939A-349B-9124-ECE76B3FC8FF}"/>
              </a:ext>
            </a:extLst>
          </p:cNvPr>
          <p:cNvSpPr txBox="1"/>
          <p:nvPr/>
        </p:nvSpPr>
        <p:spPr>
          <a:xfrm>
            <a:off x="1456471" y="3107919"/>
            <a:ext cx="6918385" cy="1021512"/>
          </a:xfrm>
          <a:prstGeom prst="roundRect">
            <a:avLst/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حَمـــــــ......</a:t>
            </a:r>
            <a:endParaRPr kumimoji="0" sz="5400" b="0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74696929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3B39C4-08FB-4FDA-DA63-B11F39A390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B7E090B0-7B09-A515-265C-481B2E512F09}"/>
              </a:ext>
            </a:extLst>
          </p:cNvPr>
          <p:cNvSpPr/>
          <p:nvPr/>
        </p:nvSpPr>
        <p:spPr>
          <a:xfrm>
            <a:off x="410359" y="17571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4C11AB66-C7E6-7E7F-5BF0-3513D7CFCF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 لماذا كتبنا الألف مقصورة؟</a:t>
            </a:r>
            <a:endParaRPr lang="fr-FR" sz="2400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FCF44BB-2AB8-7D75-EC00-5F06B5B31C8F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378BE7B-C45E-4107-FDC1-5751A76EF5A8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21EB024-510D-2E32-2A47-0A629DDBE132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2927FD3-E848-6C2F-9BF1-4EAACB671A09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CB449CD5-82CF-4684-0258-3BDD62996DE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971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1EFB5C6-2378-14B3-84D8-FC3DDEB6343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07AD68AF-F7A3-BA8F-7777-6D10BBABD9C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40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B3251FB6-CC8F-8670-585F-BA044A685DE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3531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A2B937D-BE29-1664-A157-58C84A27C12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sp>
        <p:nvSpPr>
          <p:cNvPr id="10" name="Google Shape;452;p158">
            <a:extLst>
              <a:ext uri="{FF2B5EF4-FFF2-40B4-BE49-F238E27FC236}">
                <a16:creationId xmlns:a16="http://schemas.microsoft.com/office/drawing/2014/main" id="{63726C88-1812-4648-2F73-9764B12F26C7}"/>
              </a:ext>
            </a:extLst>
          </p:cNvPr>
          <p:cNvSpPr txBox="1"/>
          <p:nvPr/>
        </p:nvSpPr>
        <p:spPr>
          <a:xfrm>
            <a:off x="1456471" y="3107919"/>
            <a:ext cx="6918385" cy="1021512"/>
          </a:xfrm>
          <a:prstGeom prst="roundRect">
            <a:avLst/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يَحْمــــــــــــــ</a:t>
            </a: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ي</a:t>
            </a:r>
            <a:endParaRPr kumimoji="0" sz="5400" b="0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66398277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5DE131-F7CF-8466-00D2-65846D7A5D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B330704A-62A2-611F-91EF-76A0B7AE7C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الصفحة 77 من كراساتكم أنجزوا النشاط التالي – عمل ثنائي (صححوا التعليمة)</a:t>
            </a:r>
            <a:endParaRPr lang="fr-FR" sz="2400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4186213-0450-4687-109F-1F1A8722AD3D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66B5F46-6E3F-5C64-6E05-E08200E6FA2F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2A5C122-9498-C64F-BC2E-7F9491B9A1F7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E42ED1A-7837-E773-C3BF-CD3D535E51A1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9FF2DAD9-20CA-0D17-0007-0BAD3EDCE1E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971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828EF5E6-E3EB-3F74-5325-583BAFBF807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110FE878-7A16-8A67-DDB3-C646D49277B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40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5010B3E0-B2BA-A6CD-F06C-316CFB5B0B7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3531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A948DCC-00D3-C521-C9F4-F63CCB9C7B8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D4760F6A-800B-CBE4-357B-E4EFBB351A9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80526" y="2491675"/>
            <a:ext cx="8243596" cy="3511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3218960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108092-8B17-DB6F-91F6-24D67B0242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AE1E270B-557A-3028-91D4-85D607A29C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سأمر بين الصفوف لمساعدتكم.</a:t>
            </a:r>
            <a:endParaRPr lang="fr-FR" sz="2400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1A47F0B-24BB-CC70-DBC2-4C354EEAA56E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377DBD8-89A7-F489-7B88-A27DC5C5FCCC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E73DC97-0DC8-99E9-73A5-3E9901648921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F2E559A-85F0-5613-02E8-F9A18B4C6770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1F437839-7AE4-4B00-0B14-77751F29633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971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39BA2B01-8B5D-BD55-D48F-C8BD4862AD4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8C89DBAC-8701-D1F8-DC42-FAC6C390EDF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40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C716E41D-2A7C-F44B-74AF-4695A8A2F5D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3531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Espace réservé pour une image  3">
            <a:extLst>
              <a:ext uri="{FF2B5EF4-FFF2-40B4-BE49-F238E27FC236}">
                <a16:creationId xmlns:a16="http://schemas.microsoft.com/office/drawing/2014/main" id="{2AF6662C-C3CF-5E6C-7F20-6CF0C3AFE0C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27BEAE3-5EC7-A8F4-D056-ACEB32F26FD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80526" y="2491675"/>
            <a:ext cx="8243596" cy="3511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9772160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D210C9-C021-A092-3640-FE8AEE1227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9B630B88-96E5-4C17-C683-4C93CC5A80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 . من يكتب الجواب على السبورة. لماذا كتبت الألف ممدودة / مقصورة؟</a:t>
            </a:r>
            <a:endParaRPr lang="fr-FR" sz="2400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42BACB1-B20F-3540-902C-6F967E239004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CA89348-6FA7-1A42-B19F-6A47D0C5D702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E8C6D9D-6313-BAEF-F984-263EBBFA2641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9573BF4-B62F-D2F2-4680-5D2AC07097A3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8A6E116A-F0D5-BC1A-ADC0-94978746307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971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B5224084-0191-045E-3AA6-414B4215A5B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C67E86F4-A322-6BB9-0BDD-2DC05C07D7C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40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BB7F570A-3C5D-6FB4-6154-3C5FF9E8A45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3531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Espace réservé pour une image  3">
            <a:extLst>
              <a:ext uri="{FF2B5EF4-FFF2-40B4-BE49-F238E27FC236}">
                <a16:creationId xmlns:a16="http://schemas.microsoft.com/office/drawing/2014/main" id="{DED86587-7D74-DA66-7B35-16C8902957E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B1227BE9-286E-EC2B-ECD2-5A4429D12B8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80526" y="2491675"/>
            <a:ext cx="8243596" cy="3511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8914642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C798E4-F2A9-BE09-A6A5-11E53A83E6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307A8429-C570-2715-2B07-E958DAA5CC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صححوا؟</a:t>
            </a:r>
            <a:endParaRPr lang="fr-FR" sz="2400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41F7D6B-DD85-BE0C-AA5B-A4B25AD269DA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0C6BC9A-86E6-D28C-F9A4-FDE5249BEBD7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57C7CF5-D103-896B-5342-CF7EA45B9BBC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7FA56FB-B952-C984-2F22-569A800F3FA7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65559CFC-CDEC-B638-2AF3-61A70856B5D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971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C713E7E-B96E-52D2-E464-06A328102DC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EA66C44-0C8F-234F-2AAE-E5EE437342D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40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C97D246E-D9D3-65C3-84E5-CCE4790A01C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3531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Espace réservé pour une image  3">
            <a:extLst>
              <a:ext uri="{FF2B5EF4-FFF2-40B4-BE49-F238E27FC236}">
                <a16:creationId xmlns:a16="http://schemas.microsoft.com/office/drawing/2014/main" id="{EC176361-F950-5177-EFEE-FE539E07B6B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827EF44D-F99D-38ED-42A5-2939ECBD8E9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80526" y="2491675"/>
            <a:ext cx="8243596" cy="3511002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8666A924-54ED-42A4-4FB7-29809FF2F437}"/>
              </a:ext>
            </a:extLst>
          </p:cNvPr>
          <p:cNvSpPr txBox="1"/>
          <p:nvPr/>
        </p:nvSpPr>
        <p:spPr>
          <a:xfrm rot="10800000" flipV="1">
            <a:off x="480526" y="4247176"/>
            <a:ext cx="538681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كَتَبْتُها مَقْصورَةً لِأَنَّها قُلِبَتْ ياءً في ٱلْمُضارِِعِ : </a:t>
            </a:r>
            <a:r>
              <a:rPr lang="ar-MA" sz="32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يَرْو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ي.</a:t>
            </a:r>
            <a:endParaRPr lang="fr-MA" sz="320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65EF8142-F6C4-5723-650C-7DB8D455C732}"/>
              </a:ext>
            </a:extLst>
          </p:cNvPr>
          <p:cNvSpPr txBox="1"/>
          <p:nvPr/>
        </p:nvSpPr>
        <p:spPr>
          <a:xfrm rot="10800000" flipV="1">
            <a:off x="480526" y="4912760"/>
            <a:ext cx="538681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كَتَبْتُها مَمْدودَةً لِأَنَّها قُلِبَتْ واواً في ٱلْمُضارِِعِ : </a:t>
            </a:r>
            <a:r>
              <a:rPr lang="ar-MA" sz="32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يَعْد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و.</a:t>
            </a:r>
            <a:endParaRPr lang="fr-MA" sz="320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A017BB33-2694-F8B0-A259-6BD3C8D544F1}"/>
              </a:ext>
            </a:extLst>
          </p:cNvPr>
          <p:cNvSpPr txBox="1"/>
          <p:nvPr/>
        </p:nvSpPr>
        <p:spPr>
          <a:xfrm rot="10800000" flipV="1">
            <a:off x="480526" y="5497536"/>
            <a:ext cx="538681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كَتَبْتُها مَمْدودَةً لِأَنَّها قُلِبَتْ واواً في ٱلْمُضارِِعِ : </a:t>
            </a:r>
            <a:r>
              <a:rPr lang="ar-MA" sz="32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يَطْف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ــو.</a:t>
            </a:r>
            <a:endParaRPr lang="fr-MA" sz="320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21D66641-2FA4-C96C-E467-FA4771B45021}"/>
              </a:ext>
            </a:extLst>
          </p:cNvPr>
          <p:cNvSpPr txBox="1"/>
          <p:nvPr/>
        </p:nvSpPr>
        <p:spPr>
          <a:xfrm rot="10800000" flipV="1">
            <a:off x="7012712" y="4227201"/>
            <a:ext cx="63577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ى.</a:t>
            </a:r>
            <a:endParaRPr lang="fr-MA" sz="320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04C252BD-6123-1F3F-37AE-EEECCB89E412}"/>
              </a:ext>
            </a:extLst>
          </p:cNvPr>
          <p:cNvSpPr txBox="1"/>
          <p:nvPr/>
        </p:nvSpPr>
        <p:spPr>
          <a:xfrm rot="10800000" flipV="1">
            <a:off x="7012711" y="4831952"/>
            <a:ext cx="45966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ا</a:t>
            </a:r>
            <a:endParaRPr lang="fr-MA" sz="320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153659C8-86EC-F279-1A0E-8F8D053EAD4F}"/>
              </a:ext>
            </a:extLst>
          </p:cNvPr>
          <p:cNvSpPr txBox="1"/>
          <p:nvPr/>
        </p:nvSpPr>
        <p:spPr>
          <a:xfrm rot="10800000" flipV="1">
            <a:off x="7164388" y="5475430"/>
            <a:ext cx="45966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ا</a:t>
            </a:r>
            <a:endParaRPr lang="fr-MA" sz="320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999438456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39FF97-AE1F-3CF5-983F-432FBEC235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B4661043-3948-4610-2140-AE3E1554B2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على دفاتركم. أنجزوا التمرين التالي بعد كتابة تاريخ اليوم و عنوان الدرس. عمل فردي</a:t>
            </a:r>
            <a:endParaRPr lang="fr-FR" sz="2400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6050E4E-49FD-171B-F26A-BDC69AC0CA18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E84DDB1-0DA1-3E34-4CA8-908B7D6C40FE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83F3599-CED2-5FD9-9528-976406A03FF6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D5C2817-30E1-86E6-7E73-DD2863DD828D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EBCDDC18-4BFF-A771-9023-BEC73AA5585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971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3FA3DE6C-08F7-6910-8660-C4904BE4DFA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3B3DAE89-1CCD-56A6-702C-E6803757C44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40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4F3AAE33-48CC-C11E-9D8A-9A4057C1903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3531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5557907-2CB5-54FD-F66D-76C8E0E086A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FE67846-9399-4FB2-09AA-70F5B995A49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97933" y="2415124"/>
            <a:ext cx="8348134" cy="3479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2169731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539A0D-9B8F-CB6E-9928-7C191F1D6E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0AC1B5A0-4716-B6C8-F5C3-704EDCA7CF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سأمر بين الصفوف لمساعدتكم.</a:t>
            </a:r>
            <a:endParaRPr lang="fr-FR" sz="2400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53E4434-1703-6E20-AC02-A6FAA4C8FB27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D4B7E38-EDB4-4205-6AF8-D3DDB3F34B9B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DFA662B-F987-9B5D-4BF9-0D350F93134D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6A1960B-FEC1-02FC-0DE5-23CAE745B320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BEC84EC6-D943-38DF-88E8-FB2B97FE2E0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971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F5D5E5A1-15B1-4687-386F-E53E1C387FD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D59CFBB0-978F-9F32-1839-972488919DF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40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3C3E7803-0AA7-3FE7-8FC8-3B7D6189692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3531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Espace réservé pour une image  3">
            <a:extLst>
              <a:ext uri="{FF2B5EF4-FFF2-40B4-BE49-F238E27FC236}">
                <a16:creationId xmlns:a16="http://schemas.microsoft.com/office/drawing/2014/main" id="{60BE8CDC-CEF7-233A-3892-81D9F39DD32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8685492-6370-3BFA-BB6B-A4555400D68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97933" y="2415124"/>
            <a:ext cx="8348134" cy="3479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6281574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4C6CAF-6EF2-88FE-5655-2379A91FFC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D9EC13EC-9002-D6FC-63D2-C81FB62A07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نصحح. تصحيح تفاعلي</a:t>
            </a:r>
            <a:endParaRPr lang="fr-FR" sz="2400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EAF1D3A-F7AD-6E9B-6A93-AF5FBC4EDE21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0412F05-014C-67C1-205E-3282C1B1DD3B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FC4A591-7A03-72BA-4E28-1C9E19E964BB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83ADF75-0B32-EDF4-A88E-76B1CEA49218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DD9A57CC-35D0-7C38-AE3D-311B56C4909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971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2B265C0A-EA3E-610E-CE4E-297B56A0C4D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25ED058D-8080-6B81-F32A-CAFB6BAEE6F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40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661CBF8D-C10A-CAC8-95AC-60F5E716CC1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3531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Espace réservé pour une image  3">
            <a:extLst>
              <a:ext uri="{FF2B5EF4-FFF2-40B4-BE49-F238E27FC236}">
                <a16:creationId xmlns:a16="http://schemas.microsoft.com/office/drawing/2014/main" id="{4B2B7A68-9985-5CDE-C41D-FA6CBEC414B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675FFAE-39CE-8809-1372-23452C1FD5B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97933" y="2415124"/>
            <a:ext cx="8348134" cy="3479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3684688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D71465-AB3D-1C5B-AFC7-9D43E14800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9478E0B1-AF3D-FB81-F876-7DEC1CE035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</a:t>
            </a:r>
            <a:endParaRPr lang="fr-FR" sz="2400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19CFC9C-54F3-8E3C-F430-AA4F6C6C4B45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4038010-97E7-683D-DF1C-4E04B6650C32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C32FE8E-E016-3557-B9BB-4754BBF20FAE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46BB2A0-8A36-CE09-DF4C-313DA03383BD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5532A952-CDFD-0BFD-B86C-598674893DA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971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AF1B6178-E259-6910-3C07-E191FDB2C83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0EBECF84-D72B-084E-ED1A-A7E2E848C12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40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4D473E32-DA4A-0472-8384-32C5CEB8766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3531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Espace réservé pour une image  3">
            <a:extLst>
              <a:ext uri="{FF2B5EF4-FFF2-40B4-BE49-F238E27FC236}">
                <a16:creationId xmlns:a16="http://schemas.microsoft.com/office/drawing/2014/main" id="{C0189166-6452-5FBC-0429-D774899A235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DBE4A4C5-2A4B-617D-5AFE-326AA4B00CD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97933" y="2415124"/>
            <a:ext cx="8348134" cy="3479974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D8F798BD-EC37-21A6-D7BD-F16F2A893428}"/>
              </a:ext>
            </a:extLst>
          </p:cNvPr>
          <p:cNvSpPr txBox="1"/>
          <p:nvPr/>
        </p:nvSpPr>
        <p:spPr>
          <a:xfrm rot="10800000" flipV="1">
            <a:off x="6292389" y="2952818"/>
            <a:ext cx="133166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بَنى</a:t>
            </a:r>
            <a:endParaRPr lang="fr-MA" sz="480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9EC82FFA-3B8D-7EB4-7963-AE994F9E6606}"/>
              </a:ext>
            </a:extLst>
          </p:cNvPr>
          <p:cNvSpPr txBox="1"/>
          <p:nvPr/>
        </p:nvSpPr>
        <p:spPr>
          <a:xfrm rot="10800000" flipV="1">
            <a:off x="6243964" y="3592961"/>
            <a:ext cx="133166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سَعى</a:t>
            </a:r>
            <a:endParaRPr lang="fr-MA" sz="480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C97BEB5D-7358-F0B4-3383-B2E05E82CCBF}"/>
              </a:ext>
            </a:extLst>
          </p:cNvPr>
          <p:cNvSpPr txBox="1"/>
          <p:nvPr/>
        </p:nvSpPr>
        <p:spPr>
          <a:xfrm rot="10800000" flipV="1">
            <a:off x="6140712" y="4279759"/>
            <a:ext cx="133166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نادى</a:t>
            </a:r>
            <a:endParaRPr lang="fr-MA" sz="480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0DFD88F6-1CA3-8C68-9F28-EF0BAB5D1834}"/>
              </a:ext>
            </a:extLst>
          </p:cNvPr>
          <p:cNvSpPr txBox="1"/>
          <p:nvPr/>
        </p:nvSpPr>
        <p:spPr>
          <a:xfrm rot="10800000" flipV="1">
            <a:off x="6243964" y="4966558"/>
            <a:ext cx="133166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قَضى</a:t>
            </a:r>
            <a:endParaRPr lang="fr-MA" sz="480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569673650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A8BC41-1F6F-2CC1-B5A0-2B9052EA50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E0D87EB8-C741-895C-BDE6-2D1903EFA7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2288" y="1051258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C"/>
                </a:solidFill>
              </a:rPr>
              <a:t>ورشة الكتابة </a:t>
            </a:r>
            <a:r>
              <a:rPr lang="fr-MA" sz="4000" dirty="0">
                <a:solidFill>
                  <a:srgbClr val="424D7C"/>
                </a:solidFill>
              </a:rPr>
              <a:t>–</a:t>
            </a:r>
            <a:r>
              <a:rPr lang="ar-MA" sz="4000" dirty="0"/>
              <a:t> </a:t>
            </a:r>
            <a:r>
              <a:rPr lang="ar-MA" sz="4000" dirty="0">
                <a:solidFill>
                  <a:srgbClr val="424D7B"/>
                </a:solidFill>
              </a:rPr>
              <a:t>الإنتاج الكتابي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AB0539CC-5072-1797-7F7D-4E40D7EC11A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7053" y="1936820"/>
            <a:ext cx="7789894" cy="273509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6B7B0373-6A9E-B5E2-1C43-58E4E5BCBC9B}"/>
              </a:ext>
            </a:extLst>
          </p:cNvPr>
          <p:cNvSpPr txBox="1">
            <a:spLocks/>
          </p:cNvSpPr>
          <p:nvPr/>
        </p:nvSpPr>
        <p:spPr>
          <a:xfrm>
            <a:off x="1272053" y="2690694"/>
            <a:ext cx="5549947" cy="684000"/>
          </a:xfrm>
          <a:prstGeom prst="rect">
            <a:avLst/>
          </a:prstGeom>
          <a:noFill/>
        </p:spPr>
        <p:txBody>
          <a:bodyPr anchor="ctr"/>
          <a:lstStyle>
            <a:defPPr>
              <a:defRPr lang="en-US"/>
            </a:defPPr>
            <a:lvl1pPr marL="266700" indent="-266700" algn="r" defTabSz="914400" rtl="1">
              <a:lnSpc>
                <a:spcPct val="100000"/>
              </a:lnSpc>
              <a:spcBef>
                <a:spcPts val="300"/>
              </a:spcBef>
              <a:buClr>
                <a:srgbClr val="424D7B"/>
              </a:buClr>
              <a:buFont typeface="Wingdings" panose="05000000000000000000" pitchFamily="2" charset="2"/>
              <a:buChar char="l"/>
              <a:defRPr sz="2800" b="1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indent="0" defTabSz="9144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>
              <a:defRPr/>
            </a:pPr>
            <a:r>
              <a:rPr lang="ar-MA" dirty="0">
                <a:latin typeface="Microsoft Uighur" panose="02000000000000000000" pitchFamily="2" charset="-78"/>
              </a:rPr>
              <a:t>كتابة دليل الاستعمال  – الحصة 1.  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DB7E8D8D-5442-0397-4A55-E0527B432A95}"/>
              </a:ext>
            </a:extLst>
          </p:cNvPr>
          <p:cNvSpPr txBox="1"/>
          <p:nvPr/>
        </p:nvSpPr>
        <p:spPr>
          <a:xfrm>
            <a:off x="3342962" y="1775538"/>
            <a:ext cx="3932902" cy="661720"/>
          </a:xfrm>
          <a:prstGeom prst="rect">
            <a:avLst/>
          </a:prstGeom>
        </p:spPr>
        <p:txBody>
          <a:bodyPr anchor="ctr"/>
          <a:lstStyle>
            <a:lvl1pPr algn="ctr" defTabSz="914400" rtl="1">
              <a:lnSpc>
                <a:spcPct val="90000"/>
              </a:lnSpc>
              <a:spcBef>
                <a:spcPct val="0"/>
              </a:spcBef>
              <a:buNone/>
              <a:defRPr lang="fr-MA" sz="4000" b="1">
                <a:solidFill>
                  <a:srgbClr val="424D7B"/>
                </a:solidFill>
                <a:latin typeface="Dosis ExtraBold" pitchFamily="2" charset="0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الإنتاج</a:t>
            </a:r>
            <a:r>
              <a:rPr kumimoji="0" lang="ar-MA" sz="3600" b="1" i="0" u="none" strike="noStrike" kern="1200" cap="none" spc="0" normalizeH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 الكتابي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j-ea"/>
              <a:cs typeface="Microsoft Uighur" panose="02000000000000000000" pitchFamily="2" charset="-78"/>
            </a:endParaRPr>
          </a:p>
        </p:txBody>
      </p:sp>
      <p:pic>
        <p:nvPicPr>
          <p:cNvPr id="4" name="Espace réservé pour une image  20">
            <a:extLst>
              <a:ext uri="{FF2B5EF4-FFF2-40B4-BE49-F238E27FC236}">
                <a16:creationId xmlns:a16="http://schemas.microsoft.com/office/drawing/2014/main" id="{DF20D383-1A63-FDCE-DE0B-D08BBA01024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5970" y="1775538"/>
            <a:ext cx="540000" cy="5400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38BB70B-38F1-8697-6A54-87C852EA266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06000" y="1162102"/>
            <a:ext cx="432000" cy="432000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4521C25-4846-D5B7-DDBE-44DDDE4A1F7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-1" r="-1"/>
          <a:stretch>
            <a:fillRect/>
          </a:stretch>
        </p:blipFill>
        <p:spPr>
          <a:xfrm>
            <a:off x="7277297" y="2045538"/>
            <a:ext cx="594650" cy="75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882159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B40C54-A1C3-1E31-BE29-87429474D7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F0D06688-C44C-53AC-383E-BFD881B3AE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خلال هذه الحصة ستتعلمون كيفية كتابة دليل الاستعمال.</a:t>
            </a:r>
            <a:endParaRPr lang="fr-FR" sz="240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D14B1C1-0274-B9D0-E71C-C587C30CD0FC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72CDC23-A6F1-C45E-A9D7-C386FA7DF5ED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28F85F7-F323-1108-9E94-8CFCF990ECEF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0E737B3-9190-49F3-39C4-BBDEF197C79D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5AB16F6F-2D22-8887-AA61-181688D3AC1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AE645991-6B7A-469B-F311-ED1DD75FCF8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40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96928523-2D63-5838-DB46-65766C4B601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9537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9FB9FB63-BA56-034E-D6F8-DF80079BADA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551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5703860-F82A-238B-BAAF-386EC6686AA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7" name="Google Shape;452;p158">
            <a:extLst>
              <a:ext uri="{FF2B5EF4-FFF2-40B4-BE49-F238E27FC236}">
                <a16:creationId xmlns:a16="http://schemas.microsoft.com/office/drawing/2014/main" id="{844DD9BB-49EA-9108-AD62-289C4786D593}"/>
              </a:ext>
            </a:extLst>
          </p:cNvPr>
          <p:cNvSpPr txBox="1"/>
          <p:nvPr/>
        </p:nvSpPr>
        <p:spPr>
          <a:xfrm>
            <a:off x="2540996" y="3105769"/>
            <a:ext cx="4177045" cy="1090041"/>
          </a:xfrm>
          <a:prstGeom prst="roundRect">
            <a:avLst/>
          </a:prstGeom>
          <a:solidFill>
            <a:srgbClr val="FFC000">
              <a:lumMod val="60000"/>
              <a:lumOff val="40000"/>
              <a:alpha val="25098"/>
            </a:srgbClr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ar-MA" b="1" kern="0" dirty="0">
                <a:solidFill>
                  <a:srgbClr val="424D7C"/>
                </a:solidFill>
              </a:rPr>
              <a:t>كِتابَةُ دَليلِ ٱلاِسْتِعْمالِ</a:t>
            </a:r>
            <a:endParaRPr kumimoji="0" lang="fr-MA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229137259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EAF7C7-3F29-340F-14B5-05BD298AC2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020B67F1-8A39-B8B2-2EC3-EF73B37534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خذوا الصفحتين 4 و 5 من كراساتكم.</a:t>
            </a:r>
            <a:endParaRPr lang="fr-FR" sz="240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EF71F89-F228-F146-11F0-7086E3D40FA3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BDE943C-6EAC-FA7F-CEB5-F9D0F06D0997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4050E72-C964-2D91-65BE-F7B2FD7ECFCC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7484974-EAC0-E11E-73F6-A33BFD11464F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24D436E8-CBC9-DA78-CFB6-324E55DBD5E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129B95FF-9544-1C12-8015-2BC233B5781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40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67767955-DD1C-53A6-4671-E37780AFB6A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9537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31AB98A9-A935-CAD2-7B6C-46060777CCF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551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83EFE0C-DEFB-1A06-2F4C-1B3DC8463D2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22" name="Groupe 21">
            <a:extLst>
              <a:ext uri="{FF2B5EF4-FFF2-40B4-BE49-F238E27FC236}">
                <a16:creationId xmlns:a16="http://schemas.microsoft.com/office/drawing/2014/main" id="{9581FC4E-F8ED-CA36-D2D0-695852EE2745}"/>
              </a:ext>
            </a:extLst>
          </p:cNvPr>
          <p:cNvGrpSpPr/>
          <p:nvPr/>
        </p:nvGrpSpPr>
        <p:grpSpPr>
          <a:xfrm>
            <a:off x="723603" y="1518421"/>
            <a:ext cx="6764386" cy="4834178"/>
            <a:chOff x="1100086" y="1565074"/>
            <a:chExt cx="6764386" cy="4834178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88CF4890-2901-1B5D-1602-27697E72286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harpenSoften amount="5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4432679" y="1584000"/>
              <a:ext cx="3431793" cy="4815252"/>
            </a:xfrm>
            <a:prstGeom prst="rect">
              <a:avLst/>
            </a:prstGeom>
          </p:spPr>
        </p:pic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2A432111-D434-6D96-C287-771250C3204D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sharpenSoften amount="5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100086" y="1565074"/>
              <a:ext cx="3431793" cy="483417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2313020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E90ECA-1207-075E-31C3-91B28EA56B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4043D39F-ADBA-FD26-DD2B-658A3D2299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ماذا تتضمن الصفحتين ؟ ما وظيفتهما؟</a:t>
            </a:r>
            <a:endParaRPr lang="fr-FR" sz="240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6996CE3-B7CA-4387-516A-7582E9879374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8A9C9A7-D51A-7B05-0618-78C40A88A641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F2F0325-6EB9-3A6F-000F-5633D4347525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FDE8E49-1F86-B513-AF99-3DA1B247E0CD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333291CB-59F0-9AFB-DAFC-5E1DF7C603F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BFF30A6D-7934-D605-BB73-946D72D2606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40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B83D46C1-C712-54EF-31B4-C6E69F01A8A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9537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6554D3F0-CD04-EA36-B9EC-3E9B8005991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551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A70D132-41E0-A8A7-B8BE-F2B8596F2BB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22" name="Groupe 21">
            <a:extLst>
              <a:ext uri="{FF2B5EF4-FFF2-40B4-BE49-F238E27FC236}">
                <a16:creationId xmlns:a16="http://schemas.microsoft.com/office/drawing/2014/main" id="{ABBEFF72-11A5-C111-E070-486FB35CECF8}"/>
              </a:ext>
            </a:extLst>
          </p:cNvPr>
          <p:cNvGrpSpPr/>
          <p:nvPr/>
        </p:nvGrpSpPr>
        <p:grpSpPr>
          <a:xfrm>
            <a:off x="723603" y="1518421"/>
            <a:ext cx="6764386" cy="4834178"/>
            <a:chOff x="1100086" y="1565074"/>
            <a:chExt cx="6764386" cy="4834178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C1DFA338-9CCA-CF65-A8EB-E91F9B0AB72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harpenSoften amount="5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4432679" y="1584000"/>
              <a:ext cx="3431793" cy="4815252"/>
            </a:xfrm>
            <a:prstGeom prst="rect">
              <a:avLst/>
            </a:prstGeom>
          </p:spPr>
        </p:pic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FCF2F6E2-06AF-8B50-1A3F-31588452D158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sharpenSoften amount="5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100086" y="1565074"/>
              <a:ext cx="3431793" cy="483417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11923036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E4F848-52AD-DFAC-A7F1-643A93ED6D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DFDE3454-7E17-A13A-D556-68CC53844F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أين نجد كذلك دلائل الاستعمال؟</a:t>
            </a: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ماذا نجد داخل دلائل الاستعمال هاته؟</a:t>
            </a:r>
            <a:endParaRPr lang="fr-FR" sz="240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C213B23-D7B7-9F92-FDDD-B3D5FE57C6FA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D573D7A-D0B8-47BB-CD14-E5F1BA5D7ED1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23CE85E-9392-6CAA-1A98-CF0038E22515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7B9D68D-00DA-D4AB-8C30-886B03B16D97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CBE5C899-D920-EDF7-D0C5-4414B3FDAA3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53A191F9-3587-84BD-443E-47DCED93516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40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95168F60-CA8F-C5F3-D808-4D1C5A52F5D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9537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EC70E265-9A6D-9824-8F1F-ED97FA73807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551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0AD9DC3-7EC9-B542-9E41-AAB344BE435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64F9F12-C329-0EF5-DD1F-075A9A04FF8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679" y="1722635"/>
            <a:ext cx="7124794" cy="4749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719073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34593B-AC23-4312-8059-DA73DE7C06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1D1AB83F-A6FE-7792-6192-99047234C0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من يقرأ؟ أين نجد كذلك دلائل الاستعمال؟</a:t>
            </a:r>
            <a:endParaRPr lang="fr-FR" sz="240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8AE5AD0-469F-624E-5293-F2DAF7A81CEA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F6B8B6C-BCBB-94C8-494F-0824C8CA9B59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D8B4806-87AC-6C0D-9B98-4900596CE1C7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BBF9443-B307-7E5C-2250-97D03706DB47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B549DC5A-9FF9-53EB-CB71-DBFE7F97B25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10B37949-B17D-D352-6682-E785135A95D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40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5CFE6DD5-1DF0-5DFE-65DF-EEF2AB532D5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9537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587D0519-FD68-C5C5-A649-655A6F5EA11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551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411DAFE-53ED-93D0-B6AF-A2AA110B6EE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7" name="Google Shape;452;p158">
            <a:extLst>
              <a:ext uri="{FF2B5EF4-FFF2-40B4-BE49-F238E27FC236}">
                <a16:creationId xmlns:a16="http://schemas.microsoft.com/office/drawing/2014/main" id="{7F4AE88B-B09B-9492-4A9A-D1FE48B8C9A2}"/>
              </a:ext>
            </a:extLst>
          </p:cNvPr>
          <p:cNvSpPr txBox="1"/>
          <p:nvPr/>
        </p:nvSpPr>
        <p:spPr>
          <a:xfrm>
            <a:off x="1161686" y="2956478"/>
            <a:ext cx="7212563" cy="1964465"/>
          </a:xfrm>
          <a:prstGeom prst="roundRect">
            <a:avLst>
              <a:gd name="adj" fmla="val 10967"/>
            </a:avLst>
          </a:prstGeom>
          <a:solidFill>
            <a:srgbClr val="FFC000">
              <a:lumMod val="60000"/>
              <a:lumOff val="40000"/>
              <a:alpha val="25098"/>
            </a:srgbClr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يُساعِدُني دَليلُ ٱلاِسْتِعْمالِ عَلى تَعَلُّمِ كَيْفِيَّةِ ٱسْتِخْدامِ شَيْءٍ جَديدٍ خُطْوَةً بِخُطْوَةٍ.</a:t>
            </a:r>
            <a:endParaRPr kumimoji="0" lang="fr-MA" sz="48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285528040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0CECDA-0DC9-58A8-CF75-9DE89A8F69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4BA44A9E-F308-B023-E95B-17AB582D3A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خلال هذه الحصة سنتعرف على عناصر دليل الاستعمال. ما اسم الجهاز الذي في الصورة؟</a:t>
            </a:r>
            <a:r>
              <a:rPr lang="f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استعمالاته المختلفة؟ </a:t>
            </a:r>
            <a:endParaRPr lang="fr-FR" sz="240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817AB22-501C-FCCA-D878-71003C6028DC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91E69E8-EA90-703B-895A-3FF9126C02DA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70044F1-2BD1-FCD5-1114-921F70C376BA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444CB64-3433-A115-D22F-EC73294825B6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6537C7ED-F181-E8BC-BD4B-FE6D4D29413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AE8EBC60-1DC6-E2E5-E6D5-C22D64C8E07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40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EB2860A8-5F4B-D38E-E18D-8302236DD73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9537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11D33B97-411B-C341-F475-D58D0D0A311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551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FAD2888-3CBE-7EF7-E9DA-A1342430A5A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2A42DD09-FD5E-D12D-DF7E-374DCF992F65}"/>
              </a:ext>
            </a:extLst>
          </p:cNvPr>
          <p:cNvGrpSpPr/>
          <p:nvPr/>
        </p:nvGrpSpPr>
        <p:grpSpPr>
          <a:xfrm>
            <a:off x="1627925" y="2547256"/>
            <a:ext cx="6407669" cy="3235873"/>
            <a:chOff x="1627925" y="2547256"/>
            <a:chExt cx="6407669" cy="3235873"/>
          </a:xfrm>
        </p:grpSpPr>
        <p:pic>
          <p:nvPicPr>
            <p:cNvPr id="1026" name="Picture 2" descr="Data show EPSON EH-TW5600, 2500 Lumens - Full HD 1080p compatible 3D |  Algérie">
              <a:extLst>
                <a:ext uri="{FF2B5EF4-FFF2-40B4-BE49-F238E27FC236}">
                  <a16:creationId xmlns:a16="http://schemas.microsoft.com/office/drawing/2014/main" id="{641D91CD-CC6D-256D-012A-C1812454C04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harpenSoften amount="5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27925" y="2547256"/>
              <a:ext cx="6407669" cy="323587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" name="ZoneTexte 1">
              <a:extLst>
                <a:ext uri="{FF2B5EF4-FFF2-40B4-BE49-F238E27FC236}">
                  <a16:creationId xmlns:a16="http://schemas.microsoft.com/office/drawing/2014/main" id="{080383F4-5F12-2DB9-4D3A-02BDD2CDD883}"/>
                </a:ext>
              </a:extLst>
            </p:cNvPr>
            <p:cNvSpPr txBox="1"/>
            <p:nvPr/>
          </p:nvSpPr>
          <p:spPr>
            <a:xfrm>
              <a:off x="4853279" y="4711960"/>
              <a:ext cx="681134" cy="369332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F42E88E7-8F49-CF3D-9713-4651B387126A}"/>
                </a:ext>
              </a:extLst>
            </p:cNvPr>
            <p:cNvSpPr txBox="1"/>
            <p:nvPr/>
          </p:nvSpPr>
          <p:spPr>
            <a:xfrm>
              <a:off x="4320073" y="2970246"/>
              <a:ext cx="886409" cy="36933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C6453F78-FB42-AFFF-3E6A-50ECA8502DE3}"/>
                </a:ext>
              </a:extLst>
            </p:cNvPr>
            <p:cNvSpPr txBox="1"/>
            <p:nvPr/>
          </p:nvSpPr>
          <p:spPr>
            <a:xfrm>
              <a:off x="7516075" y="4342628"/>
              <a:ext cx="348397" cy="369332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39026953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2B657A-C403-8CD4-8A24-E5B751516E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5B6C53DC-1CD8-2689-B93D-9E20C90EB9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5749"/>
            <a:ext cx="7206045" cy="612000"/>
          </a:xfrm>
        </p:spPr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سنتعرف معا عناصر دليل الاستعمال الخاص </a:t>
            </a:r>
            <a:r>
              <a:rPr lang="ar-MA" sz="2400" b="1" dirty="0" err="1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بالمسلاط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الضوئي.</a:t>
            </a: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</a:t>
            </a:r>
            <a:b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أولا عنوان أو موضوع الدليل : يحدد الشيء الذي سأتعلم استخدامه  من يقرأ؟</a:t>
            </a:r>
            <a:endParaRPr lang="fr-FR" sz="240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B24ED30-EA14-5E63-4ECB-5C296FA872B8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464DA89-7F35-F263-C4E4-A7C68FD10E95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E0840E6-C297-7F46-C074-548DB6163F93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95B964F-EA43-714A-965E-E76E78C34FA5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51E6CA9B-798D-F874-B126-3984FD14A0C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152F24BF-E036-DA51-4E3B-1B4CDA3D853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40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5124F6E3-EDFA-6186-258D-BAD48A198B4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9537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2BBD3AAA-AD8B-AD7C-B5BA-D20F6E46611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551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26DAA67-214D-4A47-4C4C-1BB75ADE280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19" name="Groupe 18">
            <a:extLst>
              <a:ext uri="{FF2B5EF4-FFF2-40B4-BE49-F238E27FC236}">
                <a16:creationId xmlns:a16="http://schemas.microsoft.com/office/drawing/2014/main" id="{97A3C962-31B8-AAEA-B8B2-D58FD6E95A42}"/>
              </a:ext>
            </a:extLst>
          </p:cNvPr>
          <p:cNvGrpSpPr/>
          <p:nvPr/>
        </p:nvGrpSpPr>
        <p:grpSpPr>
          <a:xfrm>
            <a:off x="457729" y="1526894"/>
            <a:ext cx="3584512" cy="5256691"/>
            <a:chOff x="3181024" y="1455576"/>
            <a:chExt cx="3823376" cy="5256691"/>
          </a:xfrm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47548392-E028-03DC-FD1C-CF5E24D8F30C}"/>
                </a:ext>
              </a:extLst>
            </p:cNvPr>
            <p:cNvSpPr/>
            <p:nvPr/>
          </p:nvSpPr>
          <p:spPr>
            <a:xfrm>
              <a:off x="3181024" y="1455576"/>
              <a:ext cx="3823376" cy="5176286"/>
            </a:xfrm>
            <a:prstGeom prst="roundRect">
              <a:avLst>
                <a:gd name="adj" fmla="val 6379"/>
              </a:avLst>
            </a:prstGeom>
            <a:solidFill>
              <a:schemeClr val="accent5">
                <a:lumMod val="20000"/>
                <a:lumOff val="80000"/>
              </a:schemeClr>
            </a:solidFill>
            <a:ln>
              <a:solidFill>
                <a:srgbClr val="00729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73B4724A-F64F-2D95-58C6-1C02014A6EB9}"/>
                </a:ext>
              </a:extLst>
            </p:cNvPr>
            <p:cNvGrpSpPr/>
            <p:nvPr/>
          </p:nvGrpSpPr>
          <p:grpSpPr>
            <a:xfrm>
              <a:off x="3207796" y="5996186"/>
              <a:ext cx="1186400" cy="716081"/>
              <a:chOff x="1627925" y="2547256"/>
              <a:chExt cx="6407669" cy="3235873"/>
            </a:xfrm>
          </p:grpSpPr>
          <p:pic>
            <p:nvPicPr>
              <p:cNvPr id="1026" name="Picture 2" descr="Data show EPSON EH-TW5600, 2500 Lumens - Full HD 1080p compatible 3D |  Algérie">
                <a:extLst>
                  <a:ext uri="{FF2B5EF4-FFF2-40B4-BE49-F238E27FC236}">
                    <a16:creationId xmlns:a16="http://schemas.microsoft.com/office/drawing/2014/main" id="{96978E27-7C87-FBB1-D752-62350A9884A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BEBA8EAE-BF5A-486C-A8C5-ECC9F3942E4B}">
                    <a14:imgProps xmlns:a14="http://schemas.microsoft.com/office/drawing/2010/main">
                      <a14:imgLayer r:embed="rId8">
                        <a14:imgEffect>
                          <a14:sharpenSoften amount="50000"/>
                        </a14:imgEffect>
                        <a14:imgEffect>
                          <a14:colorTemperature colorTemp="47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27925" y="2547256"/>
                <a:ext cx="6407669" cy="3235873"/>
              </a:xfrm>
              <a:prstGeom prst="ellipse">
                <a:avLst/>
              </a:prstGeom>
              <a:ln>
                <a:noFill/>
              </a:ln>
              <a:effectLst>
                <a:softEdge rad="112500"/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2" name="ZoneTexte 1">
                <a:extLst>
                  <a:ext uri="{FF2B5EF4-FFF2-40B4-BE49-F238E27FC236}">
                    <a16:creationId xmlns:a16="http://schemas.microsoft.com/office/drawing/2014/main" id="{55657EF0-E71D-DC9C-B035-D992636D5A23}"/>
                  </a:ext>
                </a:extLst>
              </p:cNvPr>
              <p:cNvSpPr txBox="1"/>
              <p:nvPr/>
            </p:nvSpPr>
            <p:spPr>
              <a:xfrm>
                <a:off x="4853279" y="4711960"/>
                <a:ext cx="681134" cy="369332"/>
              </a:xfrm>
              <a:prstGeom prst="rect">
                <a:avLst/>
              </a:prstGeom>
              <a:solidFill>
                <a:schemeClr val="bg2">
                  <a:lumMod val="9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endParaRPr lang="fr-MA" dirty="0"/>
              </a:p>
            </p:txBody>
          </p:sp>
          <p:sp>
            <p:nvSpPr>
              <p:cNvPr id="3" name="ZoneTexte 2">
                <a:extLst>
                  <a:ext uri="{FF2B5EF4-FFF2-40B4-BE49-F238E27FC236}">
                    <a16:creationId xmlns:a16="http://schemas.microsoft.com/office/drawing/2014/main" id="{F1D1E651-88F0-2356-32D0-12E6A6F9E7C4}"/>
                  </a:ext>
                </a:extLst>
              </p:cNvPr>
              <p:cNvSpPr txBox="1"/>
              <p:nvPr/>
            </p:nvSpPr>
            <p:spPr>
              <a:xfrm>
                <a:off x="4320073" y="2970246"/>
                <a:ext cx="886409" cy="369332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endParaRPr lang="fr-MA" dirty="0"/>
              </a:p>
            </p:txBody>
          </p:sp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D44E3438-15D8-7EEC-84ED-1AD5721452A2}"/>
                  </a:ext>
                </a:extLst>
              </p:cNvPr>
              <p:cNvSpPr txBox="1"/>
              <p:nvPr/>
            </p:nvSpPr>
            <p:spPr>
              <a:xfrm>
                <a:off x="7516075" y="4342628"/>
                <a:ext cx="348397" cy="369332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endParaRPr lang="fr-MA" dirty="0"/>
              </a:p>
            </p:txBody>
          </p:sp>
        </p:grp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8105CAA1-A33A-6B18-99AB-E300B1E47302}"/>
              </a:ext>
            </a:extLst>
          </p:cNvPr>
          <p:cNvGrpSpPr/>
          <p:nvPr/>
        </p:nvGrpSpPr>
        <p:grpSpPr>
          <a:xfrm>
            <a:off x="3923267" y="1514948"/>
            <a:ext cx="3969195" cy="5256691"/>
            <a:chOff x="2951839" y="1455576"/>
            <a:chExt cx="4233693" cy="5256691"/>
          </a:xfrm>
        </p:grpSpPr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ED8E2A35-D6C8-576F-5A6D-B2FDB5ABC915}"/>
                </a:ext>
              </a:extLst>
            </p:cNvPr>
            <p:cNvSpPr/>
            <p:nvPr/>
          </p:nvSpPr>
          <p:spPr>
            <a:xfrm>
              <a:off x="3181024" y="1455576"/>
              <a:ext cx="3823376" cy="5176286"/>
            </a:xfrm>
            <a:prstGeom prst="roundRect">
              <a:avLst>
                <a:gd name="adj" fmla="val 6379"/>
              </a:avLst>
            </a:prstGeom>
            <a:solidFill>
              <a:schemeClr val="accent5">
                <a:lumMod val="20000"/>
                <a:lumOff val="80000"/>
              </a:schemeClr>
            </a:solidFill>
            <a:ln>
              <a:solidFill>
                <a:srgbClr val="00729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grpSp>
          <p:nvGrpSpPr>
            <p:cNvPr id="24" name="Groupe 23">
              <a:extLst>
                <a:ext uri="{FF2B5EF4-FFF2-40B4-BE49-F238E27FC236}">
                  <a16:creationId xmlns:a16="http://schemas.microsoft.com/office/drawing/2014/main" id="{94288931-98AD-DFAA-733E-CC474F12606C}"/>
                </a:ext>
              </a:extLst>
            </p:cNvPr>
            <p:cNvGrpSpPr/>
            <p:nvPr/>
          </p:nvGrpSpPr>
          <p:grpSpPr>
            <a:xfrm>
              <a:off x="3207796" y="5996186"/>
              <a:ext cx="1186400" cy="716081"/>
              <a:chOff x="1627925" y="2547256"/>
              <a:chExt cx="6407669" cy="3235873"/>
            </a:xfrm>
          </p:grpSpPr>
          <p:pic>
            <p:nvPicPr>
              <p:cNvPr id="26" name="Picture 2" descr="Data show EPSON EH-TW5600, 2500 Lumens - Full HD 1080p compatible 3D |  Algérie">
                <a:extLst>
                  <a:ext uri="{FF2B5EF4-FFF2-40B4-BE49-F238E27FC236}">
                    <a16:creationId xmlns:a16="http://schemas.microsoft.com/office/drawing/2014/main" id="{45DB887E-4888-0307-2273-883AAB9694B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BEBA8EAE-BF5A-486C-A8C5-ECC9F3942E4B}">
                    <a14:imgProps xmlns:a14="http://schemas.microsoft.com/office/drawing/2010/main">
                      <a14:imgLayer r:embed="rId8">
                        <a14:imgEffect>
                          <a14:sharpenSoften amount="50000"/>
                        </a14:imgEffect>
                        <a14:imgEffect>
                          <a14:colorTemperature colorTemp="47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27925" y="2547256"/>
                <a:ext cx="6407669" cy="3235873"/>
              </a:xfrm>
              <a:prstGeom prst="ellipse">
                <a:avLst/>
              </a:prstGeom>
              <a:ln>
                <a:noFill/>
              </a:ln>
              <a:effectLst>
                <a:softEdge rad="112500"/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D6927C39-857A-3E6C-8A15-B617642538D6}"/>
                  </a:ext>
                </a:extLst>
              </p:cNvPr>
              <p:cNvSpPr txBox="1"/>
              <p:nvPr/>
            </p:nvSpPr>
            <p:spPr>
              <a:xfrm>
                <a:off x="4853279" y="4711960"/>
                <a:ext cx="681134" cy="369332"/>
              </a:xfrm>
              <a:prstGeom prst="rect">
                <a:avLst/>
              </a:prstGeom>
              <a:solidFill>
                <a:schemeClr val="bg2">
                  <a:lumMod val="9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endParaRPr lang="fr-MA" dirty="0"/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93285A59-80FE-CEE0-2650-C331CECC62E7}"/>
                  </a:ext>
                </a:extLst>
              </p:cNvPr>
              <p:cNvSpPr txBox="1"/>
              <p:nvPr/>
            </p:nvSpPr>
            <p:spPr>
              <a:xfrm>
                <a:off x="4320073" y="2970246"/>
                <a:ext cx="886409" cy="369332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endParaRPr lang="fr-MA" dirty="0"/>
              </a:p>
            </p:txBody>
          </p:sp>
          <p:sp>
            <p:nvSpPr>
              <p:cNvPr id="29" name="ZoneTexte 28">
                <a:extLst>
                  <a:ext uri="{FF2B5EF4-FFF2-40B4-BE49-F238E27FC236}">
                    <a16:creationId xmlns:a16="http://schemas.microsoft.com/office/drawing/2014/main" id="{6066E779-C5EA-D2CC-685A-9BE253AD1672}"/>
                  </a:ext>
                </a:extLst>
              </p:cNvPr>
              <p:cNvSpPr txBox="1"/>
              <p:nvPr/>
            </p:nvSpPr>
            <p:spPr>
              <a:xfrm>
                <a:off x="7516075" y="4342628"/>
                <a:ext cx="348397" cy="369332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endParaRPr lang="fr-MA" dirty="0"/>
              </a:p>
            </p:txBody>
          </p:sp>
        </p:grpSp>
        <p:sp>
          <p:nvSpPr>
            <p:cNvPr id="25" name="Google Shape;452;p158">
              <a:extLst>
                <a:ext uri="{FF2B5EF4-FFF2-40B4-BE49-F238E27FC236}">
                  <a16:creationId xmlns:a16="http://schemas.microsoft.com/office/drawing/2014/main" id="{944D3ED7-C728-E336-6CFA-D379B5EF194F}"/>
                </a:ext>
              </a:extLst>
            </p:cNvPr>
            <p:cNvSpPr txBox="1"/>
            <p:nvPr/>
          </p:nvSpPr>
          <p:spPr>
            <a:xfrm>
              <a:off x="2951839" y="1554140"/>
              <a:ext cx="4233693" cy="770690"/>
            </a:xfrm>
            <a:prstGeom prst="roundRect">
              <a:avLst>
                <a:gd name="adj" fmla="val 10967"/>
              </a:avLst>
            </a:prstGeom>
            <a:noFill/>
            <a:ln w="12700" cap="flat" cmpd="sng" algn="ctr">
              <a:solidFill>
                <a:srgbClr val="D6E9EA"/>
              </a:solidFill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t" anchorCtr="0">
              <a:spAutoFit/>
            </a:bodyPr>
            <a:lstStyle>
              <a:defPPr>
                <a:defRPr lang="en-US"/>
              </a:defPPr>
              <a:lvl1pPr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4800">
                  <a:solidFill>
                    <a:schemeClr val="tx1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</a:defRPr>
              </a:lvl1pPr>
            </a:lstStyle>
            <a:p>
              <a:pPr marL="0" marR="0" lvl="0" indent="0" algn="ctr" defTabSz="914400" rtl="1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200" b="1" i="0" u="sng" strike="noStrike" kern="0" cap="none" spc="0" normalizeH="0" baseline="0" noProof="0" dirty="0">
                  <a:ln>
                    <a:noFill/>
                  </a:ln>
                  <a:solidFill>
                    <a:srgbClr val="424D7C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</a:rPr>
                <a:t>دَليلُ ٱسْتِعْمالِ</a:t>
              </a:r>
              <a:r>
                <a:rPr kumimoji="0" lang="fr-FR" sz="3200" b="1" i="0" u="sng" strike="noStrike" kern="0" cap="none" spc="0" normalizeH="0" baseline="0" noProof="0" dirty="0">
                  <a:ln>
                    <a:noFill/>
                  </a:ln>
                  <a:solidFill>
                    <a:srgbClr val="424D7C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</a:rPr>
                <a:t> </a:t>
              </a:r>
              <a:r>
                <a:rPr kumimoji="0" lang="ar-MA" sz="3200" b="1" i="0" u="sng" strike="noStrike" kern="0" cap="none" spc="0" normalizeH="0" baseline="0" noProof="0" dirty="0" err="1">
                  <a:ln>
                    <a:noFill/>
                  </a:ln>
                  <a:solidFill>
                    <a:srgbClr val="424D7C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</a:rPr>
                <a:t>ٱلْمِسْلاطِ</a:t>
              </a:r>
              <a:r>
                <a:rPr kumimoji="0" lang="ar-MA" sz="3200" b="1" i="0" u="sng" strike="noStrike" kern="0" cap="none" spc="0" normalizeH="0" baseline="0" noProof="0" dirty="0">
                  <a:ln>
                    <a:noFill/>
                  </a:ln>
                  <a:solidFill>
                    <a:srgbClr val="424D7C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</a:rPr>
                <a:t> </a:t>
              </a:r>
              <a:r>
                <a:rPr kumimoji="0" lang="ar-MA" sz="3200" b="1" i="0" u="sng" strike="noStrike" kern="0" cap="none" spc="0" normalizeH="0" baseline="0" noProof="0" dirty="0" err="1">
                  <a:ln>
                    <a:noFill/>
                  </a:ln>
                  <a:solidFill>
                    <a:srgbClr val="424D7C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</a:rPr>
                <a:t>ٱلضَّوْئِيِّ</a:t>
              </a:r>
              <a:endParaRPr kumimoji="0" lang="fr-MA" sz="3200" b="1" i="0" u="sng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endParaRPr>
            </a:p>
          </p:txBody>
        </p:sp>
      </p:grpSp>
      <p:sp>
        <p:nvSpPr>
          <p:cNvPr id="30" name="Ellipse 29">
            <a:extLst>
              <a:ext uri="{FF2B5EF4-FFF2-40B4-BE49-F238E27FC236}">
                <a16:creationId xmlns:a16="http://schemas.microsoft.com/office/drawing/2014/main" id="{871105BE-AF13-4639-311A-8500766E4594}"/>
              </a:ext>
            </a:extLst>
          </p:cNvPr>
          <p:cNvSpPr/>
          <p:nvPr/>
        </p:nvSpPr>
        <p:spPr>
          <a:xfrm>
            <a:off x="3936531" y="1496022"/>
            <a:ext cx="3927941" cy="1150925"/>
          </a:xfrm>
          <a:prstGeom prst="ellipse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87900164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CC450A-E79C-FB76-F509-4B5506C859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726AE5A1-60A8-8F7A-8F8B-D9BA6E55A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5749"/>
            <a:ext cx="7206045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ثانيا :  الخطوات المرقمة و هي تعليمات الاستعمال مرتبة بالأرقام. </a:t>
            </a:r>
            <a:r>
              <a:rPr lang="ar-MA" sz="2400" b="1" dirty="0" err="1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وأصوغها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للأمر.  من يقرؤها؟</a:t>
            </a:r>
            <a:endParaRPr lang="fr-FR" sz="240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522A1E8-F799-903C-082D-E658A39ACC1B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73D6B7E-9273-ADA4-BC25-83BF798D6073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91279C9-F0DA-FBD7-8449-A6AF698F3D12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9094DE8-05C6-F684-9DEE-3AF41FBB6312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67658E9B-0DC2-A7AC-08A8-8EF7A0AA235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52577DA0-51E9-F53C-00BB-31BDA872FE8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40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48893B92-E8C7-63A2-A9A1-B6CD0ABAC19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9537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94A85F17-E62B-6C7C-D375-56C9454E398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551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65D2000-2D27-BCC3-6B22-03ADA3BCA13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19" name="Groupe 18">
            <a:extLst>
              <a:ext uri="{FF2B5EF4-FFF2-40B4-BE49-F238E27FC236}">
                <a16:creationId xmlns:a16="http://schemas.microsoft.com/office/drawing/2014/main" id="{1A036057-78CB-3501-025C-C0683CB383E4}"/>
              </a:ext>
            </a:extLst>
          </p:cNvPr>
          <p:cNvGrpSpPr/>
          <p:nvPr/>
        </p:nvGrpSpPr>
        <p:grpSpPr>
          <a:xfrm>
            <a:off x="457729" y="1526894"/>
            <a:ext cx="3584512" cy="5256691"/>
            <a:chOff x="3181024" y="1455576"/>
            <a:chExt cx="3823376" cy="5256691"/>
          </a:xfrm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CE677DC5-D6C0-3A4E-8EA6-ED01FB59D1A7}"/>
                </a:ext>
              </a:extLst>
            </p:cNvPr>
            <p:cNvSpPr/>
            <p:nvPr/>
          </p:nvSpPr>
          <p:spPr>
            <a:xfrm>
              <a:off x="3181024" y="1455576"/>
              <a:ext cx="3823376" cy="5176286"/>
            </a:xfrm>
            <a:prstGeom prst="roundRect">
              <a:avLst>
                <a:gd name="adj" fmla="val 6379"/>
              </a:avLst>
            </a:prstGeom>
            <a:solidFill>
              <a:schemeClr val="accent5">
                <a:lumMod val="20000"/>
                <a:lumOff val="80000"/>
              </a:schemeClr>
            </a:solidFill>
            <a:ln>
              <a:solidFill>
                <a:srgbClr val="00729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7A878D74-A504-9DF0-2AF9-B882B1629CCE}"/>
                </a:ext>
              </a:extLst>
            </p:cNvPr>
            <p:cNvGrpSpPr/>
            <p:nvPr/>
          </p:nvGrpSpPr>
          <p:grpSpPr>
            <a:xfrm>
              <a:off x="3207796" y="5996186"/>
              <a:ext cx="1186400" cy="716081"/>
              <a:chOff x="1627925" y="2547256"/>
              <a:chExt cx="6407669" cy="3235873"/>
            </a:xfrm>
          </p:grpSpPr>
          <p:pic>
            <p:nvPicPr>
              <p:cNvPr id="1026" name="Picture 2" descr="Data show EPSON EH-TW5600, 2500 Lumens - Full HD 1080p compatible 3D |  Algérie">
                <a:extLst>
                  <a:ext uri="{FF2B5EF4-FFF2-40B4-BE49-F238E27FC236}">
                    <a16:creationId xmlns:a16="http://schemas.microsoft.com/office/drawing/2014/main" id="{CC458989-28C1-466D-59BE-50A140353B9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BEBA8EAE-BF5A-486C-A8C5-ECC9F3942E4B}">
                    <a14:imgProps xmlns:a14="http://schemas.microsoft.com/office/drawing/2010/main">
                      <a14:imgLayer r:embed="rId8">
                        <a14:imgEffect>
                          <a14:sharpenSoften amount="50000"/>
                        </a14:imgEffect>
                        <a14:imgEffect>
                          <a14:colorTemperature colorTemp="47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27925" y="2547256"/>
                <a:ext cx="6407669" cy="3235873"/>
              </a:xfrm>
              <a:prstGeom prst="ellipse">
                <a:avLst/>
              </a:prstGeom>
              <a:ln>
                <a:noFill/>
              </a:ln>
              <a:effectLst>
                <a:softEdge rad="112500"/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2" name="ZoneTexte 1">
                <a:extLst>
                  <a:ext uri="{FF2B5EF4-FFF2-40B4-BE49-F238E27FC236}">
                    <a16:creationId xmlns:a16="http://schemas.microsoft.com/office/drawing/2014/main" id="{D40DFEFC-5A5F-D1C5-A932-E3D77AA29208}"/>
                  </a:ext>
                </a:extLst>
              </p:cNvPr>
              <p:cNvSpPr txBox="1"/>
              <p:nvPr/>
            </p:nvSpPr>
            <p:spPr>
              <a:xfrm>
                <a:off x="4853279" y="4711960"/>
                <a:ext cx="681134" cy="369332"/>
              </a:xfrm>
              <a:prstGeom prst="rect">
                <a:avLst/>
              </a:prstGeom>
              <a:solidFill>
                <a:schemeClr val="bg2">
                  <a:lumMod val="9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" name="ZoneTexte 2">
                <a:extLst>
                  <a:ext uri="{FF2B5EF4-FFF2-40B4-BE49-F238E27FC236}">
                    <a16:creationId xmlns:a16="http://schemas.microsoft.com/office/drawing/2014/main" id="{96069ECE-1907-FE13-D7A1-20073D000417}"/>
                  </a:ext>
                </a:extLst>
              </p:cNvPr>
              <p:cNvSpPr txBox="1"/>
              <p:nvPr/>
            </p:nvSpPr>
            <p:spPr>
              <a:xfrm>
                <a:off x="4320073" y="2970246"/>
                <a:ext cx="886409" cy="369332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9B56C652-F96F-D0A9-3229-AD3ABBABE70B}"/>
                  </a:ext>
                </a:extLst>
              </p:cNvPr>
              <p:cNvSpPr txBox="1"/>
              <p:nvPr/>
            </p:nvSpPr>
            <p:spPr>
              <a:xfrm>
                <a:off x="7516075" y="4342628"/>
                <a:ext cx="348397" cy="369332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8AF862AF-53FA-91DD-57AC-4CA756A9354F}"/>
              </a:ext>
            </a:extLst>
          </p:cNvPr>
          <p:cNvGrpSpPr/>
          <p:nvPr/>
        </p:nvGrpSpPr>
        <p:grpSpPr>
          <a:xfrm>
            <a:off x="3923267" y="1514948"/>
            <a:ext cx="3969195" cy="5256691"/>
            <a:chOff x="2951839" y="1455576"/>
            <a:chExt cx="4233693" cy="5256691"/>
          </a:xfrm>
        </p:grpSpPr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580FB395-1330-2DBE-09CB-2694BB3B02EA}"/>
                </a:ext>
              </a:extLst>
            </p:cNvPr>
            <p:cNvSpPr/>
            <p:nvPr/>
          </p:nvSpPr>
          <p:spPr>
            <a:xfrm>
              <a:off x="3181024" y="1455576"/>
              <a:ext cx="3823376" cy="5176286"/>
            </a:xfrm>
            <a:prstGeom prst="roundRect">
              <a:avLst>
                <a:gd name="adj" fmla="val 6379"/>
              </a:avLst>
            </a:prstGeom>
            <a:solidFill>
              <a:schemeClr val="accent5">
                <a:lumMod val="20000"/>
                <a:lumOff val="80000"/>
              </a:schemeClr>
            </a:solidFill>
            <a:ln>
              <a:solidFill>
                <a:srgbClr val="00729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24" name="Groupe 23">
              <a:extLst>
                <a:ext uri="{FF2B5EF4-FFF2-40B4-BE49-F238E27FC236}">
                  <a16:creationId xmlns:a16="http://schemas.microsoft.com/office/drawing/2014/main" id="{8430A695-E8D5-AA67-E410-3E2B8B54D240}"/>
                </a:ext>
              </a:extLst>
            </p:cNvPr>
            <p:cNvGrpSpPr/>
            <p:nvPr/>
          </p:nvGrpSpPr>
          <p:grpSpPr>
            <a:xfrm>
              <a:off x="3207796" y="5996186"/>
              <a:ext cx="1186400" cy="716081"/>
              <a:chOff x="1627925" y="2547256"/>
              <a:chExt cx="6407669" cy="3235873"/>
            </a:xfrm>
          </p:grpSpPr>
          <p:pic>
            <p:nvPicPr>
              <p:cNvPr id="26" name="Picture 2" descr="Data show EPSON EH-TW5600, 2500 Lumens - Full HD 1080p compatible 3D |  Algérie">
                <a:extLst>
                  <a:ext uri="{FF2B5EF4-FFF2-40B4-BE49-F238E27FC236}">
                    <a16:creationId xmlns:a16="http://schemas.microsoft.com/office/drawing/2014/main" id="{03760859-663C-7F1F-39A2-5213842B5B3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BEBA8EAE-BF5A-486C-A8C5-ECC9F3942E4B}">
                    <a14:imgProps xmlns:a14="http://schemas.microsoft.com/office/drawing/2010/main">
                      <a14:imgLayer r:embed="rId8">
                        <a14:imgEffect>
                          <a14:sharpenSoften amount="50000"/>
                        </a14:imgEffect>
                        <a14:imgEffect>
                          <a14:colorTemperature colorTemp="47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27925" y="2547256"/>
                <a:ext cx="6407669" cy="3235873"/>
              </a:xfrm>
              <a:prstGeom prst="ellipse">
                <a:avLst/>
              </a:prstGeom>
              <a:ln>
                <a:noFill/>
              </a:ln>
              <a:effectLst>
                <a:softEdge rad="112500"/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05B4FCD1-10BB-2A01-9F5D-98BD7A8A97C9}"/>
                  </a:ext>
                </a:extLst>
              </p:cNvPr>
              <p:cNvSpPr txBox="1"/>
              <p:nvPr/>
            </p:nvSpPr>
            <p:spPr>
              <a:xfrm>
                <a:off x="4853279" y="4711960"/>
                <a:ext cx="681134" cy="369332"/>
              </a:xfrm>
              <a:prstGeom prst="rect">
                <a:avLst/>
              </a:prstGeom>
              <a:solidFill>
                <a:schemeClr val="bg2">
                  <a:lumMod val="9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D89617AB-2C8B-B4A9-24FE-D05981D247FC}"/>
                  </a:ext>
                </a:extLst>
              </p:cNvPr>
              <p:cNvSpPr txBox="1"/>
              <p:nvPr/>
            </p:nvSpPr>
            <p:spPr>
              <a:xfrm>
                <a:off x="4320073" y="2970246"/>
                <a:ext cx="886409" cy="369332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9" name="ZoneTexte 28">
                <a:extLst>
                  <a:ext uri="{FF2B5EF4-FFF2-40B4-BE49-F238E27FC236}">
                    <a16:creationId xmlns:a16="http://schemas.microsoft.com/office/drawing/2014/main" id="{5EBD5DAA-007A-3523-2D8B-4CB14B33060F}"/>
                  </a:ext>
                </a:extLst>
              </p:cNvPr>
              <p:cNvSpPr txBox="1"/>
              <p:nvPr/>
            </p:nvSpPr>
            <p:spPr>
              <a:xfrm>
                <a:off x="7516075" y="4342628"/>
                <a:ext cx="348397" cy="369332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25" name="Google Shape;452;p158">
              <a:extLst>
                <a:ext uri="{FF2B5EF4-FFF2-40B4-BE49-F238E27FC236}">
                  <a16:creationId xmlns:a16="http://schemas.microsoft.com/office/drawing/2014/main" id="{547E260A-66E1-D124-87BC-4E4B32589F71}"/>
                </a:ext>
              </a:extLst>
            </p:cNvPr>
            <p:cNvSpPr txBox="1"/>
            <p:nvPr/>
          </p:nvSpPr>
          <p:spPr>
            <a:xfrm>
              <a:off x="2951839" y="1554140"/>
              <a:ext cx="4233693" cy="770690"/>
            </a:xfrm>
            <a:prstGeom prst="roundRect">
              <a:avLst>
                <a:gd name="adj" fmla="val 10967"/>
              </a:avLst>
            </a:prstGeom>
            <a:noFill/>
            <a:ln w="12700" cap="flat" cmpd="sng" algn="ctr">
              <a:solidFill>
                <a:srgbClr val="D6E9EA"/>
              </a:solidFill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t" anchorCtr="0">
              <a:spAutoFit/>
            </a:bodyPr>
            <a:lstStyle>
              <a:defPPr>
                <a:defRPr lang="en-US"/>
              </a:defPPr>
              <a:lvl1pPr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4800">
                  <a:solidFill>
                    <a:schemeClr val="tx1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</a:defRPr>
              </a:lvl1pPr>
            </a:lstStyle>
            <a:p>
              <a:pPr marL="0" marR="0" lvl="0" indent="0" algn="ctr" defTabSz="914400" rtl="1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200" b="1" i="0" u="sng" strike="noStrike" kern="0" cap="none" spc="0" normalizeH="0" baseline="0" noProof="0" dirty="0">
                  <a:ln>
                    <a:noFill/>
                  </a:ln>
                  <a:solidFill>
                    <a:srgbClr val="424D7C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</a:rPr>
                <a:t>دَليلُ ٱسْتِعْمالِ</a:t>
              </a:r>
              <a:r>
                <a:rPr kumimoji="0" lang="fr-FR" sz="3200" b="1" i="0" u="sng" strike="noStrike" kern="0" cap="none" spc="0" normalizeH="0" baseline="0" noProof="0" dirty="0">
                  <a:ln>
                    <a:noFill/>
                  </a:ln>
                  <a:solidFill>
                    <a:srgbClr val="424D7C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</a:rPr>
                <a:t> </a:t>
              </a:r>
              <a:r>
                <a:rPr kumimoji="0" lang="ar-MA" sz="3200" b="1" i="0" u="sng" strike="noStrike" kern="0" cap="none" spc="0" normalizeH="0" baseline="0" noProof="0" dirty="0" err="1">
                  <a:ln>
                    <a:noFill/>
                  </a:ln>
                  <a:solidFill>
                    <a:srgbClr val="424D7C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</a:rPr>
                <a:t>ٱلْمِسْلاطِ</a:t>
              </a:r>
              <a:r>
                <a:rPr kumimoji="0" lang="ar-MA" sz="3200" b="1" i="0" u="sng" strike="noStrike" kern="0" cap="none" spc="0" normalizeH="0" baseline="0" noProof="0" dirty="0">
                  <a:ln>
                    <a:noFill/>
                  </a:ln>
                  <a:solidFill>
                    <a:srgbClr val="424D7C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</a:rPr>
                <a:t> </a:t>
              </a:r>
              <a:r>
                <a:rPr kumimoji="0" lang="ar-MA" sz="3200" b="1" i="0" u="sng" strike="noStrike" kern="0" cap="none" spc="0" normalizeH="0" baseline="0" noProof="0" dirty="0" err="1">
                  <a:ln>
                    <a:noFill/>
                  </a:ln>
                  <a:solidFill>
                    <a:srgbClr val="424D7C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</a:rPr>
                <a:t>ٱلضَّوْئِيِّ</a:t>
              </a:r>
              <a:endParaRPr kumimoji="0" lang="fr-MA" sz="3200" b="1" i="0" u="sng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endParaRPr>
            </a:p>
          </p:txBody>
        </p:sp>
      </p:grpSp>
      <p:sp>
        <p:nvSpPr>
          <p:cNvPr id="9" name="ZoneTexte 8">
            <a:extLst>
              <a:ext uri="{FF2B5EF4-FFF2-40B4-BE49-F238E27FC236}">
                <a16:creationId xmlns:a16="http://schemas.microsoft.com/office/drawing/2014/main" id="{DBC71D0E-182C-771E-A6A0-9A4E5598AE7E}"/>
              </a:ext>
            </a:extLst>
          </p:cNvPr>
          <p:cNvSpPr txBox="1"/>
          <p:nvPr/>
        </p:nvSpPr>
        <p:spPr>
          <a:xfrm>
            <a:off x="4105904" y="2149390"/>
            <a:ext cx="3518146" cy="50372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spcBef>
                <a:spcPts val="400"/>
              </a:spcBef>
              <a:spcAft>
                <a:spcPts val="400"/>
              </a:spcAft>
              <a:buNone/>
            </a:pPr>
            <a:r>
              <a:rPr lang="fr-MA" sz="2400" b="1" kern="0" dirty="0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ا</a:t>
            </a:r>
            <a:r>
              <a:rPr lang="ar-MA" sz="2400" b="1" kern="0" dirty="0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ِ</a:t>
            </a:r>
            <a:r>
              <a:rPr lang="fr-MA" sz="2400" b="1" kern="0" dirty="0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ت</a:t>
            </a:r>
            <a:r>
              <a:rPr lang="ar-MA" sz="2400" b="1" kern="0" dirty="0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َّ</a:t>
            </a:r>
            <a:r>
              <a:rPr lang="fr-MA" sz="2400" b="1" kern="0" dirty="0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ب</a:t>
            </a:r>
            <a:r>
              <a:rPr lang="ar-MA" sz="2400" b="1" kern="0" dirty="0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ِ</a:t>
            </a:r>
            <a:r>
              <a:rPr lang="fr-MA" sz="2400" b="1" kern="0" dirty="0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ع</a:t>
            </a:r>
            <a:r>
              <a:rPr lang="ar-MA" sz="2400" b="1" kern="0" dirty="0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ْ</a:t>
            </a:r>
            <a:r>
              <a:rPr lang="fr-MA" sz="2400" b="1" kern="0" dirty="0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ه</a:t>
            </a:r>
            <a:r>
              <a:rPr lang="ar-MA" sz="2400" b="1" kern="0" dirty="0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َ</a:t>
            </a:r>
            <a:r>
              <a:rPr lang="fr-MA" sz="2400" b="1" kern="0" dirty="0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ذ</a:t>
            </a:r>
            <a:r>
              <a:rPr lang="ar-MA" sz="2400" b="1" kern="0" dirty="0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ِ</a:t>
            </a:r>
            <a:r>
              <a:rPr lang="fr-MA" sz="2400" b="1" kern="0" dirty="0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ه</a:t>
            </a:r>
            <a:r>
              <a:rPr lang="ar-MA" sz="2400" b="1" kern="0" dirty="0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ِ</a:t>
            </a:r>
            <a:r>
              <a:rPr lang="fr-MA" sz="2400" b="1" kern="0" dirty="0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</a:t>
            </a:r>
            <a:r>
              <a:rPr lang="ar-MA" sz="2400" b="1" kern="0" dirty="0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</a:t>
            </a:r>
            <a:r>
              <a:rPr lang="fr-MA" sz="2400" b="1" kern="0" dirty="0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ل</a:t>
            </a:r>
            <a:r>
              <a:rPr lang="ar-MA" sz="2400" b="1" kern="0" dirty="0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ْ</a:t>
            </a:r>
            <a:r>
              <a:rPr lang="fr-MA" sz="2400" b="1" kern="0" dirty="0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خ</a:t>
            </a:r>
            <a:r>
              <a:rPr lang="ar-MA" sz="2400" b="1" kern="0" dirty="0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ُ</a:t>
            </a:r>
            <a:r>
              <a:rPr lang="fr-MA" sz="2400" b="1" kern="0" dirty="0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ط</a:t>
            </a:r>
            <a:r>
              <a:rPr lang="ar-MA" sz="2400" b="1" kern="0" dirty="0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ُ</a:t>
            </a:r>
            <a:r>
              <a:rPr lang="fr-MA" sz="2400" b="1" kern="0" dirty="0" err="1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وات</a:t>
            </a:r>
            <a:r>
              <a:rPr lang="ar-MA" sz="2400" b="1" kern="0" dirty="0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ِ</a:t>
            </a:r>
            <a:r>
              <a:rPr lang="fr-MA" sz="2400" b="1" kern="0" dirty="0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ب</a:t>
            </a:r>
            <a:r>
              <a:rPr lang="ar-MA" sz="2400" b="1" kern="0" dirty="0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ِٱ</a:t>
            </a:r>
            <a:r>
              <a:rPr lang="fr-MA" sz="2400" b="1" kern="0" dirty="0" err="1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لت</a:t>
            </a:r>
            <a:r>
              <a:rPr lang="ar-MA" sz="2400" b="1" kern="0" dirty="0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َّ</a:t>
            </a:r>
            <a:r>
              <a:rPr lang="fr-MA" sz="2400" b="1" kern="0" dirty="0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ر</a:t>
            </a:r>
            <a:r>
              <a:rPr lang="ar-MA" sz="2400" b="1" kern="0" dirty="0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ْ</a:t>
            </a:r>
            <a:r>
              <a:rPr lang="fr-MA" sz="2400" b="1" kern="0" dirty="0" err="1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تيب</a:t>
            </a:r>
            <a:r>
              <a:rPr lang="ar-MA" sz="2400" b="1" kern="0" dirty="0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ِ</a:t>
            </a:r>
            <a:r>
              <a:rPr lang="fr-MA" sz="2400" b="1" kern="0" dirty="0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ل</a:t>
            </a:r>
            <a:r>
              <a:rPr lang="ar-MA" sz="2400" b="1" kern="0" dirty="0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ِ</a:t>
            </a:r>
            <a:r>
              <a:rPr lang="fr-MA" sz="2400" b="1" kern="0" dirty="0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ض</a:t>
            </a:r>
            <a:r>
              <a:rPr lang="ar-MA" sz="2400" b="1" kern="0" dirty="0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َ</a:t>
            </a:r>
            <a:r>
              <a:rPr lang="fr-MA" sz="2400" b="1" kern="0" dirty="0" err="1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مان</a:t>
            </a:r>
            <a:r>
              <a:rPr lang="ar-MA" sz="2400" b="1" kern="0" dirty="0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ِ</a:t>
            </a:r>
            <a:r>
              <a:rPr lang="fr-MA" sz="2400" b="1" kern="0" dirty="0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ت</a:t>
            </a:r>
            <a:r>
              <a:rPr lang="ar-MA" sz="2400" b="1" kern="0" dirty="0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َ</a:t>
            </a:r>
            <a:r>
              <a:rPr lang="fr-MA" sz="2400" b="1" kern="0" dirty="0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ش</a:t>
            </a:r>
            <a:r>
              <a:rPr lang="ar-MA" sz="2400" b="1" kern="0" dirty="0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ْ</a:t>
            </a:r>
            <a:r>
              <a:rPr lang="fr-MA" sz="2400" b="1" kern="0" dirty="0" err="1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غيل</a:t>
            </a:r>
            <a:r>
              <a:rPr lang="ar-MA" sz="2400" b="1" kern="0" dirty="0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ٍ</a:t>
            </a:r>
            <a:r>
              <a:rPr lang="fr-MA" sz="2400" b="1" kern="0" dirty="0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س</a:t>
            </a:r>
            <a:r>
              <a:rPr lang="ar-MA" sz="2400" b="1" kern="0" dirty="0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َ</a:t>
            </a:r>
            <a:r>
              <a:rPr lang="fr-MA" sz="2400" b="1" kern="0" dirty="0" err="1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ليم</a:t>
            </a:r>
            <a:r>
              <a:rPr lang="ar-MA" sz="2400" b="1" kern="0" dirty="0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ٍ</a:t>
            </a:r>
            <a:r>
              <a:rPr lang="fr-MA" sz="2400" b="1" kern="0" dirty="0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و</a:t>
            </a:r>
            <a:r>
              <a:rPr lang="ar-MA" sz="2400" b="1" kern="0" dirty="0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َ</a:t>
            </a:r>
            <a:r>
              <a:rPr lang="fr-MA" sz="2400" b="1" kern="0" dirty="0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آ</a:t>
            </a:r>
            <a:r>
              <a:rPr lang="ar-MA" sz="2400" b="1" kern="0" dirty="0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مِ</a:t>
            </a:r>
            <a:r>
              <a:rPr lang="fr-MA" sz="2400" b="1" kern="0" dirty="0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ن</a:t>
            </a:r>
            <a:r>
              <a:rPr lang="ar-MA" sz="2400" b="1" kern="0" dirty="0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ٍ</a:t>
            </a:r>
            <a:r>
              <a:rPr lang="fr-MA" sz="2400" b="1" kern="0" dirty="0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ل</a:t>
            </a:r>
            <a:r>
              <a:rPr lang="ar-MA" sz="2400" b="1" kern="0" dirty="0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ِ</a:t>
            </a:r>
            <a:r>
              <a:rPr lang="fr-MA" sz="2400" b="1" kern="0" dirty="0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ل</a:t>
            </a:r>
            <a:r>
              <a:rPr lang="ar-MA" sz="2400" b="1" kern="0" dirty="0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ْ</a:t>
            </a:r>
            <a:r>
              <a:rPr lang="fr-MA" sz="2400" b="1" kern="0" dirty="0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م</a:t>
            </a:r>
            <a:r>
              <a:rPr lang="ar-MA" sz="2400" b="1" kern="0" dirty="0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ِ</a:t>
            </a:r>
            <a:r>
              <a:rPr lang="fr-MA" sz="2400" b="1" kern="0" dirty="0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س</a:t>
            </a:r>
            <a:r>
              <a:rPr lang="ar-MA" sz="2400" b="1" kern="0" dirty="0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ْ</a:t>
            </a:r>
            <a:r>
              <a:rPr lang="fr-MA" sz="2400" b="1" kern="0" dirty="0" err="1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لاط</a:t>
            </a:r>
            <a:r>
              <a:rPr lang="ar-MA" sz="2400" b="1" kern="0" dirty="0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ِ</a:t>
            </a:r>
            <a:r>
              <a:rPr lang="fr-MA" sz="2400" b="1" kern="0" dirty="0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</a:t>
            </a:r>
            <a:r>
              <a:rPr lang="ar-MA" sz="2400" b="1" kern="0" dirty="0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</a:t>
            </a:r>
            <a:r>
              <a:rPr lang="fr-MA" sz="2400" b="1" kern="0" dirty="0" err="1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لض</a:t>
            </a:r>
            <a:r>
              <a:rPr lang="ar-MA" sz="2400" b="1" kern="0" dirty="0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َّ</a:t>
            </a:r>
            <a:r>
              <a:rPr lang="fr-MA" sz="2400" b="1" kern="0" dirty="0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و</a:t>
            </a:r>
            <a:r>
              <a:rPr lang="ar-MA" sz="2400" b="1" kern="0" dirty="0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ْ</a:t>
            </a:r>
            <a:r>
              <a:rPr lang="fr-MA" sz="2400" b="1" kern="0" dirty="0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ئ</a:t>
            </a:r>
            <a:r>
              <a:rPr lang="ar-MA" sz="2400" b="1" kern="0" dirty="0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ِ</a:t>
            </a:r>
            <a:r>
              <a:rPr lang="fr-MA" sz="2400" b="1" kern="0" dirty="0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ي</a:t>
            </a:r>
            <a:r>
              <a:rPr lang="ar-MA" sz="2400" b="1" kern="0" dirty="0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ِّ</a:t>
            </a:r>
            <a:r>
              <a:rPr lang="fr-MA" sz="2400" b="1" kern="0" dirty="0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:</a:t>
            </a:r>
          </a:p>
          <a:p>
            <a:pPr marL="457200" indent="-457200" algn="just" rtl="1">
              <a:spcBef>
                <a:spcPts val="400"/>
              </a:spcBef>
              <a:spcAft>
                <a:spcPts val="400"/>
              </a:spcAft>
              <a:buFont typeface="+mj-lt"/>
              <a:buAutoNum type="arabicPeriod"/>
            </a:pPr>
            <a:r>
              <a:rPr lang="ar-MA" sz="2400" b="1" kern="0" dirty="0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ضَعْ </a:t>
            </a:r>
            <a:r>
              <a:rPr lang="ar-MA" sz="2400" b="1" kern="0" dirty="0" err="1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ٱلْجِهازَ</a:t>
            </a:r>
            <a:r>
              <a:rPr lang="ar-MA" sz="2400" b="1" kern="0" dirty="0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عَلى سَطْحٍ مُسْتَوٍ وَثابِتٍ، عَلى بُعْدِ 1.5 إِلى 3 أَمْتارٍ مِنَ </a:t>
            </a:r>
            <a:r>
              <a:rPr lang="ar-MA" sz="2400" b="1" kern="0" dirty="0" err="1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ٱلشّاشَةِ</a:t>
            </a:r>
            <a:r>
              <a:rPr lang="ar-MA" sz="2400" b="1" kern="0" dirty="0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أَوِ ٱلْجِدارِ</a:t>
            </a:r>
            <a:r>
              <a:rPr lang="fr-MA" sz="2400" b="1" kern="0" dirty="0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.</a:t>
            </a:r>
          </a:p>
          <a:p>
            <a:pPr marL="457200" indent="-457200" algn="just" rtl="1">
              <a:spcBef>
                <a:spcPts val="400"/>
              </a:spcBef>
              <a:spcAft>
                <a:spcPts val="400"/>
              </a:spcAft>
              <a:buFont typeface="+mj-lt"/>
              <a:buAutoNum type="arabicPeriod"/>
            </a:pPr>
            <a:r>
              <a:rPr lang="ar-MA" sz="2400" b="1" kern="0" dirty="0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اِرْبِطْ سِلْكَ ٱلْكَهْرَباءِ </a:t>
            </a:r>
            <a:r>
              <a:rPr lang="ar-MA" sz="2400" b="1" kern="0" dirty="0" err="1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بِٱلْمِقَبَسِ</a:t>
            </a:r>
            <a:r>
              <a:rPr lang="ar-MA" sz="2400" b="1" kern="0" dirty="0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</a:t>
            </a:r>
            <a:r>
              <a:rPr lang="ar-MA" sz="2400" b="1" kern="0" dirty="0" err="1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ٱلْكَهْرَبائِيِّ</a:t>
            </a:r>
            <a:r>
              <a:rPr lang="ar-MA" sz="2400" b="1" kern="0" dirty="0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ٱلْمُناسِبِ</a:t>
            </a:r>
            <a:r>
              <a:rPr lang="fr-MA" sz="2400" b="1" kern="0" dirty="0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.</a:t>
            </a:r>
          </a:p>
          <a:p>
            <a:pPr marL="457200" indent="-457200" algn="just" rtl="1">
              <a:spcBef>
                <a:spcPts val="400"/>
              </a:spcBef>
              <a:spcAft>
                <a:spcPts val="400"/>
              </a:spcAft>
              <a:buFont typeface="+mj-lt"/>
              <a:buAutoNum type="arabicPeriod"/>
            </a:pPr>
            <a:r>
              <a:rPr lang="ar-MA" sz="2400" b="1" kern="0" dirty="0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اِضْغَطْ عَلى زِرِّ ٱلتَّشْغيلِ</a:t>
            </a:r>
            <a:r>
              <a:rPr lang="fr-MA" sz="2400" b="1" kern="0" dirty="0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</a:t>
            </a:r>
            <a:r>
              <a:rPr lang="ar-MA" sz="2400" b="1" kern="0" dirty="0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مَرَّةً واحِدَةً </a:t>
            </a:r>
            <a:r>
              <a:rPr lang="ar-MA" sz="2400" b="1" kern="0" dirty="0" err="1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وَٱنْتَظِرْ</a:t>
            </a:r>
            <a:r>
              <a:rPr lang="ar-MA" sz="2400" b="1" kern="0" dirty="0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قَليلاً رَيْثَما تُعْرَضُ </a:t>
            </a:r>
            <a:r>
              <a:rPr lang="ar-MA" sz="2400" b="1" kern="0" dirty="0" err="1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ٱلصّورَةُ</a:t>
            </a:r>
            <a:r>
              <a:rPr lang="ar-MA" sz="2400" b="1" kern="0" dirty="0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.</a:t>
            </a:r>
          </a:p>
          <a:p>
            <a:pPr marL="457200" indent="-457200" algn="just" rtl="1">
              <a:spcBef>
                <a:spcPts val="400"/>
              </a:spcBef>
              <a:spcAft>
                <a:spcPts val="400"/>
              </a:spcAft>
              <a:buFont typeface="+mj-lt"/>
              <a:buAutoNum type="arabicPeriod"/>
            </a:pPr>
            <a:r>
              <a:rPr lang="ar-MA" sz="2400" b="1" kern="0" dirty="0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اِسْتَخْدِمْ زِرَّ ( </a:t>
            </a:r>
            <a:r>
              <a:rPr lang="fr-FR" sz="2400" b="1" kern="0" dirty="0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(source /input</a:t>
            </a:r>
            <a:r>
              <a:rPr lang="fr-MA" sz="2400" b="1" kern="0" dirty="0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</a:t>
            </a:r>
            <a:r>
              <a:rPr lang="ar-MA" sz="2400" b="1" kern="0" dirty="0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لاِخْتِيارِ مَصْدَرِ </a:t>
            </a:r>
            <a:r>
              <a:rPr lang="ar-MA" sz="2400" b="1" kern="0" dirty="0" err="1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ٱلصّورَةِ</a:t>
            </a:r>
            <a:r>
              <a:rPr lang="ar-MA" sz="2400" b="1" kern="0" dirty="0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.</a:t>
            </a:r>
          </a:p>
          <a:p>
            <a:pPr algn="just" rtl="1">
              <a:spcBef>
                <a:spcPts val="400"/>
              </a:spcBef>
              <a:spcAft>
                <a:spcPts val="400"/>
              </a:spcAft>
              <a:buNone/>
            </a:pPr>
            <a:endParaRPr lang="fr-MA" sz="2400" b="1" kern="0" dirty="0"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E688FB5C-FB21-0B8B-2D60-1C789F699D2D}"/>
              </a:ext>
            </a:extLst>
          </p:cNvPr>
          <p:cNvSpPr txBox="1"/>
          <p:nvPr/>
        </p:nvSpPr>
        <p:spPr>
          <a:xfrm>
            <a:off x="394066" y="1653189"/>
            <a:ext cx="3518146" cy="16722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spcBef>
                <a:spcPts val="400"/>
              </a:spcBef>
              <a:spcAft>
                <a:spcPts val="400"/>
              </a:spcAft>
            </a:pPr>
            <a:r>
              <a:rPr lang="ar-MA" sz="2400" b="1" kern="0" dirty="0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5. لِإيقافِ تَشْغيلِ </a:t>
            </a:r>
            <a:r>
              <a:rPr lang="ar-MA" sz="2400" b="1" kern="0" dirty="0" err="1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ٱلْجِهازِ</a:t>
            </a:r>
            <a:r>
              <a:rPr lang="ar-MA" sz="2400" b="1" kern="0" dirty="0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: اِضْغَطْ عَلى زِرِّ ٱلتَّشْغيلِ مَرَّتَيْنِ .</a:t>
            </a:r>
          </a:p>
          <a:p>
            <a:pPr algn="just" rtl="1">
              <a:spcBef>
                <a:spcPts val="400"/>
              </a:spcBef>
              <a:spcAft>
                <a:spcPts val="400"/>
              </a:spcAft>
            </a:pPr>
            <a:r>
              <a:rPr lang="ar-MA" sz="2400" b="1" kern="0" dirty="0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6. اِنْتَظِرْ حَتّى تَتَوَقَّفَ مَراوِحُ </a:t>
            </a:r>
            <a:r>
              <a:rPr lang="ar-MA" sz="2400" b="1" kern="0" dirty="0" err="1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ٱلتَّبْريدِ</a:t>
            </a:r>
            <a:r>
              <a:rPr lang="ar-MA" sz="2400" b="1" kern="0" dirty="0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قَبْلَ فَصْلِ سِلْكِ ٱلْكَهْرَباءِ (مِنْ دَقيقَتَيْنِ إِلى 3 دَقائِقَ).</a:t>
            </a:r>
            <a:endParaRPr lang="fr-MA" sz="2400" b="1" kern="0" dirty="0"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221674382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C2EA33-BB3A-F779-E421-FD90476E8D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3F15AD45-147A-2ECA-2AF3-56F81A75A4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5749"/>
            <a:ext cx="7206045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ثالثا :  الصور التوضيحية. وتساعدنا على خطوات استخدام الجهاز.</a:t>
            </a:r>
            <a:endParaRPr lang="fr-FR" sz="240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42C6057-6BF4-80B3-8537-862AC00C5E4A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C1F68E4-26FF-0B2D-8C28-2CD2357E2AF0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62751A9-3CEA-95E1-2FF5-2ED77285F40B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F46ADEB-0EA6-116D-6CF6-89F239A69D41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EAA48881-7EDD-EC8C-E912-90045997276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03131592-68DB-C20A-B6F6-FBD80C85B41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40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AEB0BB5C-AC9B-9C02-ECFD-35238ADD41B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9537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C53CD944-A1E4-DDED-6D1E-144807EFA42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551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502DA27-A9F5-441D-DFFB-F43EC875520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19" name="Groupe 18">
            <a:extLst>
              <a:ext uri="{FF2B5EF4-FFF2-40B4-BE49-F238E27FC236}">
                <a16:creationId xmlns:a16="http://schemas.microsoft.com/office/drawing/2014/main" id="{B01BCF3D-4ADF-FD32-4311-3804A1E57B65}"/>
              </a:ext>
            </a:extLst>
          </p:cNvPr>
          <p:cNvGrpSpPr/>
          <p:nvPr/>
        </p:nvGrpSpPr>
        <p:grpSpPr>
          <a:xfrm>
            <a:off x="457729" y="1526894"/>
            <a:ext cx="3584512" cy="5256691"/>
            <a:chOff x="3181024" y="1455576"/>
            <a:chExt cx="3823376" cy="5256691"/>
          </a:xfrm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513160FD-01EB-8E3B-0400-9A0CC04DD19B}"/>
                </a:ext>
              </a:extLst>
            </p:cNvPr>
            <p:cNvSpPr/>
            <p:nvPr/>
          </p:nvSpPr>
          <p:spPr>
            <a:xfrm>
              <a:off x="3181024" y="1455576"/>
              <a:ext cx="3823376" cy="5176286"/>
            </a:xfrm>
            <a:prstGeom prst="roundRect">
              <a:avLst>
                <a:gd name="adj" fmla="val 6379"/>
              </a:avLst>
            </a:prstGeom>
            <a:solidFill>
              <a:schemeClr val="accent5">
                <a:lumMod val="20000"/>
                <a:lumOff val="80000"/>
              </a:schemeClr>
            </a:solidFill>
            <a:ln>
              <a:solidFill>
                <a:srgbClr val="00729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07F66D9C-6B4D-F9B4-230B-4A746D6B1DCF}"/>
                </a:ext>
              </a:extLst>
            </p:cNvPr>
            <p:cNvGrpSpPr/>
            <p:nvPr/>
          </p:nvGrpSpPr>
          <p:grpSpPr>
            <a:xfrm>
              <a:off x="3207796" y="5996186"/>
              <a:ext cx="1186400" cy="716081"/>
              <a:chOff x="1627925" y="2547256"/>
              <a:chExt cx="6407669" cy="3235873"/>
            </a:xfrm>
          </p:grpSpPr>
          <p:pic>
            <p:nvPicPr>
              <p:cNvPr id="1026" name="Picture 2" descr="Data show EPSON EH-TW5600, 2500 Lumens - Full HD 1080p compatible 3D |  Algérie">
                <a:extLst>
                  <a:ext uri="{FF2B5EF4-FFF2-40B4-BE49-F238E27FC236}">
                    <a16:creationId xmlns:a16="http://schemas.microsoft.com/office/drawing/2014/main" id="{9C33731F-EB4D-8F12-C869-F111123CB47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BEBA8EAE-BF5A-486C-A8C5-ECC9F3942E4B}">
                    <a14:imgProps xmlns:a14="http://schemas.microsoft.com/office/drawing/2010/main">
                      <a14:imgLayer r:embed="rId8">
                        <a14:imgEffect>
                          <a14:sharpenSoften amount="50000"/>
                        </a14:imgEffect>
                        <a14:imgEffect>
                          <a14:colorTemperature colorTemp="47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27925" y="2547256"/>
                <a:ext cx="6407669" cy="3235873"/>
              </a:xfrm>
              <a:prstGeom prst="ellipse">
                <a:avLst/>
              </a:prstGeom>
              <a:ln>
                <a:noFill/>
              </a:ln>
              <a:effectLst>
                <a:softEdge rad="112500"/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2" name="ZoneTexte 1">
                <a:extLst>
                  <a:ext uri="{FF2B5EF4-FFF2-40B4-BE49-F238E27FC236}">
                    <a16:creationId xmlns:a16="http://schemas.microsoft.com/office/drawing/2014/main" id="{9EA46A16-C06F-BC5A-126F-7CBA36621F23}"/>
                  </a:ext>
                </a:extLst>
              </p:cNvPr>
              <p:cNvSpPr txBox="1"/>
              <p:nvPr/>
            </p:nvSpPr>
            <p:spPr>
              <a:xfrm>
                <a:off x="4853279" y="4711960"/>
                <a:ext cx="681134" cy="369332"/>
              </a:xfrm>
              <a:prstGeom prst="rect">
                <a:avLst/>
              </a:prstGeom>
              <a:solidFill>
                <a:schemeClr val="bg2">
                  <a:lumMod val="9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" name="ZoneTexte 2">
                <a:extLst>
                  <a:ext uri="{FF2B5EF4-FFF2-40B4-BE49-F238E27FC236}">
                    <a16:creationId xmlns:a16="http://schemas.microsoft.com/office/drawing/2014/main" id="{8784B512-6151-28F5-E9C8-F880113D65B3}"/>
                  </a:ext>
                </a:extLst>
              </p:cNvPr>
              <p:cNvSpPr txBox="1"/>
              <p:nvPr/>
            </p:nvSpPr>
            <p:spPr>
              <a:xfrm>
                <a:off x="4320073" y="2970246"/>
                <a:ext cx="886409" cy="369332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F06D41D3-925D-4262-8179-51F627A41031}"/>
                  </a:ext>
                </a:extLst>
              </p:cNvPr>
              <p:cNvSpPr txBox="1"/>
              <p:nvPr/>
            </p:nvSpPr>
            <p:spPr>
              <a:xfrm>
                <a:off x="7516075" y="4342628"/>
                <a:ext cx="348397" cy="369332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45B10DF9-2ADE-280F-0F2C-1911384942CA}"/>
              </a:ext>
            </a:extLst>
          </p:cNvPr>
          <p:cNvGrpSpPr/>
          <p:nvPr/>
        </p:nvGrpSpPr>
        <p:grpSpPr>
          <a:xfrm>
            <a:off x="3923267" y="1514948"/>
            <a:ext cx="3969195" cy="5256691"/>
            <a:chOff x="2951839" y="1455576"/>
            <a:chExt cx="4233693" cy="5256691"/>
          </a:xfrm>
        </p:grpSpPr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C164ADC7-CE32-E62A-F1B1-8220A38F73C7}"/>
                </a:ext>
              </a:extLst>
            </p:cNvPr>
            <p:cNvSpPr/>
            <p:nvPr/>
          </p:nvSpPr>
          <p:spPr>
            <a:xfrm>
              <a:off x="3181024" y="1455576"/>
              <a:ext cx="3823376" cy="5176286"/>
            </a:xfrm>
            <a:prstGeom prst="roundRect">
              <a:avLst>
                <a:gd name="adj" fmla="val 6379"/>
              </a:avLst>
            </a:prstGeom>
            <a:solidFill>
              <a:schemeClr val="accent5">
                <a:lumMod val="20000"/>
                <a:lumOff val="80000"/>
              </a:schemeClr>
            </a:solidFill>
            <a:ln>
              <a:solidFill>
                <a:srgbClr val="00729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24" name="Groupe 23">
              <a:extLst>
                <a:ext uri="{FF2B5EF4-FFF2-40B4-BE49-F238E27FC236}">
                  <a16:creationId xmlns:a16="http://schemas.microsoft.com/office/drawing/2014/main" id="{674999AF-0284-67F2-1398-6B49EB18EC25}"/>
                </a:ext>
              </a:extLst>
            </p:cNvPr>
            <p:cNvGrpSpPr/>
            <p:nvPr/>
          </p:nvGrpSpPr>
          <p:grpSpPr>
            <a:xfrm>
              <a:off x="3207796" y="5996186"/>
              <a:ext cx="1186400" cy="716081"/>
              <a:chOff x="1627925" y="2547256"/>
              <a:chExt cx="6407669" cy="3235873"/>
            </a:xfrm>
          </p:grpSpPr>
          <p:pic>
            <p:nvPicPr>
              <p:cNvPr id="26" name="Picture 2" descr="Data show EPSON EH-TW5600, 2500 Lumens - Full HD 1080p compatible 3D |  Algérie">
                <a:extLst>
                  <a:ext uri="{FF2B5EF4-FFF2-40B4-BE49-F238E27FC236}">
                    <a16:creationId xmlns:a16="http://schemas.microsoft.com/office/drawing/2014/main" id="{72144BAE-7C8C-5A98-E57A-8366FC04ABD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BEBA8EAE-BF5A-486C-A8C5-ECC9F3942E4B}">
                    <a14:imgProps xmlns:a14="http://schemas.microsoft.com/office/drawing/2010/main">
                      <a14:imgLayer r:embed="rId8">
                        <a14:imgEffect>
                          <a14:sharpenSoften amount="50000"/>
                        </a14:imgEffect>
                        <a14:imgEffect>
                          <a14:colorTemperature colorTemp="47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27925" y="2547256"/>
                <a:ext cx="6407669" cy="3235873"/>
              </a:xfrm>
              <a:prstGeom prst="ellipse">
                <a:avLst/>
              </a:prstGeom>
              <a:ln>
                <a:noFill/>
              </a:ln>
              <a:effectLst>
                <a:softEdge rad="112500"/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DF893DD1-DFF9-4199-F0E7-8E7EC0981AD4}"/>
                  </a:ext>
                </a:extLst>
              </p:cNvPr>
              <p:cNvSpPr txBox="1"/>
              <p:nvPr/>
            </p:nvSpPr>
            <p:spPr>
              <a:xfrm>
                <a:off x="4853279" y="4711960"/>
                <a:ext cx="681134" cy="369332"/>
              </a:xfrm>
              <a:prstGeom prst="rect">
                <a:avLst/>
              </a:prstGeom>
              <a:solidFill>
                <a:schemeClr val="bg2">
                  <a:lumMod val="9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13753A39-055C-023F-6E56-34511BEB78B4}"/>
                  </a:ext>
                </a:extLst>
              </p:cNvPr>
              <p:cNvSpPr txBox="1"/>
              <p:nvPr/>
            </p:nvSpPr>
            <p:spPr>
              <a:xfrm>
                <a:off x="4320073" y="2970246"/>
                <a:ext cx="886409" cy="369332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9" name="ZoneTexte 28">
                <a:extLst>
                  <a:ext uri="{FF2B5EF4-FFF2-40B4-BE49-F238E27FC236}">
                    <a16:creationId xmlns:a16="http://schemas.microsoft.com/office/drawing/2014/main" id="{F0301ADE-9123-32E3-95BC-065A8AF2D1C1}"/>
                  </a:ext>
                </a:extLst>
              </p:cNvPr>
              <p:cNvSpPr txBox="1"/>
              <p:nvPr/>
            </p:nvSpPr>
            <p:spPr>
              <a:xfrm>
                <a:off x="7516075" y="4342628"/>
                <a:ext cx="348397" cy="369332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25" name="Google Shape;452;p158">
              <a:extLst>
                <a:ext uri="{FF2B5EF4-FFF2-40B4-BE49-F238E27FC236}">
                  <a16:creationId xmlns:a16="http://schemas.microsoft.com/office/drawing/2014/main" id="{97FEC832-60CF-A5E1-055E-74715F493963}"/>
                </a:ext>
              </a:extLst>
            </p:cNvPr>
            <p:cNvSpPr txBox="1"/>
            <p:nvPr/>
          </p:nvSpPr>
          <p:spPr>
            <a:xfrm>
              <a:off x="2951839" y="1554140"/>
              <a:ext cx="4233693" cy="770690"/>
            </a:xfrm>
            <a:prstGeom prst="roundRect">
              <a:avLst>
                <a:gd name="adj" fmla="val 10967"/>
              </a:avLst>
            </a:prstGeom>
            <a:noFill/>
            <a:ln w="12700" cap="flat" cmpd="sng" algn="ctr">
              <a:solidFill>
                <a:srgbClr val="D6E9EA"/>
              </a:solidFill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t" anchorCtr="0">
              <a:spAutoFit/>
            </a:bodyPr>
            <a:lstStyle>
              <a:defPPr>
                <a:defRPr lang="en-US"/>
              </a:defPPr>
              <a:lvl1pPr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4800">
                  <a:solidFill>
                    <a:schemeClr val="tx1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</a:defRPr>
              </a:lvl1pPr>
            </a:lstStyle>
            <a:p>
              <a:pPr marL="0" marR="0" lvl="0" indent="0" algn="ctr" defTabSz="914400" rtl="1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200" b="1" i="0" u="sng" strike="noStrike" kern="0" cap="none" spc="0" normalizeH="0" baseline="0" noProof="0" dirty="0">
                  <a:ln>
                    <a:noFill/>
                  </a:ln>
                  <a:solidFill>
                    <a:srgbClr val="424D7C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</a:rPr>
                <a:t>دَليلُ ٱسْتِعْمالِ</a:t>
              </a:r>
              <a:r>
                <a:rPr kumimoji="0" lang="fr-FR" sz="3200" b="1" i="0" u="sng" strike="noStrike" kern="0" cap="none" spc="0" normalizeH="0" baseline="0" noProof="0" dirty="0">
                  <a:ln>
                    <a:noFill/>
                  </a:ln>
                  <a:solidFill>
                    <a:srgbClr val="424D7C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</a:rPr>
                <a:t> </a:t>
              </a:r>
              <a:r>
                <a:rPr kumimoji="0" lang="ar-MA" sz="3200" b="1" i="0" u="sng" strike="noStrike" kern="0" cap="none" spc="0" normalizeH="0" baseline="0" noProof="0" dirty="0" err="1">
                  <a:ln>
                    <a:noFill/>
                  </a:ln>
                  <a:solidFill>
                    <a:srgbClr val="424D7C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</a:rPr>
                <a:t>ٱلْمِسْلاطِ</a:t>
              </a:r>
              <a:r>
                <a:rPr kumimoji="0" lang="ar-MA" sz="3200" b="1" i="0" u="sng" strike="noStrike" kern="0" cap="none" spc="0" normalizeH="0" baseline="0" noProof="0" dirty="0">
                  <a:ln>
                    <a:noFill/>
                  </a:ln>
                  <a:solidFill>
                    <a:srgbClr val="424D7C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</a:rPr>
                <a:t> </a:t>
              </a:r>
              <a:r>
                <a:rPr kumimoji="0" lang="ar-MA" sz="3200" b="1" i="0" u="sng" strike="noStrike" kern="0" cap="none" spc="0" normalizeH="0" baseline="0" noProof="0" dirty="0" err="1">
                  <a:ln>
                    <a:noFill/>
                  </a:ln>
                  <a:solidFill>
                    <a:srgbClr val="424D7C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</a:rPr>
                <a:t>ٱلضَّوْئِيِّ</a:t>
              </a:r>
              <a:endParaRPr kumimoji="0" lang="fr-MA" sz="3200" b="1" i="0" u="sng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endParaRPr>
            </a:p>
          </p:txBody>
        </p:sp>
      </p:grpSp>
      <p:pic>
        <p:nvPicPr>
          <p:cNvPr id="16" name="Image 15">
            <a:extLst>
              <a:ext uri="{FF2B5EF4-FFF2-40B4-BE49-F238E27FC236}">
                <a16:creationId xmlns:a16="http://schemas.microsoft.com/office/drawing/2014/main" id="{BBFAA4BF-CD59-493F-3834-B1EC8CE7E0E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188420" y="3465417"/>
            <a:ext cx="467860" cy="407088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9F1841AC-BBDE-D2CB-AD4E-78DD00CF347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099130" y="4593095"/>
            <a:ext cx="646439" cy="407088"/>
          </a:xfrm>
          <a:prstGeom prst="rect">
            <a:avLst/>
          </a:prstGeom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20F5D497-A198-EA95-3479-E048A5D7E92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131504" y="6180318"/>
            <a:ext cx="594747" cy="407088"/>
          </a:xfrm>
          <a:prstGeom prst="rect">
            <a:avLst/>
          </a:prstGeom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ACCBC4F5-E4D1-14C1-4DC7-1464B46F9340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64456" y="1998857"/>
            <a:ext cx="1106294" cy="669866"/>
          </a:xfrm>
          <a:prstGeom prst="rect">
            <a:avLst/>
          </a:prstGeom>
        </p:spPr>
      </p:pic>
      <p:sp>
        <p:nvSpPr>
          <p:cNvPr id="36" name="ZoneTexte 35">
            <a:extLst>
              <a:ext uri="{FF2B5EF4-FFF2-40B4-BE49-F238E27FC236}">
                <a16:creationId xmlns:a16="http://schemas.microsoft.com/office/drawing/2014/main" id="{A194F265-D952-6067-C0F8-71658F1E8FA9}"/>
              </a:ext>
            </a:extLst>
          </p:cNvPr>
          <p:cNvSpPr txBox="1"/>
          <p:nvPr/>
        </p:nvSpPr>
        <p:spPr>
          <a:xfrm>
            <a:off x="4105904" y="2149390"/>
            <a:ext cx="3518146" cy="50372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spcBef>
                <a:spcPts val="400"/>
              </a:spcBef>
              <a:spcAft>
                <a:spcPts val="400"/>
              </a:spcAft>
              <a:buNone/>
            </a:pPr>
            <a:r>
              <a:rPr lang="fr-MA" sz="2400" b="1" kern="0" dirty="0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ا</a:t>
            </a:r>
            <a:r>
              <a:rPr lang="ar-MA" sz="2400" b="1" kern="0" dirty="0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ِ</a:t>
            </a:r>
            <a:r>
              <a:rPr lang="fr-MA" sz="2400" b="1" kern="0" dirty="0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ت</a:t>
            </a:r>
            <a:r>
              <a:rPr lang="ar-MA" sz="2400" b="1" kern="0" dirty="0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َّ</a:t>
            </a:r>
            <a:r>
              <a:rPr lang="fr-MA" sz="2400" b="1" kern="0" dirty="0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ب</a:t>
            </a:r>
            <a:r>
              <a:rPr lang="ar-MA" sz="2400" b="1" kern="0" dirty="0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ِ</a:t>
            </a:r>
            <a:r>
              <a:rPr lang="fr-MA" sz="2400" b="1" kern="0" dirty="0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ع</a:t>
            </a:r>
            <a:r>
              <a:rPr lang="ar-MA" sz="2400" b="1" kern="0" dirty="0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ْ</a:t>
            </a:r>
            <a:r>
              <a:rPr lang="fr-MA" sz="2400" b="1" kern="0" dirty="0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ه</a:t>
            </a:r>
            <a:r>
              <a:rPr lang="ar-MA" sz="2400" b="1" kern="0" dirty="0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َ</a:t>
            </a:r>
            <a:r>
              <a:rPr lang="fr-MA" sz="2400" b="1" kern="0" dirty="0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ذ</a:t>
            </a:r>
            <a:r>
              <a:rPr lang="ar-MA" sz="2400" b="1" kern="0" dirty="0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ِ</a:t>
            </a:r>
            <a:r>
              <a:rPr lang="fr-MA" sz="2400" b="1" kern="0" dirty="0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ه</a:t>
            </a:r>
            <a:r>
              <a:rPr lang="ar-MA" sz="2400" b="1" kern="0" dirty="0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ِ</a:t>
            </a:r>
            <a:r>
              <a:rPr lang="fr-MA" sz="2400" b="1" kern="0" dirty="0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</a:t>
            </a:r>
            <a:r>
              <a:rPr lang="ar-MA" sz="2400" b="1" kern="0" dirty="0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</a:t>
            </a:r>
            <a:r>
              <a:rPr lang="fr-MA" sz="2400" b="1" kern="0" dirty="0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ل</a:t>
            </a:r>
            <a:r>
              <a:rPr lang="ar-MA" sz="2400" b="1" kern="0" dirty="0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ْ</a:t>
            </a:r>
            <a:r>
              <a:rPr lang="fr-MA" sz="2400" b="1" kern="0" dirty="0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خ</a:t>
            </a:r>
            <a:r>
              <a:rPr lang="ar-MA" sz="2400" b="1" kern="0" dirty="0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ُ</a:t>
            </a:r>
            <a:r>
              <a:rPr lang="fr-MA" sz="2400" b="1" kern="0" dirty="0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ط</a:t>
            </a:r>
            <a:r>
              <a:rPr lang="ar-MA" sz="2400" b="1" kern="0" dirty="0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ُ</a:t>
            </a:r>
            <a:r>
              <a:rPr lang="fr-MA" sz="2400" b="1" kern="0" dirty="0" err="1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وات</a:t>
            </a:r>
            <a:r>
              <a:rPr lang="ar-MA" sz="2400" b="1" kern="0" dirty="0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ِ</a:t>
            </a:r>
            <a:r>
              <a:rPr lang="fr-MA" sz="2400" b="1" kern="0" dirty="0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ب</a:t>
            </a:r>
            <a:r>
              <a:rPr lang="ar-MA" sz="2400" b="1" kern="0" dirty="0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ِٱ</a:t>
            </a:r>
            <a:r>
              <a:rPr lang="fr-MA" sz="2400" b="1" kern="0" dirty="0" err="1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لت</a:t>
            </a:r>
            <a:r>
              <a:rPr lang="ar-MA" sz="2400" b="1" kern="0" dirty="0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َّ</a:t>
            </a:r>
            <a:r>
              <a:rPr lang="fr-MA" sz="2400" b="1" kern="0" dirty="0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ر</a:t>
            </a:r>
            <a:r>
              <a:rPr lang="ar-MA" sz="2400" b="1" kern="0" dirty="0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ْ</a:t>
            </a:r>
            <a:r>
              <a:rPr lang="fr-MA" sz="2400" b="1" kern="0" dirty="0" err="1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تيب</a:t>
            </a:r>
            <a:r>
              <a:rPr lang="ar-MA" sz="2400" b="1" kern="0" dirty="0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ِ</a:t>
            </a:r>
            <a:r>
              <a:rPr lang="fr-MA" sz="2400" b="1" kern="0" dirty="0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ل</a:t>
            </a:r>
            <a:r>
              <a:rPr lang="ar-MA" sz="2400" b="1" kern="0" dirty="0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ِ</a:t>
            </a:r>
            <a:r>
              <a:rPr lang="fr-MA" sz="2400" b="1" kern="0" dirty="0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ض</a:t>
            </a:r>
            <a:r>
              <a:rPr lang="ar-MA" sz="2400" b="1" kern="0" dirty="0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َ</a:t>
            </a:r>
            <a:r>
              <a:rPr lang="fr-MA" sz="2400" b="1" kern="0" dirty="0" err="1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مان</a:t>
            </a:r>
            <a:r>
              <a:rPr lang="ar-MA" sz="2400" b="1" kern="0" dirty="0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ِ</a:t>
            </a:r>
            <a:r>
              <a:rPr lang="fr-MA" sz="2400" b="1" kern="0" dirty="0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ت</a:t>
            </a:r>
            <a:r>
              <a:rPr lang="ar-MA" sz="2400" b="1" kern="0" dirty="0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َ</a:t>
            </a:r>
            <a:r>
              <a:rPr lang="fr-MA" sz="2400" b="1" kern="0" dirty="0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ش</a:t>
            </a:r>
            <a:r>
              <a:rPr lang="ar-MA" sz="2400" b="1" kern="0" dirty="0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ْ</a:t>
            </a:r>
            <a:r>
              <a:rPr lang="fr-MA" sz="2400" b="1" kern="0" dirty="0" err="1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غيل</a:t>
            </a:r>
            <a:r>
              <a:rPr lang="ar-MA" sz="2400" b="1" kern="0" dirty="0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ٍ</a:t>
            </a:r>
            <a:r>
              <a:rPr lang="fr-MA" sz="2400" b="1" kern="0" dirty="0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س</a:t>
            </a:r>
            <a:r>
              <a:rPr lang="ar-MA" sz="2400" b="1" kern="0" dirty="0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َ</a:t>
            </a:r>
            <a:r>
              <a:rPr lang="fr-MA" sz="2400" b="1" kern="0" dirty="0" err="1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ليم</a:t>
            </a:r>
            <a:r>
              <a:rPr lang="ar-MA" sz="2400" b="1" kern="0" dirty="0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ٍ</a:t>
            </a:r>
            <a:r>
              <a:rPr lang="fr-MA" sz="2400" b="1" kern="0" dirty="0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و</a:t>
            </a:r>
            <a:r>
              <a:rPr lang="ar-MA" sz="2400" b="1" kern="0" dirty="0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َ</a:t>
            </a:r>
            <a:r>
              <a:rPr lang="fr-MA" sz="2400" b="1" kern="0" dirty="0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آ</a:t>
            </a:r>
            <a:r>
              <a:rPr lang="ar-MA" sz="2400" b="1" kern="0" dirty="0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مِ</a:t>
            </a:r>
            <a:r>
              <a:rPr lang="fr-MA" sz="2400" b="1" kern="0" dirty="0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ن</a:t>
            </a:r>
            <a:r>
              <a:rPr lang="ar-MA" sz="2400" b="1" kern="0" dirty="0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ٍ</a:t>
            </a:r>
            <a:r>
              <a:rPr lang="fr-MA" sz="2400" b="1" kern="0" dirty="0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ل</a:t>
            </a:r>
            <a:r>
              <a:rPr lang="ar-MA" sz="2400" b="1" kern="0" dirty="0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ِ</a:t>
            </a:r>
            <a:r>
              <a:rPr lang="fr-MA" sz="2400" b="1" kern="0" dirty="0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ل</a:t>
            </a:r>
            <a:r>
              <a:rPr lang="ar-MA" sz="2400" b="1" kern="0" dirty="0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ْ</a:t>
            </a:r>
            <a:r>
              <a:rPr lang="fr-MA" sz="2400" b="1" kern="0" dirty="0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م</a:t>
            </a:r>
            <a:r>
              <a:rPr lang="ar-MA" sz="2400" b="1" kern="0" dirty="0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ِ</a:t>
            </a:r>
            <a:r>
              <a:rPr lang="fr-MA" sz="2400" b="1" kern="0" dirty="0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س</a:t>
            </a:r>
            <a:r>
              <a:rPr lang="ar-MA" sz="2400" b="1" kern="0" dirty="0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ْ</a:t>
            </a:r>
            <a:r>
              <a:rPr lang="fr-MA" sz="2400" b="1" kern="0" dirty="0" err="1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لاط</a:t>
            </a:r>
            <a:r>
              <a:rPr lang="ar-MA" sz="2400" b="1" kern="0" dirty="0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ِ</a:t>
            </a:r>
            <a:r>
              <a:rPr lang="fr-MA" sz="2400" b="1" kern="0" dirty="0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</a:t>
            </a:r>
            <a:r>
              <a:rPr lang="ar-MA" sz="2400" b="1" kern="0" dirty="0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</a:t>
            </a:r>
            <a:r>
              <a:rPr lang="fr-MA" sz="2400" b="1" kern="0" dirty="0" err="1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لض</a:t>
            </a:r>
            <a:r>
              <a:rPr lang="ar-MA" sz="2400" b="1" kern="0" dirty="0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َّ</a:t>
            </a:r>
            <a:r>
              <a:rPr lang="fr-MA" sz="2400" b="1" kern="0" dirty="0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و</a:t>
            </a:r>
            <a:r>
              <a:rPr lang="ar-MA" sz="2400" b="1" kern="0" dirty="0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ْ</a:t>
            </a:r>
            <a:r>
              <a:rPr lang="fr-MA" sz="2400" b="1" kern="0" dirty="0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ئ</a:t>
            </a:r>
            <a:r>
              <a:rPr lang="ar-MA" sz="2400" b="1" kern="0" dirty="0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ِ</a:t>
            </a:r>
            <a:r>
              <a:rPr lang="fr-MA" sz="2400" b="1" kern="0" dirty="0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ي</a:t>
            </a:r>
            <a:r>
              <a:rPr lang="ar-MA" sz="2400" b="1" kern="0" dirty="0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ِّ</a:t>
            </a:r>
            <a:r>
              <a:rPr lang="fr-MA" sz="2400" b="1" kern="0" dirty="0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:</a:t>
            </a:r>
          </a:p>
          <a:p>
            <a:pPr marL="457200" indent="-457200" algn="just" rtl="1">
              <a:spcBef>
                <a:spcPts val="400"/>
              </a:spcBef>
              <a:spcAft>
                <a:spcPts val="400"/>
              </a:spcAft>
              <a:buFont typeface="+mj-lt"/>
              <a:buAutoNum type="arabicPeriod"/>
            </a:pPr>
            <a:r>
              <a:rPr lang="ar-MA" sz="2400" b="1" kern="0" dirty="0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ضَعْ </a:t>
            </a:r>
            <a:r>
              <a:rPr lang="ar-MA" sz="2400" b="1" kern="0" dirty="0" err="1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ٱلْجِهازَ</a:t>
            </a:r>
            <a:r>
              <a:rPr lang="ar-MA" sz="2400" b="1" kern="0" dirty="0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عَلى سَطْحٍ مُسْتَوٍ وَثابِتٍ، عَلى بُعْدِ 1.5 إِلى 3 أَمْتارٍ مِنَ </a:t>
            </a:r>
            <a:r>
              <a:rPr lang="ar-MA" sz="2400" b="1" kern="0" dirty="0" err="1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ٱلشّاشَةِ</a:t>
            </a:r>
            <a:r>
              <a:rPr lang="ar-MA" sz="2400" b="1" kern="0" dirty="0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أَوِ ٱلْجِدارِ</a:t>
            </a:r>
            <a:r>
              <a:rPr lang="fr-MA" sz="2400" b="1" kern="0" dirty="0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.</a:t>
            </a:r>
          </a:p>
          <a:p>
            <a:pPr marL="457200" indent="-457200" algn="just" rtl="1">
              <a:spcBef>
                <a:spcPts val="400"/>
              </a:spcBef>
              <a:spcAft>
                <a:spcPts val="400"/>
              </a:spcAft>
              <a:buFont typeface="+mj-lt"/>
              <a:buAutoNum type="arabicPeriod"/>
            </a:pPr>
            <a:r>
              <a:rPr lang="ar-MA" sz="2400" b="1" kern="0" dirty="0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اِرْبِطْ سِلْكَ ٱلْكَهْرَباءِ </a:t>
            </a:r>
            <a:r>
              <a:rPr lang="ar-MA" sz="2400" b="1" kern="0" dirty="0" err="1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بِٱلْمِقَبَسِ</a:t>
            </a:r>
            <a:r>
              <a:rPr lang="ar-MA" sz="2400" b="1" kern="0" dirty="0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</a:t>
            </a:r>
            <a:r>
              <a:rPr lang="ar-MA" sz="2400" b="1" kern="0" dirty="0" err="1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ٱلْكَهْرَبائِيِّ</a:t>
            </a:r>
            <a:r>
              <a:rPr lang="ar-MA" sz="2400" b="1" kern="0" dirty="0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ٱلْمُناسِبِ</a:t>
            </a:r>
            <a:r>
              <a:rPr lang="fr-MA" sz="2400" b="1" kern="0" dirty="0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.</a:t>
            </a:r>
          </a:p>
          <a:p>
            <a:pPr marL="457200" indent="-457200" algn="just" rtl="1">
              <a:spcBef>
                <a:spcPts val="400"/>
              </a:spcBef>
              <a:spcAft>
                <a:spcPts val="400"/>
              </a:spcAft>
              <a:buFont typeface="+mj-lt"/>
              <a:buAutoNum type="arabicPeriod"/>
            </a:pPr>
            <a:r>
              <a:rPr lang="ar-MA" sz="2400" b="1" kern="0" dirty="0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اِضْغَطْ عَلى زِرِّ ٱلتَّشْغيلِ</a:t>
            </a:r>
            <a:r>
              <a:rPr lang="fr-MA" sz="2400" b="1" kern="0" dirty="0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</a:t>
            </a:r>
            <a:r>
              <a:rPr lang="ar-MA" sz="2400" b="1" kern="0" dirty="0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مَرَّةً واحِدَةً </a:t>
            </a:r>
            <a:r>
              <a:rPr lang="ar-MA" sz="2400" b="1" kern="0" dirty="0" err="1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وَٱنْتَظِرْ</a:t>
            </a:r>
            <a:r>
              <a:rPr lang="ar-MA" sz="2400" b="1" kern="0" dirty="0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قَليلاً رَيْثَما تُعْرَضُ </a:t>
            </a:r>
            <a:r>
              <a:rPr lang="ar-MA" sz="2400" b="1" kern="0" dirty="0" err="1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ٱلصّورَةُ</a:t>
            </a:r>
            <a:r>
              <a:rPr lang="ar-MA" sz="2400" b="1" kern="0" dirty="0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.</a:t>
            </a:r>
          </a:p>
          <a:p>
            <a:pPr marL="457200" indent="-457200" algn="just" rtl="1">
              <a:spcBef>
                <a:spcPts val="400"/>
              </a:spcBef>
              <a:spcAft>
                <a:spcPts val="400"/>
              </a:spcAft>
              <a:buFont typeface="+mj-lt"/>
              <a:buAutoNum type="arabicPeriod"/>
            </a:pPr>
            <a:r>
              <a:rPr lang="ar-MA" sz="2400" b="1" kern="0" dirty="0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اِسْتَخْدِمْ زِرَّ ( </a:t>
            </a:r>
            <a:r>
              <a:rPr lang="fr-FR" sz="2400" b="1" kern="0" dirty="0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(source /input</a:t>
            </a:r>
            <a:r>
              <a:rPr lang="fr-MA" sz="2400" b="1" kern="0" dirty="0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</a:t>
            </a:r>
            <a:r>
              <a:rPr lang="ar-MA" sz="2400" b="1" kern="0" dirty="0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لاِخْتِيارِ مَصْدَرِ </a:t>
            </a:r>
            <a:r>
              <a:rPr lang="ar-MA" sz="2400" b="1" kern="0" dirty="0" err="1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ٱلصّورَةِ</a:t>
            </a:r>
            <a:r>
              <a:rPr lang="ar-MA" sz="2400" b="1" kern="0" dirty="0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.</a:t>
            </a:r>
          </a:p>
          <a:p>
            <a:pPr algn="just" rtl="1">
              <a:spcBef>
                <a:spcPts val="400"/>
              </a:spcBef>
              <a:spcAft>
                <a:spcPts val="400"/>
              </a:spcAft>
              <a:buNone/>
            </a:pPr>
            <a:endParaRPr lang="fr-MA" sz="2400" b="1" kern="0" dirty="0"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B5656A10-9125-4F59-E5C2-62FDCB91D7FC}"/>
              </a:ext>
            </a:extLst>
          </p:cNvPr>
          <p:cNvSpPr txBox="1"/>
          <p:nvPr/>
        </p:nvSpPr>
        <p:spPr>
          <a:xfrm>
            <a:off x="382198" y="1667574"/>
            <a:ext cx="3518146" cy="16722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spcBef>
                <a:spcPts val="400"/>
              </a:spcBef>
              <a:spcAft>
                <a:spcPts val="400"/>
              </a:spcAft>
            </a:pPr>
            <a:r>
              <a:rPr lang="ar-MA" sz="2400" b="1" kern="0" dirty="0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5. لِإيقافِ تَشْغيلِ </a:t>
            </a:r>
            <a:r>
              <a:rPr lang="ar-MA" sz="2400" b="1" kern="0" dirty="0" err="1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ٱلْجِهازِ</a:t>
            </a:r>
            <a:r>
              <a:rPr lang="ar-MA" sz="2400" b="1" kern="0" dirty="0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: اِضْغَطْ عَلى زِرِّ ٱلتَّشْغيلِ مَرَّتَيْنِ .</a:t>
            </a:r>
          </a:p>
          <a:p>
            <a:pPr algn="just" rtl="1">
              <a:spcBef>
                <a:spcPts val="400"/>
              </a:spcBef>
              <a:spcAft>
                <a:spcPts val="400"/>
              </a:spcAft>
            </a:pPr>
            <a:r>
              <a:rPr lang="ar-MA" sz="2400" b="1" kern="0" dirty="0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6. اِنْتَظِرْ حَتّى تَتَوَقَّفَ مَراوِحُ </a:t>
            </a:r>
            <a:r>
              <a:rPr lang="ar-MA" sz="2400" b="1" kern="0" dirty="0" err="1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ٱلتَّبْريدِ</a:t>
            </a:r>
            <a:r>
              <a:rPr lang="ar-MA" sz="2400" b="1" kern="0" dirty="0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قَبْلَ فَصْلِ سِلْكِ ٱلْكَهْرَباءِ (مِنْ دَقيقَتَيْنِ إِلى 3 دَقائِقَ).</a:t>
            </a:r>
            <a:endParaRPr lang="fr-MA" sz="2400" b="1" kern="0" dirty="0"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sp>
        <p:nvSpPr>
          <p:cNvPr id="38" name="Ellipse 37">
            <a:extLst>
              <a:ext uri="{FF2B5EF4-FFF2-40B4-BE49-F238E27FC236}">
                <a16:creationId xmlns:a16="http://schemas.microsoft.com/office/drawing/2014/main" id="{4E540648-52B5-741A-4CA5-A6184C1F7230}"/>
              </a:ext>
            </a:extLst>
          </p:cNvPr>
          <p:cNvSpPr/>
          <p:nvPr/>
        </p:nvSpPr>
        <p:spPr>
          <a:xfrm>
            <a:off x="7099130" y="3429000"/>
            <a:ext cx="765342" cy="574028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9" name="Ellipse 38">
            <a:extLst>
              <a:ext uri="{FF2B5EF4-FFF2-40B4-BE49-F238E27FC236}">
                <a16:creationId xmlns:a16="http://schemas.microsoft.com/office/drawing/2014/main" id="{0C888AE3-3830-1AE6-50A3-131B33DB4FF6}"/>
              </a:ext>
            </a:extLst>
          </p:cNvPr>
          <p:cNvSpPr/>
          <p:nvPr/>
        </p:nvSpPr>
        <p:spPr>
          <a:xfrm>
            <a:off x="7046206" y="4498420"/>
            <a:ext cx="765342" cy="574028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0" name="Ellipse 39">
            <a:extLst>
              <a:ext uri="{FF2B5EF4-FFF2-40B4-BE49-F238E27FC236}">
                <a16:creationId xmlns:a16="http://schemas.microsoft.com/office/drawing/2014/main" id="{93EAB992-1D69-EE30-9F97-31CEE2C23285}"/>
              </a:ext>
            </a:extLst>
          </p:cNvPr>
          <p:cNvSpPr/>
          <p:nvPr/>
        </p:nvSpPr>
        <p:spPr>
          <a:xfrm>
            <a:off x="7053197" y="6100324"/>
            <a:ext cx="765342" cy="574028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1" name="Ellipse 40">
            <a:extLst>
              <a:ext uri="{FF2B5EF4-FFF2-40B4-BE49-F238E27FC236}">
                <a16:creationId xmlns:a16="http://schemas.microsoft.com/office/drawing/2014/main" id="{DAC33988-58AD-E595-4ADB-2B4AD48E7F31}"/>
              </a:ext>
            </a:extLst>
          </p:cNvPr>
          <p:cNvSpPr/>
          <p:nvPr/>
        </p:nvSpPr>
        <p:spPr>
          <a:xfrm>
            <a:off x="901960" y="2052735"/>
            <a:ext cx="916560" cy="559836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26586989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17C836-A8CF-37CA-72AC-62AD4DC55D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E074B06B-BD60-AC74-315A-11149B749D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5749"/>
            <a:ext cx="7206045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أخيرا: التحذيرات و هي النصائح التي تحمينا و تحمي الجهاز من التلف.</a:t>
            </a:r>
            <a:r>
              <a:rPr lang="f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  <a:endParaRPr lang="fr-FR" sz="240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9FA0318-86DE-D555-60C7-C5E7A1E22A8E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2E96149-A7F9-15DA-DCE1-1489186A0606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D65C96E-574A-5BF9-2E9A-742586D6EA3D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2DCE432-24EC-7CC2-ECA5-D86E76AFE3EF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91ABE15C-37CF-E3B1-3ECC-566CA6B6346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5E8174E6-4D4D-7B72-FD92-91E9FC385D4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40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AEC0EE5F-58E6-5AA9-7BB2-C4A9B669B8C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9537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67DDAA72-6168-D8C6-9F5C-5995A27D41F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551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14C48C-FA05-813A-858B-2BBB9010CE1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19" name="Groupe 18">
            <a:extLst>
              <a:ext uri="{FF2B5EF4-FFF2-40B4-BE49-F238E27FC236}">
                <a16:creationId xmlns:a16="http://schemas.microsoft.com/office/drawing/2014/main" id="{58AB10AD-2A6C-8B78-BA7E-5E0BB46358D5}"/>
              </a:ext>
            </a:extLst>
          </p:cNvPr>
          <p:cNvGrpSpPr/>
          <p:nvPr/>
        </p:nvGrpSpPr>
        <p:grpSpPr>
          <a:xfrm>
            <a:off x="457729" y="1526894"/>
            <a:ext cx="3584512" cy="5256691"/>
            <a:chOff x="3181024" y="1455576"/>
            <a:chExt cx="3823376" cy="5256691"/>
          </a:xfrm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3127E76A-B247-06C2-5761-0EAF90A5B466}"/>
                </a:ext>
              </a:extLst>
            </p:cNvPr>
            <p:cNvSpPr/>
            <p:nvPr/>
          </p:nvSpPr>
          <p:spPr>
            <a:xfrm>
              <a:off x="3181024" y="1455576"/>
              <a:ext cx="3823376" cy="5176286"/>
            </a:xfrm>
            <a:prstGeom prst="roundRect">
              <a:avLst>
                <a:gd name="adj" fmla="val 6379"/>
              </a:avLst>
            </a:prstGeom>
            <a:solidFill>
              <a:schemeClr val="accent5">
                <a:lumMod val="20000"/>
                <a:lumOff val="80000"/>
              </a:schemeClr>
            </a:solidFill>
            <a:ln>
              <a:solidFill>
                <a:srgbClr val="00729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CCFB12B1-4F7F-DA3E-1428-64C596B2FBA2}"/>
                </a:ext>
              </a:extLst>
            </p:cNvPr>
            <p:cNvGrpSpPr/>
            <p:nvPr/>
          </p:nvGrpSpPr>
          <p:grpSpPr>
            <a:xfrm>
              <a:off x="3207796" y="5996186"/>
              <a:ext cx="1186400" cy="716081"/>
              <a:chOff x="1627925" y="2547256"/>
              <a:chExt cx="6407669" cy="3235873"/>
            </a:xfrm>
          </p:grpSpPr>
          <p:pic>
            <p:nvPicPr>
              <p:cNvPr id="1026" name="Picture 2" descr="Data show EPSON EH-TW5600, 2500 Lumens - Full HD 1080p compatible 3D |  Algérie">
                <a:extLst>
                  <a:ext uri="{FF2B5EF4-FFF2-40B4-BE49-F238E27FC236}">
                    <a16:creationId xmlns:a16="http://schemas.microsoft.com/office/drawing/2014/main" id="{49892612-738E-9005-A5D0-F886D7D2603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BEBA8EAE-BF5A-486C-A8C5-ECC9F3942E4B}">
                    <a14:imgProps xmlns:a14="http://schemas.microsoft.com/office/drawing/2010/main">
                      <a14:imgLayer r:embed="rId8">
                        <a14:imgEffect>
                          <a14:sharpenSoften amount="50000"/>
                        </a14:imgEffect>
                        <a14:imgEffect>
                          <a14:colorTemperature colorTemp="47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27925" y="2547256"/>
                <a:ext cx="6407669" cy="3235873"/>
              </a:xfrm>
              <a:prstGeom prst="ellipse">
                <a:avLst/>
              </a:prstGeom>
              <a:ln>
                <a:noFill/>
              </a:ln>
              <a:effectLst>
                <a:softEdge rad="112500"/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2" name="ZoneTexte 1">
                <a:extLst>
                  <a:ext uri="{FF2B5EF4-FFF2-40B4-BE49-F238E27FC236}">
                    <a16:creationId xmlns:a16="http://schemas.microsoft.com/office/drawing/2014/main" id="{899797C2-AAE2-676D-BBFF-0CFB8459F8A8}"/>
                  </a:ext>
                </a:extLst>
              </p:cNvPr>
              <p:cNvSpPr txBox="1"/>
              <p:nvPr/>
            </p:nvSpPr>
            <p:spPr>
              <a:xfrm>
                <a:off x="4853279" y="4711960"/>
                <a:ext cx="681134" cy="369332"/>
              </a:xfrm>
              <a:prstGeom prst="rect">
                <a:avLst/>
              </a:prstGeom>
              <a:solidFill>
                <a:schemeClr val="bg2">
                  <a:lumMod val="9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" name="ZoneTexte 2">
                <a:extLst>
                  <a:ext uri="{FF2B5EF4-FFF2-40B4-BE49-F238E27FC236}">
                    <a16:creationId xmlns:a16="http://schemas.microsoft.com/office/drawing/2014/main" id="{0A081322-A236-814D-E179-05D6040B7ECB}"/>
                  </a:ext>
                </a:extLst>
              </p:cNvPr>
              <p:cNvSpPr txBox="1"/>
              <p:nvPr/>
            </p:nvSpPr>
            <p:spPr>
              <a:xfrm>
                <a:off x="4320073" y="2970246"/>
                <a:ext cx="886409" cy="369332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FE473602-D64F-0555-D17F-FE257AFA37E6}"/>
                  </a:ext>
                </a:extLst>
              </p:cNvPr>
              <p:cNvSpPr txBox="1"/>
              <p:nvPr/>
            </p:nvSpPr>
            <p:spPr>
              <a:xfrm>
                <a:off x="7516075" y="4342628"/>
                <a:ext cx="348397" cy="369332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FB37B939-2817-C224-DDEB-BBA1BB79710A}"/>
              </a:ext>
            </a:extLst>
          </p:cNvPr>
          <p:cNvGrpSpPr/>
          <p:nvPr/>
        </p:nvGrpSpPr>
        <p:grpSpPr>
          <a:xfrm>
            <a:off x="3923267" y="1514948"/>
            <a:ext cx="3969195" cy="5256691"/>
            <a:chOff x="2951839" y="1455576"/>
            <a:chExt cx="4233693" cy="5256691"/>
          </a:xfrm>
        </p:grpSpPr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4E4AF489-AE34-317B-D4F1-F9C56CBA9596}"/>
                </a:ext>
              </a:extLst>
            </p:cNvPr>
            <p:cNvSpPr/>
            <p:nvPr/>
          </p:nvSpPr>
          <p:spPr>
            <a:xfrm>
              <a:off x="3181024" y="1455576"/>
              <a:ext cx="3823376" cy="5176286"/>
            </a:xfrm>
            <a:prstGeom prst="roundRect">
              <a:avLst>
                <a:gd name="adj" fmla="val 6379"/>
              </a:avLst>
            </a:prstGeom>
            <a:solidFill>
              <a:schemeClr val="accent5">
                <a:lumMod val="20000"/>
                <a:lumOff val="80000"/>
              </a:schemeClr>
            </a:solidFill>
            <a:ln>
              <a:solidFill>
                <a:srgbClr val="00729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24" name="Groupe 23">
              <a:extLst>
                <a:ext uri="{FF2B5EF4-FFF2-40B4-BE49-F238E27FC236}">
                  <a16:creationId xmlns:a16="http://schemas.microsoft.com/office/drawing/2014/main" id="{1E4729D5-F036-44F6-F9D6-D9E7DA7FE301}"/>
                </a:ext>
              </a:extLst>
            </p:cNvPr>
            <p:cNvGrpSpPr/>
            <p:nvPr/>
          </p:nvGrpSpPr>
          <p:grpSpPr>
            <a:xfrm>
              <a:off x="3207796" y="5996186"/>
              <a:ext cx="1186400" cy="716081"/>
              <a:chOff x="1627925" y="2547256"/>
              <a:chExt cx="6407669" cy="3235873"/>
            </a:xfrm>
          </p:grpSpPr>
          <p:pic>
            <p:nvPicPr>
              <p:cNvPr id="26" name="Picture 2" descr="Data show EPSON EH-TW5600, 2500 Lumens - Full HD 1080p compatible 3D |  Algérie">
                <a:extLst>
                  <a:ext uri="{FF2B5EF4-FFF2-40B4-BE49-F238E27FC236}">
                    <a16:creationId xmlns:a16="http://schemas.microsoft.com/office/drawing/2014/main" id="{9BBD5D77-F088-8DCD-7AB8-52678CB02D0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BEBA8EAE-BF5A-486C-A8C5-ECC9F3942E4B}">
                    <a14:imgProps xmlns:a14="http://schemas.microsoft.com/office/drawing/2010/main">
                      <a14:imgLayer r:embed="rId8">
                        <a14:imgEffect>
                          <a14:sharpenSoften amount="50000"/>
                        </a14:imgEffect>
                        <a14:imgEffect>
                          <a14:colorTemperature colorTemp="47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27925" y="2547256"/>
                <a:ext cx="6407669" cy="3235873"/>
              </a:xfrm>
              <a:prstGeom prst="ellipse">
                <a:avLst/>
              </a:prstGeom>
              <a:ln>
                <a:noFill/>
              </a:ln>
              <a:effectLst>
                <a:softEdge rad="112500"/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21A6A896-9FE4-6642-FE8B-4825BB18A7A5}"/>
                  </a:ext>
                </a:extLst>
              </p:cNvPr>
              <p:cNvSpPr txBox="1"/>
              <p:nvPr/>
            </p:nvSpPr>
            <p:spPr>
              <a:xfrm>
                <a:off x="4853279" y="4711960"/>
                <a:ext cx="681134" cy="369332"/>
              </a:xfrm>
              <a:prstGeom prst="rect">
                <a:avLst/>
              </a:prstGeom>
              <a:solidFill>
                <a:schemeClr val="bg2">
                  <a:lumMod val="9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4E4EABCF-DA16-6F2D-1C96-7FC0CD5A7C91}"/>
                  </a:ext>
                </a:extLst>
              </p:cNvPr>
              <p:cNvSpPr txBox="1"/>
              <p:nvPr/>
            </p:nvSpPr>
            <p:spPr>
              <a:xfrm>
                <a:off x="4320073" y="2970246"/>
                <a:ext cx="886409" cy="369332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9" name="ZoneTexte 28">
                <a:extLst>
                  <a:ext uri="{FF2B5EF4-FFF2-40B4-BE49-F238E27FC236}">
                    <a16:creationId xmlns:a16="http://schemas.microsoft.com/office/drawing/2014/main" id="{30D2B786-AEDF-0E3D-A928-EAC2F897AAE4}"/>
                  </a:ext>
                </a:extLst>
              </p:cNvPr>
              <p:cNvSpPr txBox="1"/>
              <p:nvPr/>
            </p:nvSpPr>
            <p:spPr>
              <a:xfrm>
                <a:off x="7516075" y="4342628"/>
                <a:ext cx="348397" cy="369332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25" name="Google Shape;452;p158">
              <a:extLst>
                <a:ext uri="{FF2B5EF4-FFF2-40B4-BE49-F238E27FC236}">
                  <a16:creationId xmlns:a16="http://schemas.microsoft.com/office/drawing/2014/main" id="{F1A193AA-A8D7-4EE7-11EA-C66EC5AC2AD8}"/>
                </a:ext>
              </a:extLst>
            </p:cNvPr>
            <p:cNvSpPr txBox="1"/>
            <p:nvPr/>
          </p:nvSpPr>
          <p:spPr>
            <a:xfrm>
              <a:off x="2951839" y="1554140"/>
              <a:ext cx="4233693" cy="770690"/>
            </a:xfrm>
            <a:prstGeom prst="roundRect">
              <a:avLst>
                <a:gd name="adj" fmla="val 10967"/>
              </a:avLst>
            </a:prstGeom>
            <a:noFill/>
            <a:ln w="12700" cap="flat" cmpd="sng" algn="ctr">
              <a:solidFill>
                <a:srgbClr val="D6E9EA"/>
              </a:solidFill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t" anchorCtr="0">
              <a:spAutoFit/>
            </a:bodyPr>
            <a:lstStyle>
              <a:defPPr>
                <a:defRPr lang="en-US"/>
              </a:defPPr>
              <a:lvl1pPr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4800">
                  <a:solidFill>
                    <a:schemeClr val="tx1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</a:defRPr>
              </a:lvl1pPr>
            </a:lstStyle>
            <a:p>
              <a:pPr marL="0" marR="0" lvl="0" indent="0" algn="ctr" defTabSz="914400" rtl="1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200" b="1" i="0" u="sng" strike="noStrike" kern="0" cap="none" spc="0" normalizeH="0" baseline="0" noProof="0" dirty="0">
                  <a:ln>
                    <a:noFill/>
                  </a:ln>
                  <a:solidFill>
                    <a:srgbClr val="424D7C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</a:rPr>
                <a:t>دَليلُ ٱسْتِعْمالِ</a:t>
              </a:r>
              <a:r>
                <a:rPr kumimoji="0" lang="fr-FR" sz="3200" b="1" i="0" u="sng" strike="noStrike" kern="0" cap="none" spc="0" normalizeH="0" baseline="0" noProof="0" dirty="0">
                  <a:ln>
                    <a:noFill/>
                  </a:ln>
                  <a:solidFill>
                    <a:srgbClr val="424D7C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</a:rPr>
                <a:t> </a:t>
              </a:r>
              <a:r>
                <a:rPr kumimoji="0" lang="ar-MA" sz="3200" b="1" i="0" u="sng" strike="noStrike" kern="0" cap="none" spc="0" normalizeH="0" baseline="0" noProof="0" dirty="0" err="1">
                  <a:ln>
                    <a:noFill/>
                  </a:ln>
                  <a:solidFill>
                    <a:srgbClr val="424D7C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</a:rPr>
                <a:t>ٱلْمِسْلاطِ</a:t>
              </a:r>
              <a:r>
                <a:rPr kumimoji="0" lang="ar-MA" sz="3200" b="1" i="0" u="sng" strike="noStrike" kern="0" cap="none" spc="0" normalizeH="0" baseline="0" noProof="0" dirty="0">
                  <a:ln>
                    <a:noFill/>
                  </a:ln>
                  <a:solidFill>
                    <a:srgbClr val="424D7C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</a:rPr>
                <a:t> </a:t>
              </a:r>
              <a:r>
                <a:rPr kumimoji="0" lang="ar-MA" sz="3200" b="1" i="0" u="sng" strike="noStrike" kern="0" cap="none" spc="0" normalizeH="0" baseline="0" noProof="0" dirty="0" err="1">
                  <a:ln>
                    <a:noFill/>
                  </a:ln>
                  <a:solidFill>
                    <a:srgbClr val="424D7C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</a:rPr>
                <a:t>ٱلضَّوْئِيِّ</a:t>
              </a:r>
              <a:endParaRPr kumimoji="0" lang="fr-MA" sz="3200" b="1" i="0" u="sng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endParaRPr>
            </a:p>
          </p:txBody>
        </p:sp>
      </p:grpSp>
      <p:pic>
        <p:nvPicPr>
          <p:cNvPr id="16" name="Image 15">
            <a:extLst>
              <a:ext uri="{FF2B5EF4-FFF2-40B4-BE49-F238E27FC236}">
                <a16:creationId xmlns:a16="http://schemas.microsoft.com/office/drawing/2014/main" id="{C4FE6B61-4A7E-8EDE-4673-48026940FAD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188420" y="3465417"/>
            <a:ext cx="467860" cy="407088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A0A2A6C0-0725-E504-68BD-E2CEABF039A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099130" y="4593095"/>
            <a:ext cx="646439" cy="407088"/>
          </a:xfrm>
          <a:prstGeom prst="rect">
            <a:avLst/>
          </a:prstGeom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C082BD85-9A94-32DD-15CF-7A54F68EAEE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131504" y="6180318"/>
            <a:ext cx="594747" cy="407088"/>
          </a:xfrm>
          <a:prstGeom prst="rect">
            <a:avLst/>
          </a:prstGeom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2565B692-C64E-FCC3-9927-D131EF788467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64456" y="1998857"/>
            <a:ext cx="1106294" cy="669866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C5AA23BD-C907-E6D4-2E4A-175E0F5F8764}"/>
              </a:ext>
            </a:extLst>
          </p:cNvPr>
          <p:cNvSpPr txBox="1"/>
          <p:nvPr/>
        </p:nvSpPr>
        <p:spPr>
          <a:xfrm>
            <a:off x="278770" y="3294002"/>
            <a:ext cx="335756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800" dirty="0">
                <a:solidFill>
                  <a:srgbClr val="C00000"/>
                </a:solidFill>
              </a:rPr>
              <a:t>  </a:t>
            </a:r>
            <a:r>
              <a:rPr lang="ar-MA" sz="28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تَحْذيراتُ وَتَعْليماتُ السَّلامَةِ.</a:t>
            </a:r>
            <a:endParaRPr lang="fr-MA" sz="2800" b="1" kern="0" dirty="0">
              <a:solidFill>
                <a:srgbClr val="C00000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pic>
        <p:nvPicPr>
          <p:cNvPr id="34" name="Graphique 33" descr="Warning avec un remplissage uni">
            <a:extLst>
              <a:ext uri="{FF2B5EF4-FFF2-40B4-BE49-F238E27FC236}">
                <a16:creationId xmlns:a16="http://schemas.microsoft.com/office/drawing/2014/main" id="{19026DA6-48DF-7562-A483-D675DD581750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3478853" y="3294002"/>
            <a:ext cx="418935" cy="418935"/>
          </a:xfrm>
          <a:prstGeom prst="rect">
            <a:avLst/>
          </a:prstGeom>
        </p:spPr>
      </p:pic>
      <p:sp>
        <p:nvSpPr>
          <p:cNvPr id="37" name="ZoneTexte 36">
            <a:extLst>
              <a:ext uri="{FF2B5EF4-FFF2-40B4-BE49-F238E27FC236}">
                <a16:creationId xmlns:a16="http://schemas.microsoft.com/office/drawing/2014/main" id="{89214565-2098-906F-A3A2-1B4A5C2214FC}"/>
              </a:ext>
            </a:extLst>
          </p:cNvPr>
          <p:cNvSpPr txBox="1"/>
          <p:nvPr/>
        </p:nvSpPr>
        <p:spPr>
          <a:xfrm>
            <a:off x="507240" y="3784090"/>
            <a:ext cx="348549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 rtl="1">
              <a:buFont typeface="Arial" panose="020B0604020202020204" pitchFamily="34" charset="0"/>
              <a:buChar char="•"/>
            </a:pPr>
            <a:r>
              <a:rPr lang="ar-MA" sz="2400" b="1" kern="0" dirty="0">
                <a:solidFill>
                  <a:prstClr val="black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لا تُغطِّ فَتَحاتِ </a:t>
            </a:r>
            <a:r>
              <a:rPr lang="ar-MA" sz="2400" b="1" kern="0" dirty="0" err="1">
                <a:solidFill>
                  <a:prstClr val="black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ٱلتَّهْوِيَّةِ</a:t>
            </a:r>
            <a:r>
              <a:rPr lang="ar-MA" sz="2400" b="1" kern="0" dirty="0">
                <a:solidFill>
                  <a:prstClr val="black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أَبَداً أَثْناءَ ٱلتَّشْغيلِ.</a:t>
            </a:r>
          </a:p>
          <a:p>
            <a:pPr marL="342900" indent="-342900" algn="just" rtl="1">
              <a:buFont typeface="Arial" panose="020B0604020202020204" pitchFamily="34" charset="0"/>
              <a:buChar char="•"/>
            </a:pPr>
            <a:r>
              <a:rPr lang="ar-MA" sz="2400" b="1" kern="0" dirty="0">
                <a:solidFill>
                  <a:prstClr val="black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لا تَنْظُرُ مُباشَرَةً في عَدَسَةِ </a:t>
            </a:r>
            <a:r>
              <a:rPr lang="ar-MA" sz="2400" b="1" kern="0" dirty="0" err="1">
                <a:solidFill>
                  <a:prstClr val="black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ٱلْجِهازِ</a:t>
            </a:r>
            <a:r>
              <a:rPr lang="ar-MA" sz="2400" b="1" kern="0" dirty="0">
                <a:solidFill>
                  <a:prstClr val="black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أَثْناءَ ٱلتَّشْغيلِ. </a:t>
            </a:r>
          </a:p>
          <a:p>
            <a:pPr marL="342900" indent="-342900" algn="just" rtl="1">
              <a:buFont typeface="Arial" panose="020B0604020202020204" pitchFamily="34" charset="0"/>
              <a:buChar char="•"/>
            </a:pPr>
            <a:r>
              <a:rPr lang="ar-MA" sz="2400" b="1" kern="0" dirty="0">
                <a:solidFill>
                  <a:prstClr val="black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لا تُعرِّضْ </a:t>
            </a:r>
            <a:r>
              <a:rPr lang="ar-MA" sz="2400" b="1" kern="0" dirty="0" err="1">
                <a:solidFill>
                  <a:prstClr val="black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ٱلْجِهازَ</a:t>
            </a:r>
            <a:r>
              <a:rPr lang="ar-MA" sz="2400" b="1" kern="0" dirty="0">
                <a:solidFill>
                  <a:prstClr val="black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لِلرُّطوبَةِ أَوِ تَضَعُهُ قُرْبَ </a:t>
            </a:r>
            <a:r>
              <a:rPr lang="ar-MA" sz="2400" b="1" kern="0" dirty="0" err="1">
                <a:solidFill>
                  <a:prstClr val="black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ٱلسَّوائِلِ</a:t>
            </a:r>
            <a:r>
              <a:rPr lang="ar-MA" sz="2400" b="1" kern="0" dirty="0">
                <a:solidFill>
                  <a:prstClr val="black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. </a:t>
            </a:r>
          </a:p>
        </p:txBody>
      </p:sp>
      <p:pic>
        <p:nvPicPr>
          <p:cNvPr id="39" name="Image 38">
            <a:extLst>
              <a:ext uri="{FF2B5EF4-FFF2-40B4-BE49-F238E27FC236}">
                <a16:creationId xmlns:a16="http://schemas.microsoft.com/office/drawing/2014/main" id="{C3EAE240-2FF0-ECC4-00B0-7D9C58AEFA44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626027" y="4839856"/>
            <a:ext cx="398933" cy="404632"/>
          </a:xfrm>
          <a:prstGeom prst="rect">
            <a:avLst/>
          </a:prstGeom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D75C1032-9717-E674-5BD4-72237F57F0F7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636338" y="5566126"/>
            <a:ext cx="359993" cy="354698"/>
          </a:xfrm>
          <a:prstGeom prst="rect">
            <a:avLst/>
          </a:prstGeom>
        </p:spPr>
      </p:pic>
      <p:sp>
        <p:nvSpPr>
          <p:cNvPr id="42" name="ZoneTexte 41">
            <a:extLst>
              <a:ext uri="{FF2B5EF4-FFF2-40B4-BE49-F238E27FC236}">
                <a16:creationId xmlns:a16="http://schemas.microsoft.com/office/drawing/2014/main" id="{735B2BDF-5261-7BC1-8B8A-BFC295404588}"/>
              </a:ext>
            </a:extLst>
          </p:cNvPr>
          <p:cNvSpPr txBox="1"/>
          <p:nvPr/>
        </p:nvSpPr>
        <p:spPr>
          <a:xfrm>
            <a:off x="4105904" y="2149390"/>
            <a:ext cx="3518146" cy="50372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spcBef>
                <a:spcPts val="400"/>
              </a:spcBef>
              <a:spcAft>
                <a:spcPts val="400"/>
              </a:spcAft>
              <a:buNone/>
            </a:pPr>
            <a:r>
              <a:rPr lang="fr-MA" sz="2400" b="1" kern="0" dirty="0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ا</a:t>
            </a:r>
            <a:r>
              <a:rPr lang="ar-MA" sz="2400" b="1" kern="0" dirty="0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ِ</a:t>
            </a:r>
            <a:r>
              <a:rPr lang="fr-MA" sz="2400" b="1" kern="0" dirty="0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ت</a:t>
            </a:r>
            <a:r>
              <a:rPr lang="ar-MA" sz="2400" b="1" kern="0" dirty="0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َّ</a:t>
            </a:r>
            <a:r>
              <a:rPr lang="fr-MA" sz="2400" b="1" kern="0" dirty="0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ب</a:t>
            </a:r>
            <a:r>
              <a:rPr lang="ar-MA" sz="2400" b="1" kern="0" dirty="0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ِ</a:t>
            </a:r>
            <a:r>
              <a:rPr lang="fr-MA" sz="2400" b="1" kern="0" dirty="0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ع</a:t>
            </a:r>
            <a:r>
              <a:rPr lang="ar-MA" sz="2400" b="1" kern="0" dirty="0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ْ</a:t>
            </a:r>
            <a:r>
              <a:rPr lang="fr-MA" sz="2400" b="1" kern="0" dirty="0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ه</a:t>
            </a:r>
            <a:r>
              <a:rPr lang="ar-MA" sz="2400" b="1" kern="0" dirty="0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َ</a:t>
            </a:r>
            <a:r>
              <a:rPr lang="fr-MA" sz="2400" b="1" kern="0" dirty="0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ذ</a:t>
            </a:r>
            <a:r>
              <a:rPr lang="ar-MA" sz="2400" b="1" kern="0" dirty="0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ِ</a:t>
            </a:r>
            <a:r>
              <a:rPr lang="fr-MA" sz="2400" b="1" kern="0" dirty="0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ه</a:t>
            </a:r>
            <a:r>
              <a:rPr lang="ar-MA" sz="2400" b="1" kern="0" dirty="0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ِ</a:t>
            </a:r>
            <a:r>
              <a:rPr lang="fr-MA" sz="2400" b="1" kern="0" dirty="0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</a:t>
            </a:r>
            <a:r>
              <a:rPr lang="ar-MA" sz="2400" b="1" kern="0" dirty="0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</a:t>
            </a:r>
            <a:r>
              <a:rPr lang="fr-MA" sz="2400" b="1" kern="0" dirty="0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ل</a:t>
            </a:r>
            <a:r>
              <a:rPr lang="ar-MA" sz="2400" b="1" kern="0" dirty="0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ْ</a:t>
            </a:r>
            <a:r>
              <a:rPr lang="fr-MA" sz="2400" b="1" kern="0" dirty="0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خ</a:t>
            </a:r>
            <a:r>
              <a:rPr lang="ar-MA" sz="2400" b="1" kern="0" dirty="0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ُ</a:t>
            </a:r>
            <a:r>
              <a:rPr lang="fr-MA" sz="2400" b="1" kern="0" dirty="0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ط</a:t>
            </a:r>
            <a:r>
              <a:rPr lang="ar-MA" sz="2400" b="1" kern="0" dirty="0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ُ</a:t>
            </a:r>
            <a:r>
              <a:rPr lang="fr-MA" sz="2400" b="1" kern="0" dirty="0" err="1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وات</a:t>
            </a:r>
            <a:r>
              <a:rPr lang="ar-MA" sz="2400" b="1" kern="0" dirty="0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ِ</a:t>
            </a:r>
            <a:r>
              <a:rPr lang="fr-MA" sz="2400" b="1" kern="0" dirty="0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ب</a:t>
            </a:r>
            <a:r>
              <a:rPr lang="ar-MA" sz="2400" b="1" kern="0" dirty="0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ِٱ</a:t>
            </a:r>
            <a:r>
              <a:rPr lang="fr-MA" sz="2400" b="1" kern="0" dirty="0" err="1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لت</a:t>
            </a:r>
            <a:r>
              <a:rPr lang="ar-MA" sz="2400" b="1" kern="0" dirty="0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َّ</a:t>
            </a:r>
            <a:r>
              <a:rPr lang="fr-MA" sz="2400" b="1" kern="0" dirty="0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ر</a:t>
            </a:r>
            <a:r>
              <a:rPr lang="ar-MA" sz="2400" b="1" kern="0" dirty="0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ْ</a:t>
            </a:r>
            <a:r>
              <a:rPr lang="fr-MA" sz="2400" b="1" kern="0" dirty="0" err="1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تيب</a:t>
            </a:r>
            <a:r>
              <a:rPr lang="ar-MA" sz="2400" b="1" kern="0" dirty="0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ِ</a:t>
            </a:r>
            <a:r>
              <a:rPr lang="fr-MA" sz="2400" b="1" kern="0" dirty="0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ل</a:t>
            </a:r>
            <a:r>
              <a:rPr lang="ar-MA" sz="2400" b="1" kern="0" dirty="0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ِ</a:t>
            </a:r>
            <a:r>
              <a:rPr lang="fr-MA" sz="2400" b="1" kern="0" dirty="0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ض</a:t>
            </a:r>
            <a:r>
              <a:rPr lang="ar-MA" sz="2400" b="1" kern="0" dirty="0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َ</a:t>
            </a:r>
            <a:r>
              <a:rPr lang="fr-MA" sz="2400" b="1" kern="0" dirty="0" err="1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مان</a:t>
            </a:r>
            <a:r>
              <a:rPr lang="ar-MA" sz="2400" b="1" kern="0" dirty="0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ِ</a:t>
            </a:r>
            <a:r>
              <a:rPr lang="fr-MA" sz="2400" b="1" kern="0" dirty="0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ت</a:t>
            </a:r>
            <a:r>
              <a:rPr lang="ar-MA" sz="2400" b="1" kern="0" dirty="0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َ</a:t>
            </a:r>
            <a:r>
              <a:rPr lang="fr-MA" sz="2400" b="1" kern="0" dirty="0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ش</a:t>
            </a:r>
            <a:r>
              <a:rPr lang="ar-MA" sz="2400" b="1" kern="0" dirty="0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ْ</a:t>
            </a:r>
            <a:r>
              <a:rPr lang="fr-MA" sz="2400" b="1" kern="0" dirty="0" err="1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غيل</a:t>
            </a:r>
            <a:r>
              <a:rPr lang="ar-MA" sz="2400" b="1" kern="0" dirty="0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ٍ</a:t>
            </a:r>
            <a:r>
              <a:rPr lang="fr-MA" sz="2400" b="1" kern="0" dirty="0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س</a:t>
            </a:r>
            <a:r>
              <a:rPr lang="ar-MA" sz="2400" b="1" kern="0" dirty="0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َ</a:t>
            </a:r>
            <a:r>
              <a:rPr lang="fr-MA" sz="2400" b="1" kern="0" dirty="0" err="1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ليم</a:t>
            </a:r>
            <a:r>
              <a:rPr lang="ar-MA" sz="2400" b="1" kern="0" dirty="0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ٍ</a:t>
            </a:r>
            <a:r>
              <a:rPr lang="fr-MA" sz="2400" b="1" kern="0" dirty="0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و</a:t>
            </a:r>
            <a:r>
              <a:rPr lang="ar-MA" sz="2400" b="1" kern="0" dirty="0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َ</a:t>
            </a:r>
            <a:r>
              <a:rPr lang="fr-MA" sz="2400" b="1" kern="0" dirty="0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آ</a:t>
            </a:r>
            <a:r>
              <a:rPr lang="ar-MA" sz="2400" b="1" kern="0" dirty="0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مِ</a:t>
            </a:r>
            <a:r>
              <a:rPr lang="fr-MA" sz="2400" b="1" kern="0" dirty="0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ن</a:t>
            </a:r>
            <a:r>
              <a:rPr lang="ar-MA" sz="2400" b="1" kern="0" dirty="0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ٍ</a:t>
            </a:r>
            <a:r>
              <a:rPr lang="fr-MA" sz="2400" b="1" kern="0" dirty="0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ل</a:t>
            </a:r>
            <a:r>
              <a:rPr lang="ar-MA" sz="2400" b="1" kern="0" dirty="0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ِ</a:t>
            </a:r>
            <a:r>
              <a:rPr lang="fr-MA" sz="2400" b="1" kern="0" dirty="0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ل</a:t>
            </a:r>
            <a:r>
              <a:rPr lang="ar-MA" sz="2400" b="1" kern="0" dirty="0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ْ</a:t>
            </a:r>
            <a:r>
              <a:rPr lang="fr-MA" sz="2400" b="1" kern="0" dirty="0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م</a:t>
            </a:r>
            <a:r>
              <a:rPr lang="ar-MA" sz="2400" b="1" kern="0" dirty="0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ِ</a:t>
            </a:r>
            <a:r>
              <a:rPr lang="fr-MA" sz="2400" b="1" kern="0" dirty="0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س</a:t>
            </a:r>
            <a:r>
              <a:rPr lang="ar-MA" sz="2400" b="1" kern="0" dirty="0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ْ</a:t>
            </a:r>
            <a:r>
              <a:rPr lang="fr-MA" sz="2400" b="1" kern="0" dirty="0" err="1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لاط</a:t>
            </a:r>
            <a:r>
              <a:rPr lang="ar-MA" sz="2400" b="1" kern="0" dirty="0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ِ</a:t>
            </a:r>
            <a:r>
              <a:rPr lang="fr-MA" sz="2400" b="1" kern="0" dirty="0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</a:t>
            </a:r>
            <a:r>
              <a:rPr lang="ar-MA" sz="2400" b="1" kern="0" dirty="0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</a:t>
            </a:r>
            <a:r>
              <a:rPr lang="fr-MA" sz="2400" b="1" kern="0" dirty="0" err="1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لض</a:t>
            </a:r>
            <a:r>
              <a:rPr lang="ar-MA" sz="2400" b="1" kern="0" dirty="0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َّ</a:t>
            </a:r>
            <a:r>
              <a:rPr lang="fr-MA" sz="2400" b="1" kern="0" dirty="0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و</a:t>
            </a:r>
            <a:r>
              <a:rPr lang="ar-MA" sz="2400" b="1" kern="0" dirty="0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ْ</a:t>
            </a:r>
            <a:r>
              <a:rPr lang="fr-MA" sz="2400" b="1" kern="0" dirty="0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ئ</a:t>
            </a:r>
            <a:r>
              <a:rPr lang="ar-MA" sz="2400" b="1" kern="0" dirty="0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ِ</a:t>
            </a:r>
            <a:r>
              <a:rPr lang="fr-MA" sz="2400" b="1" kern="0" dirty="0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ي</a:t>
            </a:r>
            <a:r>
              <a:rPr lang="ar-MA" sz="2400" b="1" kern="0" dirty="0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ِّ</a:t>
            </a:r>
            <a:r>
              <a:rPr lang="fr-MA" sz="2400" b="1" kern="0" dirty="0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:</a:t>
            </a:r>
          </a:p>
          <a:p>
            <a:pPr marL="457200" indent="-457200" algn="just" rtl="1">
              <a:spcBef>
                <a:spcPts val="400"/>
              </a:spcBef>
              <a:spcAft>
                <a:spcPts val="400"/>
              </a:spcAft>
              <a:buFont typeface="+mj-lt"/>
              <a:buAutoNum type="arabicPeriod"/>
            </a:pPr>
            <a:r>
              <a:rPr lang="ar-MA" sz="2400" b="1" kern="0" dirty="0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ضَعْ </a:t>
            </a:r>
            <a:r>
              <a:rPr lang="ar-MA" sz="2400" b="1" kern="0" dirty="0" err="1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ٱلْجِهازَ</a:t>
            </a:r>
            <a:r>
              <a:rPr lang="ar-MA" sz="2400" b="1" kern="0" dirty="0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عَلى سَطْحٍ مُسْتَوٍ وَثابِتٍ، عَلى بُعْدِ 1.5 إِلى 3 أَمْتارٍ مِنَ </a:t>
            </a:r>
            <a:r>
              <a:rPr lang="ar-MA" sz="2400" b="1" kern="0" dirty="0" err="1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ٱلشّاشَةِ</a:t>
            </a:r>
            <a:r>
              <a:rPr lang="ar-MA" sz="2400" b="1" kern="0" dirty="0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أَوِ ٱلْجِدارِ</a:t>
            </a:r>
            <a:r>
              <a:rPr lang="fr-MA" sz="2400" b="1" kern="0" dirty="0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.</a:t>
            </a:r>
          </a:p>
          <a:p>
            <a:pPr marL="457200" indent="-457200" algn="just" rtl="1">
              <a:spcBef>
                <a:spcPts val="400"/>
              </a:spcBef>
              <a:spcAft>
                <a:spcPts val="400"/>
              </a:spcAft>
              <a:buFont typeface="+mj-lt"/>
              <a:buAutoNum type="arabicPeriod"/>
            </a:pPr>
            <a:r>
              <a:rPr lang="ar-MA" sz="2400" b="1" kern="0" dirty="0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اِرْبِطْ سِلْكَ ٱلْكَهْرَباءِ </a:t>
            </a:r>
            <a:r>
              <a:rPr lang="ar-MA" sz="2400" b="1" kern="0" dirty="0" err="1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بِٱلْمِقَبَسِ</a:t>
            </a:r>
            <a:r>
              <a:rPr lang="ar-MA" sz="2400" b="1" kern="0" dirty="0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</a:t>
            </a:r>
            <a:r>
              <a:rPr lang="ar-MA" sz="2400" b="1" kern="0" dirty="0" err="1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ٱلْكَهْرَبائِيِّ</a:t>
            </a:r>
            <a:r>
              <a:rPr lang="ar-MA" sz="2400" b="1" kern="0" dirty="0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ٱلْمُناسِبِ</a:t>
            </a:r>
            <a:r>
              <a:rPr lang="fr-MA" sz="2400" b="1" kern="0" dirty="0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.</a:t>
            </a:r>
          </a:p>
          <a:p>
            <a:pPr marL="457200" indent="-457200" algn="just" rtl="1">
              <a:spcBef>
                <a:spcPts val="400"/>
              </a:spcBef>
              <a:spcAft>
                <a:spcPts val="400"/>
              </a:spcAft>
              <a:buFont typeface="+mj-lt"/>
              <a:buAutoNum type="arabicPeriod"/>
            </a:pPr>
            <a:r>
              <a:rPr lang="ar-MA" sz="2400" b="1" kern="0" dirty="0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اِضْغَطْ عَلى زِرِّ ٱلتَّشْغيلِ</a:t>
            </a:r>
            <a:r>
              <a:rPr lang="fr-MA" sz="2400" b="1" kern="0" dirty="0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</a:t>
            </a:r>
            <a:r>
              <a:rPr lang="ar-MA" sz="2400" b="1" kern="0" dirty="0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مَرَّةً واحِدَةً </a:t>
            </a:r>
            <a:r>
              <a:rPr lang="ar-MA" sz="2400" b="1" kern="0" dirty="0" err="1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وَٱنْتَظِرْ</a:t>
            </a:r>
            <a:r>
              <a:rPr lang="ar-MA" sz="2400" b="1" kern="0" dirty="0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قَليلاً رَيْثَما تُعْرَضُ </a:t>
            </a:r>
            <a:r>
              <a:rPr lang="ar-MA" sz="2400" b="1" kern="0" dirty="0" err="1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ٱلصّورَةُ</a:t>
            </a:r>
            <a:r>
              <a:rPr lang="ar-MA" sz="2400" b="1" kern="0" dirty="0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.</a:t>
            </a:r>
          </a:p>
          <a:p>
            <a:pPr marL="457200" indent="-457200" algn="just" rtl="1">
              <a:spcBef>
                <a:spcPts val="400"/>
              </a:spcBef>
              <a:spcAft>
                <a:spcPts val="400"/>
              </a:spcAft>
              <a:buFont typeface="+mj-lt"/>
              <a:buAutoNum type="arabicPeriod"/>
            </a:pPr>
            <a:r>
              <a:rPr lang="ar-MA" sz="2400" b="1" kern="0" dirty="0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اِسْتَخْدِمْ زِرَّ ( </a:t>
            </a:r>
            <a:r>
              <a:rPr lang="fr-FR" sz="2400" b="1" kern="0" dirty="0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(source /input</a:t>
            </a:r>
            <a:r>
              <a:rPr lang="fr-MA" sz="2400" b="1" kern="0" dirty="0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</a:t>
            </a:r>
            <a:r>
              <a:rPr lang="ar-MA" sz="2400" b="1" kern="0" dirty="0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لاِخْتِيارِ مَصْدَرِ </a:t>
            </a:r>
            <a:r>
              <a:rPr lang="ar-MA" sz="2400" b="1" kern="0" dirty="0" err="1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ٱلصّورَةِ</a:t>
            </a:r>
            <a:r>
              <a:rPr lang="ar-MA" sz="2400" b="1" kern="0" dirty="0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.</a:t>
            </a:r>
          </a:p>
          <a:p>
            <a:pPr algn="just" rtl="1">
              <a:spcBef>
                <a:spcPts val="400"/>
              </a:spcBef>
              <a:spcAft>
                <a:spcPts val="400"/>
              </a:spcAft>
              <a:buNone/>
            </a:pPr>
            <a:endParaRPr lang="fr-MA" sz="2400" b="1" kern="0" dirty="0"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sp>
        <p:nvSpPr>
          <p:cNvPr id="43" name="ZoneTexte 42">
            <a:extLst>
              <a:ext uri="{FF2B5EF4-FFF2-40B4-BE49-F238E27FC236}">
                <a16:creationId xmlns:a16="http://schemas.microsoft.com/office/drawing/2014/main" id="{5615EEFD-31DF-D8CF-B03D-CA9E0801C1A0}"/>
              </a:ext>
            </a:extLst>
          </p:cNvPr>
          <p:cNvSpPr txBox="1"/>
          <p:nvPr/>
        </p:nvSpPr>
        <p:spPr>
          <a:xfrm>
            <a:off x="382198" y="1667574"/>
            <a:ext cx="3518146" cy="16722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spcBef>
                <a:spcPts val="400"/>
              </a:spcBef>
              <a:spcAft>
                <a:spcPts val="400"/>
              </a:spcAft>
            </a:pPr>
            <a:r>
              <a:rPr lang="ar-MA" sz="2400" b="1" kern="0" dirty="0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5. لِإيقافِ تَشْغيلِ </a:t>
            </a:r>
            <a:r>
              <a:rPr lang="ar-MA" sz="2400" b="1" kern="0" dirty="0" err="1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ٱلْجِهازِ</a:t>
            </a:r>
            <a:r>
              <a:rPr lang="ar-MA" sz="2400" b="1" kern="0" dirty="0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: اِضْغَطْ عَلى زِرِّ ٱلتَّشْغيلِ مَرَّتَيْنِ .</a:t>
            </a:r>
          </a:p>
          <a:p>
            <a:pPr algn="just" rtl="1">
              <a:spcBef>
                <a:spcPts val="400"/>
              </a:spcBef>
              <a:spcAft>
                <a:spcPts val="400"/>
              </a:spcAft>
            </a:pPr>
            <a:r>
              <a:rPr lang="ar-MA" sz="2400" b="1" kern="0" dirty="0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6. اِنْتَظِرْ حَتّى تَتَوَقَّفَ مَراوِحُ </a:t>
            </a:r>
            <a:r>
              <a:rPr lang="ar-MA" sz="2400" b="1" kern="0" dirty="0" err="1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ٱلتَّبْريدِ</a:t>
            </a:r>
            <a:r>
              <a:rPr lang="ar-MA" sz="2400" b="1" kern="0" dirty="0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قَبْلَ فَصْلِ سِلْكِ ٱلْكَهْرَباءِ (مِنْ دَقيقَتَيْنِ إِلى 3 دَقائِقَ).</a:t>
            </a:r>
            <a:endParaRPr lang="fr-MA" sz="2400" b="1" kern="0" dirty="0"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084553237"/>
      </p:ext>
    </p:extLst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5936E0-3CAC-18A8-4A80-4E1DE50BEF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8" name="Encre 27">
                <a:extLst>
                  <a:ext uri="{FF2B5EF4-FFF2-40B4-BE49-F238E27FC236}">
                    <a16:creationId xmlns:a16="http://schemas.microsoft.com/office/drawing/2014/main" id="{E3A4736C-BE8F-4F3C-3EC8-23D975241DC6}"/>
                  </a:ext>
                </a:extLst>
              </p14:cNvPr>
              <p14:cNvContentPartPr/>
              <p14:nvPr/>
            </p14:nvContentPartPr>
            <p14:xfrm>
              <a:off x="-1063962" y="2817529"/>
              <a:ext cx="360" cy="360"/>
            </p14:xfrm>
          </p:contentPart>
        </mc:Choice>
        <mc:Fallback xmlns="">
          <p:pic>
            <p:nvPicPr>
              <p:cNvPr id="28" name="Encre 27">
                <a:extLst>
                  <a:ext uri="{FF2B5EF4-FFF2-40B4-BE49-F238E27FC236}">
                    <a16:creationId xmlns:a16="http://schemas.microsoft.com/office/drawing/2014/main" id="{E3A4736C-BE8F-4F3C-3EC8-23D975241DC6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-1117962" y="2709529"/>
                <a:ext cx="108000" cy="216000"/>
              </a:xfrm>
              <a:prstGeom prst="rect">
                <a:avLst/>
              </a:prstGeom>
            </p:spPr>
          </p:pic>
        </mc:Fallback>
      </mc:AlternateContent>
      <p:sp>
        <p:nvSpPr>
          <p:cNvPr id="10" name="Titre 9">
            <a:extLst>
              <a:ext uri="{FF2B5EF4-FFF2-40B4-BE49-F238E27FC236}">
                <a16:creationId xmlns:a16="http://schemas.microsoft.com/office/drawing/2014/main" id="{DDE463AF-EE67-F85D-B5F1-2B16CACD1A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بوظيفة  دليل الاستعمال و عناصره؟</a:t>
            </a:r>
            <a:endParaRPr lang="fr-FR" sz="2400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78EE861-2625-197C-1FCF-1F0572151ECA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816B16E-A968-3B69-0907-C87A852E7690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14E6CAE-DF53-F151-667B-B898F4F8B827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D90C0FD-D850-DE24-A35D-2A054C81A614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D2BED916-F0C9-A522-0E61-9C1EE115E74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62318A34-F6D8-8FC0-039D-F06F045309C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40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287EBA59-753F-4D75-0DE9-F81763B6F6B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9537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7BC0D742-D9E0-7D1C-BCE2-7A5CF04080E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551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Espace réservé pour une image  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8F4FDC1-2221-03EC-3E9B-80AD1EF525F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10CF6E49-81FF-AAA1-EFB7-0291B4B9CE6B}"/>
              </a:ext>
            </a:extLst>
          </p:cNvPr>
          <p:cNvGrpSpPr/>
          <p:nvPr/>
        </p:nvGrpSpPr>
        <p:grpSpPr>
          <a:xfrm>
            <a:off x="1753806" y="1688187"/>
            <a:ext cx="5400675" cy="4572000"/>
            <a:chOff x="1734751" y="1688187"/>
            <a:chExt cx="5400675" cy="4572000"/>
          </a:xfrm>
        </p:grpSpPr>
        <p:pic>
          <p:nvPicPr>
            <p:cNvPr id="3" name="Espace réservé pour une image  2">
              <a:extLst>
                <a:ext uri="{FF2B5EF4-FFF2-40B4-BE49-F238E27FC236}">
                  <a16:creationId xmlns:a16="http://schemas.microsoft.com/office/drawing/2014/main" id="{58A257B8-1C3E-B541-BB6B-74A35F7E12F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425" b="427"/>
            <a:stretch/>
          </p:blipFill>
          <p:spPr>
            <a:xfrm>
              <a:off x="1734751" y="1688187"/>
              <a:ext cx="5400675" cy="4572000"/>
            </a:xfrm>
            <a:prstGeom prst="roundRect">
              <a:avLst>
                <a:gd name="adj" fmla="val 3460"/>
              </a:avLst>
            </a:prstGeom>
          </p:spPr>
        </p:pic>
        <p:sp>
          <p:nvSpPr>
            <p:cNvPr id="4" name="Google Shape;1697;p99">
              <a:extLst>
                <a:ext uri="{FF2B5EF4-FFF2-40B4-BE49-F238E27FC236}">
                  <a16:creationId xmlns:a16="http://schemas.microsoft.com/office/drawing/2014/main" id="{293BE863-01A2-DB5C-1AB5-9E5F6D34EBEC}"/>
                </a:ext>
              </a:extLst>
            </p:cNvPr>
            <p:cNvSpPr txBox="1"/>
            <p:nvPr/>
          </p:nvSpPr>
          <p:spPr>
            <a:xfrm>
              <a:off x="2277100" y="2402051"/>
              <a:ext cx="2916831" cy="92328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kumimoji="0" lang="ar-MA" sz="5400" b="1" i="0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</a:rPr>
                <a:t>دَليلُ ٱلاِسْتِعْمالِ</a:t>
              </a:r>
              <a:endParaRPr sz="5400" b="1" dirty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36304538"/>
      </p:ext>
    </p:extLst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2D1B26-3607-E74F-0A90-4FBC5F73E2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26C73C24-1FBE-B78B-0278-86EBBCF557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1067" y="755749"/>
            <a:ext cx="7034729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افتحوا كراساتكم. خذوا الصفحة 78. من يقرأ عناصر دليل الاستعمال؟</a:t>
            </a:r>
            <a:endParaRPr lang="fr-FR" sz="240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E9C8BE4-9AB0-6A57-73B3-0FE6C0E191D2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CE5AAE1-0026-E76E-6746-F543EF1479AE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5D9C93E-F403-C967-ED9D-DD55629534F5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18D4118-B779-E048-CA66-6F419B199A64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8B354780-AEA3-9786-3A20-6825BB32787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7221C184-A9BC-73B2-D71B-74E45982CB2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40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042473BC-DC66-1C03-5EEA-A92D42EA4D3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9537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FF6395F8-8392-4AFD-325A-BFBC49E3114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551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Espace réservé pour une image  16">
            <a:extLst>
              <a:ext uri="{FF2B5EF4-FFF2-40B4-BE49-F238E27FC236}">
                <a16:creationId xmlns:a16="http://schemas.microsoft.com/office/drawing/2014/main" id="{E5ADCB3B-AFE8-0970-ABE9-C2FC5EB4C80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C6D96EA-2888-691D-93C5-32DF4DFFFB9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0577" y="1367749"/>
            <a:ext cx="3607134" cy="5532845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2B6D5AD0-DFAC-D731-A8D4-DB390F7A1D1E}"/>
              </a:ext>
            </a:extLst>
          </p:cNvPr>
          <p:cNvSpPr/>
          <p:nvPr/>
        </p:nvSpPr>
        <p:spPr>
          <a:xfrm>
            <a:off x="2793999" y="2040467"/>
            <a:ext cx="3191933" cy="863600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0465378"/>
      </p:ext>
    </p:extLst>
  </p:cSld>
  <p:clrMapOvr>
    <a:masterClrMapping/>
  </p:clrMapOvr>
  <p:transition spd="slow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AA0B38-2AA9-21BA-FEC9-F1A739310F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336D1A48-A2BF-16EA-8357-262DD03BD4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000" b="1" dirty="0">
                <a:solidFill>
                  <a:srgbClr val="A6A6A6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دوركم الآن  ستشتغلون في ثنائيات لإنجاز النشاط التالي على كراساتكم. الصفحة 78 . </a:t>
            </a:r>
            <a:endParaRPr lang="fr-FR" sz="2000" dirty="0">
              <a:solidFill>
                <a:srgbClr val="A6A6A6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B650F50-45B8-7640-7EFE-DA3514DF9AE2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D596581-5056-104D-C0F0-CCE1A2638351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200A1FF-6C71-C57F-994E-DCB0102B8128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ECE69DB-6EDD-DA2A-B56B-A06D6CFD7516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231BF324-A833-605C-E891-11F6FB4E5C3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341E9619-FD1A-B843-0EC5-AB32B182CB4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40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AEA39C20-9B15-3477-8521-C8DDF4E0851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9537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3D2CF5A7-6320-797A-87A0-240F02E1334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551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Espace réservé pour une image  20">
            <a:extLst>
              <a:ext uri="{FF2B5EF4-FFF2-40B4-BE49-F238E27FC236}">
                <a16:creationId xmlns:a16="http://schemas.microsoft.com/office/drawing/2014/main" id="{BFAC65C4-67D1-9520-76A7-A1CF965E5FD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2CF938F-55D3-8B08-8633-B0D2A4DA300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870751" y="1441208"/>
            <a:ext cx="5123300" cy="5242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0846902"/>
      </p:ext>
    </p:extLst>
  </p:cSld>
  <p:clrMapOvr>
    <a:masterClrMapping/>
  </p:clrMapOvr>
  <p:transition spd="slow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ED1B82-644B-484E-1445-0302DCD40C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FB5C2762-C245-A1F3-00C2-3C0578A72B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000" b="1" dirty="0">
                <a:solidFill>
                  <a:srgbClr val="A6A6A6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سأمر بين الصفوف لمساعدتكم.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8C4F5B4-45D5-0123-E81D-81C450DB1AAF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7694AD0-A6B9-F38F-A8F9-AA5E2C38CF87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DC985BD-7B48-9273-2345-3165BF1F7C2A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C833921-5DE4-CE58-A96D-EFE9B22EF7D7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315BA3A5-E3F4-5A01-EA72-F8F82BE95EE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292F3BE-F4A3-D7D6-3338-8E8C1C6D9BA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40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84DCFC26-60FB-D554-B74B-01B111F255E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9537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B11EBE9E-B7D7-3DD1-D993-0A3DB34343F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551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9F6F1EAE-B2EA-4D72-C1C4-9DF8FE54C68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87031A0-5911-24D8-986B-7AA8AEA6641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870751" y="1441208"/>
            <a:ext cx="5123300" cy="5242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7632133"/>
      </p:ext>
    </p:extLst>
  </p:cSld>
  <p:clrMapOvr>
    <a:masterClrMapping/>
  </p:clrMapOvr>
  <p:transition spd="slow"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3E4757-5A0C-86A9-43BB-8DF718CD0B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22D02777-0E0E-13BD-EF5E-5993716332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000" b="1" dirty="0">
                <a:solidFill>
                  <a:srgbClr val="A6A6A6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لنصحح. من منكم يقرأ جوابه؟ هل أنتم متفقون؟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897044B-B865-913F-E625-CDDBA269DA66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6179D3A-7136-5559-20CE-35C9BEA55C14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0DC011C-F819-54CC-8AFA-17FE5201E59D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1C5F370-13E4-3255-97F1-5C0FA010D45F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097807B0-269D-EDC1-8755-44B43777871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931CF7D2-6CE2-0AB4-EF16-A3273F130B0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40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8E545038-5C9B-32D6-C918-7B789BF03C6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9537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9E3BE9C0-AEC7-3288-1D11-8E0EF2EBB63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551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C13B70D9-F41A-407E-C164-F2054F3E90E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EFB6FDC-FADE-8F5A-A330-4452720DCCB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870751" y="1441208"/>
            <a:ext cx="5123300" cy="5242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9923086"/>
      </p:ext>
    </p:extLst>
  </p:cSld>
  <p:clrMapOvr>
    <a:masterClrMapping/>
  </p:clrMapOvr>
  <p:transition spd="slow"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FB1622-44E6-281A-A134-F200AF2052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99112974-4ADA-7EC0-173C-F3D649F960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000" b="1" dirty="0">
                <a:solidFill>
                  <a:srgbClr val="A6A6A6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 .هل يمكن إضافة تعليمات أو تحذيرات أخرى ؟ من يقترح نموذجا؟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A6CBB6E-1C6A-D6D7-4E04-315A9377194A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4B06E4C-8D5A-97A8-0DE1-90D2BF47E55C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7780585-69DA-D7A7-8F4C-FE91F4F81777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7558145-14FA-03B1-7E67-663CF9DC56AE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09068196-6EBE-335A-885B-69B3A45F209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11E5B86-D161-7B0F-CDCD-3CD7C4C693A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40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260800AC-6771-3D3C-02A0-4CD7DD7EE4E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9537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AE39E275-3EC4-A9DF-43BA-D46C02F55A0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551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81623D16-9D9C-1897-328F-B50374AC0AE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F0F5DA7F-379C-5DA0-C45B-55BB55558D6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870751" y="1441208"/>
            <a:ext cx="5123300" cy="5242447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FA162AB-88D8-B345-53C3-5E3B18F9619A}"/>
              </a:ext>
            </a:extLst>
          </p:cNvPr>
          <p:cNvSpPr/>
          <p:nvPr/>
        </p:nvSpPr>
        <p:spPr>
          <a:xfrm>
            <a:off x="2985796" y="1791478"/>
            <a:ext cx="1670180" cy="317240"/>
          </a:xfrm>
          <a:prstGeom prst="roundRect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8953B8F6-CA16-82F7-6828-8BB3F7E64346}"/>
              </a:ext>
            </a:extLst>
          </p:cNvPr>
          <p:cNvSpPr/>
          <p:nvPr/>
        </p:nvSpPr>
        <p:spPr>
          <a:xfrm>
            <a:off x="2985796" y="2245341"/>
            <a:ext cx="2593910" cy="3502316"/>
          </a:xfrm>
          <a:prstGeom prst="roundRect">
            <a:avLst>
              <a:gd name="adj" fmla="val 5248"/>
            </a:avLst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3E2BBB4F-2805-9EBE-12EF-3FD68FB523D8}"/>
              </a:ext>
            </a:extLst>
          </p:cNvPr>
          <p:cNvSpPr/>
          <p:nvPr/>
        </p:nvSpPr>
        <p:spPr>
          <a:xfrm>
            <a:off x="3735516" y="5797203"/>
            <a:ext cx="1844190" cy="886452"/>
          </a:xfrm>
          <a:prstGeom prst="roundRect">
            <a:avLst>
              <a:gd name="adj" fmla="val 7194"/>
            </a:avLst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AEAC73C-5171-C709-A9F1-D5F26B482AD7}"/>
              </a:ext>
            </a:extLst>
          </p:cNvPr>
          <p:cNvSpPr/>
          <p:nvPr/>
        </p:nvSpPr>
        <p:spPr>
          <a:xfrm>
            <a:off x="1950098" y="3510009"/>
            <a:ext cx="961053" cy="2480243"/>
          </a:xfrm>
          <a:prstGeom prst="roundRect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cxnSp>
        <p:nvCxnSpPr>
          <p:cNvPr id="18" name="Connecteur droit avec flèche 17">
            <a:extLst>
              <a:ext uri="{FF2B5EF4-FFF2-40B4-BE49-F238E27FC236}">
                <a16:creationId xmlns:a16="http://schemas.microsoft.com/office/drawing/2014/main" id="{4DCEA35D-78F5-E768-B10F-4A8A82EEFC33}"/>
              </a:ext>
            </a:extLst>
          </p:cNvPr>
          <p:cNvCxnSpPr/>
          <p:nvPr/>
        </p:nvCxnSpPr>
        <p:spPr>
          <a:xfrm flipH="1">
            <a:off x="2621902" y="2761861"/>
            <a:ext cx="3265714" cy="1548882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7E89E330-1E9E-43E6-CA0F-756EBE0B3C41}"/>
              </a:ext>
            </a:extLst>
          </p:cNvPr>
          <p:cNvCxnSpPr>
            <a:cxnSpLocks/>
          </p:cNvCxnSpPr>
          <p:nvPr/>
        </p:nvCxnSpPr>
        <p:spPr>
          <a:xfrm flipH="1" flipV="1">
            <a:off x="4013585" y="2068458"/>
            <a:ext cx="1874031" cy="1607803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avec flèche 22">
            <a:extLst>
              <a:ext uri="{FF2B5EF4-FFF2-40B4-BE49-F238E27FC236}">
                <a16:creationId xmlns:a16="http://schemas.microsoft.com/office/drawing/2014/main" id="{A1A325E4-E11A-128C-3369-011C96064891}"/>
              </a:ext>
            </a:extLst>
          </p:cNvPr>
          <p:cNvCxnSpPr>
            <a:cxnSpLocks/>
          </p:cNvCxnSpPr>
          <p:nvPr/>
        </p:nvCxnSpPr>
        <p:spPr>
          <a:xfrm flipH="1" flipV="1">
            <a:off x="5234473" y="4177519"/>
            <a:ext cx="647803" cy="514028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avec flèche 24">
            <a:extLst>
              <a:ext uri="{FF2B5EF4-FFF2-40B4-BE49-F238E27FC236}">
                <a16:creationId xmlns:a16="http://schemas.microsoft.com/office/drawing/2014/main" id="{4EB5FB59-3BDD-A87A-5633-7EEDF8F0C334}"/>
              </a:ext>
            </a:extLst>
          </p:cNvPr>
          <p:cNvCxnSpPr>
            <a:cxnSpLocks/>
          </p:cNvCxnSpPr>
          <p:nvPr/>
        </p:nvCxnSpPr>
        <p:spPr>
          <a:xfrm flipH="1">
            <a:off x="4950600" y="5526044"/>
            <a:ext cx="965008" cy="443226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57165436"/>
      </p:ext>
    </p:extLst>
  </p:cSld>
  <p:clrMapOvr>
    <a:masterClrMapping/>
  </p:clrMapOvr>
  <p:transition spd="slow"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4FDA06-B23A-D621-423D-643242FEC3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3">
            <a:extLst>
              <a:ext uri="{FF2B5EF4-FFF2-40B4-BE49-F238E27FC236}">
                <a16:creationId xmlns:a16="http://schemas.microsoft.com/office/drawing/2014/main" id="{B892232F-2C5A-0A9D-2250-6AC8C408FF79}"/>
              </a:ext>
            </a:extLst>
          </p:cNvPr>
          <p:cNvSpPr txBox="1">
            <a:spLocks/>
          </p:cNvSpPr>
          <p:nvPr/>
        </p:nvSpPr>
        <p:spPr>
          <a:xfrm>
            <a:off x="637196" y="1472652"/>
            <a:ext cx="7886700" cy="72000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اختتام الحصة</a:t>
            </a:r>
            <a:endParaRPr kumimoji="0" lang="fr-MA" sz="4400" b="0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03101C6-BF6B-2F71-435A-2D0B8F5394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7804" y="1616652"/>
            <a:ext cx="432000" cy="432000"/>
          </a:xfrm>
          <a:prstGeom prst="rect">
            <a:avLst/>
          </a:prstGeom>
          <a:ln>
            <a:noFill/>
          </a:ln>
        </p:spPr>
      </p:pic>
      <p:pic>
        <p:nvPicPr>
          <p:cNvPr id="10" name="Image 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5EEABF2-E7F5-5D49-6EB5-4C3D95BF8C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0331" y="3224807"/>
            <a:ext cx="5436000" cy="1405870"/>
          </a:xfrm>
          <a:prstGeom prst="rect">
            <a:avLst/>
          </a:prstGeom>
        </p:spPr>
      </p:pic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F867C460-085A-81C4-E42C-F362671287D1}"/>
              </a:ext>
            </a:extLst>
          </p:cNvPr>
          <p:cNvSpPr txBox="1">
            <a:spLocks/>
          </p:cNvSpPr>
          <p:nvPr/>
        </p:nvSpPr>
        <p:spPr>
          <a:xfrm>
            <a:off x="1855803" y="3725198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ماذا تعلمتم اليوم؟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B1EDEA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واجباتكم المنزلية. 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94468E97-2950-BF8B-CD72-E2C70C14C13C}"/>
              </a:ext>
            </a:extLst>
          </p:cNvPr>
          <p:cNvSpPr txBox="1"/>
          <p:nvPr/>
        </p:nvSpPr>
        <p:spPr>
          <a:xfrm>
            <a:off x="5166585" y="3335822"/>
            <a:ext cx="12362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اختتام الحصة</a:t>
            </a:r>
          </a:p>
        </p:txBody>
      </p:sp>
    </p:spTree>
    <p:extLst>
      <p:ext uri="{BB962C8B-B14F-4D97-AF65-F5344CB8AC3E}">
        <p14:creationId xmlns:p14="http://schemas.microsoft.com/office/powerpoint/2010/main" val="141733476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FC7F20-C844-91CF-BCB0-44C445DF66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>
            <a:extLst>
              <a:ext uri="{FF2B5EF4-FFF2-40B4-BE49-F238E27FC236}">
                <a16:creationId xmlns:a16="http://schemas.microsoft.com/office/drawing/2014/main" id="{2DEAAF52-E362-0299-121B-A73CB78D40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rgbClr val="A6A6A6"/>
                </a:solidFill>
                <a:cs typeface="Microsoft Uighur" panose="02000000000000000000" pitchFamily="2" charset="-78"/>
              </a:rPr>
              <a:t>من يذكرنا بقاعدة كتابة الألف اللينة في الأفعال؟</a:t>
            </a:r>
            <a:endParaRPr lang="fr-FR" sz="2400" b="1" dirty="0">
              <a:solidFill>
                <a:srgbClr val="A6A6A6"/>
              </a:solidFill>
            </a:endParaRPr>
          </a:p>
        </p:txBody>
      </p:sp>
      <p:pic>
        <p:nvPicPr>
          <p:cNvPr id="9" name="Espace réservé pour une image  14">
            <a:extLst>
              <a:ext uri="{FF2B5EF4-FFF2-40B4-BE49-F238E27FC236}">
                <a16:creationId xmlns:a16="http://schemas.microsoft.com/office/drawing/2014/main" id="{AC0D9E33-FA1A-F258-C890-EFC388E8272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9203103-6DC3-691D-CEBE-B2C4025AD038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A0CC1AF-FE21-2CD7-CC5A-5B9AA12A055A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3DE7A80-266C-E956-FEF9-4CC12AC24888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51FD153-9970-EFFD-0867-6566F781FB51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9D099F79-FB47-1180-7850-7CDD2A67E33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40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B010B13C-91F9-4307-F00F-E33AE7D6260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9537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BED1261A-29B7-D3B2-1A5A-55C2F061C6F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6328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0FE9F2E1-BC59-DC6C-14E5-10D30118F32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37145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Google Shape;452;p158">
            <a:extLst>
              <a:ext uri="{FF2B5EF4-FFF2-40B4-BE49-F238E27FC236}">
                <a16:creationId xmlns:a16="http://schemas.microsoft.com/office/drawing/2014/main" id="{7CB179D4-2D44-F2F3-6654-9EA5C32E17A2}"/>
              </a:ext>
            </a:extLst>
          </p:cNvPr>
          <p:cNvSpPr txBox="1"/>
          <p:nvPr/>
        </p:nvSpPr>
        <p:spPr>
          <a:xfrm>
            <a:off x="606490" y="3071918"/>
            <a:ext cx="7931019" cy="1090041"/>
          </a:xfrm>
          <a:prstGeom prst="roundRect">
            <a:avLst/>
          </a:prstGeom>
          <a:solidFill>
            <a:schemeClr val="accent1">
              <a:lumMod val="20000"/>
              <a:lumOff val="80000"/>
              <a:alpha val="25098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اَلْأَلِفُ </a:t>
            </a:r>
            <a:r>
              <a:rPr kumimoji="0" lang="ar-MA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</a:t>
            </a:r>
            <a:r>
              <a:rPr lang="ar-MA" b="1" kern="0" dirty="0">
                <a:solidFill>
                  <a:srgbClr val="424D7C"/>
                </a:solidFill>
              </a:rPr>
              <a:t>لَّيِّنَــــــــــــــ</a:t>
            </a:r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ةُ في ٱلْأَفْعــــــــــــــــالِ.</a:t>
            </a:r>
            <a:endParaRPr kumimoji="0" lang="fr-MA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803320387"/>
      </p:ext>
    </p:extLst>
  </p:cSld>
  <p:clrMapOvr>
    <a:masterClrMapping/>
  </p:clrMapOvr>
  <p:transition spd="slow">
    <p:fade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CDF7C2-335C-180E-FEFD-CCB0E1C846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EE36EB85-45D7-68BB-EC57-0EF9620FF6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rgbClr val="A6A6A6"/>
                </a:solidFill>
                <a:cs typeface="Microsoft Uighur" panose="02000000000000000000" pitchFamily="2" charset="-78"/>
              </a:rPr>
              <a:t>من يذكرنا بعناصر دليل الاستعمال؟</a:t>
            </a:r>
            <a:endParaRPr lang="fr-FR" sz="2400" b="1" dirty="0">
              <a:solidFill>
                <a:srgbClr val="A6A6A6"/>
              </a:solidFill>
            </a:endParaRPr>
          </a:p>
        </p:txBody>
      </p:sp>
      <p:pic>
        <p:nvPicPr>
          <p:cNvPr id="11" name="Espace réservé pour une image  14">
            <a:extLst>
              <a:ext uri="{FF2B5EF4-FFF2-40B4-BE49-F238E27FC236}">
                <a16:creationId xmlns:a16="http://schemas.microsoft.com/office/drawing/2014/main" id="{CC5424FB-6E61-87CD-F8AF-F098DCF00E7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6790EA91-1D9C-71AC-DC46-7543AF66AF5E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5CFDD72-ADB2-7085-EEBB-3E8484C7F171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F58A0AC-5ACE-431E-2FB4-4B13FC08E9D6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0679E92-142B-5D95-EEBC-6EE612D4DAD8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1FA65E79-CE60-4E83-FD2B-19CE8EBA20A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40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9E3A3216-8656-8E88-0672-E634D59DCED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9537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E4EBC558-09A5-C1F4-6B73-CC294FCDCC6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6328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C7F0EBA3-F8E7-7C4C-C037-65BDBAC58BE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37145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" name="Google Shape;452;p158">
            <a:extLst>
              <a:ext uri="{FF2B5EF4-FFF2-40B4-BE49-F238E27FC236}">
                <a16:creationId xmlns:a16="http://schemas.microsoft.com/office/drawing/2014/main" id="{287CC523-A22D-260B-F251-A105E3F1C438}"/>
              </a:ext>
            </a:extLst>
          </p:cNvPr>
          <p:cNvSpPr txBox="1"/>
          <p:nvPr/>
        </p:nvSpPr>
        <p:spPr>
          <a:xfrm>
            <a:off x="649220" y="2250497"/>
            <a:ext cx="7931019" cy="1090041"/>
          </a:xfrm>
          <a:prstGeom prst="roundRect">
            <a:avLst/>
          </a:prstGeom>
          <a:solidFill>
            <a:schemeClr val="accent1">
              <a:lumMod val="20000"/>
              <a:lumOff val="80000"/>
              <a:alpha val="25098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دَليــــــــــــــــــــــــلُ ٱلاِسْتِعْمــــــــــــــــالِ.</a:t>
            </a:r>
            <a:endParaRPr kumimoji="0" lang="fr-MA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5105EA3-0916-C804-FC88-C5CBFD805C6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7641" y="3429000"/>
            <a:ext cx="4173006" cy="2782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512922"/>
      </p:ext>
    </p:extLst>
  </p:cSld>
  <p:clrMapOvr>
    <a:masterClrMapping/>
  </p:clrMapOvr>
  <p:transition spd="slow">
    <p:fade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7E2B95-D62E-EAE8-0FA6-0BA84FB223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C377A6F8-6BB8-B6DD-4DC0-B35E097AA9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rgbClr val="A6A6A6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سجلوا ا</a:t>
            </a:r>
            <a:r>
              <a:rPr lang="tzm-Arab-MA" sz="2400" b="1" dirty="0">
                <a:solidFill>
                  <a:srgbClr val="A6A6A6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لْواجِب الْمَنْزِلِيّ</a:t>
            </a:r>
            <a:r>
              <a:rPr lang="ar-MA" sz="2400" b="1" dirty="0">
                <a:solidFill>
                  <a:srgbClr val="A6A6A6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2400" b="1" dirty="0">
              <a:solidFill>
                <a:srgbClr val="A6A6A6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4704A4A-3853-5AAB-23D5-56E388A77AE5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2AB56CD-EB50-7D4D-5A69-FCB2624AE931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5517012-2AD0-86E5-6967-00F452435DE3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7733A42-D3E7-FE35-5FD2-B5B934D4E3AF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D4B4AA0E-9921-ECA2-57A2-A49AC9190C5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40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C5539F31-A063-ACEA-EA8B-BA6DA7FF876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9537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534A5862-C21E-03B4-1790-EBC48B40C9F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6328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E29D9149-4429-9378-DEA3-884022F7896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3714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B16DDFCA-DFDA-575A-F59B-D27EEE4D4ED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373" y="1465518"/>
            <a:ext cx="783583" cy="783583"/>
          </a:xfrm>
          <a:prstGeom prst="rect">
            <a:avLst/>
          </a:prstGeom>
        </p:spPr>
      </p:pic>
      <p:pic>
        <p:nvPicPr>
          <p:cNvPr id="7" name="Espace réservé pour une image  5">
            <a:extLst>
              <a:ext uri="{FF2B5EF4-FFF2-40B4-BE49-F238E27FC236}">
                <a16:creationId xmlns:a16="http://schemas.microsoft.com/office/drawing/2014/main" id="{D94FFD88-64DF-9655-2776-0628A57BA75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sp>
        <p:nvSpPr>
          <p:cNvPr id="3" name="Google Shape;452;p158">
            <a:extLst>
              <a:ext uri="{FF2B5EF4-FFF2-40B4-BE49-F238E27FC236}">
                <a16:creationId xmlns:a16="http://schemas.microsoft.com/office/drawing/2014/main" id="{4B463963-EC7B-0137-6665-C963BEA77BCA}"/>
              </a:ext>
            </a:extLst>
          </p:cNvPr>
          <p:cNvSpPr txBox="1"/>
          <p:nvPr/>
        </p:nvSpPr>
        <p:spPr>
          <a:xfrm>
            <a:off x="632373" y="2987097"/>
            <a:ext cx="7931019" cy="1964465"/>
          </a:xfrm>
          <a:prstGeom prst="roundRect">
            <a:avLst/>
          </a:prstGeom>
          <a:solidFill>
            <a:schemeClr val="accent1">
              <a:lumMod val="20000"/>
              <a:lumOff val="80000"/>
              <a:alpha val="25098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ar-MA" b="1" kern="0" dirty="0">
                <a:solidFill>
                  <a:srgbClr val="C00000"/>
                </a:solidFill>
              </a:rPr>
              <a:t>اِ</a:t>
            </a:r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بْحَثْ</a:t>
            </a:r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عَنْ دَليـــــــــــــلِ ٱسْتِعْمالٍ في بَيْتي وَأُحَدِّدُ عَناصِرَهُ. </a:t>
            </a:r>
            <a:r>
              <a:rPr lang="ar-MA" b="1" kern="0" dirty="0">
                <a:solidFill>
                  <a:srgbClr val="C00000"/>
                </a:solidFill>
              </a:rPr>
              <a:t>لا تَنْسَ </a:t>
            </a:r>
            <a:r>
              <a:rPr lang="ar-MA" b="1" kern="0" dirty="0">
                <a:solidFill>
                  <a:srgbClr val="424D7C"/>
                </a:solidFill>
              </a:rPr>
              <a:t>إِحْضارَهُ مَعَكَ أثْناءَ </a:t>
            </a:r>
            <a:r>
              <a:rPr lang="ar-MA" b="1" kern="0" dirty="0" err="1">
                <a:solidFill>
                  <a:srgbClr val="424D7C"/>
                </a:solidFill>
              </a:rPr>
              <a:t>ٱلحِصَّةِ</a:t>
            </a:r>
            <a:r>
              <a:rPr lang="ar-MA" b="1" kern="0" dirty="0">
                <a:solidFill>
                  <a:srgbClr val="424D7C"/>
                </a:solidFill>
              </a:rPr>
              <a:t> ٱلْقادِمَةِ.</a:t>
            </a:r>
            <a:endParaRPr kumimoji="0" lang="fr-MA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218724128"/>
      </p:ext>
    </p:extLst>
  </p:cSld>
  <p:clrMapOvr>
    <a:masterClrMapping/>
  </p:clrMapOvr>
  <p:transition spd="slow">
    <p:fade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A48DED5-079E-7F2B-944E-27A7122276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الفائزون بنجمة السلوك الجيد هم : ............................................</a:t>
            </a:r>
            <a:endParaRPr lang="fr-MA" dirty="0"/>
          </a:p>
        </p:txBody>
      </p:sp>
      <p:pic>
        <p:nvPicPr>
          <p:cNvPr id="5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F1620410-F112-6210-3B13-37323E514AC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22027" r="21803"/>
          <a:stretch>
            <a:fillRect/>
          </a:stretch>
        </p:blipFill>
        <p:spPr>
          <a:xfrm>
            <a:off x="2835612" y="2166095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6CCD1E32-B90D-9F23-2CF6-D326B08922AD}"/>
              </a:ext>
            </a:extLst>
          </p:cNvPr>
          <p:cNvGrpSpPr/>
          <p:nvPr/>
        </p:nvGrpSpPr>
        <p:grpSpPr>
          <a:xfrm>
            <a:off x="552763" y="126524"/>
            <a:ext cx="7558419" cy="303157"/>
            <a:chOff x="552763" y="126524"/>
            <a:chExt cx="7558419" cy="303157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2B61723C-711F-444C-8827-9168222DDBEE}"/>
                </a:ext>
              </a:extLst>
            </p:cNvPr>
            <p:cNvSpPr>
              <a:spLocks/>
            </p:cNvSpPr>
            <p:nvPr/>
          </p:nvSpPr>
          <p:spPr>
            <a:xfrm>
              <a:off x="552763" y="14168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B5AB42F0-5787-9DD4-941E-25F5CCE0485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33113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CAC74EC2-667B-4EBB-8937-C7C8543FDB0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067689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5ED5E5DF-4943-BCE9-EFEF-159F005C44B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983309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E41237CE-11F0-AD69-2DA8-7E2D78A39DD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859439" y="126524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BD1A87B3-9A03-06F7-F1EB-189CAF501E2A}"/>
                </a:ext>
              </a:extLst>
            </p:cNvPr>
            <p:cNvSpPr>
              <a:spLocks/>
            </p:cNvSpPr>
            <p:nvPr/>
          </p:nvSpPr>
          <p:spPr>
            <a:xfrm>
              <a:off x="6573113" y="14168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افتتاح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الحصة</a:t>
              </a:r>
            </a:p>
          </p:txBody>
        </p:sp>
      </p:grpSp>
      <p:pic>
        <p:nvPicPr>
          <p:cNvPr id="15" name="Espace réservé pour une image  5">
            <a:extLst>
              <a:ext uri="{FF2B5EF4-FFF2-40B4-BE49-F238E27FC236}">
                <a16:creationId xmlns:a16="http://schemas.microsoft.com/office/drawing/2014/main" id="{DDA1EEC1-7B78-F9C3-FCA0-BF581CED1591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49F00A6D-ED08-449C-8DD0-030AE39F2A67}"/>
              </a:ext>
            </a:extLst>
          </p:cNvPr>
          <p:cNvSpPr>
            <a:spLocks/>
          </p:cNvSpPr>
          <p:nvPr/>
        </p:nvSpPr>
        <p:spPr>
          <a:xfrm>
            <a:off x="4749571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37E5FD0-9816-C461-1FEA-3571C9EAA4D2}"/>
              </a:ext>
            </a:extLst>
          </p:cNvPr>
          <p:cNvSpPr>
            <a:spLocks/>
          </p:cNvSpPr>
          <p:nvPr/>
        </p:nvSpPr>
        <p:spPr>
          <a:xfrm>
            <a:off x="2814790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</p:spTree>
    <p:extLst>
      <p:ext uri="{BB962C8B-B14F-4D97-AF65-F5344CB8AC3E}">
        <p14:creationId xmlns:p14="http://schemas.microsoft.com/office/powerpoint/2010/main" val="62408890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0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7F2A9F-8B04-FB5B-73EF-91D5D1F2A0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078169C4-B478-74E7-353F-0F5564203E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rgbClr val="A6A6A6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إلى اللقاء في الحصة المقبلة </a:t>
            </a:r>
            <a:endParaRPr lang="fr-FR" sz="2400" dirty="0">
              <a:solidFill>
                <a:srgbClr val="A6A6A6"/>
              </a:solidFill>
            </a:endParaRPr>
          </a:p>
        </p:txBody>
      </p:sp>
      <p:pic>
        <p:nvPicPr>
          <p:cNvPr id="10" name="Espace réservé pour une image  12">
            <a:extLst>
              <a:ext uri="{FF2B5EF4-FFF2-40B4-BE49-F238E27FC236}">
                <a16:creationId xmlns:a16="http://schemas.microsoft.com/office/drawing/2014/main" id="{CE04CD0E-6FAA-C3E3-6601-9139FB2317D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pic>
        <p:nvPicPr>
          <p:cNvPr id="15" name="اختتام الحصة5_1">
            <a:hlinkClick r:id="" action="ppaction://media"/>
            <a:extLst>
              <a:ext uri="{FF2B5EF4-FFF2-40B4-BE49-F238E27FC236}">
                <a16:creationId xmlns:a16="http://schemas.microsoft.com/office/drawing/2014/main" id="{5E71B80C-5116-EDBC-E3E0-AC979B5D90E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871663" y="2439988"/>
            <a:ext cx="5400675" cy="3038475"/>
          </a:xfrm>
          <a:prstGeom prst="rect">
            <a:avLst/>
          </a:prstGeom>
        </p:spPr>
      </p:pic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6A099BA-E4C8-B899-AE1B-2DC9DBAD0960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32373" y="5958052"/>
            <a:ext cx="768175" cy="768175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6D830F97-B6CD-E5EE-8D6E-F17C98B31BFF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313FC9B-EEB2-5C81-B523-A56944BA5914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E3F29D7-CE2E-C60B-8497-06BE34887485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A216AF1-95AD-4D93-218C-C5E1089C5762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C0BD0A8B-DF63-5D0D-0930-20029CAA0BBD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40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D71190E0-DB5D-FB09-CC04-34BD83F3FBCC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9537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443A8F80-66F0-7893-F7E9-B94577A5BABB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6328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1DEA73CD-85F2-303B-08D4-A67F872E6EB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37145" y="136738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801912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3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video>
              <p:cMediaNode vol="80000">
                <p:cTn id="14" fill="hold" display="0">
                  <p:stCondLst>
                    <p:cond delay="indefinite"/>
                  </p:stCondLst>
                </p:cTn>
                <p:tgtEl>
                  <p:spTgt spid="15"/>
                </p:tgtEl>
              </p:cMediaNode>
            </p:video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216761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نشاط اعتيادي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ورشة الكتابة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اختتام الحصة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افتتاح الحصة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2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1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1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3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1_الصـــرف والتحويل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700" row="7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482A2E69-AA9E-4EAE-8216-A6E76DBF8BFF}">
  <we:reference id="wa200005566" version="3.0.0.2" store="fr-FR" storeType="OMEX"/>
  <we:alternateReferences>
    <we:reference id="wa200005566" version="3.0.0.2" store="wa200005566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22572</TotalTime>
  <Words>1801</Words>
  <Application>Microsoft Office PowerPoint</Application>
  <PresentationFormat>Affichage à l'écran (4:3)</PresentationFormat>
  <Paragraphs>399</Paragraphs>
  <Slides>61</Slides>
  <Notes>0</Notes>
  <HiddenSlides>0</HiddenSlides>
  <MMClips>3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13</vt:i4>
      </vt:variant>
      <vt:variant>
        <vt:lpstr>Titres des diapositives</vt:lpstr>
      </vt:variant>
      <vt:variant>
        <vt:i4>61</vt:i4>
      </vt:variant>
    </vt:vector>
  </HeadingPairs>
  <TitlesOfParts>
    <vt:vector size="84" baseType="lpstr">
      <vt:lpstr>Dosis ExtraBold</vt:lpstr>
      <vt:lpstr>Microsoft Uighur</vt:lpstr>
      <vt:lpstr>Modern Love</vt:lpstr>
      <vt:lpstr>Dosis Medium</vt:lpstr>
      <vt:lpstr>Calibri</vt:lpstr>
      <vt:lpstr>Arial</vt:lpstr>
      <vt:lpstr>Dosis SemiBold</vt:lpstr>
      <vt:lpstr>Wingdings</vt:lpstr>
      <vt:lpstr>Dosis</vt:lpstr>
      <vt:lpstr>Calibri Light</vt:lpstr>
      <vt:lpstr>نشاط اعتيادي nv</vt:lpstr>
      <vt:lpstr>ورشة الكتابة nv</vt:lpstr>
      <vt:lpstr>اختتام الحصة nv</vt:lpstr>
      <vt:lpstr>Thème Office</vt:lpstr>
      <vt:lpstr>افتتاح الحصة nv</vt:lpstr>
      <vt:lpstr>2_01- نشاط اعتيادي</vt:lpstr>
      <vt:lpstr>3_Env-Enseignant</vt:lpstr>
      <vt:lpstr>1_Conception personnalisée</vt:lpstr>
      <vt:lpstr>1_Env-Enseignant</vt:lpstr>
      <vt:lpstr>1_Thème Office</vt:lpstr>
      <vt:lpstr>3_01- نشاط اعتيادي</vt:lpstr>
      <vt:lpstr>1_الصـــرف والتحويل</vt:lpstr>
      <vt:lpstr>01- نشاط اعتيادي</vt:lpstr>
      <vt:lpstr>Présentation PowerPoint</vt:lpstr>
      <vt:lpstr>Présentation PowerPoint</vt:lpstr>
      <vt:lpstr>تنظيم حصص الأسبوع الأول</vt:lpstr>
      <vt:lpstr>هيكلة حصة اليوم</vt:lpstr>
      <vt:lpstr>عند نهاية الحصة</vt:lpstr>
      <vt:lpstr>  افتتاح الحصة</vt:lpstr>
      <vt:lpstr>مرحبا بكم ، سنبدأ  حصة اللغة العربية.</vt:lpstr>
      <vt:lpstr>ضعوا اللوحة والكراسة في القمطر</vt:lpstr>
      <vt:lpstr>إليكم المشهد التالي. على دفاتركم اكتبوا فقرة لوصف المشهد. وظفوا الحال والنعت والتشبيه</vt:lpstr>
      <vt:lpstr>. سوف أمر بين الصفوف لمساعدتكم</vt:lpstr>
      <vt:lpstr>كل واحد يقدم لنا عمل مجموعته مع ذكر الظواهر اللغوية التي استخدمها</vt:lpstr>
      <vt:lpstr>ورشة الكتابة – الإملاء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خذوا ألواحكم. اكتبوا الألف المناسبة: ممدودة أو مقصورة </vt:lpstr>
      <vt:lpstr>صححوا. لماذا كتبنا الألف ممدودة؟</vt:lpstr>
      <vt:lpstr>اكتبوا الألف المناسبة. </vt:lpstr>
      <vt:lpstr>صححوا. لماذا كتبنا الألف مقصورة؟</vt:lpstr>
      <vt:lpstr>أكتبوا الألف المناسبة. </vt:lpstr>
      <vt:lpstr>صححوا. لماذا كتبنا الالف ممدودة؟</vt:lpstr>
      <vt:lpstr>أكتبوا الألف المناسبة</vt:lpstr>
      <vt:lpstr>صححوا. لماذا كتبنا الألف مقصورة؟</vt:lpstr>
      <vt:lpstr>في الصفحة 77 من كراساتكم أنجزوا النشاط التالي – عمل ثنائي (صححوا التعليمة)</vt:lpstr>
      <vt:lpstr>سأمر بين الصفوف لمساعدتكم.</vt:lpstr>
      <vt:lpstr>نصحح . من يكتب الجواب على السبورة. لماذا كتبت الألف ممدودة / مقصورة؟</vt:lpstr>
      <vt:lpstr>صححوا؟</vt:lpstr>
      <vt:lpstr>على دفاتركم. أنجزوا التمرين التالي بعد كتابة تاريخ اليوم و عنوان الدرس. عمل فردي</vt:lpstr>
      <vt:lpstr>سأمر بين الصفوف لمساعدتكم.</vt:lpstr>
      <vt:lpstr>نصحح. تصحيح تفاعلي</vt:lpstr>
      <vt:lpstr>صححوا</vt:lpstr>
      <vt:lpstr>ورشة الكتابة – الإنتاج الكتابي</vt:lpstr>
      <vt:lpstr> خلال هذه الحصة ستتعلمون كيفية كتابة دليل الاستعمال.</vt:lpstr>
      <vt:lpstr> خذوا الصفحتين 4 و 5 من كراساتكم.</vt:lpstr>
      <vt:lpstr>ماذا تتضمن الصفحتين ؟ ما وظيفتهما؟</vt:lpstr>
      <vt:lpstr>أين نجد كذلك دلائل الاستعمال؟  ماذا نجد داخل دلائل الاستعمال هاته؟</vt:lpstr>
      <vt:lpstr> من يقرأ؟ أين نجد كذلك دلائل الاستعمال؟</vt:lpstr>
      <vt:lpstr> خلال هذه الحصة سنتعرف على عناصر دليل الاستعمال. ما اسم الجهاز الذي في الصورة؟  ما استعمالاته المختلفة؟ </vt:lpstr>
      <vt:lpstr>سنتعرف معا عناصر دليل الاستعمال الخاص بالمسلاط الضوئي.   أولا عنوان أو موضوع الدليل : يحدد الشيء الذي سأتعلم استخدامه  من يقرأ؟</vt:lpstr>
      <vt:lpstr>ثانيا :  الخطوات المرقمة و هي تعليمات الاستعمال مرتبة بالأرقام. وأصوغها للأمر.  من يقرؤها؟</vt:lpstr>
      <vt:lpstr>ثالثا :  الصور التوضيحية. وتساعدنا على خطوات استخدام الجهاز.</vt:lpstr>
      <vt:lpstr>أخيرا: التحذيرات و هي النصائح التي تحمينا و تحمي الجهاز من التلف. من يقرأ؟</vt:lpstr>
      <vt:lpstr>من يذكرنا بوظيفة  دليل الاستعمال و عناصره؟</vt:lpstr>
      <vt:lpstr>افتحوا كراساتكم. خذوا الصفحة 78. من يقرأ عناصر دليل الاستعمال؟</vt:lpstr>
      <vt:lpstr>دوركم الآن  ستشتغلون في ثنائيات لإنجاز النشاط التالي على كراساتكم. الصفحة 78 . </vt:lpstr>
      <vt:lpstr>سأمر بين الصفوف لمساعدتكم.</vt:lpstr>
      <vt:lpstr>لنصحح. من منكم يقرأ جوابه؟ هل أنتم متفقون؟ </vt:lpstr>
      <vt:lpstr>صححوا .هل يمكن إضافة تعليمات أو تحذيرات أخرى ؟ من يقترح نموذجا؟</vt:lpstr>
      <vt:lpstr>Présentation PowerPoint</vt:lpstr>
      <vt:lpstr>من يذكرنا بقاعدة كتابة الألف اللينة في الأفعال؟</vt:lpstr>
      <vt:lpstr>من يذكرنا بعناصر دليل الاستعمال؟</vt:lpstr>
      <vt:lpstr>سجلوا الْواجِب الْمَنْزِلِيّ.</vt:lpstr>
      <vt:lpstr>الفائزون بنجمة السلوك الجيد هم : ............................................</vt:lpstr>
      <vt:lpstr>إلى اللقاء في الحصة المقبلة 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 HAMDOUNI BTIHAJ</dc:creator>
  <cp:lastModifiedBy>EL HAMDOUNI BTIHAJ</cp:lastModifiedBy>
  <cp:revision>304</cp:revision>
  <dcterms:created xsi:type="dcterms:W3CDTF">2023-09-20T21:35:22Z</dcterms:created>
  <dcterms:modified xsi:type="dcterms:W3CDTF">2026-03-23T20:04:57Z</dcterms:modified>
</cp:coreProperties>
</file>