
<file path=[Content_Types].xml><?xml version="1.0" encoding="utf-8"?>
<Types xmlns="http://schemas.openxmlformats.org/package/2006/content-types">
  <Default Extension="bin" ContentType="image/unknown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theme/theme3.xml" ContentType="application/vnd.openxmlformats-officedocument.theme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theme/theme4.xml" ContentType="application/vnd.openxmlformats-officedocument.theme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theme/theme5.xml" ContentType="application/vnd.openxmlformats-officedocument.theme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theme/theme6.xml" ContentType="application/vnd.openxmlformats-officedocument.theme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theme/theme7.xml" ContentType="application/vnd.openxmlformats-officedocument.theme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theme/theme8.xml" ContentType="application/vnd.openxmlformats-officedocument.theme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theme/theme9.xml" ContentType="application/vnd.openxmlformats-officedocument.theme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theme/theme10.xml" ContentType="application/vnd.openxmlformats-officedocument.theme+xml"/>
  <Override PartName="/ppt/theme/theme11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4" r:id="rId1"/>
    <p:sldMasterId id="2147483687" r:id="rId2"/>
    <p:sldMasterId id="2147483710" r:id="rId3"/>
    <p:sldMasterId id="2147483720" r:id="rId4"/>
    <p:sldMasterId id="2147483747" r:id="rId5"/>
    <p:sldMasterId id="2147483763" r:id="rId6"/>
    <p:sldMasterId id="2147483788" r:id="rId7"/>
    <p:sldMasterId id="2147483812" r:id="rId8"/>
    <p:sldMasterId id="2147483836" r:id="rId9"/>
    <p:sldMasterId id="2147483853" r:id="rId10"/>
  </p:sldMasterIdLst>
  <p:notesMasterIdLst>
    <p:notesMasterId r:id="rId59"/>
  </p:notesMasterIdLst>
  <p:sldIdLst>
    <p:sldId id="2147482997" r:id="rId11"/>
    <p:sldId id="2147482885" r:id="rId12"/>
    <p:sldId id="2147482604" r:id="rId13"/>
    <p:sldId id="2147482772" r:id="rId14"/>
    <p:sldId id="2147482814" r:id="rId15"/>
    <p:sldId id="2147482691" r:id="rId16"/>
    <p:sldId id="2147482463" r:id="rId17"/>
    <p:sldId id="2147482765" r:id="rId18"/>
    <p:sldId id="2147482887" r:id="rId19"/>
    <p:sldId id="2147482767" r:id="rId20"/>
    <p:sldId id="2147482942" r:id="rId21"/>
    <p:sldId id="2147482943" r:id="rId22"/>
    <p:sldId id="2147482944" r:id="rId23"/>
    <p:sldId id="2147482945" r:id="rId24"/>
    <p:sldId id="2147482946" r:id="rId25"/>
    <p:sldId id="2147482947" r:id="rId26"/>
    <p:sldId id="2147482948" r:id="rId27"/>
    <p:sldId id="2147482998" r:id="rId28"/>
    <p:sldId id="2147482999" r:id="rId29"/>
    <p:sldId id="2147483000" r:id="rId30"/>
    <p:sldId id="2147483001" r:id="rId31"/>
    <p:sldId id="2147483002" r:id="rId32"/>
    <p:sldId id="2147483003" r:id="rId33"/>
    <p:sldId id="2147483004" r:id="rId34"/>
    <p:sldId id="2147483005" r:id="rId35"/>
    <p:sldId id="2147483006" r:id="rId36"/>
    <p:sldId id="2147482966" r:id="rId37"/>
    <p:sldId id="2147482955" r:id="rId38"/>
    <p:sldId id="2147482956" r:id="rId39"/>
    <p:sldId id="2147482957" r:id="rId40"/>
    <p:sldId id="2147482961" r:id="rId41"/>
    <p:sldId id="2147483007" r:id="rId42"/>
    <p:sldId id="2147483008" r:id="rId43"/>
    <p:sldId id="2147483009" r:id="rId44"/>
    <p:sldId id="2147483010" r:id="rId45"/>
    <p:sldId id="2147483011" r:id="rId46"/>
    <p:sldId id="2147483012" r:id="rId47"/>
    <p:sldId id="2147482616" r:id="rId48"/>
    <p:sldId id="2147482891" r:id="rId49"/>
    <p:sldId id="2147482835" r:id="rId50"/>
    <p:sldId id="2147482879" r:id="rId51"/>
    <p:sldId id="2147482807" r:id="rId52"/>
    <p:sldId id="2147482808" r:id="rId53"/>
    <p:sldId id="2147482760" r:id="rId54"/>
    <p:sldId id="2147482892" r:id="rId55"/>
    <p:sldId id="2147482758" r:id="rId56"/>
    <p:sldId id="2147482805" r:id="rId57"/>
    <p:sldId id="2147482618" r:id="rId5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4626" userDrawn="1">
          <p15:clr>
            <a:srgbClr val="A4A3A4"/>
          </p15:clr>
        </p15:guide>
        <p15:guide id="2" pos="4150" userDrawn="1">
          <p15:clr>
            <a:srgbClr val="A4A3A4"/>
          </p15:clr>
        </p15:guide>
        <p15:guide id="3" pos="3356" userDrawn="1">
          <p15:clr>
            <a:srgbClr val="A4A3A4"/>
          </p15:clr>
        </p15:guide>
        <p15:guide id="4" pos="2358" userDrawn="1">
          <p15:clr>
            <a:srgbClr val="A4A3A4"/>
          </p15:clr>
        </p15:guide>
        <p15:guide id="7" pos="113" userDrawn="1">
          <p15:clr>
            <a:srgbClr val="A4A3A4"/>
          </p15:clr>
        </p15:guide>
        <p15:guide id="8" orient="horz" pos="2818" userDrawn="1">
          <p15:clr>
            <a:srgbClr val="A4A3A4"/>
          </p15:clr>
        </p15:guide>
        <p15:guide id="9" orient="horz" pos="4110" userDrawn="1">
          <p15:clr>
            <a:srgbClr val="A4A3A4"/>
          </p15:clr>
        </p15:guide>
        <p15:guide id="10" orient="horz" pos="2228" userDrawn="1">
          <p15:clr>
            <a:srgbClr val="A4A3A4"/>
          </p15:clr>
        </p15:guide>
        <p15:guide id="11" pos="3243" userDrawn="1">
          <p15:clr>
            <a:srgbClr val="A4A3A4"/>
          </p15:clr>
        </p15:guide>
        <p15:guide id="12" pos="3061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24D7C"/>
    <a:srgbClr val="1E3F48"/>
    <a:srgbClr val="ECFEFC"/>
    <a:srgbClr val="00ACA4"/>
    <a:srgbClr val="555F87"/>
    <a:srgbClr val="7FB9BE"/>
    <a:srgbClr val="ECF8FB"/>
    <a:srgbClr val="F6F6F6"/>
    <a:srgbClr val="106585"/>
    <a:srgbClr val="D6E9E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16DA210-FB5B-4158-B5E0-FEB733F419BA}" styleName="Style clair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699" autoAdjust="0"/>
    <p:restoredTop sz="94660"/>
  </p:normalViewPr>
  <p:slideViewPr>
    <p:cSldViewPr snapToGrid="0">
      <p:cViewPr varScale="1">
        <p:scale>
          <a:sx n="75" d="100"/>
          <a:sy n="75" d="100"/>
        </p:scale>
        <p:origin x="1098" y="30"/>
      </p:cViewPr>
      <p:guideLst>
        <p:guide pos="4626"/>
        <p:guide pos="4150"/>
        <p:guide pos="3356"/>
        <p:guide pos="2358"/>
        <p:guide pos="113"/>
        <p:guide orient="horz" pos="2818"/>
        <p:guide orient="horz" pos="4110"/>
        <p:guide orient="horz" pos="2228"/>
        <p:guide pos="3243"/>
        <p:guide pos="3061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74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3.xml"/><Relationship Id="rId18" Type="http://schemas.openxmlformats.org/officeDocument/2006/relationships/slide" Target="slides/slide8.xml"/><Relationship Id="rId26" Type="http://schemas.openxmlformats.org/officeDocument/2006/relationships/slide" Target="slides/slide16.xml"/><Relationship Id="rId39" Type="http://schemas.openxmlformats.org/officeDocument/2006/relationships/slide" Target="slides/slide29.xml"/><Relationship Id="rId21" Type="http://schemas.openxmlformats.org/officeDocument/2006/relationships/slide" Target="slides/slide11.xml"/><Relationship Id="rId34" Type="http://schemas.openxmlformats.org/officeDocument/2006/relationships/slide" Target="slides/slide24.xml"/><Relationship Id="rId42" Type="http://schemas.openxmlformats.org/officeDocument/2006/relationships/slide" Target="slides/slide32.xml"/><Relationship Id="rId47" Type="http://schemas.openxmlformats.org/officeDocument/2006/relationships/slide" Target="slides/slide37.xml"/><Relationship Id="rId50" Type="http://schemas.openxmlformats.org/officeDocument/2006/relationships/slide" Target="slides/slide40.xml"/><Relationship Id="rId55" Type="http://schemas.openxmlformats.org/officeDocument/2006/relationships/slide" Target="slides/slide45.xml"/><Relationship Id="rId63" Type="http://schemas.openxmlformats.org/officeDocument/2006/relationships/tableStyles" Target="tableStyles.xml"/><Relationship Id="rId7" Type="http://schemas.openxmlformats.org/officeDocument/2006/relationships/slideMaster" Target="slideMasters/slideMaster7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6.xml"/><Relationship Id="rId29" Type="http://schemas.openxmlformats.org/officeDocument/2006/relationships/slide" Target="slides/slide19.xml"/><Relationship Id="rId11" Type="http://schemas.openxmlformats.org/officeDocument/2006/relationships/slide" Target="slides/slide1.xml"/><Relationship Id="rId24" Type="http://schemas.openxmlformats.org/officeDocument/2006/relationships/slide" Target="slides/slide14.xml"/><Relationship Id="rId32" Type="http://schemas.openxmlformats.org/officeDocument/2006/relationships/slide" Target="slides/slide22.xml"/><Relationship Id="rId37" Type="http://schemas.openxmlformats.org/officeDocument/2006/relationships/slide" Target="slides/slide27.xml"/><Relationship Id="rId40" Type="http://schemas.openxmlformats.org/officeDocument/2006/relationships/slide" Target="slides/slide30.xml"/><Relationship Id="rId45" Type="http://schemas.openxmlformats.org/officeDocument/2006/relationships/slide" Target="slides/slide35.xml"/><Relationship Id="rId53" Type="http://schemas.openxmlformats.org/officeDocument/2006/relationships/slide" Target="slides/slide43.xml"/><Relationship Id="rId58" Type="http://schemas.openxmlformats.org/officeDocument/2006/relationships/slide" Target="slides/slide48.xml"/><Relationship Id="rId5" Type="http://schemas.openxmlformats.org/officeDocument/2006/relationships/slideMaster" Target="slideMasters/slideMaster5.xml"/><Relationship Id="rId61" Type="http://schemas.openxmlformats.org/officeDocument/2006/relationships/viewProps" Target="viewProps.xml"/><Relationship Id="rId19" Type="http://schemas.openxmlformats.org/officeDocument/2006/relationships/slide" Target="slides/slide9.xml"/><Relationship Id="rId14" Type="http://schemas.openxmlformats.org/officeDocument/2006/relationships/slide" Target="slides/slide4.xml"/><Relationship Id="rId22" Type="http://schemas.openxmlformats.org/officeDocument/2006/relationships/slide" Target="slides/slide12.xml"/><Relationship Id="rId27" Type="http://schemas.openxmlformats.org/officeDocument/2006/relationships/slide" Target="slides/slide17.xml"/><Relationship Id="rId30" Type="http://schemas.openxmlformats.org/officeDocument/2006/relationships/slide" Target="slides/slide20.xml"/><Relationship Id="rId35" Type="http://schemas.openxmlformats.org/officeDocument/2006/relationships/slide" Target="slides/slide25.xml"/><Relationship Id="rId43" Type="http://schemas.openxmlformats.org/officeDocument/2006/relationships/slide" Target="slides/slide33.xml"/><Relationship Id="rId48" Type="http://schemas.openxmlformats.org/officeDocument/2006/relationships/slide" Target="slides/slide38.xml"/><Relationship Id="rId56" Type="http://schemas.openxmlformats.org/officeDocument/2006/relationships/slide" Target="slides/slide46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41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2.xml"/><Relationship Id="rId17" Type="http://schemas.openxmlformats.org/officeDocument/2006/relationships/slide" Target="slides/slide7.xml"/><Relationship Id="rId25" Type="http://schemas.openxmlformats.org/officeDocument/2006/relationships/slide" Target="slides/slide15.xml"/><Relationship Id="rId33" Type="http://schemas.openxmlformats.org/officeDocument/2006/relationships/slide" Target="slides/slide23.xml"/><Relationship Id="rId38" Type="http://schemas.openxmlformats.org/officeDocument/2006/relationships/slide" Target="slides/slide28.xml"/><Relationship Id="rId46" Type="http://schemas.openxmlformats.org/officeDocument/2006/relationships/slide" Target="slides/slide36.xml"/><Relationship Id="rId59" Type="http://schemas.openxmlformats.org/officeDocument/2006/relationships/notesMaster" Target="notesMasters/notesMaster1.xml"/><Relationship Id="rId20" Type="http://schemas.openxmlformats.org/officeDocument/2006/relationships/slide" Target="slides/slide10.xml"/><Relationship Id="rId41" Type="http://schemas.openxmlformats.org/officeDocument/2006/relationships/slide" Target="slides/slide31.xml"/><Relationship Id="rId54" Type="http://schemas.openxmlformats.org/officeDocument/2006/relationships/slide" Target="slides/slide44.xml"/><Relationship Id="rId62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5.xml"/><Relationship Id="rId23" Type="http://schemas.openxmlformats.org/officeDocument/2006/relationships/slide" Target="slides/slide13.xml"/><Relationship Id="rId28" Type="http://schemas.openxmlformats.org/officeDocument/2006/relationships/slide" Target="slides/slide18.xml"/><Relationship Id="rId36" Type="http://schemas.openxmlformats.org/officeDocument/2006/relationships/slide" Target="slides/slide26.xml"/><Relationship Id="rId49" Type="http://schemas.openxmlformats.org/officeDocument/2006/relationships/slide" Target="slides/slide39.xml"/><Relationship Id="rId57" Type="http://schemas.openxmlformats.org/officeDocument/2006/relationships/slide" Target="slides/slide47.xml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21.xml"/><Relationship Id="rId44" Type="http://schemas.openxmlformats.org/officeDocument/2006/relationships/slide" Target="slides/slide34.xml"/><Relationship Id="rId52" Type="http://schemas.openxmlformats.org/officeDocument/2006/relationships/slide" Target="slides/slide42.xml"/><Relationship Id="rId60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DCA217-871D-4D7F-8D59-C83A4C9C5EB2}" type="datetimeFigureOut">
              <a:rPr lang="fr-FR" smtClean="0"/>
              <a:t>11/03/2026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23364E-F43C-462A-A32F-C389FF427F4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469174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5.png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5.png"/></Relationships>
</file>

<file path=ppt/slideLayouts/_rels/slideLayout6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microsoft.com/office/2007/relationships/hdphoto" Target="../media/hdphoto1.wdp"/><Relationship Id="rId7" Type="http://schemas.openxmlformats.org/officeDocument/2006/relationships/image" Target="../media/image14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4.xml"/><Relationship Id="rId6" Type="http://schemas.microsoft.com/office/2007/relationships/hdphoto" Target="../media/hdphoto2.wdp"/><Relationship Id="rId5" Type="http://schemas.openxmlformats.org/officeDocument/2006/relationships/image" Target="../media/image13.png"/><Relationship Id="rId4" Type="http://schemas.openxmlformats.org/officeDocument/2006/relationships/image" Target="../media/image12.png"/><Relationship Id="rId9" Type="http://schemas.microsoft.com/office/2007/relationships/hdphoto" Target="../media/hdphoto3.wdp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3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openxmlformats.org/officeDocument/2006/relationships/image" Target="../media/image17.png"/><Relationship Id="rId7" Type="http://schemas.openxmlformats.org/officeDocument/2006/relationships/image" Target="../media/image19.png"/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5.xml"/><Relationship Id="rId6" Type="http://schemas.microsoft.com/office/2007/relationships/hdphoto" Target="../media/hdphoto5.wdp"/><Relationship Id="rId5" Type="http://schemas.openxmlformats.org/officeDocument/2006/relationships/image" Target="../media/image18.png"/><Relationship Id="rId10" Type="http://schemas.microsoft.com/office/2007/relationships/hdphoto" Target="../media/hdphoto7.wdp"/><Relationship Id="rId4" Type="http://schemas.microsoft.com/office/2007/relationships/hdphoto" Target="../media/hdphoto4.wdp"/><Relationship Id="rId9" Type="http://schemas.openxmlformats.org/officeDocument/2006/relationships/image" Target="../media/image20.png"/></Relationships>
</file>

<file path=ppt/slideLayouts/_rels/slideLayout74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openxmlformats.org/officeDocument/2006/relationships/image" Target="../media/image17.png"/><Relationship Id="rId7" Type="http://schemas.openxmlformats.org/officeDocument/2006/relationships/image" Target="../media/image19.png"/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5.xml"/><Relationship Id="rId6" Type="http://schemas.microsoft.com/office/2007/relationships/hdphoto" Target="../media/hdphoto5.wdp"/><Relationship Id="rId5" Type="http://schemas.openxmlformats.org/officeDocument/2006/relationships/image" Target="../media/image18.png"/><Relationship Id="rId10" Type="http://schemas.microsoft.com/office/2007/relationships/hdphoto" Target="../media/hdphoto7.wdp"/><Relationship Id="rId4" Type="http://schemas.microsoft.com/office/2007/relationships/hdphoto" Target="../media/hdphoto4.wdp"/><Relationship Id="rId9" Type="http://schemas.openxmlformats.org/officeDocument/2006/relationships/image" Target="../media/image20.png"/></Relationships>
</file>

<file path=ppt/slideLayouts/_rels/slideLayout75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openxmlformats.org/officeDocument/2006/relationships/image" Target="../media/image17.png"/><Relationship Id="rId7" Type="http://schemas.openxmlformats.org/officeDocument/2006/relationships/image" Target="../media/image19.png"/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5.xml"/><Relationship Id="rId6" Type="http://schemas.microsoft.com/office/2007/relationships/hdphoto" Target="../media/hdphoto5.wdp"/><Relationship Id="rId5" Type="http://schemas.openxmlformats.org/officeDocument/2006/relationships/image" Target="../media/image18.png"/><Relationship Id="rId10" Type="http://schemas.microsoft.com/office/2007/relationships/hdphoto" Target="../media/hdphoto7.wdp"/><Relationship Id="rId4" Type="http://schemas.microsoft.com/office/2007/relationships/hdphoto" Target="../media/hdphoto4.wdp"/><Relationship Id="rId9" Type="http://schemas.openxmlformats.org/officeDocument/2006/relationships/image" Target="../media/image20.png"/></Relationships>
</file>

<file path=ppt/slideLayouts/_rels/slideLayout76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openxmlformats.org/officeDocument/2006/relationships/image" Target="../media/image17.png"/><Relationship Id="rId7" Type="http://schemas.openxmlformats.org/officeDocument/2006/relationships/image" Target="../media/image19.png"/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5.xml"/><Relationship Id="rId6" Type="http://schemas.microsoft.com/office/2007/relationships/hdphoto" Target="../media/hdphoto5.wdp"/><Relationship Id="rId5" Type="http://schemas.openxmlformats.org/officeDocument/2006/relationships/image" Target="../media/image18.png"/><Relationship Id="rId10" Type="http://schemas.microsoft.com/office/2007/relationships/hdphoto" Target="../media/hdphoto7.wdp"/><Relationship Id="rId4" Type="http://schemas.microsoft.com/office/2007/relationships/hdphoto" Target="../media/hdphoto4.wdp"/><Relationship Id="rId9" Type="http://schemas.openxmlformats.org/officeDocument/2006/relationships/image" Target="../media/image20.png"/></Relationships>
</file>

<file path=ppt/slideLayouts/_rels/slideLayout7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microsoft.com/office/2007/relationships/hdphoto" Target="../media/hdphoto1.wdp"/><Relationship Id="rId7" Type="http://schemas.microsoft.com/office/2007/relationships/hdphoto" Target="../media/hdphoto6.wdp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5.xml"/><Relationship Id="rId6" Type="http://schemas.openxmlformats.org/officeDocument/2006/relationships/image" Target="../media/image19.png"/><Relationship Id="rId5" Type="http://schemas.microsoft.com/office/2007/relationships/hdphoto" Target="../media/hdphoto5.wdp"/><Relationship Id="rId4" Type="http://schemas.openxmlformats.org/officeDocument/2006/relationships/image" Target="../media/image18.png"/><Relationship Id="rId9" Type="http://schemas.microsoft.com/office/2007/relationships/hdphoto" Target="../media/hdphoto7.wdp"/></Relationships>
</file>

<file path=ppt/slideLayouts/_rels/slideLayout7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microsoft.com/office/2007/relationships/hdphoto" Target="../media/hdphoto1.wdp"/><Relationship Id="rId7" Type="http://schemas.microsoft.com/office/2007/relationships/hdphoto" Target="../media/hdphoto6.wdp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5.xml"/><Relationship Id="rId6" Type="http://schemas.openxmlformats.org/officeDocument/2006/relationships/image" Target="../media/image19.png"/><Relationship Id="rId5" Type="http://schemas.microsoft.com/office/2007/relationships/hdphoto" Target="../media/hdphoto5.wdp"/><Relationship Id="rId4" Type="http://schemas.openxmlformats.org/officeDocument/2006/relationships/image" Target="../media/image18.png"/><Relationship Id="rId9" Type="http://schemas.microsoft.com/office/2007/relationships/hdphoto" Target="../media/hdphoto7.wdp"/></Relationships>
</file>

<file path=ppt/slideLayouts/_rels/slideLayout7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microsoft.com/office/2007/relationships/hdphoto" Target="../media/hdphoto1.wdp"/><Relationship Id="rId7" Type="http://schemas.microsoft.com/office/2007/relationships/hdphoto" Target="../media/hdphoto6.wdp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5.xml"/><Relationship Id="rId6" Type="http://schemas.openxmlformats.org/officeDocument/2006/relationships/image" Target="../media/image19.png"/><Relationship Id="rId5" Type="http://schemas.microsoft.com/office/2007/relationships/hdphoto" Target="../media/hdphoto5.wdp"/><Relationship Id="rId4" Type="http://schemas.openxmlformats.org/officeDocument/2006/relationships/image" Target="../media/image18.png"/><Relationship Id="rId9" Type="http://schemas.microsoft.com/office/2007/relationships/hdphoto" Target="../media/hdphoto7.wdp"/></Relationships>
</file>

<file path=ppt/slideLayouts/_rels/slideLayout8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microsoft.com/office/2007/relationships/hdphoto" Target="../media/hdphoto1.wdp"/><Relationship Id="rId7" Type="http://schemas.microsoft.com/office/2007/relationships/hdphoto" Target="../media/hdphoto7.wdp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5.xml"/><Relationship Id="rId6" Type="http://schemas.openxmlformats.org/officeDocument/2006/relationships/image" Target="../media/image20.png"/><Relationship Id="rId5" Type="http://schemas.microsoft.com/office/2007/relationships/hdphoto" Target="../media/hdphoto6.wdp"/><Relationship Id="rId4" Type="http://schemas.openxmlformats.org/officeDocument/2006/relationships/image" Target="../media/image19.png"/><Relationship Id="rId9" Type="http://schemas.microsoft.com/office/2007/relationships/hdphoto" Target="../media/hdphoto5.wdp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Master" Target="../slideMasters/slideMaster6.xml"/></Relationships>
</file>

<file path=ppt/slideLayouts/_rels/slideLayout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Master" Target="../slideMasters/slideMaster6.xml"/></Relationships>
</file>

<file path=ppt/slideLayouts/_rels/slideLayout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Master" Target="../slideMasters/slideMaster6.xml"/></Relationships>
</file>

<file path=ppt/slideLayouts/_rels/slideLayout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6.xml"/></Relationships>
</file>

<file path=ppt/slideLayouts/_rels/slideLayout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6.xml"/></Relationships>
</file>

<file path=ppt/slideLayouts/_rels/slideLayout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6.xml"/></Relationships>
</file>

<file path=ppt/slideLayouts/_rels/slideLayout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6.xml"/></Relationships>
</file>

<file path=ppt/slideLayouts/_rels/slideLayout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6.xml"/></Relationships>
</file>

<file path=ppt/slideLayouts/_rels/slideLayout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6.xml"/></Relationships>
</file>

<file path=ppt/slideLayouts/_rels/slideLayout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6.xml"/></Relationships>
</file>

<file path=ppt/slideLayouts/_rels/slideLayout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6.xml"/></Relationships>
</file>

<file path=ppt/slideLayouts/_rels/slideLayout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6.xml"/></Relationships>
</file>

<file path=ppt/slideLayouts/_rels/slideLayout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6.xml"/></Relationships>
</file>

<file path=ppt/slideLayouts/_rels/slideLayout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6.xml"/></Relationships>
</file>

<file path=ppt/slideLayouts/_rels/slideLayout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6.xml"/></Relationships>
</file>

<file path=ppt/slideLayouts/_rels/slideLayout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6.xml"/></Relationships>
</file>

<file path=ppt/slideLayouts/_rels/slideLayout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6.xml"/></Relationships>
</file>

<file path=ppt/slideLayouts/_rels/slideLayout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6.xml"/></Relationships>
</file>

<file path=ppt/slideLayouts/_rels/slideLayout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6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6.xml"/></Relationships>
</file>

<file path=ppt/slideLayouts/_rels/slideLayout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6.xml"/></Relationships>
</file>

<file path=ppt/slideLayouts/_rels/slideLayout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6.xml"/><Relationship Id="rId6" Type="http://schemas.openxmlformats.org/officeDocument/2006/relationships/image" Target="../media/image26.png"/><Relationship Id="rId5" Type="http://schemas.microsoft.com/office/2007/relationships/hdphoto" Target="../media/hdphoto8.wdp"/><Relationship Id="rId4" Type="http://schemas.openxmlformats.org/officeDocument/2006/relationships/image" Target="../media/image25.png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7.xml"/><Relationship Id="rId4" Type="http://schemas.openxmlformats.org/officeDocument/2006/relationships/image" Target="../media/image5.png"/></Relationships>
</file>

<file path=ppt/slideLayouts/_rels/slideLayout1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microsoft.com/office/2007/relationships/hdphoto" Target="../media/hdphoto1.wdp"/><Relationship Id="rId7" Type="http://schemas.openxmlformats.org/officeDocument/2006/relationships/image" Target="../media/image27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7.xml"/><Relationship Id="rId6" Type="http://schemas.microsoft.com/office/2007/relationships/hdphoto" Target="../media/hdphoto5.wdp"/><Relationship Id="rId5" Type="http://schemas.openxmlformats.org/officeDocument/2006/relationships/image" Target="../media/image18.png"/><Relationship Id="rId4" Type="http://schemas.openxmlformats.org/officeDocument/2006/relationships/image" Target="../media/image12.png"/><Relationship Id="rId9" Type="http://schemas.microsoft.com/office/2007/relationships/hdphoto" Target="../media/hdphoto7.wdp"/></Relationships>
</file>

<file path=ppt/slideLayouts/_rels/slideLayout1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Master" Target="../slideMasters/slideMaster7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8.xml"/><Relationship Id="rId4" Type="http://schemas.openxmlformats.org/officeDocument/2006/relationships/image" Target="../media/image5.png"/></Relationships>
</file>

<file path=ppt/slideLayouts/_rels/slideLayout1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microsoft.com/office/2007/relationships/hdphoto" Target="../media/hdphoto1.wdp"/><Relationship Id="rId7" Type="http://schemas.openxmlformats.org/officeDocument/2006/relationships/image" Target="../media/image14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8.xml"/><Relationship Id="rId6" Type="http://schemas.microsoft.com/office/2007/relationships/hdphoto" Target="../media/hdphoto2.wdp"/><Relationship Id="rId5" Type="http://schemas.openxmlformats.org/officeDocument/2006/relationships/image" Target="../media/image13.png"/><Relationship Id="rId4" Type="http://schemas.openxmlformats.org/officeDocument/2006/relationships/image" Target="../media/image12.png"/><Relationship Id="rId9" Type="http://schemas.microsoft.com/office/2007/relationships/hdphoto" Target="../media/hdphoto3.wdp"/></Relationships>
</file>

<file path=ppt/slideLayouts/_rels/slideLayout1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Master" Target="../slideMasters/slideMaster8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Master" Target="../slideMasters/slideMaster10.xml"/></Relationships>
</file>

<file path=ppt/slideLayouts/_rels/slideLayout1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Master" Target="../slideMasters/slideMaster10.xml"/></Relationships>
</file>

<file path=ppt/slideLayouts/_rels/slideLayout1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Master" Target="../slideMasters/slideMaster10.xml"/></Relationships>
</file>

<file path=ppt/slideLayouts/_rels/slideLayout1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0.xml"/></Relationships>
</file>

<file path=ppt/slideLayouts/_rels/slideLayout1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0.xml"/></Relationships>
</file>

<file path=ppt/slideLayouts/_rels/slideLayout1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0.xml"/></Relationships>
</file>

<file path=ppt/slideLayouts/_rels/slideLayout1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0.xml"/></Relationships>
</file>

<file path=ppt/slideLayouts/_rels/slideLayout1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0.xml"/></Relationships>
</file>

<file path=ppt/slideLayouts/_rels/slideLayout1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0.xml"/></Relationships>
</file>

<file path=ppt/slideLayouts/_rels/slideLayout1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0.xml"/></Relationships>
</file>

<file path=ppt/slideLayouts/_rels/slideLayout1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0.xml"/></Relationships>
</file>

<file path=ppt/slideLayouts/_rels/slideLayout1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0.xml"/></Relationships>
</file>

<file path=ppt/slideLayouts/_rels/slideLayout1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0.xml"/></Relationships>
</file>

<file path=ppt/slideLayouts/_rels/slideLayout1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0.xml"/></Relationships>
</file>

<file path=ppt/slideLayouts/_rels/slideLayout1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0.xml"/></Relationships>
</file>

<file path=ppt/slideLayouts/_rels/slideLayout1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0.xml"/></Relationships>
</file>

<file path=ppt/slideLayouts/_rels/slideLayout1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0.xml"/></Relationships>
</file>

<file path=ppt/slideLayouts/_rels/slideLayout1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0.xml"/></Relationships>
</file>

<file path=ppt/slideLayouts/_rels/slideLayout1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0.xml"/></Relationships>
</file>

<file path=ppt/slideLayouts/_rels/slideLayout1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0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11/03/2026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634481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11/03/2026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399249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11/03/2026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827592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11/03/2026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867829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11/03/2026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93068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11/03/2026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783752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11/03/2026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087658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11/03/2026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924372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11/03/2026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281948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11/03/2026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364776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11/03/2026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5416625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1207652"/>
      </p:ext>
    </p:extLst>
  </p:cSld>
  <p:clrMapOvr>
    <a:masterClrMapping/>
  </p:clrMapOvr>
  <p:transition spd="slow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D17293F3-D23C-5B39-CA2E-065ADB373CF2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7DB622CA-75B8-1DB3-221C-F032331AEC89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2422045F-9F83-8B02-B2A6-ACEAD36DEBAC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32E9D8C1-44A4-3DD1-138E-64212CF1CAB8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Espace réservé pour une image  7">
            <a:extLst>
              <a:ext uri="{FF2B5EF4-FFF2-40B4-BE49-F238E27FC236}">
                <a16:creationId xmlns:a16="http://schemas.microsoft.com/office/drawing/2014/main" id="{CF72A1D0-19C5-FB34-3BA6-3FC3D8AD194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651CEA69-29B3-CA99-012C-DE3CBF19CF81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461FED72-4AD6-2E71-C03F-25EB16265D39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0F7C12C-FBB0-E4FC-D49D-AE43AB4F49F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76202372-AC64-90F0-FB97-3C822FFD202A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1BFAFA1A-B3A8-6BF0-D7F3-153117367B2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du texte 13">
            <a:extLst>
              <a:ext uri="{FF2B5EF4-FFF2-40B4-BE49-F238E27FC236}">
                <a16:creationId xmlns:a16="http://schemas.microsoft.com/office/drawing/2014/main" id="{D113B0C1-5BA0-6BE9-2BCD-F9F05FAD577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512AF551-AFE7-003D-FA00-8F4FBF995F3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8D2F1BFB-C355-7F08-41BE-DA5865755C1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38917069-6101-0DC9-93E1-900F88BE62D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B2614ECD-99CF-FF11-140D-A119DFD535D8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D3F024BA-DAE1-588E-F0F5-B1E8B89B4B9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57214343"/>
      </p:ext>
    </p:extLst>
  </p:cSld>
  <p:clrMapOvr>
    <a:masterClrMapping/>
  </p:clrMapOvr>
  <p:transition spd="slow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92875629"/>
      </p:ext>
    </p:extLst>
  </p:cSld>
  <p:clrMapOvr>
    <a:masterClrMapping/>
  </p:clrMapOvr>
  <p:transition spd="slow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5759733"/>
      </p:ext>
    </p:extLst>
  </p:cSld>
  <p:clrMapOvr>
    <a:masterClrMapping/>
  </p:clrMapOvr>
  <p:transition spd="slow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89265721"/>
      </p:ext>
    </p:extLst>
  </p:cSld>
  <p:clrMapOvr>
    <a:masterClrMapping/>
  </p:clrMapOvr>
  <p:transition spd="slow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462919"/>
      </p:ext>
    </p:extLst>
  </p:cSld>
  <p:clrMapOvr>
    <a:masterClrMapping/>
  </p:clrMapOvr>
  <p:transition spd="slow"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0194448"/>
      </p:ext>
    </p:extLst>
  </p:cSld>
  <p:clrMapOvr>
    <a:masterClrMapping/>
  </p:clrMapOvr>
  <p:transition spd="slow"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  <a:lvl2pPr algn="r" rtl="1">
              <a:defRPr>
                <a:latin typeface="Arial" panose="020B0604020202020204" pitchFamily="34" charset="0"/>
              </a:defRPr>
            </a:lvl2pPr>
            <a:lvl3pPr algn="r" rtl="1">
              <a:defRPr>
                <a:latin typeface="Arial" panose="020B0604020202020204" pitchFamily="34" charset="0"/>
              </a:defRPr>
            </a:lvl3pPr>
            <a:lvl4pPr algn="r" rtl="1">
              <a:defRPr>
                <a:latin typeface="Arial" panose="020B0604020202020204" pitchFamily="34" charset="0"/>
              </a:defRPr>
            </a:lvl4pPr>
            <a:lvl5pPr algn="r" rtl="1">
              <a:defRPr>
                <a:latin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63543865"/>
      </p:ext>
    </p:extLst>
  </p:cSld>
  <p:clrMapOvr>
    <a:masterClrMapping/>
  </p:clrMapOvr>
  <p:transition spd="slow"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  <a:lvl2pPr algn="r" rtl="1">
              <a:defRPr>
                <a:latin typeface="Arial" panose="020B0604020202020204" pitchFamily="34" charset="0"/>
              </a:defRPr>
            </a:lvl2pPr>
            <a:lvl3pPr algn="r" rtl="1">
              <a:defRPr>
                <a:latin typeface="Arial" panose="020B0604020202020204" pitchFamily="34" charset="0"/>
              </a:defRPr>
            </a:lvl3pPr>
            <a:lvl4pPr algn="r" rtl="1">
              <a:defRPr>
                <a:latin typeface="Arial" panose="020B0604020202020204" pitchFamily="34" charset="0"/>
              </a:defRPr>
            </a:lvl4pPr>
            <a:lvl5pPr algn="r" rtl="1">
              <a:defRPr>
                <a:latin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88020280"/>
      </p:ext>
    </p:extLst>
  </p:cSld>
  <p:clrMapOvr>
    <a:masterClrMapping/>
  </p:clrMapOvr>
  <p:transition spd="slow"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42974080"/>
      </p:ext>
    </p:extLst>
  </p:cSld>
  <p:clrMapOvr>
    <a:masterClrMapping/>
  </p:clrMapOvr>
  <p:transition spd="slow"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2286038"/>
      </p:ext>
    </p:extLst>
  </p:cSld>
  <p:clrMapOvr>
    <a:masterClrMapping/>
  </p:clrMapOvr>
  <p:transition spd="slow"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07912940"/>
      </p:ext>
    </p:extLst>
  </p:cSld>
  <p:clrMapOvr>
    <a:masterClrMapping/>
  </p:clrMapOvr>
  <p:transition spd="slow"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26453445"/>
      </p:ext>
    </p:extLst>
  </p:cSld>
  <p:clrMapOvr>
    <a:masterClrMapping/>
  </p:clrMapOvr>
  <p:transition spd="slow"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91760025"/>
      </p:ext>
    </p:extLst>
  </p:cSld>
  <p:clrMapOvr>
    <a:masterClrMapping/>
  </p:clrMapOvr>
  <p:transition spd="slow"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82188833"/>
      </p:ext>
    </p:extLst>
  </p:cSld>
  <p:clrMapOvr>
    <a:masterClrMapping/>
  </p:clrMapOvr>
  <p:transition spd="slow"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23082060"/>
      </p:ext>
    </p:extLst>
  </p:cSld>
  <p:clrMapOvr>
    <a:masterClrMapping/>
  </p:clrMapOvr>
  <p:transition spd="slow"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89505590"/>
      </p:ext>
    </p:extLst>
  </p:cSld>
  <p:clrMapOvr>
    <a:masterClrMapping/>
  </p:clrMapOvr>
  <p:transition spd="slow"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34560338"/>
      </p:ext>
    </p:extLst>
  </p:cSld>
  <p:clrMapOvr>
    <a:masterClrMapping/>
  </p:clrMapOvr>
  <p:transition spd="slow"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1035561"/>
      </p:ext>
    </p:extLst>
  </p:cSld>
  <p:clrMapOvr>
    <a:masterClrMapping/>
  </p:clrMapOvr>
  <p:transition spd="slow"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89518990"/>
      </p:ext>
    </p:extLst>
  </p:cSld>
  <p:clrMapOvr>
    <a:masterClrMapping/>
  </p:clrMapOvr>
  <p:transition spd="slow"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35173422"/>
      </p:ext>
    </p:extLst>
  </p:cSld>
  <p:clrMapOvr>
    <a:masterClrMapping/>
  </p:clrMapOvr>
  <p:transition spd="slow"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78772579"/>
      </p:ext>
    </p:extLst>
  </p:cSld>
  <p:clrMapOvr>
    <a:masterClrMapping/>
  </p:clrMapOvr>
  <p:transition spd="slow"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64322869"/>
      </p:ext>
    </p:extLst>
  </p:cSld>
  <p:clrMapOvr>
    <a:masterClrMapping/>
  </p:clrMapOvr>
  <p:transition spd="slow"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05971550"/>
      </p:ext>
    </p:extLst>
  </p:cSld>
  <p:clrMapOvr>
    <a:masterClrMapping/>
  </p:clrMapOvr>
  <p:transition spd="slow"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99208495"/>
      </p:ext>
    </p:extLst>
  </p:cSld>
  <p:clrMapOvr>
    <a:masterClrMapping/>
  </p:clrMapOvr>
  <p:transition spd="slow"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88360151"/>
      </p:ext>
    </p:extLst>
  </p:cSld>
  <p:clrMapOvr>
    <a:masterClrMapping/>
  </p:clrMapOvr>
  <p:transition spd="slow"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98998450"/>
      </p:ext>
    </p:extLst>
  </p:cSld>
  <p:clrMapOvr>
    <a:masterClrMapping/>
  </p:clrMapOvr>
  <p:transition spd="slow">
    <p:fad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51466033"/>
      </p:ext>
    </p:extLst>
  </p:cSld>
  <p:clrMapOvr>
    <a:masterClrMapping/>
  </p:clrMapOvr>
  <p:transition spd="slow"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45388385"/>
      </p:ext>
    </p:extLst>
  </p:cSld>
  <p:clrMapOvr>
    <a:masterClrMapping/>
  </p:clrMapOvr>
  <p:transition spd="slow">
    <p:fad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765045558"/>
      </p:ext>
    </p:extLst>
  </p:cSld>
  <p:clrMapOvr>
    <a:masterClrMapping/>
  </p:clrMapOvr>
  <p:transition spd="slow">
    <p:fad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926850198"/>
      </p:ext>
    </p:extLst>
  </p:cSld>
  <p:clrMapOvr>
    <a:masterClrMapping/>
  </p:clrMapOvr>
  <p:transition spd="slow">
    <p:fad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98327686"/>
      </p:ext>
    </p:extLst>
  </p:cSld>
  <p:clrMapOvr>
    <a:masterClrMapping/>
  </p:clrMapOvr>
  <p:transition spd="slow"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89382124"/>
      </p:ext>
    </p:extLst>
  </p:cSld>
  <p:clrMapOvr>
    <a:masterClrMapping/>
  </p:clrMapOvr>
  <p:transition spd="slow">
    <p:fad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34089298"/>
      </p:ext>
    </p:extLst>
  </p:cSld>
  <p:clrMapOvr>
    <a:masterClrMapping/>
  </p:clrMapOvr>
  <p:transition spd="slow">
    <p:fad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05300501"/>
      </p:ext>
    </p:extLst>
  </p:cSld>
  <p:clrMapOvr>
    <a:masterClrMapping/>
  </p:clrMapOvr>
  <p:transition spd="slow"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52337397"/>
      </p:ext>
    </p:extLst>
  </p:cSld>
  <p:clrMapOvr>
    <a:masterClrMapping/>
  </p:clrMapOvr>
  <p:transition spd="slow"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43056983"/>
      </p:ext>
    </p:extLst>
  </p:cSld>
  <p:clrMapOvr>
    <a:masterClrMapping/>
  </p:clrMapOvr>
  <p:transition spd="slow">
    <p:fade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06465987"/>
      </p:ext>
    </p:extLst>
  </p:cSld>
  <p:clrMapOvr>
    <a:masterClrMapping/>
  </p:clrMapOvr>
  <p:transition spd="slow">
    <p:fade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22166873"/>
      </p:ext>
    </p:extLst>
  </p:cSld>
  <p:clrMapOvr>
    <a:masterClrMapping/>
  </p:clrMapOvr>
  <p:transition spd="slow">
    <p:fade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22515052"/>
      </p:ext>
    </p:extLst>
  </p:cSld>
  <p:clrMapOvr>
    <a:masterClrMapping/>
  </p:clrMapOvr>
  <p:transition spd="slow">
    <p:fad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38645274"/>
      </p:ext>
    </p:extLst>
  </p:cSld>
  <p:clrMapOvr>
    <a:masterClrMapping/>
  </p:clrMapOvr>
  <p:transition spd="slow">
    <p:fade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13225365"/>
      </p:ext>
    </p:extLst>
  </p:cSld>
  <p:clrMapOvr>
    <a:masterClrMapping/>
  </p:clrMapOvr>
  <p:transition spd="slow">
    <p:fade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87678709"/>
      </p:ext>
    </p:extLst>
  </p:cSld>
  <p:clrMapOvr>
    <a:masterClrMapping/>
  </p:clrMapOvr>
  <p:transition spd="slow">
    <p:fade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38935433"/>
      </p:ext>
    </p:extLst>
  </p:cSld>
  <p:clrMapOvr>
    <a:masterClrMapping/>
  </p:clrMapOvr>
  <p:transition spd="slow">
    <p:fade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73352988"/>
      </p:ext>
    </p:extLst>
  </p:cSld>
  <p:clrMapOvr>
    <a:masterClrMapping/>
  </p:clrMapOvr>
  <p:transition spd="slow">
    <p:fade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38256034"/>
      </p:ext>
    </p:extLst>
  </p:cSld>
  <p:clrMapOvr>
    <a:masterClrMapping/>
  </p:clrMapOvr>
  <p:transition spd="slow">
    <p:fade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63444966"/>
      </p:ext>
    </p:extLst>
  </p:cSld>
  <p:clrMapOvr>
    <a:masterClrMapping/>
  </p:clrMapOvr>
  <p:transition spd="slow">
    <p:fade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47704990"/>
      </p:ext>
    </p:extLst>
  </p:cSld>
  <p:clrMapOvr>
    <a:masterClrMapping/>
  </p:clrMapOvr>
  <p:transition spd="slow">
    <p:fade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1229055"/>
      </p:ext>
    </p:extLst>
  </p:cSld>
  <p:clrMapOvr>
    <a:masterClrMapping/>
  </p:clrMapOvr>
  <p:transition spd="slow">
    <p:fade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11980656"/>
      </p:ext>
    </p:extLst>
  </p:cSld>
  <p:clrMapOvr>
    <a:masterClrMapping/>
  </p:clrMapOvr>
  <p:transition spd="slow">
    <p:fade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74443344"/>
      </p:ext>
    </p:extLst>
  </p:cSld>
  <p:clrMapOvr>
    <a:masterClrMapping/>
  </p:clrMapOvr>
  <p:transition spd="slow">
    <p:fade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2380594"/>
      </p:ext>
    </p:extLst>
  </p:cSld>
  <p:clrMapOvr>
    <a:masterClrMapping/>
  </p:clrMapOvr>
  <p:transition spd="slow">
    <p:fade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77860857"/>
      </p:ext>
    </p:extLst>
  </p:cSld>
  <p:clrMapOvr>
    <a:masterClrMapping/>
  </p:clrMapOvr>
  <p:transition spd="slow">
    <p:fade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93853118"/>
      </p:ext>
    </p:extLst>
  </p:cSld>
  <p:clrMapOvr>
    <a:masterClrMapping/>
  </p:clrMapOvr>
  <p:transition spd="slow">
    <p:fade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79378164"/>
      </p:ext>
    </p:extLst>
  </p:cSld>
  <p:clrMapOvr>
    <a:masterClrMapping/>
  </p:clrMapOvr>
  <p:transition spd="slow">
    <p:fade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49761283"/>
      </p:ext>
    </p:extLst>
  </p:cSld>
  <p:clrMapOvr>
    <a:masterClrMapping/>
  </p:clrMapOvr>
  <p:transition spd="slow">
    <p:fade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03556648"/>
      </p:ext>
    </p:extLst>
  </p:cSld>
  <p:clrMapOvr>
    <a:masterClrMapping/>
  </p:clrMapOvr>
  <p:transition spd="slow">
    <p:fade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68236806"/>
      </p:ext>
    </p:extLst>
  </p:cSld>
  <p:clrMapOvr>
    <a:masterClrMapping/>
  </p:clrMapOvr>
  <p:transition spd="slow">
    <p:fade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B7A934E9-D4E5-7ECD-3F55-B99D240A27CF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972000" y="1587500"/>
            <a:ext cx="7200000" cy="43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73559571"/>
      </p:ext>
    </p:extLst>
  </p:cSld>
  <p:clrMapOvr>
    <a:masterClrMapping/>
  </p:clrMapOvr>
  <p:transition spd="slow">
    <p:fade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8757AEE0-EDAD-BCFA-B0C1-E3F26DF7BDB0}"/>
              </a:ext>
            </a:extLst>
          </p:cNvPr>
          <p:cNvGrpSpPr/>
          <p:nvPr userDrawn="1"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9F1E9647-C23F-0AB7-101C-32D0969E9F60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4" name="Organigramme : Terminateur 3">
              <a:extLst>
                <a:ext uri="{FF2B5EF4-FFF2-40B4-BE49-F238E27FC236}">
                  <a16:creationId xmlns:a16="http://schemas.microsoft.com/office/drawing/2014/main" id="{DD7159A8-5CAC-1F2F-AA5A-44097860B98F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3 - </a:t>
              </a: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DD42F6F4-087E-E434-BA2D-3E6C35CBE2D3}"/>
              </a:ext>
            </a:extLst>
          </p:cNvPr>
          <p:cNvGrpSpPr/>
          <p:nvPr userDrawn="1"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C29B8546-2300-CF26-DE2E-38073503AB14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6" name="Organigramme : Terminateur 5">
              <a:extLst>
                <a:ext uri="{FF2B5EF4-FFF2-40B4-BE49-F238E27FC236}">
                  <a16:creationId xmlns:a16="http://schemas.microsoft.com/office/drawing/2014/main" id="{9F63B16B-0D64-E4B7-A02B-5B9E10FD9E1A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6 -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78F03523-197D-A46E-FA54-91A6AFF7F28C}"/>
              </a:ext>
            </a:extLst>
          </p:cNvPr>
          <p:cNvGrpSpPr/>
          <p:nvPr userDrawn="1"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076ABA10-32B5-B604-0B98-F854920B1C35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8" name="Organigramme : Terminateur 7">
              <a:extLst>
                <a:ext uri="{FF2B5EF4-FFF2-40B4-BE49-F238E27FC236}">
                  <a16:creationId xmlns:a16="http://schemas.microsoft.com/office/drawing/2014/main" id="{8D09FAA9-8B01-B85B-6AD2-AA1306C99B4F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2 - </a:t>
              </a:r>
              <a:endPara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B7C6E9F6-C279-AB3D-B941-74079D24BBA4}"/>
              </a:ext>
            </a:extLst>
          </p:cNvPr>
          <p:cNvGrpSpPr/>
          <p:nvPr userDrawn="1"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43917791-49A0-A179-89BD-9B276594FD5C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0" name="Organigramme : Terminateur 9">
              <a:extLst>
                <a:ext uri="{FF2B5EF4-FFF2-40B4-BE49-F238E27FC236}">
                  <a16:creationId xmlns:a16="http://schemas.microsoft.com/office/drawing/2014/main" id="{F9D3FD68-51AA-4AAC-DA0F-FC1598DFD10B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5 -</a:t>
              </a:r>
            </a:p>
          </p:txBody>
        </p:sp>
      </p:grp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C3FC77E3-3855-7B01-0EC8-80864EDB69DD}"/>
              </a:ext>
            </a:extLst>
          </p:cNvPr>
          <p:cNvGrpSpPr/>
          <p:nvPr userDrawn="1"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CC537851-8C6F-4D1B-3353-B99C763FE6F0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2" name="Organigramme : Terminateur 11">
              <a:extLst>
                <a:ext uri="{FF2B5EF4-FFF2-40B4-BE49-F238E27FC236}">
                  <a16:creationId xmlns:a16="http://schemas.microsoft.com/office/drawing/2014/main" id="{E95BC511-E9AF-223A-8E8C-7786DA7A9B1E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1 - </a:t>
              </a:r>
            </a:p>
          </p:txBody>
        </p:sp>
      </p:grp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Révision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4 - 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584461749"/>
      </p:ext>
    </p:extLst>
  </p:cSld>
  <p:clrMapOvr>
    <a:masterClrMapping/>
  </p:clrMapOvr>
  <p:transition spd="slow">
    <p:fade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2793796982"/>
      </p:ext>
    </p:extLst>
  </p:cSld>
  <p:clrMapOvr>
    <a:masterClrMapping/>
  </p:clrMapOvr>
  <p:transition spd="slow">
    <p:fade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screen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48600723"/>
      </p:ext>
    </p:extLst>
  </p:cSld>
  <p:clrMapOvr>
    <a:masterClrMapping/>
  </p:clrMapOvr>
  <p:transition spd="slow">
    <p:fade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2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screen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74646658"/>
      </p:ext>
    </p:extLst>
  </p:cSld>
  <p:clrMapOvr>
    <a:masterClrMapping/>
  </p:clrMapOvr>
  <p:transition spd="slow">
    <p:fade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screen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07225" y="3404242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27366175"/>
      </p:ext>
    </p:extLst>
  </p:cSld>
  <p:clrMapOvr>
    <a:masterClrMapping/>
  </p:clrMapOvr>
  <p:transition spd="slow">
    <p:fade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screen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340566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551387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551387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551387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0614608"/>
      </p:ext>
    </p:extLst>
  </p:cSld>
  <p:clrMapOvr>
    <a:masterClrMapping/>
  </p:clrMapOvr>
  <p:transition spd="slow">
    <p:fade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هيكلة حصة اليوم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6967158"/>
      </p:ext>
    </p:extLst>
  </p:cSld>
  <p:clrMapOvr>
    <a:masterClrMapping/>
  </p:clrMapOvr>
  <p:transition spd="slow">
    <p:fade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023843" y="2190869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6004471" y="2150869"/>
            <a:ext cx="955711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314000" y="195068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71551937"/>
      </p:ext>
    </p:extLst>
  </p:cSld>
  <p:clrMapOvr>
    <a:masterClrMapping/>
  </p:clrMapOvr>
  <p:transition spd="slow">
    <p:fade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06434249"/>
      </p:ext>
    </p:extLst>
  </p:cSld>
  <p:clrMapOvr>
    <a:masterClrMapping/>
  </p:clrMapOvr>
  <p:transition spd="slow">
    <p:fade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50533722"/>
      </p:ext>
    </p:extLst>
  </p:cSld>
  <p:clrMapOvr>
    <a:masterClrMapping/>
  </p:clrMapOvr>
  <p:transition spd="slow">
    <p:fade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66306550"/>
      </p:ext>
    </p:extLst>
  </p:cSld>
  <p:clrMapOvr>
    <a:masterClrMapping/>
  </p:clrMapOvr>
  <p:transition spd="slow">
    <p:fade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02797585"/>
      </p:ext>
    </p:extLst>
  </p:cSld>
  <p:clrMapOvr>
    <a:masterClrMapping/>
  </p:clrMapOvr>
  <p:transition spd="slow">
    <p:fade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43597059"/>
      </p:ext>
    </p:extLst>
  </p:cSld>
  <p:clrMapOvr>
    <a:masterClrMapping/>
  </p:clrMapOvr>
  <p:transition spd="slow">
    <p:fade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54344940"/>
      </p:ext>
    </p:extLst>
  </p:cSld>
  <p:clrMapOvr>
    <a:masterClrMapping/>
  </p:clrMapOvr>
  <p:transition spd="slow">
    <p:fade/>
  </p:transition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40085459"/>
      </p:ext>
    </p:extLst>
  </p:cSld>
  <p:clrMapOvr>
    <a:masterClrMapping/>
  </p:clrMapOvr>
  <p:transition spd="slow">
    <p:fade/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1648289"/>
            <a:ext cx="2234716" cy="360000"/>
          </a:xfrm>
          <a:prstGeom prst="rect">
            <a:avLst/>
          </a:prstGeom>
        </p:spPr>
      </p:pic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</p:spTree>
    <p:extLst>
      <p:ext uri="{BB962C8B-B14F-4D97-AF65-F5344CB8AC3E}">
        <p14:creationId xmlns:p14="http://schemas.microsoft.com/office/powerpoint/2010/main" val="262104624"/>
      </p:ext>
    </p:extLst>
  </p:cSld>
  <p:clrMapOvr>
    <a:masterClrMapping/>
  </p:clrMapOvr>
  <p:transition spd="slow">
    <p:fade/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استماع وتحدث</a:t>
            </a:r>
          </a:p>
        </p:txBody>
      </p:sp>
    </p:spTree>
    <p:extLst>
      <p:ext uri="{BB962C8B-B14F-4D97-AF65-F5344CB8AC3E}">
        <p14:creationId xmlns:p14="http://schemas.microsoft.com/office/powerpoint/2010/main" val="1874420205"/>
      </p:ext>
    </p:extLst>
  </p:cSld>
  <p:clrMapOvr>
    <a:masterClrMapping/>
  </p:clrMapOvr>
  <p:transition spd="slow">
    <p:fade/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صرف وتحويل </a:t>
            </a:r>
          </a:p>
        </p:txBody>
      </p:sp>
    </p:spTree>
    <p:extLst>
      <p:ext uri="{BB962C8B-B14F-4D97-AF65-F5344CB8AC3E}">
        <p14:creationId xmlns:p14="http://schemas.microsoft.com/office/powerpoint/2010/main" val="684327025"/>
      </p:ext>
    </p:extLst>
  </p:cSld>
  <p:clrMapOvr>
    <a:masterClrMapping/>
  </p:clrMapOvr>
  <p:transition spd="slow">
    <p:fade/>
  </p:transition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إنتاج كتابي </a:t>
            </a:r>
          </a:p>
        </p:txBody>
      </p:sp>
    </p:spTree>
    <p:extLst>
      <p:ext uri="{BB962C8B-B14F-4D97-AF65-F5344CB8AC3E}">
        <p14:creationId xmlns:p14="http://schemas.microsoft.com/office/powerpoint/2010/main" val="2544253493"/>
      </p:ext>
    </p:extLst>
  </p:cSld>
  <p:clrMapOvr>
    <a:masterClrMapping/>
  </p:clrMapOvr>
  <p:transition spd="slow">
    <p:fade/>
  </p:transition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96702" y="2198203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136199" y="2252203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66489" y="2198203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3482" y="1962614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720126" y="1962614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96702" y="3884122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136199" y="3938122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166489" y="3884122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3482" y="3648533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613482" y="3648533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مراجعة وتوليف  </a:t>
            </a:r>
          </a:p>
        </p:txBody>
      </p:sp>
    </p:spTree>
    <p:extLst>
      <p:ext uri="{BB962C8B-B14F-4D97-AF65-F5344CB8AC3E}">
        <p14:creationId xmlns:p14="http://schemas.microsoft.com/office/powerpoint/2010/main" val="2134031978"/>
      </p:ext>
    </p:extLst>
  </p:cSld>
  <p:clrMapOvr>
    <a:masterClrMapping/>
  </p:clrMapOvr>
  <p:transition spd="slow">
    <p:fade/>
  </p:transition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833923110"/>
      </p:ext>
    </p:extLst>
  </p:cSld>
  <p:clrMapOvr>
    <a:masterClrMapping/>
  </p:clrMapOvr>
  <p:transition spd="slow">
    <p:fade/>
  </p:transition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09563584"/>
      </p:ext>
    </p:extLst>
  </p:cSld>
  <p:clrMapOvr>
    <a:masterClrMapping/>
  </p:clrMapOvr>
  <p:transition spd="slow">
    <p:fade/>
  </p:transition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150228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56838" y="150738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3322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32826465"/>
      </p:ext>
    </p:extLst>
  </p:cSld>
  <p:clrMapOvr>
    <a:masterClrMapping/>
  </p:clrMapOvr>
  <p:transition spd="slow">
    <p:fade/>
  </p:transition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1488634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745330" y="3250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  <a:p>
            <a:pPr lvl="2"/>
            <a:r>
              <a:rPr lang="fr-FR" dirty="0"/>
              <a:t>Troisième niveau</a:t>
            </a:r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8419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68130" y="144164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54267374"/>
      </p:ext>
    </p:extLst>
  </p:cSld>
  <p:clrMapOvr>
    <a:masterClrMapping/>
  </p:clrMapOvr>
  <p:transition spd="slow">
    <p:fade/>
  </p:transition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811366" y="321394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811366" y="323604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48543361"/>
      </p:ext>
    </p:extLst>
  </p:cSld>
  <p:clrMapOvr>
    <a:masterClrMapping/>
  </p:clrMapOvr>
  <p:transition spd="slow">
    <p:fade/>
  </p:transition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7830128"/>
      </p:ext>
    </p:extLst>
  </p:cSld>
  <p:clrMapOvr>
    <a:masterClrMapping/>
  </p:clrMapOvr>
  <p:transition spd="slow">
    <p:fade/>
  </p:transition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322586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35350" y="326320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3610" y="3217599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4569817"/>
      </p:ext>
    </p:extLst>
  </p:cSld>
  <p:clrMapOvr>
    <a:masterClrMapping/>
  </p:clrMapOvr>
  <p:transition spd="slow">
    <p:fade/>
  </p:transition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35350" y="326320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3610" y="491649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45330" y="491649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319630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77959550"/>
      </p:ext>
    </p:extLst>
  </p:cSld>
  <p:clrMapOvr>
    <a:masterClrMapping/>
  </p:clrMapOvr>
  <p:transition spd="slow">
    <p:fade/>
  </p:transition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60539869"/>
      </p:ext>
    </p:extLst>
  </p:cSld>
  <p:clrMapOvr>
    <a:masterClrMapping/>
  </p:clrMapOvr>
  <p:transition spd="slow">
    <p:fade/>
  </p:transition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94815497"/>
      </p:ext>
    </p:extLst>
  </p:cSld>
  <p:clrMapOvr>
    <a:masterClrMapping/>
  </p:clrMapOvr>
  <p:transition spd="slow">
    <p:fade/>
  </p:transition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95532121"/>
      </p:ext>
    </p:extLst>
  </p:cSld>
  <p:clrMapOvr>
    <a:masterClrMapping/>
  </p:clrMapOvr>
  <p:transition spd="slow">
    <p:fade/>
  </p:transition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01381848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8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5434615"/>
      </p:ext>
    </p:extLst>
  </p:cSld>
  <p:clrMapOvr>
    <a:masterClrMapping/>
  </p:clrMapOvr>
  <p:transition spd="slow">
    <p:fade/>
  </p:transition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MA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-  02 </a:t>
            </a:r>
            <a:r>
              <a:rPr lang="ar-MA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معجم</a:t>
            </a:r>
            <a:endParaRPr lang="fr-MA" dirty="0"/>
          </a:p>
        </p:txBody>
      </p:sp>
      <p:sp>
        <p:nvSpPr>
          <p:cNvPr id="4" name="Forme libre : forme 3">
            <a:extLst>
              <a:ext uri="{FF2B5EF4-FFF2-40B4-BE49-F238E27FC236}">
                <a16:creationId xmlns:a16="http://schemas.microsoft.com/office/drawing/2014/main" id="{E757B3EF-85ED-79B4-F526-70739A899F2A}"/>
              </a:ext>
            </a:extLst>
          </p:cNvPr>
          <p:cNvSpPr/>
          <p:nvPr userDrawn="1"/>
        </p:nvSpPr>
        <p:spPr>
          <a:xfrm>
            <a:off x="628650" y="2955833"/>
            <a:ext cx="7886700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endParaRPr lang="fr-FR" dirty="0">
              <a:solidFill>
                <a:srgbClr val="CAF2F4"/>
              </a:solidFill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E002657C-3C1F-4D99-A0E2-77679A65AE23}"/>
              </a:ext>
            </a:extLst>
          </p:cNvPr>
          <p:cNvSpPr/>
          <p:nvPr userDrawn="1"/>
        </p:nvSpPr>
        <p:spPr>
          <a:xfrm>
            <a:off x="628650" y="2955833"/>
            <a:ext cx="7886699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B4A1D94F-62B1-C6D0-7E0F-52D1F997A7D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-4368" r="-4368"/>
          <a:stretch>
            <a:fillRect/>
          </a:stretch>
        </p:blipFill>
        <p:spPr>
          <a:xfrm>
            <a:off x="7566858" y="2871353"/>
            <a:ext cx="972000" cy="900000"/>
          </a:xfrm>
          <a:prstGeom prst="rect">
            <a:avLst/>
          </a:prstGeom>
        </p:spPr>
      </p:pic>
      <p:pic>
        <p:nvPicPr>
          <p:cNvPr id="9" name="Espace réservé pour une image  20">
            <a:extLst>
              <a:ext uri="{FF2B5EF4-FFF2-40B4-BE49-F238E27FC236}">
                <a16:creationId xmlns:a16="http://schemas.microsoft.com/office/drawing/2014/main" id="{44DC88C6-5707-86F7-D833-5641FA28E5E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410748" y="3027833"/>
            <a:ext cx="468000" cy="46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69307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0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Groupe 32">
            <a:extLst>
              <a:ext uri="{FF2B5EF4-FFF2-40B4-BE49-F238E27FC236}">
                <a16:creationId xmlns:a16="http://schemas.microsoft.com/office/drawing/2014/main" id="{DEE5DF2A-A2C5-9DDC-2526-F329CE533D62}"/>
              </a:ext>
            </a:extLst>
          </p:cNvPr>
          <p:cNvGrpSpPr/>
          <p:nvPr userDrawn="1"/>
        </p:nvGrpSpPr>
        <p:grpSpPr>
          <a:xfrm>
            <a:off x="1748749" y="4368679"/>
            <a:ext cx="5368645" cy="1013653"/>
            <a:chOff x="1748749" y="1791236"/>
            <a:chExt cx="5368645" cy="1013653"/>
          </a:xfrm>
        </p:grpSpPr>
        <p:sp>
          <p:nvSpPr>
            <p:cNvPr id="34" name="Forme libre : forme 33">
              <a:extLst>
                <a:ext uri="{FF2B5EF4-FFF2-40B4-BE49-F238E27FC236}">
                  <a16:creationId xmlns:a16="http://schemas.microsoft.com/office/drawing/2014/main" id="{0F869710-FE9A-677D-2DED-7221C5922D8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35" name="Rectangle : coins arrondis 34">
              <a:extLst>
                <a:ext uri="{FF2B5EF4-FFF2-40B4-BE49-F238E27FC236}">
                  <a16:creationId xmlns:a16="http://schemas.microsoft.com/office/drawing/2014/main" id="{77F6BDE5-2CD1-90CD-2054-C65021FC3B1E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64F060CB-5859-7A1C-1945-399BF4432E18}"/>
              </a:ext>
            </a:extLst>
          </p:cNvPr>
          <p:cNvGrpSpPr/>
          <p:nvPr userDrawn="1"/>
        </p:nvGrpSpPr>
        <p:grpSpPr>
          <a:xfrm>
            <a:off x="1748749" y="3100374"/>
            <a:ext cx="5368645" cy="1013653"/>
            <a:chOff x="1748749" y="1791236"/>
            <a:chExt cx="5368645" cy="1013653"/>
          </a:xfrm>
        </p:grpSpPr>
        <p:sp>
          <p:nvSpPr>
            <p:cNvPr id="31" name="Forme libre : forme 30">
              <a:extLst>
                <a:ext uri="{FF2B5EF4-FFF2-40B4-BE49-F238E27FC236}">
                  <a16:creationId xmlns:a16="http://schemas.microsoft.com/office/drawing/2014/main" id="{6C7D7D1B-54A2-EE56-FF38-BA1C4D631D96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EBF7EB9F-D0CB-C146-C0DF-1FEA97915CD3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29" name="Groupe 28">
            <a:extLst>
              <a:ext uri="{FF2B5EF4-FFF2-40B4-BE49-F238E27FC236}">
                <a16:creationId xmlns:a16="http://schemas.microsoft.com/office/drawing/2014/main" id="{5A53ADCC-F9EE-1544-60CF-B13B748987BA}"/>
              </a:ext>
            </a:extLst>
          </p:cNvPr>
          <p:cNvGrpSpPr/>
          <p:nvPr userDrawn="1"/>
        </p:nvGrpSpPr>
        <p:grpSpPr>
          <a:xfrm>
            <a:off x="1748749" y="1791236"/>
            <a:ext cx="5368645" cy="1013653"/>
            <a:chOff x="1748749" y="1791236"/>
            <a:chExt cx="5368645" cy="1013653"/>
          </a:xfrm>
        </p:grpSpPr>
        <p:sp>
          <p:nvSpPr>
            <p:cNvPr id="27" name="Forme libre : forme 26">
              <a:extLst>
                <a:ext uri="{FF2B5EF4-FFF2-40B4-BE49-F238E27FC236}">
                  <a16:creationId xmlns:a16="http://schemas.microsoft.com/office/drawing/2014/main" id="{5C479736-F023-78FA-4D69-3C86D60DBD0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631E814A-6B8A-876F-B330-D29CBCDCBA25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انشطة اعتيادية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27ED9F1C-25D9-EA0F-66D1-D7D3BB3ACC9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/>
          <a:srcRect l="-13143" r="-13143"/>
          <a:stretch>
            <a:fillRect/>
          </a:stretch>
        </p:blipFill>
        <p:spPr>
          <a:xfrm>
            <a:off x="6589204" y="4424575"/>
            <a:ext cx="5364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024525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21885592"/>
      </p:ext>
    </p:extLst>
  </p:cSld>
  <p:clrMapOvr>
    <a:masterClrMapping/>
  </p:clrMapOvr>
  <p:transition spd="slow">
    <p:fade/>
  </p:transition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92474717"/>
      </p:ext>
    </p:extLst>
  </p:cSld>
  <p:clrMapOvr>
    <a:masterClrMapping/>
  </p:clrMapOvr>
  <p:transition spd="slow">
    <p:fade/>
  </p:transition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29419175"/>
      </p:ext>
    </p:extLst>
  </p:cSld>
  <p:clrMapOvr>
    <a:masterClrMapping/>
  </p:clrMapOvr>
  <p:transition spd="slow">
    <p:fade/>
  </p:transition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99030481"/>
      </p:ext>
    </p:extLst>
  </p:cSld>
  <p:clrMapOvr>
    <a:masterClrMapping/>
  </p:clrMapOvr>
  <p:transition spd="slow">
    <p:fade/>
  </p:transition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72481900"/>
      </p:ext>
    </p:extLst>
  </p:cSld>
  <p:clrMapOvr>
    <a:masterClrMapping/>
  </p:clrMapOvr>
  <p:transition spd="slow">
    <p:fade/>
  </p:transition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52224155"/>
      </p:ext>
    </p:extLst>
  </p:cSld>
  <p:clrMapOvr>
    <a:masterClrMapping/>
  </p:clrMapOvr>
  <p:transition spd="slow">
    <p:fade/>
  </p:transition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28818976"/>
      </p:ext>
    </p:extLst>
  </p:cSld>
  <p:clrMapOvr>
    <a:masterClrMapping/>
  </p:clrMapOvr>
  <p:transition spd="slow">
    <p:fade/>
  </p:transition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50429930"/>
      </p:ext>
    </p:extLst>
  </p:cSld>
  <p:clrMapOvr>
    <a:masterClrMapping/>
  </p:clrMapOvr>
  <p:transition spd="slow">
    <p:fade/>
  </p:transition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81939404"/>
      </p:ext>
    </p:extLst>
  </p:cSld>
  <p:clrMapOvr>
    <a:masterClrMapping/>
  </p:clrMapOvr>
  <p:transition spd="slow">
    <p:fade/>
  </p:transition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99981626"/>
      </p:ext>
    </p:extLst>
  </p:cSld>
  <p:clrMapOvr>
    <a:masterClrMapping/>
  </p:clrMapOvr>
  <p:transition spd="slow">
    <p:fade/>
  </p:transition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61494250"/>
      </p:ext>
    </p:extLst>
  </p:cSld>
  <p:clrMapOvr>
    <a:masterClrMapping/>
  </p:clrMapOvr>
  <p:transition spd="slow">
    <p:fade/>
  </p:transition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31327844"/>
      </p:ext>
    </p:extLst>
  </p:cSld>
  <p:clrMapOvr>
    <a:masterClrMapping/>
  </p:clrMapOvr>
  <p:transition spd="slow">
    <p:fade/>
  </p:transition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30783158"/>
      </p:ext>
    </p:extLst>
  </p:cSld>
  <p:clrMapOvr>
    <a:masterClrMapping/>
  </p:clrMapOvr>
  <p:transition spd="slow">
    <p:fade/>
  </p:transition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196781"/>
      </p:ext>
    </p:extLst>
  </p:cSld>
  <p:clrMapOvr>
    <a:masterClrMapping/>
  </p:clrMapOvr>
  <p:transition spd="slow">
    <p:fade/>
  </p:transition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13336542"/>
      </p:ext>
    </p:extLst>
  </p:cSld>
  <p:clrMapOvr>
    <a:masterClrMapping/>
  </p:clrMapOvr>
  <p:transition spd="slow">
    <p:fade/>
  </p:transition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13506877"/>
      </p:ext>
    </p:extLst>
  </p:cSld>
  <p:clrMapOvr>
    <a:masterClrMapping/>
  </p:clrMapOvr>
  <p:transition spd="slow">
    <p:fade/>
  </p:transition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80231460"/>
      </p:ext>
    </p:extLst>
  </p:cSld>
  <p:clrMapOvr>
    <a:masterClrMapping/>
  </p:clrMapOvr>
  <p:transition spd="slow">
    <p:fade/>
  </p:transition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4822919"/>
      </p:ext>
    </p:extLst>
  </p:cSld>
  <p:clrMapOvr>
    <a:masterClrMapping/>
  </p:clrMapOvr>
  <p:transition spd="slow">
    <p:fade/>
  </p:transition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07637884"/>
      </p:ext>
    </p:extLst>
  </p:cSld>
  <p:clrMapOvr>
    <a:masterClrMapping/>
  </p:clrMapOvr>
  <p:transition spd="slow">
    <p:fade/>
  </p:transition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5185177"/>
      </p:ext>
    </p:extLst>
  </p:cSld>
  <p:clrMapOvr>
    <a:masterClrMapping/>
  </p:clrMapOvr>
  <p:transition spd="slow">
    <p:fade/>
  </p:transition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71739338"/>
      </p:ext>
    </p:extLst>
  </p:cSld>
  <p:clrMapOvr>
    <a:masterClrMapping/>
  </p:clrMapOvr>
  <p:transition spd="slow">
    <p:fade/>
  </p:transition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39355334"/>
      </p:ext>
    </p:extLst>
  </p:cSld>
  <p:clrMapOvr>
    <a:masterClrMapping/>
  </p:clrMapOvr>
  <p:transition spd="slow">
    <p:fade/>
  </p:transition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6326546"/>
      </p:ext>
    </p:extLst>
  </p:cSld>
  <p:clrMapOvr>
    <a:masterClrMapping/>
  </p:clrMapOvr>
  <p:transition spd="slow">
    <p:fade/>
  </p:transition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08658278"/>
      </p:ext>
    </p:extLst>
  </p:cSld>
  <p:clrMapOvr>
    <a:masterClrMapping/>
  </p:clrMapOvr>
  <p:transition spd="slow">
    <p:fade/>
  </p:transition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8195412"/>
      </p:ext>
    </p:extLst>
  </p:cSld>
  <p:clrMapOvr>
    <a:masterClrMapping/>
  </p:clrMapOvr>
  <p:transition spd="slow">
    <p:fade/>
  </p:transition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14127840"/>
      </p:ext>
    </p:extLst>
  </p:cSld>
  <p:clrMapOvr>
    <a:masterClrMapping/>
  </p:clrMapOvr>
  <p:transition spd="slow">
    <p:fade/>
  </p:transition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04899938"/>
      </p:ext>
    </p:extLst>
  </p:cSld>
  <p:clrMapOvr>
    <a:masterClrMapping/>
  </p:clrMapOvr>
  <p:transition spd="slow">
    <p:fade/>
  </p:transition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21255959"/>
      </p:ext>
    </p:extLst>
  </p:cSld>
  <p:clrMapOvr>
    <a:masterClrMapping/>
  </p:clrMapOvr>
  <p:transition spd="slow">
    <p:fade/>
  </p:transition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55500691"/>
      </p:ext>
    </p:extLst>
  </p:cSld>
  <p:clrMapOvr>
    <a:masterClrMapping/>
  </p:clrMapOvr>
  <p:transition spd="slow">
    <p:fade/>
  </p:transition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37929251"/>
      </p:ext>
    </p:extLst>
  </p:cSld>
  <p:clrMapOvr>
    <a:masterClrMapping/>
  </p:clrMapOvr>
  <p:transition spd="slow">
    <p:fade/>
  </p:transition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50213101"/>
      </p:ext>
    </p:extLst>
  </p:cSld>
  <p:clrMapOvr>
    <a:masterClrMapping/>
  </p:clrMapOvr>
  <p:transition spd="slow">
    <p:fade/>
  </p:transition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6126564"/>
      </p:ext>
    </p:extLst>
  </p:cSld>
  <p:clrMapOvr>
    <a:masterClrMapping/>
  </p:clrMapOvr>
  <p:transition spd="slow">
    <p:fade/>
  </p:transition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12023276"/>
      </p:ext>
    </p:extLst>
  </p:cSld>
  <p:clrMapOvr>
    <a:masterClrMapping/>
  </p:clrMapOvr>
  <p:transition spd="slow">
    <p:fade/>
  </p:transition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31928716"/>
      </p:ext>
    </p:extLst>
  </p:cSld>
  <p:clrMapOvr>
    <a:masterClrMapping/>
  </p:clrMapOvr>
  <p:transition spd="slow">
    <p:fade/>
  </p:transition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97820442"/>
      </p:ext>
    </p:extLst>
  </p:cSld>
  <p:clrMapOvr>
    <a:masterClrMapping/>
  </p:clrMapOvr>
  <p:transition spd="slow">
    <p:fade/>
  </p:transition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6255065"/>
      </p:ext>
    </p:extLst>
  </p:cSld>
  <p:clrMapOvr>
    <a:masterClrMapping/>
  </p:clrMapOvr>
  <p:transition spd="slow">
    <p:fade/>
  </p:transition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9690131"/>
      </p:ext>
    </p:extLst>
  </p:cSld>
  <p:clrMapOvr>
    <a:masterClrMapping/>
  </p:clrMapOvr>
  <p:transition spd="slow">
    <p:fade/>
  </p:transition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74662870"/>
      </p:ext>
    </p:extLst>
  </p:cSld>
  <p:clrMapOvr>
    <a:masterClrMapping/>
  </p:clrMapOvr>
  <p:transition spd="slow">
    <p:fade/>
  </p:transition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37662058"/>
      </p:ext>
    </p:extLst>
  </p:cSld>
  <p:clrMapOvr>
    <a:masterClrMapping/>
  </p:clrMapOvr>
  <p:transition spd="slow">
    <p:fade/>
  </p:transition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06212066"/>
      </p:ext>
    </p:extLst>
  </p:cSld>
  <p:clrMapOvr>
    <a:masterClrMapping/>
  </p:clrMapOvr>
  <p:transition spd="slow">
    <p:fade/>
  </p:transition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48688410"/>
      </p:ext>
    </p:extLst>
  </p:cSld>
  <p:clrMapOvr>
    <a:masterClrMapping/>
  </p:clrMapOvr>
  <p:transition spd="slow">
    <p:fade/>
  </p:transition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49871283"/>
      </p:ext>
    </p:extLst>
  </p:cSld>
  <p:clrMapOvr>
    <a:masterClrMapping/>
  </p:clrMapOvr>
  <p:transition spd="slow">
    <p:fade/>
  </p:transition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86597192"/>
      </p:ext>
    </p:extLst>
  </p:cSld>
  <p:clrMapOvr>
    <a:masterClrMapping/>
  </p:clrMapOvr>
  <p:transition spd="slow">
    <p:fade/>
  </p:transition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52785183"/>
      </p:ext>
    </p:extLst>
  </p:cSld>
  <p:clrMapOvr>
    <a:masterClrMapping/>
  </p:clrMapOvr>
  <p:transition spd="slow">
    <p:fade/>
  </p:transition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81010925"/>
      </p:ext>
    </p:extLst>
  </p:cSld>
  <p:clrMapOvr>
    <a:masterClrMapping/>
  </p:clrMapOvr>
  <p:transition spd="slow">
    <p:fade/>
  </p:transition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0_Titre et contenu libr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06983181"/>
      </p:ext>
    </p:extLst>
  </p:cSld>
  <p:clrMapOvr>
    <a:masterClrMapping/>
  </p:clrMapOvr>
  <p:transition spd="slow">
    <p:fade/>
  </p:transition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5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45766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  <a:lvl2pPr algn="r" rtl="1">
              <a:defRPr>
                <a:latin typeface="Arial" panose="020B0604020202020204" pitchFamily="34" charset="0"/>
              </a:defRPr>
            </a:lvl2pPr>
            <a:lvl3pPr algn="r" rtl="1">
              <a:defRPr>
                <a:latin typeface="Arial" panose="020B0604020202020204" pitchFamily="34" charset="0"/>
              </a:defRPr>
            </a:lvl3pPr>
            <a:lvl4pPr algn="r" rtl="1">
              <a:defRPr>
                <a:latin typeface="Arial" panose="020B0604020202020204" pitchFamily="34" charset="0"/>
              </a:defRPr>
            </a:lvl4pPr>
            <a:lvl5pPr algn="r" rtl="1">
              <a:defRPr>
                <a:latin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50161642"/>
      </p:ext>
    </p:extLst>
  </p:cSld>
  <p:clrMapOvr>
    <a:masterClrMapping/>
  </p:clrMapOvr>
  <p:transition spd="slow">
    <p:fade/>
  </p:transition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857BAC0B-AC65-BD61-1B0C-5A8010C4074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45619406"/>
      </p:ext>
    </p:extLst>
  </p:cSld>
  <p:clrMapOvr>
    <a:masterClrMapping/>
  </p:clrMapOvr>
  <p:transition spd="slow">
    <p:fade/>
  </p:transition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F07865AF-0218-DA63-49A3-7D88763D3E4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39105158"/>
      </p:ext>
    </p:extLst>
  </p:cSld>
  <p:clrMapOvr>
    <a:masterClrMapping/>
  </p:clrMapOvr>
  <p:transition spd="slow">
    <p:fade/>
  </p:transition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600A5F7D-7D47-07F5-08AA-8016965DE68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 dirty="0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67867778"/>
      </p:ext>
    </p:extLst>
  </p:cSld>
  <p:clrMapOvr>
    <a:masterClrMapping/>
  </p:clrMapOvr>
  <p:transition spd="slow">
    <p:fade/>
  </p:transition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  <a:lvl2pPr algn="r" rtl="1">
              <a:defRPr>
                <a:latin typeface="Arial" panose="020B0604020202020204" pitchFamily="34" charset="0"/>
              </a:defRPr>
            </a:lvl2pPr>
            <a:lvl3pPr algn="r" rtl="1">
              <a:defRPr>
                <a:latin typeface="Arial" panose="020B0604020202020204" pitchFamily="34" charset="0"/>
              </a:defRPr>
            </a:lvl3pPr>
            <a:lvl4pPr algn="r" rtl="1">
              <a:defRPr>
                <a:latin typeface="Arial" panose="020B0604020202020204" pitchFamily="34" charset="0"/>
              </a:defRPr>
            </a:lvl4pPr>
            <a:lvl5pPr algn="r" rtl="1">
              <a:defRPr>
                <a:latin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B3B8A30-F32D-5CC4-2E67-28B50E2CDB5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61484324"/>
      </p:ext>
    </p:extLst>
  </p:cSld>
  <p:clrMapOvr>
    <a:masterClrMapping/>
  </p:clrMapOvr>
  <p:transition spd="slow">
    <p:fade/>
  </p:transition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  <a:lvl2pPr algn="r" rtl="1">
              <a:defRPr>
                <a:latin typeface="Arial" panose="020B0604020202020204" pitchFamily="34" charset="0"/>
              </a:defRPr>
            </a:lvl2pPr>
            <a:lvl3pPr algn="r" rtl="1">
              <a:defRPr>
                <a:latin typeface="Arial" panose="020B0604020202020204" pitchFamily="34" charset="0"/>
              </a:defRPr>
            </a:lvl3pPr>
            <a:lvl4pPr algn="r" rtl="1">
              <a:defRPr>
                <a:latin typeface="Arial" panose="020B0604020202020204" pitchFamily="34" charset="0"/>
              </a:defRPr>
            </a:lvl4pPr>
            <a:lvl5pPr algn="r" rtl="1">
              <a:defRPr>
                <a:latin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EE0B4139-2278-6815-C0E2-8899DA45756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32409105"/>
      </p:ext>
    </p:extLst>
  </p:cSld>
  <p:clrMapOvr>
    <a:masterClrMapping/>
  </p:clrMapOvr>
  <p:transition spd="slow">
    <p:fade/>
  </p:transition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  <a:lvl2pPr algn="r" rtl="1">
              <a:defRPr>
                <a:latin typeface="Arial" panose="020B0604020202020204" pitchFamily="34" charset="0"/>
              </a:defRPr>
            </a:lvl2pPr>
            <a:lvl3pPr algn="r" rtl="1">
              <a:defRPr>
                <a:latin typeface="Arial" panose="020B0604020202020204" pitchFamily="34" charset="0"/>
              </a:defRPr>
            </a:lvl3pPr>
            <a:lvl4pPr algn="r" rtl="1">
              <a:defRPr>
                <a:latin typeface="Arial" panose="020B0604020202020204" pitchFamily="34" charset="0"/>
              </a:defRPr>
            </a:lvl4pPr>
            <a:lvl5pPr algn="r" rtl="1">
              <a:defRPr>
                <a:latin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685F2552-53F8-E324-FAFC-7CBC92F27AA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61764036"/>
      </p:ext>
    </p:extLst>
  </p:cSld>
  <p:clrMapOvr>
    <a:masterClrMapping/>
  </p:clrMapOvr>
  <p:transition spd="slow">
    <p:fade/>
  </p:transition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85BC44-B897-D2E5-D7ED-B51C2F89F30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92843015"/>
      </p:ext>
    </p:extLst>
  </p:cSld>
  <p:clrMapOvr>
    <a:masterClrMapping/>
  </p:clrMapOvr>
  <p:transition spd="slow">
    <p:fade/>
  </p:transition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A9285AD-8B22-A04D-E893-6F08727F900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33322795"/>
      </p:ext>
    </p:extLst>
  </p:cSld>
  <p:clrMapOvr>
    <a:masterClrMapping/>
  </p:clrMapOvr>
  <p:transition spd="slow">
    <p:fade/>
  </p:transition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70800463"/>
      </p:ext>
    </p:extLst>
  </p:cSld>
  <p:clrMapOvr>
    <a:masterClrMapping/>
  </p:clrMapOvr>
  <p:transition spd="slow">
    <p:fade/>
  </p:transition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1611C4F-2F07-955B-230E-2BD4D9E35C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33178521"/>
      </p:ext>
    </p:extLst>
  </p:cSld>
  <p:clrMapOvr>
    <a:masterClrMapping/>
  </p:clrMapOvr>
  <p:transition spd="slow">
    <p:fade/>
  </p:transition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5096D1-EB19-8E69-96A7-25A43E3397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05651236"/>
      </p:ext>
    </p:extLst>
  </p:cSld>
  <p:clrMapOvr>
    <a:masterClrMapping/>
  </p:clrMapOvr>
  <p:transition spd="slow">
    <p:fade/>
  </p:transition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6A4BA0-D462-85AB-E123-BB4F6907F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77234087"/>
      </p:ext>
    </p:extLst>
  </p:cSld>
  <p:clrMapOvr>
    <a:masterClrMapping/>
  </p:clrMapOvr>
  <p:transition spd="slow">
    <p:fade/>
  </p:transition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3F74BEE-FD18-5972-5B67-A4109E3461B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5772351"/>
      </p:ext>
    </p:extLst>
  </p:cSld>
  <p:clrMapOvr>
    <a:masterClrMapping/>
  </p:clrMapOvr>
  <p:transition spd="slow">
    <p:fade/>
  </p:transition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E8C52E21-EF60-EFA4-6191-FA53B985CEC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48616630"/>
      </p:ext>
    </p:extLst>
  </p:cSld>
  <p:clrMapOvr>
    <a:masterClrMapping/>
  </p:clrMapOvr>
  <p:transition spd="slow">
    <p:fade/>
  </p:transition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29BBC07-74A6-563A-24CF-30738239EBD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56648746"/>
      </p:ext>
    </p:extLst>
  </p:cSld>
  <p:clrMapOvr>
    <a:masterClrMapping/>
  </p:clrMapOvr>
  <p:transition spd="slow">
    <p:fade/>
  </p:transition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19274540"/>
      </p:ext>
    </p:extLst>
  </p:cSld>
  <p:clrMapOvr>
    <a:masterClrMapping/>
  </p:clrMapOvr>
  <p:transition spd="slow">
    <p:fade/>
  </p:transition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08188260"/>
      </p:ext>
    </p:extLst>
  </p:cSld>
  <p:clrMapOvr>
    <a:masterClrMapping/>
  </p:clrMapOvr>
  <p:transition spd="slow">
    <p:fade/>
  </p:transition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73971095"/>
      </p:ext>
    </p:extLst>
  </p:cSld>
  <p:clrMapOvr>
    <a:masterClrMapping/>
  </p:clrMapOvr>
  <p:transition spd="slow">
    <p:fade/>
  </p:transition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06398055"/>
      </p:ext>
    </p:extLst>
  </p:cSld>
  <p:clrMapOvr>
    <a:masterClrMapping/>
  </p:clrMapOvr>
  <p:transition spd="slow">
    <p:fade/>
  </p:transition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1648289"/>
            <a:ext cx="2234716" cy="360000"/>
          </a:xfrm>
          <a:prstGeom prst="rect">
            <a:avLst/>
          </a:prstGeom>
        </p:spPr>
      </p:pic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استماع وتحدث</a:t>
            </a: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</p:spTree>
    <p:extLst>
      <p:ext uri="{BB962C8B-B14F-4D97-AF65-F5344CB8AC3E}">
        <p14:creationId xmlns:p14="http://schemas.microsoft.com/office/powerpoint/2010/main" val="1258500230"/>
      </p:ext>
    </p:extLst>
  </p:cSld>
  <p:clrMapOvr>
    <a:masterClrMapping/>
  </p:clrMapOvr>
  <p:transition spd="slow">
    <p:fade/>
  </p:transition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قــــــــــــــــراءة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استماع وتحدث</a:t>
            </a:r>
          </a:p>
        </p:txBody>
      </p:sp>
    </p:spTree>
    <p:extLst>
      <p:ext uri="{BB962C8B-B14F-4D97-AF65-F5344CB8AC3E}">
        <p14:creationId xmlns:p14="http://schemas.microsoft.com/office/powerpoint/2010/main" val="1735883351"/>
      </p:ext>
    </p:extLst>
  </p:cSld>
  <p:clrMapOvr>
    <a:masterClrMapping/>
  </p:clrMapOvr>
  <p:transition spd="slow">
    <p:fade/>
  </p:transition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قــــــــــــــــراءة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صرف وتحويل </a:t>
            </a:r>
          </a:p>
        </p:txBody>
      </p:sp>
    </p:spTree>
    <p:extLst>
      <p:ext uri="{BB962C8B-B14F-4D97-AF65-F5344CB8AC3E}">
        <p14:creationId xmlns:p14="http://schemas.microsoft.com/office/powerpoint/2010/main" val="32222419"/>
      </p:ext>
    </p:extLst>
  </p:cSld>
  <p:clrMapOvr>
    <a:masterClrMapping/>
  </p:clrMapOvr>
  <p:transition spd="slow">
    <p:fade/>
  </p:transition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إملاء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إنتاج كتابي </a:t>
            </a:r>
          </a:p>
        </p:txBody>
      </p:sp>
    </p:spTree>
    <p:extLst>
      <p:ext uri="{BB962C8B-B14F-4D97-AF65-F5344CB8AC3E}">
        <p14:creationId xmlns:p14="http://schemas.microsoft.com/office/powerpoint/2010/main" val="2806496588"/>
      </p:ext>
    </p:extLst>
  </p:cSld>
  <p:clrMapOvr>
    <a:masterClrMapping/>
  </p:clrMapOvr>
  <p:transition spd="slow">
    <p:fade/>
  </p:transition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96702" y="2198203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136199" y="2252203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66489" y="2198203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3482" y="1962614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720126" y="1962614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96702" y="3884122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136199" y="3938122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166489" y="3884122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3482" y="3648533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613482" y="3648533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مراجعة وتوليف  </a:t>
            </a:r>
          </a:p>
        </p:txBody>
      </p:sp>
    </p:spTree>
    <p:extLst>
      <p:ext uri="{BB962C8B-B14F-4D97-AF65-F5344CB8AC3E}">
        <p14:creationId xmlns:p14="http://schemas.microsoft.com/office/powerpoint/2010/main" val="1706406643"/>
      </p:ext>
    </p:extLst>
  </p:cSld>
  <p:clrMapOvr>
    <a:masterClrMapping/>
  </p:clrMapOvr>
  <p:transition spd="slow">
    <p:fade/>
  </p:transition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1936143202"/>
      </p:ext>
    </p:extLst>
  </p:cSld>
  <p:clrMapOvr>
    <a:masterClrMapping/>
  </p:clrMapOvr>
  <p:transition spd="slow">
    <p:fade/>
  </p:transition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20222108"/>
      </p:ext>
    </p:extLst>
  </p:cSld>
  <p:clrMapOvr>
    <a:masterClrMapping/>
  </p:clrMapOvr>
  <p:transition spd="slow">
    <p:fade/>
  </p:transition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تنظيم حصص الأسبوع التربوي الأول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150228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56838" y="150738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3322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48870341"/>
      </p:ext>
    </p:extLst>
  </p:cSld>
  <p:clrMapOvr>
    <a:masterClrMapping/>
  </p:clrMapOvr>
  <p:transition spd="slow">
    <p:fade/>
  </p:transition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1488634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745330" y="3250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  <a:p>
            <a:pPr lvl="2"/>
            <a:r>
              <a:rPr lang="fr-FR" dirty="0"/>
              <a:t>Troisième niveau</a:t>
            </a:r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8419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68130" y="144164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95570467"/>
      </p:ext>
    </p:extLst>
  </p:cSld>
  <p:clrMapOvr>
    <a:masterClrMapping/>
  </p:clrMapOvr>
  <p:transition spd="slow">
    <p:fade/>
  </p:transition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811366" y="321394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811366" y="323604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56312177"/>
      </p:ext>
    </p:extLst>
  </p:cSld>
  <p:clrMapOvr>
    <a:masterClrMapping/>
  </p:clrMapOvr>
  <p:transition spd="slow">
    <p:fade/>
  </p:transition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87976787"/>
      </p:ext>
    </p:extLst>
  </p:cSld>
  <p:clrMapOvr>
    <a:masterClrMapping/>
  </p:clrMapOvr>
  <p:transition spd="slow">
    <p:fade/>
  </p:transition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322586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35350" y="326320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3610" y="3217599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66866001"/>
      </p:ext>
    </p:extLst>
  </p:cSld>
  <p:clrMapOvr>
    <a:masterClrMapping/>
  </p:clrMapOvr>
  <p:transition spd="slow">
    <p:fade/>
  </p:transition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35350" y="326320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3610" y="491649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45330" y="491649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319630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60446756"/>
      </p:ext>
    </p:extLst>
  </p:cSld>
  <p:clrMapOvr>
    <a:masterClrMapping/>
  </p:clrMapOvr>
  <p:transition spd="slow">
    <p:fade/>
  </p:transition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82554150"/>
      </p:ext>
    </p:extLst>
  </p:cSld>
  <p:clrMapOvr>
    <a:masterClrMapping/>
  </p:clrMapOvr>
  <p:transition spd="slow">
    <p:fade/>
  </p:transition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30891381"/>
      </p:ext>
    </p:extLst>
  </p:cSld>
  <p:clrMapOvr>
    <a:masterClrMapping/>
  </p:clrMapOvr>
  <p:transition spd="slow">
    <p:fade/>
  </p:transition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94527415"/>
      </p:ext>
    </p:extLst>
  </p:cSld>
  <p:clrMapOvr>
    <a:masterClrMapping/>
  </p:clrMapOvr>
  <p:transition spd="slow">
    <p:fade/>
  </p:transition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8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72044601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13" Type="http://schemas.openxmlformats.org/officeDocument/2006/relationships/slideLayout" Target="../slideLayouts/slideLayout27.xml"/><Relationship Id="rId18" Type="http://schemas.openxmlformats.org/officeDocument/2006/relationships/slideLayout" Target="../slideLayouts/slideLayout32.xml"/><Relationship Id="rId3" Type="http://schemas.openxmlformats.org/officeDocument/2006/relationships/slideLayout" Target="../slideLayouts/slideLayout17.xml"/><Relationship Id="rId21" Type="http://schemas.openxmlformats.org/officeDocument/2006/relationships/slideLayout" Target="../slideLayouts/slideLayout35.xml"/><Relationship Id="rId7" Type="http://schemas.openxmlformats.org/officeDocument/2006/relationships/slideLayout" Target="../slideLayouts/slideLayout21.xml"/><Relationship Id="rId12" Type="http://schemas.openxmlformats.org/officeDocument/2006/relationships/slideLayout" Target="../slideLayouts/slideLayout26.xml"/><Relationship Id="rId17" Type="http://schemas.openxmlformats.org/officeDocument/2006/relationships/slideLayout" Target="../slideLayouts/slideLayout31.xml"/><Relationship Id="rId2" Type="http://schemas.openxmlformats.org/officeDocument/2006/relationships/slideLayout" Target="../slideLayouts/slideLayout16.xml"/><Relationship Id="rId16" Type="http://schemas.openxmlformats.org/officeDocument/2006/relationships/slideLayout" Target="../slideLayouts/slideLayout30.xml"/><Relationship Id="rId20" Type="http://schemas.openxmlformats.org/officeDocument/2006/relationships/slideLayout" Target="../slideLayouts/slideLayout34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5.xml"/><Relationship Id="rId24" Type="http://schemas.openxmlformats.org/officeDocument/2006/relationships/image" Target="../media/image2.bin"/><Relationship Id="rId5" Type="http://schemas.openxmlformats.org/officeDocument/2006/relationships/slideLayout" Target="../slideLayouts/slideLayout19.xml"/><Relationship Id="rId15" Type="http://schemas.openxmlformats.org/officeDocument/2006/relationships/slideLayout" Target="../slideLayouts/slideLayout29.xml"/><Relationship Id="rId23" Type="http://schemas.openxmlformats.org/officeDocument/2006/relationships/theme" Target="../theme/theme2.xml"/><Relationship Id="rId10" Type="http://schemas.openxmlformats.org/officeDocument/2006/relationships/slideLayout" Target="../slideLayouts/slideLayout24.xml"/><Relationship Id="rId19" Type="http://schemas.openxmlformats.org/officeDocument/2006/relationships/slideLayout" Target="../slideLayouts/slideLayout33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Relationship Id="rId14" Type="http://schemas.openxmlformats.org/officeDocument/2006/relationships/slideLayout" Target="../slideLayouts/slideLayout28.xml"/><Relationship Id="rId22" Type="http://schemas.openxmlformats.org/officeDocument/2006/relationships/slideLayout" Target="../slideLayouts/slideLayout36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4.xml"/><Relationship Id="rId13" Type="http://schemas.openxmlformats.org/officeDocument/2006/relationships/image" Target="../media/image8.png"/><Relationship Id="rId3" Type="http://schemas.openxmlformats.org/officeDocument/2006/relationships/slideLayout" Target="../slideLayouts/slideLayout39.xml"/><Relationship Id="rId7" Type="http://schemas.openxmlformats.org/officeDocument/2006/relationships/slideLayout" Target="../slideLayouts/slideLayout43.xml"/><Relationship Id="rId12" Type="http://schemas.openxmlformats.org/officeDocument/2006/relationships/image" Target="../media/image7.png"/><Relationship Id="rId2" Type="http://schemas.openxmlformats.org/officeDocument/2006/relationships/slideLayout" Target="../slideLayouts/slideLayout38.xml"/><Relationship Id="rId1" Type="http://schemas.openxmlformats.org/officeDocument/2006/relationships/slideLayout" Target="../slideLayouts/slideLayout37.xml"/><Relationship Id="rId6" Type="http://schemas.openxmlformats.org/officeDocument/2006/relationships/slideLayout" Target="../slideLayouts/slideLayout42.xml"/><Relationship Id="rId11" Type="http://schemas.openxmlformats.org/officeDocument/2006/relationships/image" Target="../media/image6.jpg"/><Relationship Id="rId5" Type="http://schemas.openxmlformats.org/officeDocument/2006/relationships/slideLayout" Target="../slideLayouts/slideLayout41.xml"/><Relationship Id="rId15" Type="http://schemas.openxmlformats.org/officeDocument/2006/relationships/image" Target="../media/image10.png"/><Relationship Id="rId10" Type="http://schemas.openxmlformats.org/officeDocument/2006/relationships/theme" Target="../theme/theme3.xml"/><Relationship Id="rId4" Type="http://schemas.openxmlformats.org/officeDocument/2006/relationships/slideLayout" Target="../slideLayouts/slideLayout40.xml"/><Relationship Id="rId9" Type="http://schemas.openxmlformats.org/officeDocument/2006/relationships/slideLayout" Target="../slideLayouts/slideLayout45.xml"/><Relationship Id="rId14" Type="http://schemas.openxmlformats.org/officeDocument/2006/relationships/image" Target="../media/image9.pn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3.xml"/><Relationship Id="rId13" Type="http://schemas.openxmlformats.org/officeDocument/2006/relationships/slideLayout" Target="../slideLayouts/slideLayout58.xml"/><Relationship Id="rId18" Type="http://schemas.openxmlformats.org/officeDocument/2006/relationships/slideLayout" Target="../slideLayouts/slideLayout63.xml"/><Relationship Id="rId3" Type="http://schemas.openxmlformats.org/officeDocument/2006/relationships/slideLayout" Target="../slideLayouts/slideLayout48.xml"/><Relationship Id="rId21" Type="http://schemas.openxmlformats.org/officeDocument/2006/relationships/slideLayout" Target="../slideLayouts/slideLayout66.xml"/><Relationship Id="rId7" Type="http://schemas.openxmlformats.org/officeDocument/2006/relationships/slideLayout" Target="../slideLayouts/slideLayout52.xml"/><Relationship Id="rId12" Type="http://schemas.openxmlformats.org/officeDocument/2006/relationships/slideLayout" Target="../slideLayouts/slideLayout57.xml"/><Relationship Id="rId17" Type="http://schemas.openxmlformats.org/officeDocument/2006/relationships/slideLayout" Target="../slideLayouts/slideLayout62.xml"/><Relationship Id="rId2" Type="http://schemas.openxmlformats.org/officeDocument/2006/relationships/slideLayout" Target="../slideLayouts/slideLayout47.xml"/><Relationship Id="rId16" Type="http://schemas.openxmlformats.org/officeDocument/2006/relationships/slideLayout" Target="../slideLayouts/slideLayout61.xml"/><Relationship Id="rId20" Type="http://schemas.openxmlformats.org/officeDocument/2006/relationships/slideLayout" Target="../slideLayouts/slideLayout65.xml"/><Relationship Id="rId1" Type="http://schemas.openxmlformats.org/officeDocument/2006/relationships/slideLayout" Target="../slideLayouts/slideLayout46.xml"/><Relationship Id="rId6" Type="http://schemas.openxmlformats.org/officeDocument/2006/relationships/slideLayout" Target="../slideLayouts/slideLayout51.xml"/><Relationship Id="rId11" Type="http://schemas.openxmlformats.org/officeDocument/2006/relationships/slideLayout" Target="../slideLayouts/slideLayout56.xml"/><Relationship Id="rId24" Type="http://schemas.openxmlformats.org/officeDocument/2006/relationships/image" Target="../media/image2.bin"/><Relationship Id="rId5" Type="http://schemas.openxmlformats.org/officeDocument/2006/relationships/slideLayout" Target="../slideLayouts/slideLayout50.xml"/><Relationship Id="rId15" Type="http://schemas.openxmlformats.org/officeDocument/2006/relationships/slideLayout" Target="../slideLayouts/slideLayout60.xml"/><Relationship Id="rId23" Type="http://schemas.openxmlformats.org/officeDocument/2006/relationships/theme" Target="../theme/theme4.xml"/><Relationship Id="rId10" Type="http://schemas.openxmlformats.org/officeDocument/2006/relationships/slideLayout" Target="../slideLayouts/slideLayout55.xml"/><Relationship Id="rId19" Type="http://schemas.openxmlformats.org/officeDocument/2006/relationships/slideLayout" Target="../slideLayouts/slideLayout64.xml"/><Relationship Id="rId4" Type="http://schemas.openxmlformats.org/officeDocument/2006/relationships/slideLayout" Target="../slideLayouts/slideLayout49.xml"/><Relationship Id="rId9" Type="http://schemas.openxmlformats.org/officeDocument/2006/relationships/slideLayout" Target="../slideLayouts/slideLayout54.xml"/><Relationship Id="rId14" Type="http://schemas.openxmlformats.org/officeDocument/2006/relationships/slideLayout" Target="../slideLayouts/slideLayout59.xml"/><Relationship Id="rId22" Type="http://schemas.openxmlformats.org/officeDocument/2006/relationships/slideLayout" Target="../slideLayouts/slideLayout67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5.xml"/><Relationship Id="rId13" Type="http://schemas.openxmlformats.org/officeDocument/2006/relationships/slideLayout" Target="../slideLayouts/slideLayout80.xml"/><Relationship Id="rId3" Type="http://schemas.openxmlformats.org/officeDocument/2006/relationships/slideLayout" Target="../slideLayouts/slideLayout70.xml"/><Relationship Id="rId7" Type="http://schemas.openxmlformats.org/officeDocument/2006/relationships/slideLayout" Target="../slideLayouts/slideLayout74.xml"/><Relationship Id="rId12" Type="http://schemas.openxmlformats.org/officeDocument/2006/relationships/slideLayout" Target="../slideLayouts/slideLayout79.xml"/><Relationship Id="rId2" Type="http://schemas.openxmlformats.org/officeDocument/2006/relationships/slideLayout" Target="../slideLayouts/slideLayout69.xml"/><Relationship Id="rId16" Type="http://schemas.openxmlformats.org/officeDocument/2006/relationships/image" Target="../media/image1.jpg"/><Relationship Id="rId1" Type="http://schemas.openxmlformats.org/officeDocument/2006/relationships/slideLayout" Target="../slideLayouts/slideLayout68.xml"/><Relationship Id="rId6" Type="http://schemas.openxmlformats.org/officeDocument/2006/relationships/slideLayout" Target="../slideLayouts/slideLayout73.xml"/><Relationship Id="rId11" Type="http://schemas.openxmlformats.org/officeDocument/2006/relationships/slideLayout" Target="../slideLayouts/slideLayout78.xml"/><Relationship Id="rId5" Type="http://schemas.openxmlformats.org/officeDocument/2006/relationships/slideLayout" Target="../slideLayouts/slideLayout72.xml"/><Relationship Id="rId15" Type="http://schemas.openxmlformats.org/officeDocument/2006/relationships/theme" Target="../theme/theme5.xml"/><Relationship Id="rId10" Type="http://schemas.openxmlformats.org/officeDocument/2006/relationships/slideLayout" Target="../slideLayouts/slideLayout77.xml"/><Relationship Id="rId4" Type="http://schemas.openxmlformats.org/officeDocument/2006/relationships/slideLayout" Target="../slideLayouts/slideLayout71.xml"/><Relationship Id="rId9" Type="http://schemas.openxmlformats.org/officeDocument/2006/relationships/slideLayout" Target="../slideLayouts/slideLayout76.xml"/><Relationship Id="rId14" Type="http://schemas.openxmlformats.org/officeDocument/2006/relationships/slideLayout" Target="../slideLayouts/slideLayout81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9.xml"/><Relationship Id="rId13" Type="http://schemas.openxmlformats.org/officeDocument/2006/relationships/slideLayout" Target="../slideLayouts/slideLayout94.xml"/><Relationship Id="rId18" Type="http://schemas.openxmlformats.org/officeDocument/2006/relationships/slideLayout" Target="../slideLayouts/slideLayout99.xml"/><Relationship Id="rId26" Type="http://schemas.openxmlformats.org/officeDocument/2006/relationships/image" Target="../media/image21.jpg"/><Relationship Id="rId3" Type="http://schemas.openxmlformats.org/officeDocument/2006/relationships/slideLayout" Target="../slideLayouts/slideLayout84.xml"/><Relationship Id="rId21" Type="http://schemas.openxmlformats.org/officeDocument/2006/relationships/slideLayout" Target="../slideLayouts/slideLayout102.xml"/><Relationship Id="rId7" Type="http://schemas.openxmlformats.org/officeDocument/2006/relationships/slideLayout" Target="../slideLayouts/slideLayout88.xml"/><Relationship Id="rId12" Type="http://schemas.openxmlformats.org/officeDocument/2006/relationships/slideLayout" Target="../slideLayouts/slideLayout93.xml"/><Relationship Id="rId17" Type="http://schemas.openxmlformats.org/officeDocument/2006/relationships/slideLayout" Target="../slideLayouts/slideLayout98.xml"/><Relationship Id="rId25" Type="http://schemas.openxmlformats.org/officeDocument/2006/relationships/theme" Target="../theme/theme6.xml"/><Relationship Id="rId2" Type="http://schemas.openxmlformats.org/officeDocument/2006/relationships/slideLayout" Target="../slideLayouts/slideLayout83.xml"/><Relationship Id="rId16" Type="http://schemas.openxmlformats.org/officeDocument/2006/relationships/slideLayout" Target="../slideLayouts/slideLayout97.xml"/><Relationship Id="rId20" Type="http://schemas.openxmlformats.org/officeDocument/2006/relationships/slideLayout" Target="../slideLayouts/slideLayout101.xml"/><Relationship Id="rId1" Type="http://schemas.openxmlformats.org/officeDocument/2006/relationships/slideLayout" Target="../slideLayouts/slideLayout82.xml"/><Relationship Id="rId6" Type="http://schemas.openxmlformats.org/officeDocument/2006/relationships/slideLayout" Target="../slideLayouts/slideLayout87.xml"/><Relationship Id="rId11" Type="http://schemas.openxmlformats.org/officeDocument/2006/relationships/slideLayout" Target="../slideLayouts/slideLayout92.xml"/><Relationship Id="rId24" Type="http://schemas.openxmlformats.org/officeDocument/2006/relationships/slideLayout" Target="../slideLayouts/slideLayout105.xml"/><Relationship Id="rId5" Type="http://schemas.openxmlformats.org/officeDocument/2006/relationships/slideLayout" Target="../slideLayouts/slideLayout86.xml"/><Relationship Id="rId15" Type="http://schemas.openxmlformats.org/officeDocument/2006/relationships/slideLayout" Target="../slideLayouts/slideLayout96.xml"/><Relationship Id="rId23" Type="http://schemas.openxmlformats.org/officeDocument/2006/relationships/slideLayout" Target="../slideLayouts/slideLayout104.xml"/><Relationship Id="rId10" Type="http://schemas.openxmlformats.org/officeDocument/2006/relationships/slideLayout" Target="../slideLayouts/slideLayout91.xml"/><Relationship Id="rId19" Type="http://schemas.openxmlformats.org/officeDocument/2006/relationships/slideLayout" Target="../slideLayouts/slideLayout100.xml"/><Relationship Id="rId4" Type="http://schemas.openxmlformats.org/officeDocument/2006/relationships/slideLayout" Target="../slideLayouts/slideLayout85.xml"/><Relationship Id="rId9" Type="http://schemas.openxmlformats.org/officeDocument/2006/relationships/slideLayout" Target="../slideLayouts/slideLayout90.xml"/><Relationship Id="rId14" Type="http://schemas.openxmlformats.org/officeDocument/2006/relationships/slideLayout" Target="../slideLayouts/slideLayout95.xml"/><Relationship Id="rId22" Type="http://schemas.openxmlformats.org/officeDocument/2006/relationships/slideLayout" Target="../slideLayouts/slideLayout103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3.xml"/><Relationship Id="rId13" Type="http://schemas.openxmlformats.org/officeDocument/2006/relationships/slideLayout" Target="../slideLayouts/slideLayout118.xml"/><Relationship Id="rId18" Type="http://schemas.openxmlformats.org/officeDocument/2006/relationships/slideLayout" Target="../slideLayouts/slideLayout123.xml"/><Relationship Id="rId3" Type="http://schemas.openxmlformats.org/officeDocument/2006/relationships/slideLayout" Target="../slideLayouts/slideLayout108.xml"/><Relationship Id="rId21" Type="http://schemas.openxmlformats.org/officeDocument/2006/relationships/slideLayout" Target="../slideLayouts/slideLayout126.xml"/><Relationship Id="rId7" Type="http://schemas.openxmlformats.org/officeDocument/2006/relationships/slideLayout" Target="../slideLayouts/slideLayout112.xml"/><Relationship Id="rId12" Type="http://schemas.openxmlformats.org/officeDocument/2006/relationships/slideLayout" Target="../slideLayouts/slideLayout117.xml"/><Relationship Id="rId17" Type="http://schemas.openxmlformats.org/officeDocument/2006/relationships/slideLayout" Target="../slideLayouts/slideLayout122.xml"/><Relationship Id="rId25" Type="http://schemas.openxmlformats.org/officeDocument/2006/relationships/image" Target="../media/image2.bin"/><Relationship Id="rId2" Type="http://schemas.openxmlformats.org/officeDocument/2006/relationships/slideLayout" Target="../slideLayouts/slideLayout107.xml"/><Relationship Id="rId16" Type="http://schemas.openxmlformats.org/officeDocument/2006/relationships/slideLayout" Target="../slideLayouts/slideLayout121.xml"/><Relationship Id="rId20" Type="http://schemas.openxmlformats.org/officeDocument/2006/relationships/slideLayout" Target="../slideLayouts/slideLayout125.xml"/><Relationship Id="rId1" Type="http://schemas.openxmlformats.org/officeDocument/2006/relationships/slideLayout" Target="../slideLayouts/slideLayout106.xml"/><Relationship Id="rId6" Type="http://schemas.openxmlformats.org/officeDocument/2006/relationships/slideLayout" Target="../slideLayouts/slideLayout111.xml"/><Relationship Id="rId11" Type="http://schemas.openxmlformats.org/officeDocument/2006/relationships/slideLayout" Target="../slideLayouts/slideLayout116.xml"/><Relationship Id="rId24" Type="http://schemas.openxmlformats.org/officeDocument/2006/relationships/theme" Target="../theme/theme7.xml"/><Relationship Id="rId5" Type="http://schemas.openxmlformats.org/officeDocument/2006/relationships/slideLayout" Target="../slideLayouts/slideLayout110.xml"/><Relationship Id="rId15" Type="http://schemas.openxmlformats.org/officeDocument/2006/relationships/slideLayout" Target="../slideLayouts/slideLayout120.xml"/><Relationship Id="rId23" Type="http://schemas.openxmlformats.org/officeDocument/2006/relationships/slideLayout" Target="../slideLayouts/slideLayout128.xml"/><Relationship Id="rId10" Type="http://schemas.openxmlformats.org/officeDocument/2006/relationships/slideLayout" Target="../slideLayouts/slideLayout115.xml"/><Relationship Id="rId19" Type="http://schemas.openxmlformats.org/officeDocument/2006/relationships/slideLayout" Target="../slideLayouts/slideLayout124.xml"/><Relationship Id="rId4" Type="http://schemas.openxmlformats.org/officeDocument/2006/relationships/slideLayout" Target="../slideLayouts/slideLayout109.xml"/><Relationship Id="rId9" Type="http://schemas.openxmlformats.org/officeDocument/2006/relationships/slideLayout" Target="../slideLayouts/slideLayout114.xml"/><Relationship Id="rId14" Type="http://schemas.openxmlformats.org/officeDocument/2006/relationships/slideLayout" Target="../slideLayouts/slideLayout119.xml"/><Relationship Id="rId22" Type="http://schemas.openxmlformats.org/officeDocument/2006/relationships/slideLayout" Target="../slideLayouts/slideLayout127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6.xml"/><Relationship Id="rId13" Type="http://schemas.openxmlformats.org/officeDocument/2006/relationships/slideLayout" Target="../slideLayouts/slideLayout141.xml"/><Relationship Id="rId18" Type="http://schemas.openxmlformats.org/officeDocument/2006/relationships/slideLayout" Target="../slideLayouts/slideLayout146.xml"/><Relationship Id="rId3" Type="http://schemas.openxmlformats.org/officeDocument/2006/relationships/slideLayout" Target="../slideLayouts/slideLayout131.xml"/><Relationship Id="rId21" Type="http://schemas.openxmlformats.org/officeDocument/2006/relationships/slideLayout" Target="../slideLayouts/slideLayout149.xml"/><Relationship Id="rId7" Type="http://schemas.openxmlformats.org/officeDocument/2006/relationships/slideLayout" Target="../slideLayouts/slideLayout135.xml"/><Relationship Id="rId12" Type="http://schemas.openxmlformats.org/officeDocument/2006/relationships/slideLayout" Target="../slideLayouts/slideLayout140.xml"/><Relationship Id="rId17" Type="http://schemas.openxmlformats.org/officeDocument/2006/relationships/slideLayout" Target="../slideLayouts/slideLayout145.xml"/><Relationship Id="rId25" Type="http://schemas.openxmlformats.org/officeDocument/2006/relationships/image" Target="../media/image2.bin"/><Relationship Id="rId2" Type="http://schemas.openxmlformats.org/officeDocument/2006/relationships/slideLayout" Target="../slideLayouts/slideLayout130.xml"/><Relationship Id="rId16" Type="http://schemas.openxmlformats.org/officeDocument/2006/relationships/slideLayout" Target="../slideLayouts/slideLayout144.xml"/><Relationship Id="rId20" Type="http://schemas.openxmlformats.org/officeDocument/2006/relationships/slideLayout" Target="../slideLayouts/slideLayout148.xml"/><Relationship Id="rId1" Type="http://schemas.openxmlformats.org/officeDocument/2006/relationships/slideLayout" Target="../slideLayouts/slideLayout129.xml"/><Relationship Id="rId6" Type="http://schemas.openxmlformats.org/officeDocument/2006/relationships/slideLayout" Target="../slideLayouts/slideLayout134.xml"/><Relationship Id="rId11" Type="http://schemas.openxmlformats.org/officeDocument/2006/relationships/slideLayout" Target="../slideLayouts/slideLayout139.xml"/><Relationship Id="rId24" Type="http://schemas.openxmlformats.org/officeDocument/2006/relationships/theme" Target="../theme/theme8.xml"/><Relationship Id="rId5" Type="http://schemas.openxmlformats.org/officeDocument/2006/relationships/slideLayout" Target="../slideLayouts/slideLayout133.xml"/><Relationship Id="rId15" Type="http://schemas.openxmlformats.org/officeDocument/2006/relationships/slideLayout" Target="../slideLayouts/slideLayout143.xml"/><Relationship Id="rId23" Type="http://schemas.openxmlformats.org/officeDocument/2006/relationships/slideLayout" Target="../slideLayouts/slideLayout151.xml"/><Relationship Id="rId10" Type="http://schemas.openxmlformats.org/officeDocument/2006/relationships/slideLayout" Target="../slideLayouts/slideLayout138.xml"/><Relationship Id="rId19" Type="http://schemas.openxmlformats.org/officeDocument/2006/relationships/slideLayout" Target="../slideLayouts/slideLayout147.xml"/><Relationship Id="rId4" Type="http://schemas.openxmlformats.org/officeDocument/2006/relationships/slideLayout" Target="../slideLayouts/slideLayout132.xml"/><Relationship Id="rId9" Type="http://schemas.openxmlformats.org/officeDocument/2006/relationships/slideLayout" Target="../slideLayouts/slideLayout137.xml"/><Relationship Id="rId14" Type="http://schemas.openxmlformats.org/officeDocument/2006/relationships/slideLayout" Target="../slideLayouts/slideLayout142.xml"/><Relationship Id="rId22" Type="http://schemas.openxmlformats.org/officeDocument/2006/relationships/slideLayout" Target="../slideLayouts/slideLayout150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9.xml"/><Relationship Id="rId13" Type="http://schemas.openxmlformats.org/officeDocument/2006/relationships/slideLayout" Target="../slideLayouts/slideLayout164.xml"/><Relationship Id="rId18" Type="http://schemas.openxmlformats.org/officeDocument/2006/relationships/image" Target="../media/image2.bin"/><Relationship Id="rId3" Type="http://schemas.openxmlformats.org/officeDocument/2006/relationships/slideLayout" Target="../slideLayouts/slideLayout154.xml"/><Relationship Id="rId7" Type="http://schemas.openxmlformats.org/officeDocument/2006/relationships/slideLayout" Target="../slideLayouts/slideLayout158.xml"/><Relationship Id="rId12" Type="http://schemas.openxmlformats.org/officeDocument/2006/relationships/slideLayout" Target="../slideLayouts/slideLayout163.xml"/><Relationship Id="rId17" Type="http://schemas.openxmlformats.org/officeDocument/2006/relationships/theme" Target="../theme/theme9.xml"/><Relationship Id="rId2" Type="http://schemas.openxmlformats.org/officeDocument/2006/relationships/slideLayout" Target="../slideLayouts/slideLayout153.xml"/><Relationship Id="rId16" Type="http://schemas.openxmlformats.org/officeDocument/2006/relationships/slideLayout" Target="../slideLayouts/slideLayout167.xml"/><Relationship Id="rId1" Type="http://schemas.openxmlformats.org/officeDocument/2006/relationships/slideLayout" Target="../slideLayouts/slideLayout152.xml"/><Relationship Id="rId6" Type="http://schemas.openxmlformats.org/officeDocument/2006/relationships/slideLayout" Target="../slideLayouts/slideLayout157.xml"/><Relationship Id="rId11" Type="http://schemas.openxmlformats.org/officeDocument/2006/relationships/slideLayout" Target="../slideLayouts/slideLayout162.xml"/><Relationship Id="rId5" Type="http://schemas.openxmlformats.org/officeDocument/2006/relationships/slideLayout" Target="../slideLayouts/slideLayout156.xml"/><Relationship Id="rId15" Type="http://schemas.openxmlformats.org/officeDocument/2006/relationships/slideLayout" Target="../slideLayouts/slideLayout166.xml"/><Relationship Id="rId10" Type="http://schemas.openxmlformats.org/officeDocument/2006/relationships/slideLayout" Target="../slideLayouts/slideLayout161.xml"/><Relationship Id="rId4" Type="http://schemas.openxmlformats.org/officeDocument/2006/relationships/slideLayout" Target="../slideLayouts/slideLayout155.xml"/><Relationship Id="rId9" Type="http://schemas.openxmlformats.org/officeDocument/2006/relationships/slideLayout" Target="../slideLayouts/slideLayout160.xml"/><Relationship Id="rId14" Type="http://schemas.openxmlformats.org/officeDocument/2006/relationships/slideLayout" Target="../slideLayouts/slideLayout165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5.xml"/><Relationship Id="rId13" Type="http://schemas.openxmlformats.org/officeDocument/2006/relationships/slideLayout" Target="../slideLayouts/slideLayout180.xml"/><Relationship Id="rId18" Type="http://schemas.openxmlformats.org/officeDocument/2006/relationships/slideLayout" Target="../slideLayouts/slideLayout185.xml"/><Relationship Id="rId3" Type="http://schemas.openxmlformats.org/officeDocument/2006/relationships/slideLayout" Target="../slideLayouts/slideLayout170.xml"/><Relationship Id="rId21" Type="http://schemas.openxmlformats.org/officeDocument/2006/relationships/slideLayout" Target="../slideLayouts/slideLayout188.xml"/><Relationship Id="rId7" Type="http://schemas.openxmlformats.org/officeDocument/2006/relationships/slideLayout" Target="../slideLayouts/slideLayout174.xml"/><Relationship Id="rId12" Type="http://schemas.openxmlformats.org/officeDocument/2006/relationships/slideLayout" Target="../slideLayouts/slideLayout179.xml"/><Relationship Id="rId17" Type="http://schemas.openxmlformats.org/officeDocument/2006/relationships/slideLayout" Target="../slideLayouts/slideLayout184.xml"/><Relationship Id="rId2" Type="http://schemas.openxmlformats.org/officeDocument/2006/relationships/slideLayout" Target="../slideLayouts/slideLayout169.xml"/><Relationship Id="rId16" Type="http://schemas.openxmlformats.org/officeDocument/2006/relationships/slideLayout" Target="../slideLayouts/slideLayout183.xml"/><Relationship Id="rId20" Type="http://schemas.openxmlformats.org/officeDocument/2006/relationships/slideLayout" Target="../slideLayouts/slideLayout187.xml"/><Relationship Id="rId1" Type="http://schemas.openxmlformats.org/officeDocument/2006/relationships/slideLayout" Target="../slideLayouts/slideLayout168.xml"/><Relationship Id="rId6" Type="http://schemas.openxmlformats.org/officeDocument/2006/relationships/slideLayout" Target="../slideLayouts/slideLayout173.xml"/><Relationship Id="rId11" Type="http://schemas.openxmlformats.org/officeDocument/2006/relationships/slideLayout" Target="../slideLayouts/slideLayout178.xml"/><Relationship Id="rId5" Type="http://schemas.openxmlformats.org/officeDocument/2006/relationships/slideLayout" Target="../slideLayouts/slideLayout172.xml"/><Relationship Id="rId15" Type="http://schemas.openxmlformats.org/officeDocument/2006/relationships/slideLayout" Target="../slideLayouts/slideLayout182.xml"/><Relationship Id="rId23" Type="http://schemas.openxmlformats.org/officeDocument/2006/relationships/image" Target="../media/image21.jpg"/><Relationship Id="rId10" Type="http://schemas.openxmlformats.org/officeDocument/2006/relationships/slideLayout" Target="../slideLayouts/slideLayout177.xml"/><Relationship Id="rId19" Type="http://schemas.openxmlformats.org/officeDocument/2006/relationships/slideLayout" Target="../slideLayouts/slideLayout186.xml"/><Relationship Id="rId4" Type="http://schemas.openxmlformats.org/officeDocument/2006/relationships/slideLayout" Target="../slideLayouts/slideLayout171.xml"/><Relationship Id="rId9" Type="http://schemas.openxmlformats.org/officeDocument/2006/relationships/slideLayout" Target="../slideLayouts/slideLayout176.xml"/><Relationship Id="rId14" Type="http://schemas.openxmlformats.org/officeDocument/2006/relationships/slideLayout" Target="../slideLayouts/slideLayout181.xml"/><Relationship Id="rId22" Type="http://schemas.openxmlformats.org/officeDocument/2006/relationships/theme" Target="../theme/theme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fld id="{B7D3BCD8-9868-4174-A461-8C04FAF3A9DD}" type="datetimeFigureOut">
              <a:rPr lang="fr-FR" smtClean="0"/>
              <a:pPr/>
              <a:t>11/03/2026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fld id="{10B60BE7-EAD2-4C3B-A9F2-B2A20B3BFA21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5449263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  <p:sldLayoutId id="2147483745" r:id="rId13"/>
    <p:sldLayoutId id="2147483743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164384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  <p:sldLayoutId id="2147483699" r:id="rId12"/>
    <p:sldLayoutId id="2147483700" r:id="rId13"/>
    <p:sldLayoutId id="2147483701" r:id="rId14"/>
    <p:sldLayoutId id="2147483702" r:id="rId15"/>
    <p:sldLayoutId id="2147483703" r:id="rId16"/>
    <p:sldLayoutId id="2147483704" r:id="rId17"/>
    <p:sldLayoutId id="2147483705" r:id="rId18"/>
    <p:sldLayoutId id="2147483706" r:id="rId19"/>
    <p:sldLayoutId id="2147483707" r:id="rId20"/>
    <p:sldLayoutId id="2147483708" r:id="rId21"/>
    <p:sldLayoutId id="2147483709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14C427FD-FF22-C327-0759-AB1666D99702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31703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0215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7017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F5F2B08-CEE8-A724-843B-D22EBB574803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88432" y="131773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0C1609F9-E6DF-3D8A-BF1E-399F849E5147}"/>
              </a:ext>
            </a:extLst>
          </p:cNvPr>
          <p:cNvSpPr>
            <a:spLocks/>
          </p:cNvSpPr>
          <p:nvPr userDrawn="1"/>
        </p:nvSpPr>
        <p:spPr>
          <a:xfrm>
            <a:off x="607170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نشاط اعتيادي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297675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002060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1438690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453363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معــــــــــجم</a:t>
            </a:r>
          </a:p>
        </p:txBody>
      </p:sp>
    </p:spTree>
    <p:extLst>
      <p:ext uri="{BB962C8B-B14F-4D97-AF65-F5344CB8AC3E}">
        <p14:creationId xmlns:p14="http://schemas.microsoft.com/office/powerpoint/2010/main" val="22345211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1" r:id="rId1"/>
    <p:sldLayoutId id="2147483712" r:id="rId2"/>
    <p:sldLayoutId id="2147483713" r:id="rId3"/>
    <p:sldLayoutId id="2147483714" r:id="rId4"/>
    <p:sldLayoutId id="2147483715" r:id="rId5"/>
    <p:sldLayoutId id="2147483716" r:id="rId6"/>
    <p:sldLayoutId id="2147483717" r:id="rId7"/>
    <p:sldLayoutId id="2147483718" r:id="rId8"/>
    <p:sldLayoutId id="2147483719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232537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  <p:sldLayoutId id="2147483732" r:id="rId12"/>
    <p:sldLayoutId id="2147483733" r:id="rId13"/>
    <p:sldLayoutId id="2147483734" r:id="rId14"/>
    <p:sldLayoutId id="2147483735" r:id="rId15"/>
    <p:sldLayoutId id="2147483736" r:id="rId16"/>
    <p:sldLayoutId id="2147483737" r:id="rId17"/>
    <p:sldLayoutId id="2147483738" r:id="rId18"/>
    <p:sldLayoutId id="2147483739" r:id="rId19"/>
    <p:sldLayoutId id="2147483740" r:id="rId20"/>
    <p:sldLayoutId id="2147483741" r:id="rId21"/>
    <p:sldLayoutId id="2147483742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640258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8" r:id="rId1"/>
    <p:sldLayoutId id="2147483749" r:id="rId2"/>
    <p:sldLayoutId id="2147483751" r:id="rId3"/>
    <p:sldLayoutId id="2147483752" r:id="rId4"/>
    <p:sldLayoutId id="2147483753" r:id="rId5"/>
    <p:sldLayoutId id="2147483754" r:id="rId6"/>
    <p:sldLayoutId id="2147483755" r:id="rId7"/>
    <p:sldLayoutId id="2147483756" r:id="rId8"/>
    <p:sldLayoutId id="2147483757" r:id="rId9"/>
    <p:sldLayoutId id="2147483758" r:id="rId10"/>
    <p:sldLayoutId id="2147483759" r:id="rId11"/>
    <p:sldLayoutId id="2147483760" r:id="rId12"/>
    <p:sldLayoutId id="2147483761" r:id="rId13"/>
    <p:sldLayoutId id="2147483762" r:id="rId14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6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404401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4" r:id="rId1"/>
    <p:sldLayoutId id="2147483765" r:id="rId2"/>
    <p:sldLayoutId id="2147483766" r:id="rId3"/>
    <p:sldLayoutId id="2147483767" r:id="rId4"/>
    <p:sldLayoutId id="2147483768" r:id="rId5"/>
    <p:sldLayoutId id="2147483769" r:id="rId6"/>
    <p:sldLayoutId id="2147483770" r:id="rId7"/>
    <p:sldLayoutId id="2147483771" r:id="rId8"/>
    <p:sldLayoutId id="2147483772" r:id="rId9"/>
    <p:sldLayoutId id="2147483773" r:id="rId10"/>
    <p:sldLayoutId id="2147483774" r:id="rId11"/>
    <p:sldLayoutId id="2147483775" r:id="rId12"/>
    <p:sldLayoutId id="2147483776" r:id="rId13"/>
    <p:sldLayoutId id="2147483777" r:id="rId14"/>
    <p:sldLayoutId id="2147483778" r:id="rId15"/>
    <p:sldLayoutId id="2147483779" r:id="rId16"/>
    <p:sldLayoutId id="2147483780" r:id="rId17"/>
    <p:sldLayoutId id="2147483781" r:id="rId18"/>
    <p:sldLayoutId id="2147483782" r:id="rId19"/>
    <p:sldLayoutId id="2147483783" r:id="rId20"/>
    <p:sldLayoutId id="2147483784" r:id="rId21"/>
    <p:sldLayoutId id="2147483785" r:id="rId22"/>
    <p:sldLayoutId id="2147483786" r:id="rId23"/>
    <p:sldLayoutId id="2147483787" r:id="rId24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969134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9" r:id="rId1"/>
    <p:sldLayoutId id="2147483790" r:id="rId2"/>
    <p:sldLayoutId id="2147483791" r:id="rId3"/>
    <p:sldLayoutId id="2147483792" r:id="rId4"/>
    <p:sldLayoutId id="2147483793" r:id="rId5"/>
    <p:sldLayoutId id="2147483794" r:id="rId6"/>
    <p:sldLayoutId id="2147483795" r:id="rId7"/>
    <p:sldLayoutId id="2147483796" r:id="rId8"/>
    <p:sldLayoutId id="2147483797" r:id="rId9"/>
    <p:sldLayoutId id="2147483798" r:id="rId10"/>
    <p:sldLayoutId id="2147483799" r:id="rId11"/>
    <p:sldLayoutId id="2147483800" r:id="rId12"/>
    <p:sldLayoutId id="2147483801" r:id="rId13"/>
    <p:sldLayoutId id="2147483802" r:id="rId14"/>
    <p:sldLayoutId id="2147483803" r:id="rId15"/>
    <p:sldLayoutId id="2147483804" r:id="rId16"/>
    <p:sldLayoutId id="2147483805" r:id="rId17"/>
    <p:sldLayoutId id="2147483806" r:id="rId18"/>
    <p:sldLayoutId id="2147483807" r:id="rId19"/>
    <p:sldLayoutId id="2147483808" r:id="rId20"/>
    <p:sldLayoutId id="2147483809" r:id="rId21"/>
    <p:sldLayoutId id="2147483810" r:id="rId22"/>
    <p:sldLayoutId id="2147483811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057956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3" r:id="rId1"/>
    <p:sldLayoutId id="2147483814" r:id="rId2"/>
    <p:sldLayoutId id="2147483815" r:id="rId3"/>
    <p:sldLayoutId id="2147483816" r:id="rId4"/>
    <p:sldLayoutId id="2147483817" r:id="rId5"/>
    <p:sldLayoutId id="2147483818" r:id="rId6"/>
    <p:sldLayoutId id="2147483819" r:id="rId7"/>
    <p:sldLayoutId id="2147483820" r:id="rId8"/>
    <p:sldLayoutId id="2147483821" r:id="rId9"/>
    <p:sldLayoutId id="2147483822" r:id="rId10"/>
    <p:sldLayoutId id="2147483823" r:id="rId11"/>
    <p:sldLayoutId id="2147483824" r:id="rId12"/>
    <p:sldLayoutId id="2147483825" r:id="rId13"/>
    <p:sldLayoutId id="2147483826" r:id="rId14"/>
    <p:sldLayoutId id="2147483827" r:id="rId15"/>
    <p:sldLayoutId id="2147483828" r:id="rId16"/>
    <p:sldLayoutId id="2147483829" r:id="rId17"/>
    <p:sldLayoutId id="2147483830" r:id="rId18"/>
    <p:sldLayoutId id="2147483831" r:id="rId19"/>
    <p:sldLayoutId id="2147483832" r:id="rId20"/>
    <p:sldLayoutId id="2147483833" r:id="rId21"/>
    <p:sldLayoutId id="2147483834" r:id="rId22"/>
    <p:sldLayoutId id="2147483835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314255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7" r:id="rId1"/>
    <p:sldLayoutId id="2147483838" r:id="rId2"/>
    <p:sldLayoutId id="2147483839" r:id="rId3"/>
    <p:sldLayoutId id="2147483840" r:id="rId4"/>
    <p:sldLayoutId id="2147483841" r:id="rId5"/>
    <p:sldLayoutId id="2147483842" r:id="rId6"/>
    <p:sldLayoutId id="2147483843" r:id="rId7"/>
    <p:sldLayoutId id="2147483844" r:id="rId8"/>
    <p:sldLayoutId id="2147483845" r:id="rId9"/>
    <p:sldLayoutId id="2147483846" r:id="rId10"/>
    <p:sldLayoutId id="2147483847" r:id="rId11"/>
    <p:sldLayoutId id="2147483848" r:id="rId12"/>
    <p:sldLayoutId id="2147483849" r:id="rId13"/>
    <p:sldLayoutId id="2147483850" r:id="rId14"/>
    <p:sldLayoutId id="2147483851" r:id="rId15"/>
    <p:sldLayoutId id="2147483852" r:id="rId16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Arial" panose="020B0604020202020204" pitchFamily="34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3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681629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4" r:id="rId1"/>
    <p:sldLayoutId id="2147483855" r:id="rId2"/>
    <p:sldLayoutId id="2147483856" r:id="rId3"/>
    <p:sldLayoutId id="2147483857" r:id="rId4"/>
    <p:sldLayoutId id="2147483858" r:id="rId5"/>
    <p:sldLayoutId id="2147483859" r:id="rId6"/>
    <p:sldLayoutId id="2147483860" r:id="rId7"/>
    <p:sldLayoutId id="2147483861" r:id="rId8"/>
    <p:sldLayoutId id="2147483862" r:id="rId9"/>
    <p:sldLayoutId id="2147483863" r:id="rId10"/>
    <p:sldLayoutId id="2147483864" r:id="rId11"/>
    <p:sldLayoutId id="2147483865" r:id="rId12"/>
    <p:sldLayoutId id="2147483866" r:id="rId13"/>
    <p:sldLayoutId id="2147483867" r:id="rId14"/>
    <p:sldLayoutId id="2147483868" r:id="rId15"/>
    <p:sldLayoutId id="2147483869" r:id="rId16"/>
    <p:sldLayoutId id="2147483870" r:id="rId17"/>
    <p:sldLayoutId id="2147483871" r:id="rId18"/>
    <p:sldLayoutId id="2147483872" r:id="rId19"/>
    <p:sldLayoutId id="2147483873" r:id="rId20"/>
    <p:sldLayoutId id="2147483874" r:id="rId21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7" Type="http://schemas.openxmlformats.org/officeDocument/2006/relationships/image" Target="../media/image37.png"/><Relationship Id="rId2" Type="http://schemas.openxmlformats.org/officeDocument/2006/relationships/image" Target="../media/image32.gif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gif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39.gif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gif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48.pn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42.png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slideLayout" Target="../slideLayouts/slideLayout34.xml"/><Relationship Id="rId7" Type="http://schemas.openxmlformats.org/officeDocument/2006/relationships/image" Target="../media/image47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46.png"/><Relationship Id="rId5" Type="http://schemas.openxmlformats.org/officeDocument/2006/relationships/image" Target="../media/image50.png"/><Relationship Id="rId4" Type="http://schemas.openxmlformats.org/officeDocument/2006/relationships/image" Target="../media/image49.png"/><Relationship Id="rId9" Type="http://schemas.openxmlformats.org/officeDocument/2006/relationships/image" Target="../media/image4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43.gif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40.png"/><Relationship Id="rId4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48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42.png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3" Type="http://schemas.openxmlformats.org/officeDocument/2006/relationships/image" Target="../media/image53.png"/><Relationship Id="rId7" Type="http://schemas.openxmlformats.org/officeDocument/2006/relationships/image" Target="../media/image42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4" Type="http://schemas.microsoft.com/office/2007/relationships/hdphoto" Target="../media/hdphoto9.wdp"/></Relationships>
</file>

<file path=ppt/slides/_rels/slide12.xml.rels><?xml version="1.0" encoding="UTF-8" standalone="yes"?>
<Relationships xmlns="http://schemas.openxmlformats.org/package/2006/relationships"><Relationship Id="rId8" Type="http://schemas.microsoft.com/office/2007/relationships/hdphoto" Target="../media/hdphoto10.wdp"/><Relationship Id="rId3" Type="http://schemas.openxmlformats.org/officeDocument/2006/relationships/image" Target="../media/image46.png"/><Relationship Id="rId7" Type="http://schemas.openxmlformats.org/officeDocument/2006/relationships/image" Target="../media/image54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48.png"/><Relationship Id="rId5" Type="http://schemas.openxmlformats.org/officeDocument/2006/relationships/image" Target="../media/image42.png"/><Relationship Id="rId4" Type="http://schemas.openxmlformats.org/officeDocument/2006/relationships/image" Target="../media/image4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48.png"/><Relationship Id="rId5" Type="http://schemas.openxmlformats.org/officeDocument/2006/relationships/image" Target="../media/image42.png"/><Relationship Id="rId4" Type="http://schemas.openxmlformats.org/officeDocument/2006/relationships/image" Target="../media/image4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48.png"/><Relationship Id="rId5" Type="http://schemas.openxmlformats.org/officeDocument/2006/relationships/image" Target="../media/image42.png"/><Relationship Id="rId4" Type="http://schemas.openxmlformats.org/officeDocument/2006/relationships/image" Target="../media/image4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48.png"/><Relationship Id="rId5" Type="http://schemas.openxmlformats.org/officeDocument/2006/relationships/image" Target="../media/image42.png"/><Relationship Id="rId4" Type="http://schemas.openxmlformats.org/officeDocument/2006/relationships/image" Target="../media/image4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48.png"/><Relationship Id="rId5" Type="http://schemas.openxmlformats.org/officeDocument/2006/relationships/image" Target="../media/image42.png"/><Relationship Id="rId4" Type="http://schemas.openxmlformats.org/officeDocument/2006/relationships/image" Target="../media/image4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48.png"/><Relationship Id="rId5" Type="http://schemas.openxmlformats.org/officeDocument/2006/relationships/image" Target="../media/image42.png"/><Relationship Id="rId4" Type="http://schemas.openxmlformats.org/officeDocument/2006/relationships/image" Target="../media/image47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48.png"/><Relationship Id="rId5" Type="http://schemas.openxmlformats.org/officeDocument/2006/relationships/image" Target="../media/image42.png"/><Relationship Id="rId4" Type="http://schemas.openxmlformats.org/officeDocument/2006/relationships/image" Target="../media/image4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48.png"/><Relationship Id="rId5" Type="http://schemas.openxmlformats.org/officeDocument/2006/relationships/image" Target="../media/image42.png"/><Relationship Id="rId4" Type="http://schemas.openxmlformats.org/officeDocument/2006/relationships/image" Target="../media/image47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48.png"/><Relationship Id="rId5" Type="http://schemas.openxmlformats.org/officeDocument/2006/relationships/image" Target="../media/image42.png"/><Relationship Id="rId4" Type="http://schemas.openxmlformats.org/officeDocument/2006/relationships/image" Target="../media/image47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48.png"/><Relationship Id="rId5" Type="http://schemas.openxmlformats.org/officeDocument/2006/relationships/image" Target="../media/image42.png"/><Relationship Id="rId4" Type="http://schemas.openxmlformats.org/officeDocument/2006/relationships/image" Target="../media/image47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48.png"/><Relationship Id="rId5" Type="http://schemas.openxmlformats.org/officeDocument/2006/relationships/image" Target="../media/image42.png"/><Relationship Id="rId4" Type="http://schemas.openxmlformats.org/officeDocument/2006/relationships/image" Target="../media/image47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48.png"/><Relationship Id="rId5" Type="http://schemas.openxmlformats.org/officeDocument/2006/relationships/image" Target="../media/image42.png"/><Relationship Id="rId4" Type="http://schemas.openxmlformats.org/officeDocument/2006/relationships/image" Target="../media/image47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48.png"/><Relationship Id="rId5" Type="http://schemas.openxmlformats.org/officeDocument/2006/relationships/image" Target="../media/image42.png"/><Relationship Id="rId4" Type="http://schemas.openxmlformats.org/officeDocument/2006/relationships/image" Target="../media/image47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48.png"/><Relationship Id="rId5" Type="http://schemas.openxmlformats.org/officeDocument/2006/relationships/image" Target="../media/image42.png"/><Relationship Id="rId4" Type="http://schemas.openxmlformats.org/officeDocument/2006/relationships/image" Target="../media/image47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48.png"/><Relationship Id="rId5" Type="http://schemas.openxmlformats.org/officeDocument/2006/relationships/image" Target="../media/image42.png"/><Relationship Id="rId4" Type="http://schemas.openxmlformats.org/officeDocument/2006/relationships/image" Target="../media/image47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43.gif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41.png"/><Relationship Id="rId4" Type="http://schemas.openxmlformats.org/officeDocument/2006/relationships/image" Target="../media/image14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48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42.png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29.xml.rels><?xml version="1.0" encoding="UTF-8" standalone="yes"?>
<Relationships xmlns="http://schemas.openxmlformats.org/package/2006/relationships"><Relationship Id="rId8" Type="http://schemas.microsoft.com/office/2007/relationships/hdphoto" Target="../media/hdphoto11.wdp"/><Relationship Id="rId3" Type="http://schemas.openxmlformats.org/officeDocument/2006/relationships/image" Target="../media/image46.png"/><Relationship Id="rId7" Type="http://schemas.openxmlformats.org/officeDocument/2006/relationships/image" Target="../media/image55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48.png"/><Relationship Id="rId5" Type="http://schemas.openxmlformats.org/officeDocument/2006/relationships/image" Target="../media/image42.png"/><Relationship Id="rId4" Type="http://schemas.openxmlformats.org/officeDocument/2006/relationships/image" Target="../media/image47.png"/></Relationships>
</file>

<file path=ppt/slides/_rels/slide30.xml.rels><?xml version="1.0" encoding="UTF-8" standalone="yes"?>
<Relationships xmlns="http://schemas.openxmlformats.org/package/2006/relationships"><Relationship Id="rId8" Type="http://schemas.microsoft.com/office/2007/relationships/hdphoto" Target="../media/hdphoto12.wdp"/><Relationship Id="rId3" Type="http://schemas.openxmlformats.org/officeDocument/2006/relationships/image" Target="../media/image46.png"/><Relationship Id="rId7" Type="http://schemas.openxmlformats.org/officeDocument/2006/relationships/image" Target="../media/image56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48.png"/><Relationship Id="rId5" Type="http://schemas.openxmlformats.org/officeDocument/2006/relationships/image" Target="../media/image42.png"/><Relationship Id="rId4" Type="http://schemas.openxmlformats.org/officeDocument/2006/relationships/image" Target="../media/image47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48.png"/><Relationship Id="rId5" Type="http://schemas.openxmlformats.org/officeDocument/2006/relationships/image" Target="../media/image42.png"/><Relationship Id="rId4" Type="http://schemas.openxmlformats.org/officeDocument/2006/relationships/image" Target="../media/image47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48.png"/><Relationship Id="rId5" Type="http://schemas.openxmlformats.org/officeDocument/2006/relationships/image" Target="../media/image42.png"/><Relationship Id="rId4" Type="http://schemas.openxmlformats.org/officeDocument/2006/relationships/image" Target="../media/image47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48.png"/><Relationship Id="rId5" Type="http://schemas.openxmlformats.org/officeDocument/2006/relationships/image" Target="../media/image42.png"/><Relationship Id="rId4" Type="http://schemas.openxmlformats.org/officeDocument/2006/relationships/image" Target="../media/image47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48.png"/><Relationship Id="rId5" Type="http://schemas.openxmlformats.org/officeDocument/2006/relationships/image" Target="../media/image42.png"/><Relationship Id="rId4" Type="http://schemas.openxmlformats.org/officeDocument/2006/relationships/image" Target="../media/image47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48.png"/><Relationship Id="rId5" Type="http://schemas.openxmlformats.org/officeDocument/2006/relationships/image" Target="../media/image42.png"/><Relationship Id="rId4" Type="http://schemas.openxmlformats.org/officeDocument/2006/relationships/image" Target="../media/image47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48.png"/><Relationship Id="rId5" Type="http://schemas.openxmlformats.org/officeDocument/2006/relationships/image" Target="../media/image42.png"/><Relationship Id="rId4" Type="http://schemas.openxmlformats.org/officeDocument/2006/relationships/image" Target="../media/image47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48.png"/><Relationship Id="rId5" Type="http://schemas.openxmlformats.org/officeDocument/2006/relationships/image" Target="../media/image42.png"/><Relationship Id="rId4" Type="http://schemas.openxmlformats.org/officeDocument/2006/relationships/image" Target="../media/image47.png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8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3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188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3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3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8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B9EE0FEB-3B50-9B53-E9F5-D6ADA4042017}"/>
              </a:ext>
            </a:extLst>
          </p:cNvPr>
          <p:cNvGrpSpPr/>
          <p:nvPr/>
        </p:nvGrpSpPr>
        <p:grpSpPr>
          <a:xfrm>
            <a:off x="20" y="1282"/>
            <a:ext cx="9143980" cy="6856718"/>
            <a:chOff x="20" y="1282"/>
            <a:chExt cx="9143980" cy="6856718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780766AB-346E-A815-8120-8B2ECCD58EC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749" b="3519"/>
            <a:stretch>
              <a:fillRect/>
            </a:stretch>
          </p:blipFill>
          <p:spPr>
            <a:xfrm>
              <a:off x="20" y="1282"/>
              <a:ext cx="9143980" cy="6856718"/>
            </a:xfrm>
            <a:prstGeom prst="rect">
              <a:avLst/>
            </a:prstGeom>
          </p:spPr>
        </p:pic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E8B5B9B2-9759-DC0B-4B0F-2BC480B668D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823910" y="3331029"/>
              <a:ext cx="2291356" cy="79316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506166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BBAD3C-E354-E267-E966-6D4AF01CCC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5">
            <a:extLst>
              <a:ext uri="{FF2B5EF4-FFF2-40B4-BE49-F238E27FC236}">
                <a16:creationId xmlns:a16="http://schemas.microsoft.com/office/drawing/2014/main" id="{37FBBBEC-229D-2861-1D45-AA1C61E96F39}"/>
              </a:ext>
            </a:extLst>
          </p:cNvPr>
          <p:cNvSpPr txBox="1">
            <a:spLocks/>
          </p:cNvSpPr>
          <p:nvPr/>
        </p:nvSpPr>
        <p:spPr>
          <a:xfrm>
            <a:off x="1399593" y="2091934"/>
            <a:ext cx="6494102" cy="547687"/>
          </a:xfrm>
          <a:prstGeom prst="roundRect">
            <a:avLst/>
          </a:prstGeom>
          <a:solidFill>
            <a:srgbClr val="ECF8F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ctr" defTabSz="914400" rtl="1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ar-MA" sz="2400" dirty="0"/>
              <a:t>عند الحاجة، يتم تمرير روائز الطلاقة و التحدث في نهاية حصص المراجعة </a:t>
            </a: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؛</a:t>
            </a:r>
            <a:endParaRPr kumimoji="0" lang="fr-MA" sz="24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Espace réservé du texte 25">
            <a:extLst>
              <a:ext uri="{FF2B5EF4-FFF2-40B4-BE49-F238E27FC236}">
                <a16:creationId xmlns:a16="http://schemas.microsoft.com/office/drawing/2014/main" id="{BF011419-769A-9532-22D0-8E1B06491EE5}"/>
              </a:ext>
            </a:extLst>
          </p:cNvPr>
          <p:cNvSpPr txBox="1">
            <a:spLocks/>
          </p:cNvSpPr>
          <p:nvPr/>
        </p:nvSpPr>
        <p:spPr>
          <a:xfrm>
            <a:off x="1730828" y="815794"/>
            <a:ext cx="5682343" cy="547687"/>
          </a:xfrm>
          <a:prstGeom prst="round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ctr" defTabSz="914400" rtl="1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توجيهات تنظيمية لتدبير حصص الأسبوع </a:t>
            </a:r>
            <a:r>
              <a:rPr lang="ar-MA" sz="3200" b="1" dirty="0">
                <a:solidFill>
                  <a:srgbClr val="424D7C"/>
                </a:solidFill>
              </a:rPr>
              <a:t>السادس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5" name="Espace réservé du texte 25">
            <a:extLst>
              <a:ext uri="{FF2B5EF4-FFF2-40B4-BE49-F238E27FC236}">
                <a16:creationId xmlns:a16="http://schemas.microsoft.com/office/drawing/2014/main" id="{0F6411D6-DE9F-50FC-271A-9039BDC46879}"/>
              </a:ext>
            </a:extLst>
          </p:cNvPr>
          <p:cNvSpPr txBox="1">
            <a:spLocks/>
          </p:cNvSpPr>
          <p:nvPr/>
        </p:nvSpPr>
        <p:spPr>
          <a:xfrm>
            <a:off x="1399593" y="1388629"/>
            <a:ext cx="6494102" cy="547687"/>
          </a:xfrm>
          <a:prstGeom prst="roundRect">
            <a:avLst/>
          </a:prstGeom>
          <a:solidFill>
            <a:srgbClr val="ECF8F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ctr" defTabSz="914400" rtl="1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lang="ar-MA" sz="2400" dirty="0"/>
              <a:t>تخصص الحصص</a:t>
            </a:r>
            <a:r>
              <a:rPr lang="fr-MA" sz="2400" dirty="0"/>
              <a:t>  </a:t>
            </a:r>
            <a:r>
              <a:rPr lang="fr-FR" sz="2400" dirty="0"/>
              <a:t>1-2-3-4</a:t>
            </a:r>
            <a:r>
              <a:rPr lang="ar-MA" sz="2400" dirty="0"/>
              <a:t>  للمراجعة استعدادا للتقويم الكتابي</a:t>
            </a: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؛</a:t>
            </a:r>
            <a:endParaRPr kumimoji="0" lang="fr-MA" sz="24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6" name="Espace réservé du texte 25">
            <a:extLst>
              <a:ext uri="{FF2B5EF4-FFF2-40B4-BE49-F238E27FC236}">
                <a16:creationId xmlns:a16="http://schemas.microsoft.com/office/drawing/2014/main" id="{53D90E25-CEFC-661F-C78F-8C5A641F8E93}"/>
              </a:ext>
            </a:extLst>
          </p:cNvPr>
          <p:cNvSpPr txBox="1">
            <a:spLocks/>
          </p:cNvSpPr>
          <p:nvPr/>
        </p:nvSpPr>
        <p:spPr>
          <a:xfrm>
            <a:off x="1399593" y="2795239"/>
            <a:ext cx="6494102" cy="547687"/>
          </a:xfrm>
          <a:prstGeom prst="roundRect">
            <a:avLst/>
          </a:prstGeom>
          <a:solidFill>
            <a:srgbClr val="ECF8F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vert="horz" lIns="91440" tIns="45720" rIns="91440" bIns="45720" rtlCol="0" anchor="ctr">
            <a:normAutofit fontScale="85000" lnSpcReduction="10000"/>
          </a:bodyPr>
          <a:lstStyle>
            <a:lvl1pPr marL="228600" indent="-22860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ctr" defTabSz="914400" rtl="1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يمرر الأستاذ(ة) عددا محدودا من المتعلمين خلال كل حصة بما يضمن استكمال التمرير خلال 3 حصص؛</a:t>
            </a:r>
            <a:endParaRPr kumimoji="0" lang="fr-MA" sz="24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Espace réservé du texte 25">
            <a:extLst>
              <a:ext uri="{FF2B5EF4-FFF2-40B4-BE49-F238E27FC236}">
                <a16:creationId xmlns:a16="http://schemas.microsoft.com/office/drawing/2014/main" id="{10990AC9-E43E-8082-0456-144EB67F21B9}"/>
              </a:ext>
            </a:extLst>
          </p:cNvPr>
          <p:cNvSpPr txBox="1">
            <a:spLocks/>
          </p:cNvSpPr>
          <p:nvPr/>
        </p:nvSpPr>
        <p:spPr>
          <a:xfrm>
            <a:off x="1399593" y="3498544"/>
            <a:ext cx="6494102" cy="547687"/>
          </a:xfrm>
          <a:prstGeom prst="roundRect">
            <a:avLst/>
          </a:prstGeom>
          <a:solidFill>
            <a:srgbClr val="ECF8F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ctr" defTabSz="914400" rtl="1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ar-MA" sz="2400" dirty="0"/>
              <a:t>تمرر روائز الطلاقة و التحدث فرديا خلال جلسة واحدة</a:t>
            </a: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؛ </a:t>
            </a:r>
            <a:endParaRPr kumimoji="0" lang="fr-MA" sz="24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du texte 25">
            <a:extLst>
              <a:ext uri="{FF2B5EF4-FFF2-40B4-BE49-F238E27FC236}">
                <a16:creationId xmlns:a16="http://schemas.microsoft.com/office/drawing/2014/main" id="{8640E755-4510-6303-13BE-E3AE20D1B51A}"/>
              </a:ext>
            </a:extLst>
          </p:cNvPr>
          <p:cNvSpPr txBox="1">
            <a:spLocks/>
          </p:cNvSpPr>
          <p:nvPr/>
        </p:nvSpPr>
        <p:spPr>
          <a:xfrm>
            <a:off x="1399593" y="4921684"/>
            <a:ext cx="6494102" cy="547687"/>
          </a:xfrm>
          <a:prstGeom prst="roundRect">
            <a:avLst/>
          </a:prstGeom>
          <a:solidFill>
            <a:srgbClr val="ECF8F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ctr" defTabSz="914400" rtl="1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تصحح أنشطة المراجعة  بشكل جماعي؛ </a:t>
            </a:r>
            <a:endParaRPr kumimoji="0" lang="fr-MA" sz="24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" name="Espace réservé du texte 25">
            <a:extLst>
              <a:ext uri="{FF2B5EF4-FFF2-40B4-BE49-F238E27FC236}">
                <a16:creationId xmlns:a16="http://schemas.microsoft.com/office/drawing/2014/main" id="{2F9C63EB-6ABD-15C5-490B-9B354CBFF1D6}"/>
              </a:ext>
            </a:extLst>
          </p:cNvPr>
          <p:cNvSpPr txBox="1">
            <a:spLocks/>
          </p:cNvSpPr>
          <p:nvPr/>
        </p:nvSpPr>
        <p:spPr>
          <a:xfrm>
            <a:off x="1399593" y="4220511"/>
            <a:ext cx="6494102" cy="547687"/>
          </a:xfrm>
          <a:prstGeom prst="roundRect">
            <a:avLst/>
          </a:prstGeom>
          <a:solidFill>
            <a:srgbClr val="ECF8F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ctr" defTabSz="914400" rtl="1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ar-MA" sz="2200" dirty="0"/>
              <a:t>بالنسبة للمتعلمين في وضعية إعاقة يكيف الأستاذ(ة) روائز الطلاقة و التحدث حسب نوع القصور</a:t>
            </a: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؛</a:t>
            </a:r>
            <a:endParaRPr kumimoji="0" lang="fr-MA" sz="24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9" name="Espace réservé du texte 25">
            <a:extLst>
              <a:ext uri="{FF2B5EF4-FFF2-40B4-BE49-F238E27FC236}">
                <a16:creationId xmlns:a16="http://schemas.microsoft.com/office/drawing/2014/main" id="{197E1457-D14C-BCE2-41CB-8D27D25925A1}"/>
              </a:ext>
            </a:extLst>
          </p:cNvPr>
          <p:cNvSpPr txBox="1">
            <a:spLocks/>
          </p:cNvSpPr>
          <p:nvPr/>
        </p:nvSpPr>
        <p:spPr>
          <a:xfrm>
            <a:off x="1399593" y="5658052"/>
            <a:ext cx="6494102" cy="547687"/>
          </a:xfrm>
          <a:prstGeom prst="roundRect">
            <a:avLst/>
          </a:prstGeom>
          <a:solidFill>
            <a:srgbClr val="ECF8F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ctr" defTabSz="914400" rtl="1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قبل الشروع في تقويم الطلاقة والتحدث يتم فصل الحاسوب عن </a:t>
            </a:r>
            <a:r>
              <a:rPr kumimoji="0" lang="ar-MA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المسلاط</a:t>
            </a: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؛ </a:t>
            </a:r>
            <a:endParaRPr kumimoji="0" lang="fr-MA" sz="24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421686639"/>
      </p:ext>
    </p:extLst>
  </p:cSld>
  <p:clrMapOvr>
    <a:masterClrMapping/>
  </p:clrMapOvr>
  <p:transition spd="slow"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405758-445A-A4AD-79F9-A8AD1CC70A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EA05F123-FFD2-78AE-AAE9-A8680D2C507B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22" name="Espace réservé du texte 21">
            <a:extLst>
              <a:ext uri="{FF2B5EF4-FFF2-40B4-BE49-F238E27FC236}">
                <a16:creationId xmlns:a16="http://schemas.microsoft.com/office/drawing/2014/main" id="{340F09A3-777F-969E-87F4-58ED6BABF45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تعيين تلميذ(ة) للإجابة</a:t>
            </a:r>
            <a:endParaRPr lang="fr-MA" dirty="0"/>
          </a:p>
        </p:txBody>
      </p:sp>
      <p:sp>
        <p:nvSpPr>
          <p:cNvPr id="23" name="Espace réservé du texte 22">
            <a:extLst>
              <a:ext uri="{FF2B5EF4-FFF2-40B4-BE49-F238E27FC236}">
                <a16:creationId xmlns:a16="http://schemas.microsoft.com/office/drawing/2014/main" id="{76FBBF38-D979-1760-CFBD-CEA2E8FFDFD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توجيهات و شرح التعليمات</a:t>
            </a:r>
            <a:endParaRPr lang="fr-MA" dirty="0"/>
          </a:p>
        </p:txBody>
      </p:sp>
      <p:sp>
        <p:nvSpPr>
          <p:cNvPr id="24" name="Espace réservé du texte 23">
            <a:extLst>
              <a:ext uri="{FF2B5EF4-FFF2-40B4-BE49-F238E27FC236}">
                <a16:creationId xmlns:a16="http://schemas.microsoft.com/office/drawing/2014/main" id="{846120EF-AEF4-53F8-590D-30D51543E339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عرض فيديو</a:t>
            </a:r>
            <a:endParaRPr lang="fr-MA" dirty="0"/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9D3895C3-EB07-72EC-8077-B98126883C63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prstGeom prst="roundRect">
            <a:avLst/>
          </a:prstGeom>
        </p:spPr>
        <p:txBody>
          <a:bodyPr>
            <a:normAutofit fontScale="85000" lnSpcReduction="20000"/>
          </a:bodyPr>
          <a:lstStyle/>
          <a:p>
            <a:r>
              <a:rPr lang="ar-MA" dirty="0"/>
              <a:t>المرور بين الصفوف للمساعدة و تصحيح الإنجازات</a:t>
            </a:r>
            <a:endParaRPr lang="fr-MA" dirty="0"/>
          </a:p>
        </p:txBody>
      </p: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F24D4B82-EDED-ED01-76B5-9DE218004A08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عمل في ثنائيات</a:t>
            </a:r>
            <a:endParaRPr lang="fr-MA" dirty="0"/>
          </a:p>
        </p:txBody>
      </p:sp>
      <p:sp>
        <p:nvSpPr>
          <p:cNvPr id="27" name="Espace réservé du texte 26">
            <a:extLst>
              <a:ext uri="{FF2B5EF4-FFF2-40B4-BE49-F238E27FC236}">
                <a16:creationId xmlns:a16="http://schemas.microsoft.com/office/drawing/2014/main" id="{474352EA-A6B8-8030-D8CC-D502693471A2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prstGeom prst="roundRect">
            <a:avLst/>
          </a:prstGeom>
        </p:spPr>
        <p:txBody>
          <a:bodyPr>
            <a:normAutofit fontScale="85000" lnSpcReduction="20000"/>
          </a:bodyPr>
          <a:lstStyle/>
          <a:p>
            <a:r>
              <a:rPr lang="ar-MA" dirty="0"/>
              <a:t>نهاية الشريط، المرور إلى الشريحة الموالية.</a:t>
            </a:r>
            <a:endParaRPr lang="fr-MA" dirty="0"/>
          </a:p>
        </p:txBody>
      </p:sp>
      <p:pic>
        <p:nvPicPr>
          <p:cNvPr id="16" name="Image 1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DE866A3C-ACE4-70A9-7DA1-63563F24CA75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6757053" y="4245868"/>
            <a:ext cx="996593" cy="996593"/>
          </a:xfrm>
          <a:prstGeom prst="rect">
            <a:avLst/>
          </a:prstGeom>
        </p:spPr>
      </p:pic>
      <p:pic>
        <p:nvPicPr>
          <p:cNvPr id="4" name="Espace réservé pour une image  13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993B465C-1E0E-45A1-0D59-B3B690C41E9F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35738" y="1573213"/>
            <a:ext cx="1439862" cy="1439862"/>
          </a:xfrm>
        </p:spPr>
      </p:pic>
      <p:pic>
        <p:nvPicPr>
          <p:cNvPr id="7" name="Espace réservé pour une image  32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2A3B26D7-4847-C4CD-9E84-3DFC52B6F0A7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4"/>
          <a:srcRect/>
          <a:stretch>
            <a:fillRect/>
          </a:stretch>
        </p:blipFill>
        <p:spPr>
          <a:xfrm>
            <a:off x="3671888" y="4019550"/>
            <a:ext cx="1439862" cy="1439863"/>
          </a:xfrm>
        </p:spPr>
      </p:pic>
      <p:pic>
        <p:nvPicPr>
          <p:cNvPr id="12" name="Espace réservé pour une image  11">
            <a:extLst>
              <a:ext uri="{FF2B5EF4-FFF2-40B4-BE49-F238E27FC236}">
                <a16:creationId xmlns:a16="http://schemas.microsoft.com/office/drawing/2014/main" id="{934EC00A-B86A-ECFB-CF93-CFB10EAD39D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8" name="Espace réservé pour une image  17">
            <a:extLst>
              <a:ext uri="{FF2B5EF4-FFF2-40B4-BE49-F238E27FC236}">
                <a16:creationId xmlns:a16="http://schemas.microsoft.com/office/drawing/2014/main" id="{5BF3FD70-C87F-D571-88EA-022287ABC5FF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8" name="Espace réservé pour une image  7">
            <a:extLst>
              <a:ext uri="{FF2B5EF4-FFF2-40B4-BE49-F238E27FC236}">
                <a16:creationId xmlns:a16="http://schemas.microsoft.com/office/drawing/2014/main" id="{16CD5EB4-B221-37CD-1AF3-B7E284302548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17124237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5724064-2AF4-2711-5742-1F849F51B6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1008000"/>
            <a:ext cx="7886700" cy="720000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MA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تنظيم حصص الأسبوع السادس</a:t>
            </a:r>
            <a:endParaRPr lang="fr-MA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8" name="Image 27" descr="Une image contenant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BEC6D4D8-A159-D282-7008-6D827656027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600290" y="5039385"/>
            <a:ext cx="3831420" cy="1362012"/>
          </a:xfrm>
          <a:prstGeom prst="rect">
            <a:avLst/>
          </a:prstGeom>
        </p:spPr>
      </p:pic>
      <p:sp>
        <p:nvSpPr>
          <p:cNvPr id="30" name="Organigramme : Terminateur 29">
            <a:extLst>
              <a:ext uri="{FF2B5EF4-FFF2-40B4-BE49-F238E27FC236}">
                <a16:creationId xmlns:a16="http://schemas.microsoft.com/office/drawing/2014/main" id="{5E67F533-0003-670A-8653-7D0C6E21111B}"/>
              </a:ext>
            </a:extLst>
          </p:cNvPr>
          <p:cNvSpPr/>
          <p:nvPr/>
        </p:nvSpPr>
        <p:spPr>
          <a:xfrm>
            <a:off x="6938611" y="5039385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ExtraBold" pitchFamily="2" charset="0"/>
                <a:ea typeface="+mn-ea"/>
                <a:cs typeface="Arial" panose="020B0604020202020204" pitchFamily="34" charset="0"/>
              </a:rPr>
              <a:t>اليوم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lang="fr-FR" sz="1600" b="1" dirty="0">
                <a:solidFill>
                  <a:srgbClr val="474F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ar-MA" sz="1600" b="1" dirty="0">
                <a:solidFill>
                  <a:srgbClr val="474F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- 3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CAE19904-F025-9D70-0C02-58C0F63B0EB8}"/>
              </a:ext>
            </a:extLst>
          </p:cNvPr>
          <p:cNvGrpSpPr/>
          <p:nvPr/>
        </p:nvGrpSpPr>
        <p:grpSpPr>
          <a:xfrm flipH="1">
            <a:off x="4644280" y="2038799"/>
            <a:ext cx="3780000" cy="1332000"/>
            <a:chOff x="4735350" y="5023288"/>
            <a:chExt cx="3780000" cy="1332000"/>
          </a:xfrm>
        </p:grpSpPr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3BA9EC7F-CBF7-7B36-6667-527D498CCE78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33" name="Organigramme : Terminateur 32">
              <a:extLst>
                <a:ext uri="{FF2B5EF4-FFF2-40B4-BE49-F238E27FC236}">
                  <a16:creationId xmlns:a16="http://schemas.microsoft.com/office/drawing/2014/main" id="{84917BCC-A7BB-4497-4BC4-FEE3E753238E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1 - </a:t>
              </a:r>
            </a:p>
          </p:txBody>
        </p:sp>
      </p:grpSp>
      <p:grpSp>
        <p:nvGrpSpPr>
          <p:cNvPr id="34" name="Groupe 33">
            <a:extLst>
              <a:ext uri="{FF2B5EF4-FFF2-40B4-BE49-F238E27FC236}">
                <a16:creationId xmlns:a16="http://schemas.microsoft.com/office/drawing/2014/main" id="{91B696E7-933A-A299-4298-E4459524BA56}"/>
              </a:ext>
            </a:extLst>
          </p:cNvPr>
          <p:cNvGrpSpPr/>
          <p:nvPr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35" name="Rectangle : coins arrondis 34">
              <a:extLst>
                <a:ext uri="{FF2B5EF4-FFF2-40B4-BE49-F238E27FC236}">
                  <a16:creationId xmlns:a16="http://schemas.microsoft.com/office/drawing/2014/main" id="{0F785BBF-EC21-2EEC-913B-7E2F47345BD7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36" name="Organigramme : Terminateur 35">
              <a:extLst>
                <a:ext uri="{FF2B5EF4-FFF2-40B4-BE49-F238E27FC236}">
                  <a16:creationId xmlns:a16="http://schemas.microsoft.com/office/drawing/2014/main" id="{28CE43BE-827F-7211-C6A8-410E578CDFD4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6 -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37" name="Groupe 36">
            <a:extLst>
              <a:ext uri="{FF2B5EF4-FFF2-40B4-BE49-F238E27FC236}">
                <a16:creationId xmlns:a16="http://schemas.microsoft.com/office/drawing/2014/main" id="{8ABDE56B-B1D8-87F7-43A2-3543B491E169}"/>
              </a:ext>
            </a:extLst>
          </p:cNvPr>
          <p:cNvGrpSpPr/>
          <p:nvPr/>
        </p:nvGrpSpPr>
        <p:grpSpPr>
          <a:xfrm flipH="1">
            <a:off x="4651710" y="3484561"/>
            <a:ext cx="3780000" cy="1332000"/>
            <a:chOff x="4735350" y="3482113"/>
            <a:chExt cx="3780000" cy="1332000"/>
          </a:xfrm>
        </p:grpSpPr>
        <p:sp>
          <p:nvSpPr>
            <p:cNvPr id="38" name="Rectangle : coins arrondis 37">
              <a:extLst>
                <a:ext uri="{FF2B5EF4-FFF2-40B4-BE49-F238E27FC236}">
                  <a16:creationId xmlns:a16="http://schemas.microsoft.com/office/drawing/2014/main" id="{967FFCD5-B508-B459-DD21-A60CF1BB3513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39" name="Organigramme : Terminateur 38">
              <a:extLst>
                <a:ext uri="{FF2B5EF4-FFF2-40B4-BE49-F238E27FC236}">
                  <a16:creationId xmlns:a16="http://schemas.microsoft.com/office/drawing/2014/main" id="{BB1C06D9-07BD-CBE9-D343-BB038D386741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b="1" dirty="0">
                  <a:solidFill>
                    <a:srgbClr val="757575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اليوم - 2</a:t>
              </a:r>
            </a:p>
          </p:txBody>
        </p:sp>
      </p:grpSp>
      <p:grpSp>
        <p:nvGrpSpPr>
          <p:cNvPr id="40" name="Groupe 39">
            <a:extLst>
              <a:ext uri="{FF2B5EF4-FFF2-40B4-BE49-F238E27FC236}">
                <a16:creationId xmlns:a16="http://schemas.microsoft.com/office/drawing/2014/main" id="{DDED51CD-4D89-1DF3-DD52-F228664B958F}"/>
              </a:ext>
            </a:extLst>
          </p:cNvPr>
          <p:cNvGrpSpPr/>
          <p:nvPr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41" name="Rectangle : coins arrondis 40">
              <a:extLst>
                <a:ext uri="{FF2B5EF4-FFF2-40B4-BE49-F238E27FC236}">
                  <a16:creationId xmlns:a16="http://schemas.microsoft.com/office/drawing/2014/main" id="{C5A935DA-A9B7-8082-BF36-8BFE5A3D0323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42" name="Organigramme : Terminateur 41">
              <a:extLst>
                <a:ext uri="{FF2B5EF4-FFF2-40B4-BE49-F238E27FC236}">
                  <a16:creationId xmlns:a16="http://schemas.microsoft.com/office/drawing/2014/main" id="{A570C06A-CFFA-B7ED-3BDA-E34A8AE3EE17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5 -</a:t>
              </a:r>
            </a:p>
          </p:txBody>
        </p:sp>
      </p:grpSp>
      <p:grpSp>
        <p:nvGrpSpPr>
          <p:cNvPr id="44" name="Groupe 43">
            <a:extLst>
              <a:ext uri="{FF2B5EF4-FFF2-40B4-BE49-F238E27FC236}">
                <a16:creationId xmlns:a16="http://schemas.microsoft.com/office/drawing/2014/main" id="{56260B1B-8DE6-97FE-27D5-91548C304DA6}"/>
              </a:ext>
            </a:extLst>
          </p:cNvPr>
          <p:cNvGrpSpPr/>
          <p:nvPr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45" name="Rectangle : coins arrondis 44">
              <a:extLst>
                <a:ext uri="{FF2B5EF4-FFF2-40B4-BE49-F238E27FC236}">
                  <a16:creationId xmlns:a16="http://schemas.microsoft.com/office/drawing/2014/main" id="{89FC8FA4-306D-E0C3-A1C8-05E7899780F8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46" name="Organigramme : Terminateur 45">
              <a:extLst>
                <a:ext uri="{FF2B5EF4-FFF2-40B4-BE49-F238E27FC236}">
                  <a16:creationId xmlns:a16="http://schemas.microsoft.com/office/drawing/2014/main" id="{CF100113-88B0-819E-A10A-33944C554FDF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4 - </a:t>
              </a:r>
            </a:p>
          </p:txBody>
        </p:sp>
      </p:grpSp>
      <p:sp>
        <p:nvSpPr>
          <p:cNvPr id="49" name="Espace réservé du texte 25">
            <a:extLst>
              <a:ext uri="{FF2B5EF4-FFF2-40B4-BE49-F238E27FC236}">
                <a16:creationId xmlns:a16="http://schemas.microsoft.com/office/drawing/2014/main" id="{BFA1D6E0-8215-9912-4645-47469A888AEE}"/>
              </a:ext>
            </a:extLst>
          </p:cNvPr>
          <p:cNvSpPr txBox="1">
            <a:spLocks/>
          </p:cNvSpPr>
          <p:nvPr/>
        </p:nvSpPr>
        <p:spPr>
          <a:xfrm>
            <a:off x="4858321" y="5494039"/>
            <a:ext cx="3420000" cy="792000"/>
          </a:xfrm>
          <a:prstGeom prst="roundRect">
            <a:avLst/>
          </a:prstGeom>
          <a:noFill/>
          <a:ln>
            <a:noFill/>
          </a:ln>
        </p:spPr>
        <p:txBody>
          <a:bodyPr anchor="ctr"/>
          <a:lstStyle>
            <a:defPPr>
              <a:defRPr lang="en-US"/>
            </a:defPPr>
            <a:lvl1pPr marL="269875" lvl="0" indent="-269875" algn="r" defTabSz="914400" rtl="1">
              <a:lnSpc>
                <a:spcPct val="100000"/>
              </a:lnSpc>
              <a:spcBef>
                <a:spcPts val="0"/>
              </a:spcBef>
              <a:buClr>
                <a:srgbClr val="424D7B"/>
              </a:buClr>
              <a:buFont typeface="Courier New" panose="02070309020205020404" pitchFamily="49" charset="0"/>
              <a:buChar char="o"/>
              <a:defRPr sz="160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defTabSz="9144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 marL="1143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ar-MA" sz="1400" dirty="0">
                <a:solidFill>
                  <a:srgbClr val="424D7B"/>
                </a:solidFill>
                <a:sym typeface="Wingdings" panose="05000000000000000000" pitchFamily="2" charset="2"/>
              </a:rPr>
              <a:t>أنشطة</a:t>
            </a:r>
            <a:r>
              <a:rPr lang="ar-MA" dirty="0">
                <a:sym typeface="Wingdings" panose="05000000000000000000" pitchFamily="2" charset="2"/>
              </a:rPr>
              <a:t> </a:t>
            </a:r>
            <a:r>
              <a:rPr lang="ar-MA" sz="1400" dirty="0">
                <a:solidFill>
                  <a:srgbClr val="424D7B"/>
                </a:solidFill>
                <a:sym typeface="Wingdings" panose="05000000000000000000" pitchFamily="2" charset="2"/>
              </a:rPr>
              <a:t>المراجعة – الإملاء </a:t>
            </a:r>
          </a:p>
          <a:p>
            <a:r>
              <a:rPr lang="ar-MA" sz="1400" dirty="0">
                <a:solidFill>
                  <a:srgbClr val="424D7B"/>
                </a:solidFill>
                <a:sym typeface="Wingdings" panose="05000000000000000000" pitchFamily="2" charset="2"/>
              </a:rPr>
              <a:t>أنشطة المراجعة – الإنتاج الكتابي </a:t>
            </a:r>
          </a:p>
        </p:txBody>
      </p:sp>
      <p:sp>
        <p:nvSpPr>
          <p:cNvPr id="51" name="Espace réservé du texte 25">
            <a:extLst>
              <a:ext uri="{FF2B5EF4-FFF2-40B4-BE49-F238E27FC236}">
                <a16:creationId xmlns:a16="http://schemas.microsoft.com/office/drawing/2014/main" id="{1EF54809-9346-163C-D59E-77AB4FA092E6}"/>
              </a:ext>
            </a:extLst>
          </p:cNvPr>
          <p:cNvSpPr txBox="1">
            <a:spLocks/>
          </p:cNvSpPr>
          <p:nvPr/>
        </p:nvSpPr>
        <p:spPr>
          <a:xfrm>
            <a:off x="4943258" y="2478820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en-US"/>
            </a:defPPr>
            <a:lvl1pPr marL="266700" lvl="0" indent="-266700" algn="r" defTabSz="914400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60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indent="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ar-MA" dirty="0"/>
              <a:t>أنشطة المراجعة – الفهم القرائي</a:t>
            </a:r>
          </a:p>
          <a:p>
            <a:r>
              <a:rPr lang="ar-MA" dirty="0"/>
              <a:t>أنشطة المراجعة  - الصرف و التحويل  </a:t>
            </a:r>
          </a:p>
        </p:txBody>
      </p:sp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86319706-A3F7-DD3E-C2E6-DC33739FD8F8}"/>
              </a:ext>
            </a:extLst>
          </p:cNvPr>
          <p:cNvSpPr txBox="1">
            <a:spLocks/>
          </p:cNvSpPr>
          <p:nvPr/>
        </p:nvSpPr>
        <p:spPr>
          <a:xfrm>
            <a:off x="4855741" y="3887085"/>
            <a:ext cx="3420000" cy="792000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spcBef>
                <a:spcPts val="0"/>
              </a:spcBef>
              <a:buClr>
                <a:srgbClr val="424D7B"/>
              </a:buClr>
              <a:buFont typeface="Courier New" panose="02070309020205020404" pitchFamily="49" charset="0"/>
              <a:buChar char="o"/>
              <a:defRPr/>
            </a:pPr>
            <a:r>
              <a:rPr lang="ar-MA" sz="1600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المراجعة – الأساليب</a:t>
            </a:r>
          </a:p>
          <a:p>
            <a:pPr lvl="0" algn="r" rtl="1">
              <a:spcBef>
                <a:spcPts val="0"/>
              </a:spcBef>
              <a:buClr>
                <a:srgbClr val="424D7B"/>
              </a:buClr>
              <a:buFont typeface="Courier New" panose="02070309020205020404" pitchFamily="49" charset="0"/>
              <a:buChar char="o"/>
              <a:defRPr/>
            </a:pPr>
            <a:r>
              <a:rPr lang="ar-MA" sz="1600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المراجعة – التراكيب</a:t>
            </a:r>
            <a:endParaRPr lang="ar-MA" sz="140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lvl="0" algn="r" rtl="1">
              <a:spcBef>
                <a:spcPts val="0"/>
              </a:spcBef>
              <a:buClr>
                <a:srgbClr val="424D7B"/>
              </a:buClr>
              <a:defRPr/>
            </a:pPr>
            <a:endParaRPr lang="ar-MA" sz="140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" name="Espace réservé du texte 25">
            <a:extLst>
              <a:ext uri="{FF2B5EF4-FFF2-40B4-BE49-F238E27FC236}">
                <a16:creationId xmlns:a16="http://schemas.microsoft.com/office/drawing/2014/main" id="{3C6DAED7-AAEC-E13A-DF61-F29F7104EFB8}"/>
              </a:ext>
            </a:extLst>
          </p:cNvPr>
          <p:cNvSpPr txBox="1">
            <a:spLocks/>
          </p:cNvSpPr>
          <p:nvPr/>
        </p:nvSpPr>
        <p:spPr>
          <a:xfrm>
            <a:off x="864280" y="2376000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/>
            </a:pPr>
            <a:r>
              <a:rPr lang="ar-MA" sz="1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المراجعة – الإنتاج الكتابي</a:t>
            </a: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</a:p>
        </p:txBody>
      </p:sp>
      <p:sp>
        <p:nvSpPr>
          <p:cNvPr id="5" name="Espace réservé du texte 25">
            <a:extLst>
              <a:ext uri="{FF2B5EF4-FFF2-40B4-BE49-F238E27FC236}">
                <a16:creationId xmlns:a16="http://schemas.microsoft.com/office/drawing/2014/main" id="{1B4541E7-275D-FE33-6F08-B4570F456D75}"/>
              </a:ext>
            </a:extLst>
          </p:cNvPr>
          <p:cNvSpPr txBox="1">
            <a:spLocks/>
          </p:cNvSpPr>
          <p:nvPr/>
        </p:nvSpPr>
        <p:spPr>
          <a:xfrm>
            <a:off x="792000" y="5473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تصحيح تقويم  المعجم – الفهم – الظواهر اللغوية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تصحيح تقويم فهم المسموع – الإنتاج الكتابي. </a:t>
            </a:r>
          </a:p>
        </p:txBody>
      </p:sp>
      <p:sp>
        <p:nvSpPr>
          <p:cNvPr id="6" name="Espace réservé du texte 25">
            <a:extLst>
              <a:ext uri="{FF2B5EF4-FFF2-40B4-BE49-F238E27FC236}">
                <a16:creationId xmlns:a16="http://schemas.microsoft.com/office/drawing/2014/main" id="{E5C8DD89-9EF1-E038-86F8-BA417E2FE21B}"/>
              </a:ext>
            </a:extLst>
          </p:cNvPr>
          <p:cNvSpPr txBox="1">
            <a:spLocks/>
          </p:cNvSpPr>
          <p:nvPr/>
        </p:nvSpPr>
        <p:spPr>
          <a:xfrm>
            <a:off x="828000" y="39141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تقويم </a:t>
            </a:r>
            <a:r>
              <a:rPr lang="ar-MA" sz="1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المعجم – الفهم – الظواهر اللغوية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lang="ar-MA" sz="1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تقويم فهم المسموع – الإنتاج الكتابي</a:t>
            </a: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9300949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50"/>
                            </p:stCondLst>
                            <p:childTnLst>
                              <p:par>
                                <p:cTn id="10" presetID="22" presetClass="entr" presetSubtype="2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3910A5-7D9F-84B3-C075-7ADF562513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AA93389F-94C2-D315-E94D-788C61E499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3295" y="1885373"/>
            <a:ext cx="7886700" cy="720000"/>
          </a:xfrm>
        </p:spPr>
        <p:txBody>
          <a:bodyPr/>
          <a:lstStyle/>
          <a:p>
            <a:r>
              <a:rPr lang="ar-MA" sz="40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هيكلة حصة اليوم الثاني</a:t>
            </a:r>
            <a:endParaRPr lang="fr-MA" sz="4000" dirty="0">
              <a:solidFill>
                <a:srgbClr val="424D7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2" name="Image 1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8EA18A53-D4D3-EE02-C84F-5A6C25FD1E8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2479" y="2963896"/>
            <a:ext cx="5525521" cy="1405870"/>
          </a:xfrm>
          <a:prstGeom prst="rect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74D5FCA8-41B5-8A68-21F8-81EC14C4850B}"/>
              </a:ext>
            </a:extLst>
          </p:cNvPr>
          <p:cNvSpPr txBox="1"/>
          <p:nvPr/>
        </p:nvSpPr>
        <p:spPr>
          <a:xfrm>
            <a:off x="2369976" y="3058837"/>
            <a:ext cx="411589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01 -  أنشطة المراجعة والتوليف 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98326B51-1B53-5563-1234-66AAB79835F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6628766" y="3126831"/>
            <a:ext cx="536339" cy="540000"/>
          </a:xfrm>
          <a:prstGeom prst="rect">
            <a:avLst/>
          </a:prstGeom>
        </p:spPr>
      </p:pic>
      <p:pic>
        <p:nvPicPr>
          <p:cNvPr id="10" name="Image 9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AD9A8FDD-8D3F-2050-E7CE-15FA67E28C9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2479" y="4148287"/>
            <a:ext cx="5561378" cy="1405870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06F5408A-DFBB-5509-F422-8BA787520300}"/>
              </a:ext>
            </a:extLst>
          </p:cNvPr>
          <p:cNvSpPr txBox="1"/>
          <p:nvPr/>
        </p:nvSpPr>
        <p:spPr>
          <a:xfrm>
            <a:off x="4383887" y="4284931"/>
            <a:ext cx="219643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r" rtl="1"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02</a:t>
            </a:r>
            <a:r>
              <a:rPr kumimoji="0" lang="ar-MA" sz="1600" b="1" i="0" u="none" strike="noStrike" kern="1200" cap="none" spc="0" normalizeH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 </a:t>
            </a: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المراجعة والتوليف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5DF20408-1903-ACED-7998-17D1E60B3A8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6710198" y="4335216"/>
            <a:ext cx="536339" cy="540000"/>
          </a:xfrm>
          <a:prstGeom prst="rect">
            <a:avLst/>
          </a:prstGeom>
        </p:spPr>
      </p:pic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684639C1-9C0A-BF84-DCF7-828C22E22207}"/>
              </a:ext>
            </a:extLst>
          </p:cNvPr>
          <p:cNvSpPr txBox="1">
            <a:spLocks/>
          </p:cNvSpPr>
          <p:nvPr/>
        </p:nvSpPr>
        <p:spPr>
          <a:xfrm>
            <a:off x="2117161" y="332483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buClr>
                <a:srgbClr val="424D7B"/>
              </a:buClr>
              <a:buFont typeface="Arial" panose="020B0604020202020204" pitchFamily="34" charset="0"/>
              <a:buChar char="•"/>
            </a:pPr>
            <a:r>
              <a:rPr lang="ar-MA" sz="1600" b="1" dirty="0">
                <a:cs typeface="Microsoft Uighur" panose="02000000000000000000" pitchFamily="2" charset="-78"/>
              </a:rPr>
              <a:t>الإملاء : الهمزة المتوسطة.</a:t>
            </a:r>
          </a:p>
        </p:txBody>
      </p:sp>
      <p:sp>
        <p:nvSpPr>
          <p:cNvPr id="2" name="Espace réservé du texte 5">
            <a:extLst>
              <a:ext uri="{FF2B5EF4-FFF2-40B4-BE49-F238E27FC236}">
                <a16:creationId xmlns:a16="http://schemas.microsoft.com/office/drawing/2014/main" id="{1CE80257-CC54-A056-95DD-7122F789D531}"/>
              </a:ext>
            </a:extLst>
          </p:cNvPr>
          <p:cNvSpPr txBox="1">
            <a:spLocks/>
          </p:cNvSpPr>
          <p:nvPr/>
        </p:nvSpPr>
        <p:spPr>
          <a:xfrm>
            <a:off x="2276660" y="465986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buClr>
                <a:srgbClr val="424D7B"/>
              </a:buClr>
              <a:buFont typeface="Arial" panose="020B0604020202020204" pitchFamily="34" charset="0"/>
              <a:buChar char="•"/>
            </a:pPr>
            <a:r>
              <a:rPr lang="ar-MA" sz="1600" b="1" dirty="0">
                <a:cs typeface="Microsoft Uighur" panose="02000000000000000000" pitchFamily="2" charset="-78"/>
              </a:rPr>
              <a:t>الإنتاج الكتابي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0EDBB85E-223E-749F-494B-3E9C5E333DA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9840" y="2744829"/>
            <a:ext cx="617042" cy="710336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9B8D6473-1318-D4D4-DEE4-794E1ECAE67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0490" y="3943582"/>
            <a:ext cx="574736" cy="6616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459721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700"/>
                            </p:stCondLst>
                            <p:childTnLst>
                              <p:par>
                                <p:cTn id="18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950"/>
                            </p:stCondLst>
                            <p:childTnLst>
                              <p:par>
                                <p:cTn id="21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4" grpId="0"/>
      <p:bldP spid="6" grpId="0"/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42490E3E-A192-1F3F-4FCD-31D5461DED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1343766"/>
            <a:ext cx="7886700" cy="720000"/>
          </a:xfrm>
        </p:spPr>
        <p:txBody>
          <a:bodyPr/>
          <a:lstStyle/>
          <a:p>
            <a:r>
              <a:rPr lang="ar-AE" sz="4000" dirty="0"/>
              <a:t>  ا</a:t>
            </a:r>
            <a:r>
              <a:rPr lang="ar-MA" sz="4400" dirty="0">
                <a:solidFill>
                  <a:srgbClr val="424D7B"/>
                </a:solidFill>
                <a:latin typeface="Dosis ExtraBold" pitchFamily="2" charset="0"/>
                <a:cs typeface="Microsoft Uighur" panose="02000000000000000000" pitchFamily="2" charset="-78"/>
              </a:rPr>
              <a:t>فتتاح</a:t>
            </a:r>
            <a:r>
              <a:rPr lang="ar-MA" sz="4000" dirty="0"/>
              <a:t> </a:t>
            </a:r>
            <a:r>
              <a:rPr lang="ar-MA" sz="4400" dirty="0">
                <a:solidFill>
                  <a:srgbClr val="424D7B"/>
                </a:solidFill>
                <a:latin typeface="Dosis ExtraBold" pitchFamily="2" charset="0"/>
                <a:cs typeface="Microsoft Uighur" panose="02000000000000000000" pitchFamily="2" charset="-78"/>
              </a:rPr>
              <a:t>الحصة</a:t>
            </a:r>
            <a:endParaRPr lang="fr-MA" sz="4400" dirty="0">
              <a:solidFill>
                <a:srgbClr val="424D7B"/>
              </a:solidFill>
              <a:latin typeface="Dosis ExtraBold" pitchFamily="2" charset="0"/>
              <a:cs typeface="Microsoft Uighur" panose="02000000000000000000" pitchFamily="2" charset="-78"/>
            </a:endParaRPr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6210EB0F-9A2D-91D9-A1C7-9D1606A2C8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50872" y="1562109"/>
            <a:ext cx="360000" cy="360000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195069AB-4D64-4F48-DF3D-5D513575770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7053" y="2361254"/>
            <a:ext cx="7789894" cy="2776230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D6FAA037-4AB3-CA39-790F-44BD0952952D}"/>
              </a:ext>
            </a:extLst>
          </p:cNvPr>
          <p:cNvSpPr txBox="1">
            <a:spLocks/>
          </p:cNvSpPr>
          <p:nvPr/>
        </p:nvSpPr>
        <p:spPr>
          <a:xfrm>
            <a:off x="2165590" y="3406523"/>
            <a:ext cx="4500000" cy="102289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ترحيب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F7D6550F-9DEC-8087-2526-912B5A010A60}"/>
              </a:ext>
            </a:extLst>
          </p:cNvPr>
          <p:cNvSpPr txBox="1"/>
          <p:nvPr/>
        </p:nvSpPr>
        <p:spPr>
          <a:xfrm>
            <a:off x="5790710" y="2223045"/>
            <a:ext cx="138050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فتتاح الحصة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37C6F37A-6590-0F81-D8D7-762927830B9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2415862"/>
            <a:ext cx="726603" cy="7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692612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E28971-125A-CB14-DBFF-07A72BEBE2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/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مرحبا بكم ، سنبدأ  حصة اللغة العربية.</a:t>
            </a:r>
            <a:endParaRPr lang="fr-FR" sz="2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9B3DC6FA-0548-6F4B-393F-1221E5B989E6}"/>
              </a:ext>
            </a:extLst>
          </p:cNvPr>
          <p:cNvSpPr/>
          <p:nvPr/>
        </p:nvSpPr>
        <p:spPr>
          <a:xfrm>
            <a:off x="-613787" y="79476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A8A3C84C-CC8C-BD52-176B-06B1445E18F8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981134" y="2096321"/>
            <a:ext cx="5416041" cy="3973924"/>
          </a:xfrm>
          <a:prstGeom prst="roundRect">
            <a:avLst>
              <a:gd name="adj" fmla="val 11828"/>
            </a:avLst>
          </a:prstGeom>
        </p:spPr>
      </p:pic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804E1872-8FA5-0C96-BFA2-70289C33D09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302E13F1-B26E-1182-1295-ADD1A54EAE2F}"/>
              </a:ext>
            </a:extLst>
          </p:cNvPr>
          <p:cNvGrpSpPr/>
          <p:nvPr/>
        </p:nvGrpSpPr>
        <p:grpSpPr>
          <a:xfrm>
            <a:off x="1104333" y="162164"/>
            <a:ext cx="6935333" cy="315777"/>
            <a:chOff x="1156155" y="88227"/>
            <a:chExt cx="6935333" cy="315777"/>
          </a:xfrm>
        </p:grpSpPr>
        <p:grpSp>
          <p:nvGrpSpPr>
            <p:cNvPr id="5" name="Groupe 4">
              <a:extLst>
                <a:ext uri="{FF2B5EF4-FFF2-40B4-BE49-F238E27FC236}">
                  <a16:creationId xmlns:a16="http://schemas.microsoft.com/office/drawing/2014/main" id="{ED924333-0AF9-1863-96BA-A7A7BDA1E72D}"/>
                </a:ext>
              </a:extLst>
            </p:cNvPr>
            <p:cNvGrpSpPr/>
            <p:nvPr/>
          </p:nvGrpSpPr>
          <p:grpSpPr>
            <a:xfrm>
              <a:off x="1156155" y="88227"/>
              <a:ext cx="6935333" cy="315777"/>
              <a:chOff x="1156155" y="88227"/>
              <a:chExt cx="6935333" cy="315777"/>
            </a:xfrm>
          </p:grpSpPr>
          <p:grpSp>
            <p:nvGrpSpPr>
              <p:cNvPr id="8" name="Groupe 7">
                <a:extLst>
                  <a:ext uri="{FF2B5EF4-FFF2-40B4-BE49-F238E27FC236}">
                    <a16:creationId xmlns:a16="http://schemas.microsoft.com/office/drawing/2014/main" id="{0DCEA54A-F12A-B9C2-3BCE-6CAFC7EBB31D}"/>
                  </a:ext>
                </a:extLst>
              </p:cNvPr>
              <p:cNvGrpSpPr/>
              <p:nvPr/>
            </p:nvGrpSpPr>
            <p:grpSpPr>
              <a:xfrm>
                <a:off x="3014266" y="88227"/>
                <a:ext cx="5077222" cy="315013"/>
                <a:chOff x="2831463" y="153202"/>
                <a:chExt cx="5077222" cy="315013"/>
              </a:xfrm>
            </p:grpSpPr>
            <p:sp>
              <p:nvSpPr>
                <p:cNvPr id="15" name="Rectangle 14">
                  <a:extLst>
                    <a:ext uri="{FF2B5EF4-FFF2-40B4-BE49-F238E27FC236}">
                      <a16:creationId xmlns:a16="http://schemas.microsoft.com/office/drawing/2014/main" id="{F7EB03EF-788B-885E-C4B6-ADA868E0211C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2831463" y="178176"/>
                  <a:ext cx="1378966" cy="28800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lang="ar-MA" sz="2000" b="1" dirty="0">
                      <a:solidFill>
                        <a:srgbClr val="565F88">
                          <a:alpha val="20000"/>
                        </a:srgb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إنتاج كتابي</a:t>
                  </a:r>
                  <a:endPara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65F88">
                        <a:alpha val="20000"/>
                      </a:srgbClr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16" name="Rectangle 15">
                  <a:extLst>
                    <a:ext uri="{FF2B5EF4-FFF2-40B4-BE49-F238E27FC236}">
                      <a16:creationId xmlns:a16="http://schemas.microsoft.com/office/drawing/2014/main" id="{5CD4C715-EC0D-4016-57E9-13BED609B096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6312005" y="153202"/>
                  <a:ext cx="1378966" cy="28800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lang="ar-MA" sz="2000" b="1" dirty="0">
                      <a:solidFill>
                        <a:srgbClr val="555F87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افتتاح الحصة</a:t>
                  </a:r>
                </a:p>
              </p:txBody>
            </p:sp>
            <p:pic>
              <p:nvPicPr>
                <p:cNvPr id="17" name="Google Shape;1245;p5">
                  <a:extLst>
                    <a:ext uri="{FF2B5EF4-FFF2-40B4-BE49-F238E27FC236}">
                      <a16:creationId xmlns:a16="http://schemas.microsoft.com/office/drawing/2014/main" id="{DB375521-A7DC-E6B4-C3D2-5C1D5F13BEF2}"/>
                    </a:ext>
                  </a:extLst>
                </p:cNvPr>
                <p:cNvPicPr preferRelativeResize="0"/>
                <p:nvPr/>
              </p:nvPicPr>
              <p:blipFill rotWithShape="1">
                <a:blip r:embed="rId4">
                  <a:alphaModFix amt="20000"/>
                </a:blip>
                <a:srcRect/>
                <a:stretch/>
              </p:blipFill>
              <p:spPr>
                <a:xfrm>
                  <a:off x="4086936" y="172524"/>
                  <a:ext cx="278069" cy="278069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8" name="Google Shape;1244;p5">
                  <a:extLst>
                    <a:ext uri="{FF2B5EF4-FFF2-40B4-BE49-F238E27FC236}">
                      <a16:creationId xmlns:a16="http://schemas.microsoft.com/office/drawing/2014/main" id="{39CFDB0C-2EEC-FE6A-993E-6877A0BED339}"/>
                    </a:ext>
                  </a:extLst>
                </p:cNvPr>
                <p:cNvPicPr preferRelativeResize="0"/>
                <p:nvPr/>
              </p:nvPicPr>
              <p:blipFill rotWithShape="1">
                <a:blip r:embed="rId5">
                  <a:alphaModFix amt="20000"/>
                </a:blip>
                <a:srcRect/>
                <a:stretch/>
              </p:blipFill>
              <p:spPr>
                <a:xfrm>
                  <a:off x="5593785" y="190146"/>
                  <a:ext cx="278069" cy="278069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23" name="Image 22">
                  <a:extLst>
                    <a:ext uri="{FF2B5EF4-FFF2-40B4-BE49-F238E27FC236}">
                      <a16:creationId xmlns:a16="http://schemas.microsoft.com/office/drawing/2014/main" id="{BB46E114-6BF8-FC57-4805-FE463531AAA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/>
              </p:blipFill>
              <p:spPr>
                <a:xfrm>
                  <a:off x="7630616" y="181497"/>
                  <a:ext cx="278069" cy="278069"/>
                </a:xfrm>
                <a:prstGeom prst="rect">
                  <a:avLst/>
                </a:prstGeom>
                <a:ln>
                  <a:noFill/>
                </a:ln>
              </p:spPr>
            </p:pic>
          </p:grpSp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8D84B382-2003-C632-BA05-5AEF5966D547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1156155" y="116004"/>
                <a:ext cx="1378966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r>
                  <a:rPr lang="ar-MA" sz="2000" b="1" dirty="0">
                    <a:solidFill>
                      <a:srgbClr val="565F88">
                        <a:alpha val="20000"/>
                      </a:srgb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اختــتام</a:t>
                </a: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65F88">
                        <a:alpha val="20000"/>
                      </a:srgbClr>
                    </a:solidFill>
                    <a:effectLst/>
                    <a:uLnTx/>
                    <a:uFillTx/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</a:t>
                </a:r>
                <a:r>
                  <a:rPr lang="ar-MA" sz="2000" b="1" dirty="0">
                    <a:solidFill>
                      <a:srgbClr val="565F88">
                        <a:alpha val="20000"/>
                      </a:srgb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الحــصة</a:t>
                </a:r>
              </a:p>
            </p:txBody>
          </p:sp>
          <p:pic>
            <p:nvPicPr>
              <p:cNvPr id="13" name="Google Shape;1246;p5">
                <a:extLst>
                  <a:ext uri="{FF2B5EF4-FFF2-40B4-BE49-F238E27FC236}">
                    <a16:creationId xmlns:a16="http://schemas.microsoft.com/office/drawing/2014/main" id="{A498B6BB-E7BB-63A0-A8B9-37BBCF46DDB1}"/>
                  </a:ext>
                </a:extLst>
              </p:cNvPr>
              <p:cNvPicPr preferRelativeResize="0"/>
              <p:nvPr/>
            </p:nvPicPr>
            <p:blipFill rotWithShape="1">
              <a:blip r:embed="rId7">
                <a:alphaModFix amt="20000"/>
              </a:blip>
              <a:srcRect/>
              <a:stretch/>
            </p:blipFill>
            <p:spPr>
              <a:xfrm>
                <a:off x="2461456" y="118617"/>
                <a:ext cx="278069" cy="278069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90F809CD-3E2D-7AB4-E13F-3F75AAA966EB}"/>
                </a:ext>
              </a:extLst>
            </p:cNvPr>
            <p:cNvSpPr>
              <a:spLocks/>
            </p:cNvSpPr>
            <p:nvPr/>
          </p:nvSpPr>
          <p:spPr>
            <a:xfrm>
              <a:off x="4612687" y="101734"/>
              <a:ext cx="1378966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إملاء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663847085"/>
      </p:ext>
    </p:extLst>
  </p:cSld>
  <p:clrMapOvr>
    <a:masterClrMapping/>
  </p:clrMapOvr>
  <p:transition spd="slow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D39290-E317-6936-71FD-9D17379A80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883822B6-CC35-F05C-F005-BBBC0573DB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5984" y="881564"/>
            <a:ext cx="6840000" cy="612000"/>
          </a:xfrm>
        </p:spPr>
        <p:txBody>
          <a:bodyPr>
            <a:normAutofit/>
          </a:bodyPr>
          <a:lstStyle/>
          <a:p>
            <a:pPr lvl="0"/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ضعوا اللوحة والكراسة في القمطر</a:t>
            </a:r>
            <a:endParaRPr lang="fr-FR" sz="2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0F280B6D-05E8-49A2-91BA-52E74EBB76D4}"/>
              </a:ext>
            </a:extLst>
          </p:cNvPr>
          <p:cNvSpPr/>
          <p:nvPr/>
        </p:nvSpPr>
        <p:spPr>
          <a:xfrm>
            <a:off x="-613787" y="79476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3" name="Class AR_NV_05_1">
            <a:hlinkClick r:id="" action="ppaction://media"/>
            <a:extLst>
              <a:ext uri="{FF2B5EF4-FFF2-40B4-BE49-F238E27FC236}">
                <a16:creationId xmlns:a16="http://schemas.microsoft.com/office/drawing/2014/main" id="{1653AE7A-17D5-3768-7092-97E2289EDC7A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052513" y="2160588"/>
            <a:ext cx="7038975" cy="3959225"/>
          </a:xfrm>
          <a:prstGeom prst="rect">
            <a:avLst/>
          </a:prstGeom>
        </p:spPr>
      </p:pic>
      <p:pic>
        <p:nvPicPr>
          <p:cNvPr id="18" name="Espace réservé pour une image  46">
            <a:extLst>
              <a:ext uri="{FF2B5EF4-FFF2-40B4-BE49-F238E27FC236}">
                <a16:creationId xmlns:a16="http://schemas.microsoft.com/office/drawing/2014/main" id="{F134BEB8-EC53-9622-863D-02B02771EFC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8D884F97-7810-5464-8A6C-BCE33F33DAF4}"/>
              </a:ext>
            </a:extLst>
          </p:cNvPr>
          <p:cNvGrpSpPr/>
          <p:nvPr/>
        </p:nvGrpSpPr>
        <p:grpSpPr>
          <a:xfrm>
            <a:off x="1104333" y="162164"/>
            <a:ext cx="6935333" cy="315777"/>
            <a:chOff x="1156155" y="88227"/>
            <a:chExt cx="6935333" cy="315777"/>
          </a:xfrm>
        </p:grpSpPr>
        <p:grpSp>
          <p:nvGrpSpPr>
            <p:cNvPr id="5" name="Groupe 4">
              <a:extLst>
                <a:ext uri="{FF2B5EF4-FFF2-40B4-BE49-F238E27FC236}">
                  <a16:creationId xmlns:a16="http://schemas.microsoft.com/office/drawing/2014/main" id="{77BF80AB-A44D-44F4-3F02-F3527AD05BB0}"/>
                </a:ext>
              </a:extLst>
            </p:cNvPr>
            <p:cNvGrpSpPr/>
            <p:nvPr/>
          </p:nvGrpSpPr>
          <p:grpSpPr>
            <a:xfrm>
              <a:off x="1156155" y="88227"/>
              <a:ext cx="6935333" cy="315777"/>
              <a:chOff x="1156155" y="88227"/>
              <a:chExt cx="6935333" cy="315777"/>
            </a:xfrm>
          </p:grpSpPr>
          <p:grpSp>
            <p:nvGrpSpPr>
              <p:cNvPr id="7" name="Groupe 6">
                <a:extLst>
                  <a:ext uri="{FF2B5EF4-FFF2-40B4-BE49-F238E27FC236}">
                    <a16:creationId xmlns:a16="http://schemas.microsoft.com/office/drawing/2014/main" id="{DDADB2D0-E143-FF98-6F0C-1EF979D192AE}"/>
                  </a:ext>
                </a:extLst>
              </p:cNvPr>
              <p:cNvGrpSpPr/>
              <p:nvPr/>
            </p:nvGrpSpPr>
            <p:grpSpPr>
              <a:xfrm>
                <a:off x="3014266" y="88227"/>
                <a:ext cx="5077222" cy="315013"/>
                <a:chOff x="2831463" y="153202"/>
                <a:chExt cx="5077222" cy="315013"/>
              </a:xfrm>
            </p:grpSpPr>
            <p:sp>
              <p:nvSpPr>
                <p:cNvPr id="15" name="Rectangle 14">
                  <a:extLst>
                    <a:ext uri="{FF2B5EF4-FFF2-40B4-BE49-F238E27FC236}">
                      <a16:creationId xmlns:a16="http://schemas.microsoft.com/office/drawing/2014/main" id="{06C66950-8A9B-EFFD-CBAA-C4D2ED71288C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2831463" y="178176"/>
                  <a:ext cx="1378966" cy="28800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lang="ar-MA" sz="2000" b="1" dirty="0">
                      <a:solidFill>
                        <a:srgbClr val="565F88">
                          <a:alpha val="20000"/>
                        </a:srgb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إنتاج كتابي</a:t>
                  </a:r>
                  <a:endPara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65F88">
                        <a:alpha val="20000"/>
                      </a:srgbClr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19" name="Rectangle 18">
                  <a:extLst>
                    <a:ext uri="{FF2B5EF4-FFF2-40B4-BE49-F238E27FC236}">
                      <a16:creationId xmlns:a16="http://schemas.microsoft.com/office/drawing/2014/main" id="{F072D72E-9DC7-627B-9595-484C80B953BE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6312005" y="153202"/>
                  <a:ext cx="1378966" cy="28800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lang="ar-MA" sz="2000" b="1" dirty="0">
                      <a:solidFill>
                        <a:srgbClr val="555F87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افتتاح الحصة</a:t>
                  </a:r>
                </a:p>
              </p:txBody>
            </p:sp>
            <p:pic>
              <p:nvPicPr>
                <p:cNvPr id="20" name="Google Shape;1245;p5">
                  <a:extLst>
                    <a:ext uri="{FF2B5EF4-FFF2-40B4-BE49-F238E27FC236}">
                      <a16:creationId xmlns:a16="http://schemas.microsoft.com/office/drawing/2014/main" id="{E65E5DF5-5B1A-86C6-D0FD-F44A43085B88}"/>
                    </a:ext>
                  </a:extLst>
                </p:cNvPr>
                <p:cNvPicPr preferRelativeResize="0"/>
                <p:nvPr/>
              </p:nvPicPr>
              <p:blipFill rotWithShape="1">
                <a:blip r:embed="rId6">
                  <a:alphaModFix amt="20000"/>
                </a:blip>
                <a:srcRect/>
                <a:stretch/>
              </p:blipFill>
              <p:spPr>
                <a:xfrm>
                  <a:off x="4086936" y="172524"/>
                  <a:ext cx="278069" cy="278069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21" name="Google Shape;1244;p5">
                  <a:extLst>
                    <a:ext uri="{FF2B5EF4-FFF2-40B4-BE49-F238E27FC236}">
                      <a16:creationId xmlns:a16="http://schemas.microsoft.com/office/drawing/2014/main" id="{D8F6F193-F58B-E21A-D8FA-9CE7C5215C8A}"/>
                    </a:ext>
                  </a:extLst>
                </p:cNvPr>
                <p:cNvPicPr preferRelativeResize="0"/>
                <p:nvPr/>
              </p:nvPicPr>
              <p:blipFill rotWithShape="1">
                <a:blip r:embed="rId7">
                  <a:alphaModFix amt="20000"/>
                </a:blip>
                <a:srcRect/>
                <a:stretch/>
              </p:blipFill>
              <p:spPr>
                <a:xfrm>
                  <a:off x="5593785" y="190146"/>
                  <a:ext cx="278069" cy="278069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27" name="Image 26">
                  <a:extLst>
                    <a:ext uri="{FF2B5EF4-FFF2-40B4-BE49-F238E27FC236}">
                      <a16:creationId xmlns:a16="http://schemas.microsoft.com/office/drawing/2014/main" id="{25F2E7F4-8A93-7339-3710-E4D1ADEFBAD5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8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/>
              </p:blipFill>
              <p:spPr>
                <a:xfrm>
                  <a:off x="7630616" y="181497"/>
                  <a:ext cx="278069" cy="278069"/>
                </a:xfrm>
                <a:prstGeom prst="rect">
                  <a:avLst/>
                </a:prstGeom>
                <a:ln>
                  <a:noFill/>
                </a:ln>
              </p:spPr>
            </p:pic>
          </p:grpSp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FE781A70-FC12-2AE3-92B8-F0CF4C09EC8C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1156155" y="116004"/>
                <a:ext cx="1378966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r>
                  <a:rPr lang="ar-MA" sz="2000" b="1" dirty="0">
                    <a:solidFill>
                      <a:srgbClr val="565F88">
                        <a:alpha val="20000"/>
                      </a:srgb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اختــتام</a:t>
                </a: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65F88">
                        <a:alpha val="20000"/>
                      </a:srgbClr>
                    </a:solidFill>
                    <a:effectLst/>
                    <a:uLnTx/>
                    <a:uFillTx/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</a:t>
                </a:r>
                <a:r>
                  <a:rPr lang="ar-MA" sz="2000" b="1" dirty="0">
                    <a:solidFill>
                      <a:srgbClr val="565F88">
                        <a:alpha val="20000"/>
                      </a:srgb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الحــصة</a:t>
                </a:r>
              </a:p>
            </p:txBody>
          </p:sp>
          <p:pic>
            <p:nvPicPr>
              <p:cNvPr id="12" name="Google Shape;1246;p5">
                <a:extLst>
                  <a:ext uri="{FF2B5EF4-FFF2-40B4-BE49-F238E27FC236}">
                    <a16:creationId xmlns:a16="http://schemas.microsoft.com/office/drawing/2014/main" id="{CB2F8EF9-3700-E0F4-A603-D84316383115}"/>
                  </a:ext>
                </a:extLst>
              </p:cNvPr>
              <p:cNvPicPr preferRelativeResize="0"/>
              <p:nvPr/>
            </p:nvPicPr>
            <p:blipFill rotWithShape="1">
              <a:blip r:embed="rId9">
                <a:alphaModFix amt="20000"/>
              </a:blip>
              <a:srcRect/>
              <a:stretch/>
            </p:blipFill>
            <p:spPr>
              <a:xfrm>
                <a:off x="2461456" y="118617"/>
                <a:ext cx="278069" cy="278069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A24791AD-F442-8C2C-16F8-707EBB86BE0B}"/>
                </a:ext>
              </a:extLst>
            </p:cNvPr>
            <p:cNvSpPr>
              <a:spLocks/>
            </p:cNvSpPr>
            <p:nvPr/>
          </p:nvSpPr>
          <p:spPr>
            <a:xfrm>
              <a:off x="4612687" y="101734"/>
              <a:ext cx="1378966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إملاء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06001805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10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270878-4B73-C76B-8ABA-470FA4F72A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115A95A9-97AB-BD07-4366-4AC080AE38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1223456"/>
            <a:ext cx="7886700" cy="720000"/>
          </a:xfrm>
        </p:spPr>
        <p:txBody>
          <a:bodyPr/>
          <a:lstStyle/>
          <a:p>
            <a:r>
              <a:rPr lang="ar-MA" sz="4000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الإملاء</a:t>
            </a:r>
            <a:endParaRPr lang="fr-MA" sz="4000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C9E7182A-38D5-8D4B-5088-8B6FD100B7A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7053" y="1862943"/>
            <a:ext cx="7789894" cy="2830355"/>
          </a:xfrm>
          <a:prstGeom prst="rect">
            <a:avLst/>
          </a:prstGeom>
        </p:spPr>
      </p:pic>
      <p:sp>
        <p:nvSpPr>
          <p:cNvPr id="30" name="ZoneTexte 29">
            <a:extLst>
              <a:ext uri="{FF2B5EF4-FFF2-40B4-BE49-F238E27FC236}">
                <a16:creationId xmlns:a16="http://schemas.microsoft.com/office/drawing/2014/main" id="{3302832B-2812-A92D-29A5-4CB4780B7C52}"/>
              </a:ext>
            </a:extLst>
          </p:cNvPr>
          <p:cNvSpPr txBox="1"/>
          <p:nvPr/>
        </p:nvSpPr>
        <p:spPr>
          <a:xfrm>
            <a:off x="6281077" y="1720336"/>
            <a:ext cx="75052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32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:</a:t>
            </a:r>
            <a:endParaRPr kumimoji="0" lang="fr-MA" sz="3200" b="0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" name="Image 8">
            <a:extLst>
              <a:ext uri="{FF2B5EF4-FFF2-40B4-BE49-F238E27FC236}">
                <a16:creationId xmlns:a16="http://schemas.microsoft.com/office/drawing/2014/main" id="{B0681415-4F83-FE42-BBD3-175D9CC78AC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52453" y="1402857"/>
            <a:ext cx="360000" cy="360000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3A308FF-88B9-868A-765D-E7EC8C500471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7242520" y="2012724"/>
            <a:ext cx="730771" cy="735759"/>
          </a:xfrm>
          <a:prstGeom prst="rect">
            <a:avLst/>
          </a:prstGeom>
        </p:spPr>
      </p:pic>
      <p:sp>
        <p:nvSpPr>
          <p:cNvPr id="4" name="Espace réservé du texte 5">
            <a:extLst>
              <a:ext uri="{FF2B5EF4-FFF2-40B4-BE49-F238E27FC236}">
                <a16:creationId xmlns:a16="http://schemas.microsoft.com/office/drawing/2014/main" id="{605B582A-F2B8-09DB-9B7F-B8235456B21B}"/>
              </a:ext>
            </a:extLst>
          </p:cNvPr>
          <p:cNvSpPr txBox="1">
            <a:spLocks/>
          </p:cNvSpPr>
          <p:nvPr/>
        </p:nvSpPr>
        <p:spPr>
          <a:xfrm>
            <a:off x="1921945" y="3100877"/>
            <a:ext cx="530011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rtl="1"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lang="ar-MA" sz="2800" b="1" dirty="0">
                <a:cs typeface="Microsoft Uighur" panose="02000000000000000000" pitchFamily="2" charset="-78"/>
              </a:rPr>
              <a:t>الهمزة المتوسطة</a:t>
            </a:r>
            <a:endParaRPr kumimoji="0" lang="ar-MA" sz="28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Microsoft Uighur" panose="02000000000000000000" pitchFamily="2" charset="-78"/>
            </a:endParaRPr>
          </a:p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مراجعة وتوليف</a:t>
            </a:r>
            <a:endParaRPr kumimoji="0" lang="tzm-Arab-MA" sz="36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50A7420F-DC52-FF2F-2975-C26C00FB405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053" y="1278699"/>
            <a:ext cx="1015021" cy="1168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929825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70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303865-C6D8-69FA-5C12-D9CD3F0F78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B9BB73FE-75FF-599C-B45C-8BEE40392E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8498" y="827874"/>
            <a:ext cx="6880833" cy="612000"/>
          </a:xfrm>
        </p:spPr>
        <p:txBody>
          <a:bodyPr>
            <a:normAutofit fontScale="90000"/>
          </a:bodyPr>
          <a:lstStyle/>
          <a:p>
            <a:pPr lvl="0"/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سنراجع خلال هذه الحصة  قواعد كتابة الهمزة المتوسطة. كيف نحدد موضع كتابة المتوسطة ؟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20520491-7D51-F110-4687-8CAF6036EC6F}"/>
              </a:ext>
            </a:extLst>
          </p:cNvPr>
          <p:cNvSpPr/>
          <p:nvPr/>
        </p:nvSpPr>
        <p:spPr>
          <a:xfrm>
            <a:off x="-613787" y="79476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2E7EA31A-7AE8-0FE8-9D1D-9E4E5ACAADB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6926" y="1665483"/>
            <a:ext cx="5739780" cy="4859141"/>
          </a:xfrm>
          <a:prstGeom prst="rect">
            <a:avLst/>
          </a:prstGeom>
        </p:spPr>
      </p:pic>
      <p:pic>
        <p:nvPicPr>
          <p:cNvPr id="13" name="Espace réservé pour une image  5">
            <a:extLst>
              <a:ext uri="{FF2B5EF4-FFF2-40B4-BE49-F238E27FC236}">
                <a16:creationId xmlns:a16="http://schemas.microsoft.com/office/drawing/2014/main" id="{9CDF2D3F-5A0A-A0BD-46FC-49F28B3EEF6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6D78C88D-24AA-86E8-6F1E-7958D5694CE0}"/>
              </a:ext>
            </a:extLst>
          </p:cNvPr>
          <p:cNvSpPr txBox="1"/>
          <p:nvPr/>
        </p:nvSpPr>
        <p:spPr>
          <a:xfrm>
            <a:off x="2342683" y="2614742"/>
            <a:ext cx="2959487" cy="919401"/>
          </a:xfrm>
          <a:prstGeom prst="roundRect">
            <a:avLst/>
          </a:prstGeom>
          <a:noFill/>
          <a:ln w="28575">
            <a:noFill/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800" b="1" dirty="0">
                <a:solidFill>
                  <a:prstClr val="white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اَلْهَمْزَةُ </a:t>
            </a: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ٱلْمُتَوَسِّطَةُ.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115D9969-0B3F-2EA4-B1C3-DC6A268C2EB7}"/>
              </a:ext>
            </a:extLst>
          </p:cNvPr>
          <p:cNvGrpSpPr/>
          <p:nvPr/>
        </p:nvGrpSpPr>
        <p:grpSpPr>
          <a:xfrm>
            <a:off x="1104333" y="162164"/>
            <a:ext cx="6935333" cy="315777"/>
            <a:chOff x="1156155" y="88227"/>
            <a:chExt cx="6935333" cy="315777"/>
          </a:xfrm>
        </p:grpSpPr>
        <p:grpSp>
          <p:nvGrpSpPr>
            <p:cNvPr id="5" name="Groupe 4">
              <a:extLst>
                <a:ext uri="{FF2B5EF4-FFF2-40B4-BE49-F238E27FC236}">
                  <a16:creationId xmlns:a16="http://schemas.microsoft.com/office/drawing/2014/main" id="{83BB5BB1-01AE-F1CD-360F-D658F424D2CD}"/>
                </a:ext>
              </a:extLst>
            </p:cNvPr>
            <p:cNvGrpSpPr/>
            <p:nvPr/>
          </p:nvGrpSpPr>
          <p:grpSpPr>
            <a:xfrm>
              <a:off x="1156155" y="88227"/>
              <a:ext cx="6935333" cy="315777"/>
              <a:chOff x="1156155" y="88227"/>
              <a:chExt cx="6935333" cy="315777"/>
            </a:xfrm>
          </p:grpSpPr>
          <p:grpSp>
            <p:nvGrpSpPr>
              <p:cNvPr id="8" name="Groupe 7">
                <a:extLst>
                  <a:ext uri="{FF2B5EF4-FFF2-40B4-BE49-F238E27FC236}">
                    <a16:creationId xmlns:a16="http://schemas.microsoft.com/office/drawing/2014/main" id="{5E5CAA73-C908-904A-A5DB-366280C6ACF9}"/>
                  </a:ext>
                </a:extLst>
              </p:cNvPr>
              <p:cNvGrpSpPr/>
              <p:nvPr/>
            </p:nvGrpSpPr>
            <p:grpSpPr>
              <a:xfrm>
                <a:off x="3014266" y="88227"/>
                <a:ext cx="5077222" cy="315013"/>
                <a:chOff x="2831463" y="153202"/>
                <a:chExt cx="5077222" cy="315013"/>
              </a:xfrm>
            </p:grpSpPr>
            <p:sp>
              <p:nvSpPr>
                <p:cNvPr id="14" name="Rectangle 13">
                  <a:extLst>
                    <a:ext uri="{FF2B5EF4-FFF2-40B4-BE49-F238E27FC236}">
                      <a16:creationId xmlns:a16="http://schemas.microsoft.com/office/drawing/2014/main" id="{DBC37364-89C5-2B11-1B91-DECE53BFB8DE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2831463" y="178176"/>
                  <a:ext cx="1378966" cy="28800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lang="ar-MA" sz="2000" b="1" dirty="0">
                      <a:solidFill>
                        <a:srgbClr val="565F88">
                          <a:alpha val="20000"/>
                        </a:srgb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إنتاج كتابي</a:t>
                  </a:r>
                  <a:endPara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65F88">
                        <a:alpha val="20000"/>
                      </a:srgbClr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15" name="Rectangle 14">
                  <a:extLst>
                    <a:ext uri="{FF2B5EF4-FFF2-40B4-BE49-F238E27FC236}">
                      <a16:creationId xmlns:a16="http://schemas.microsoft.com/office/drawing/2014/main" id="{F07CF882-337C-ABF4-1D6D-F340E9592365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6312005" y="153202"/>
                  <a:ext cx="1378966" cy="28800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lang="ar-MA" sz="2000" b="1" dirty="0">
                      <a:solidFill>
                        <a:srgbClr val="565F88">
                          <a:alpha val="20000"/>
                        </a:srgb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افتتاح الحصة</a:t>
                  </a:r>
                </a:p>
              </p:txBody>
            </p:sp>
            <p:pic>
              <p:nvPicPr>
                <p:cNvPr id="21" name="Google Shape;1245;p5">
                  <a:extLst>
                    <a:ext uri="{FF2B5EF4-FFF2-40B4-BE49-F238E27FC236}">
                      <a16:creationId xmlns:a16="http://schemas.microsoft.com/office/drawing/2014/main" id="{6B6D3488-CBAD-27E9-3B12-0B8B1BC91A7C}"/>
                    </a:ext>
                  </a:extLst>
                </p:cNvPr>
                <p:cNvPicPr preferRelativeResize="0"/>
                <p:nvPr/>
              </p:nvPicPr>
              <p:blipFill rotWithShape="1">
                <a:blip r:embed="rId4">
                  <a:alphaModFix amt="20000"/>
                </a:blip>
                <a:srcRect/>
                <a:stretch/>
              </p:blipFill>
              <p:spPr>
                <a:xfrm>
                  <a:off x="4086936" y="172524"/>
                  <a:ext cx="278069" cy="278069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22" name="Google Shape;1244;p5">
                  <a:extLst>
                    <a:ext uri="{FF2B5EF4-FFF2-40B4-BE49-F238E27FC236}">
                      <a16:creationId xmlns:a16="http://schemas.microsoft.com/office/drawing/2014/main" id="{646C0DE7-4C3A-9E61-1FB1-1C178498EC8F}"/>
                    </a:ext>
                  </a:extLst>
                </p:cNvPr>
                <p:cNvPicPr preferRelativeResize="0"/>
                <p:nvPr/>
              </p:nvPicPr>
              <p:blipFill rotWithShape="1">
                <a:blip r:embed="rId5"/>
                <a:srcRect/>
                <a:stretch/>
              </p:blipFill>
              <p:spPr>
                <a:xfrm>
                  <a:off x="5593785" y="190146"/>
                  <a:ext cx="278069" cy="278069"/>
                </a:xfrm>
                <a:prstGeom prst="rect">
                  <a:avLst/>
                </a:prstGeom>
                <a:ln>
                  <a:noFill/>
                </a:ln>
              </p:spPr>
            </p:pic>
            <p:pic>
              <p:nvPicPr>
                <p:cNvPr id="23" name="Image 22">
                  <a:extLst>
                    <a:ext uri="{FF2B5EF4-FFF2-40B4-BE49-F238E27FC236}">
                      <a16:creationId xmlns:a16="http://schemas.microsoft.com/office/drawing/2014/main" id="{56F94CFE-E87A-1F51-24CC-7D5EC5D52808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6">
                  <a:alphaModFix amt="20000"/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/>
              </p:blipFill>
              <p:spPr>
                <a:xfrm>
                  <a:off x="7630616" y="181497"/>
                  <a:ext cx="278069" cy="278069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E3460915-3E8F-46A6-853E-BE8839CDB587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1156155" y="116004"/>
                <a:ext cx="1378966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r>
                  <a:rPr lang="ar-MA" sz="2000" b="1" dirty="0">
                    <a:solidFill>
                      <a:srgbClr val="565F88">
                        <a:alpha val="20000"/>
                      </a:srgb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اختــتام</a:t>
                </a: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65F88">
                        <a:alpha val="20000"/>
                      </a:srgbClr>
                    </a:solidFill>
                    <a:effectLst/>
                    <a:uLnTx/>
                    <a:uFillTx/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</a:t>
                </a:r>
                <a:r>
                  <a:rPr lang="ar-MA" sz="2000" b="1" dirty="0">
                    <a:solidFill>
                      <a:srgbClr val="565F88">
                        <a:alpha val="20000"/>
                      </a:srgb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الحــصة</a:t>
                </a:r>
              </a:p>
            </p:txBody>
          </p:sp>
          <p:pic>
            <p:nvPicPr>
              <p:cNvPr id="12" name="Google Shape;1246;p5">
                <a:extLst>
                  <a:ext uri="{FF2B5EF4-FFF2-40B4-BE49-F238E27FC236}">
                    <a16:creationId xmlns:a16="http://schemas.microsoft.com/office/drawing/2014/main" id="{3CD48972-1F15-1DA3-52F4-6C26667CD0D7}"/>
                  </a:ext>
                </a:extLst>
              </p:cNvPr>
              <p:cNvPicPr preferRelativeResize="0"/>
              <p:nvPr/>
            </p:nvPicPr>
            <p:blipFill rotWithShape="1">
              <a:blip r:embed="rId7">
                <a:alphaModFix amt="20000"/>
              </a:blip>
              <a:srcRect/>
              <a:stretch/>
            </p:blipFill>
            <p:spPr>
              <a:xfrm>
                <a:off x="2461456" y="118617"/>
                <a:ext cx="278069" cy="278069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20C0B98A-2E92-71F3-00B8-5EDCF9F79FC7}"/>
                </a:ext>
              </a:extLst>
            </p:cNvPr>
            <p:cNvSpPr>
              <a:spLocks/>
            </p:cNvSpPr>
            <p:nvPr/>
          </p:nvSpPr>
          <p:spPr>
            <a:xfrm>
              <a:off x="4612687" y="101734"/>
              <a:ext cx="1378966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2000" b="1" dirty="0">
                  <a:solidFill>
                    <a:srgbClr val="555F87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إملاء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14714069"/>
      </p:ext>
    </p:extLst>
  </p:cSld>
  <p:clrMapOvr>
    <a:masterClrMapping/>
  </p:clrMapOvr>
  <p:transition spd="slow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C9D09C-22BA-F32D-467D-05EE12EE18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1994C51B-79E7-256C-BAF3-0AAABD29BE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3143" y="827874"/>
            <a:ext cx="6806188" cy="612000"/>
          </a:xfrm>
        </p:spPr>
        <p:txBody>
          <a:bodyPr>
            <a:normAutofit/>
          </a:bodyPr>
          <a:lstStyle/>
          <a:p>
            <a:pPr lvl="0"/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من يقرأ ؟ 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67B3AEF7-121D-4213-9C92-02FFEAA39C67}"/>
              </a:ext>
            </a:extLst>
          </p:cNvPr>
          <p:cNvSpPr/>
          <p:nvPr/>
        </p:nvSpPr>
        <p:spPr>
          <a:xfrm>
            <a:off x="-613787" y="79476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3" name="Espace réservé pour une image  5">
            <a:extLst>
              <a:ext uri="{FF2B5EF4-FFF2-40B4-BE49-F238E27FC236}">
                <a16:creationId xmlns:a16="http://schemas.microsoft.com/office/drawing/2014/main" id="{122710DD-D921-F1D5-C9B0-B43B9F765CB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5C66C5EA-6561-0236-8FFC-87D0A031432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75798" y="2252602"/>
            <a:ext cx="8129663" cy="3852435"/>
          </a:xfrm>
          <a:prstGeom prst="rect">
            <a:avLst/>
          </a:prstGeom>
        </p:spPr>
      </p:pic>
      <p:grpSp>
        <p:nvGrpSpPr>
          <p:cNvPr id="12" name="Groupe 11">
            <a:extLst>
              <a:ext uri="{FF2B5EF4-FFF2-40B4-BE49-F238E27FC236}">
                <a16:creationId xmlns:a16="http://schemas.microsoft.com/office/drawing/2014/main" id="{B69499B4-3462-601C-7707-3D3F765E94AF}"/>
              </a:ext>
            </a:extLst>
          </p:cNvPr>
          <p:cNvGrpSpPr/>
          <p:nvPr/>
        </p:nvGrpSpPr>
        <p:grpSpPr>
          <a:xfrm>
            <a:off x="923731" y="153202"/>
            <a:ext cx="6766757" cy="347904"/>
            <a:chOff x="1159840" y="153202"/>
            <a:chExt cx="6530648" cy="347904"/>
          </a:xfrm>
        </p:grpSpPr>
        <p:grpSp>
          <p:nvGrpSpPr>
            <p:cNvPr id="14" name="Groupe 13">
              <a:extLst>
                <a:ext uri="{FF2B5EF4-FFF2-40B4-BE49-F238E27FC236}">
                  <a16:creationId xmlns:a16="http://schemas.microsoft.com/office/drawing/2014/main" id="{548AE7FC-6EE0-5A08-04E4-8D6E8170851B}"/>
                </a:ext>
              </a:extLst>
            </p:cNvPr>
            <p:cNvGrpSpPr/>
            <p:nvPr/>
          </p:nvGrpSpPr>
          <p:grpSpPr>
            <a:xfrm>
              <a:off x="2603241" y="153202"/>
              <a:ext cx="5087247" cy="347904"/>
              <a:chOff x="3241266" y="153202"/>
              <a:chExt cx="4475462" cy="347904"/>
            </a:xfrm>
          </p:grpSpPr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CE429BA3-628A-96A0-AA85-1E6710FEE333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3241266" y="213106"/>
                <a:ext cx="1247762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65F88">
                        <a:alpha val="20000"/>
                      </a:srgbClr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الإنتاج الكتابي</a:t>
                </a:r>
              </a:p>
            </p:txBody>
          </p:sp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3973F598-6254-4FD4-D500-63B418A029D8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4685148" y="193078"/>
                <a:ext cx="1378966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55F87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الإملاء</a:t>
                </a: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65F88">
                        <a:alpha val="20000"/>
                      </a:srgbClr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 </a:t>
                </a:r>
                <a:endPara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id="{8D98DE6F-F498-2DA6-F9FB-DF789DA18B98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6312005" y="153202"/>
                <a:ext cx="1378966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65F88">
                        <a:alpha val="20000"/>
                      </a:srgbClr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افتتاح</a:t>
                </a: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55F87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 </a:t>
                </a: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65F88">
                        <a:alpha val="20000"/>
                      </a:srgbClr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الحصة</a:t>
                </a:r>
              </a:p>
            </p:txBody>
          </p:sp>
          <p:pic>
            <p:nvPicPr>
              <p:cNvPr id="25" name="Google Shape;1245;p5">
                <a:extLst>
                  <a:ext uri="{FF2B5EF4-FFF2-40B4-BE49-F238E27FC236}">
                    <a16:creationId xmlns:a16="http://schemas.microsoft.com/office/drawing/2014/main" id="{AE4153F4-0799-216F-8347-5616B4C52C7D}"/>
                  </a:ext>
                </a:extLst>
              </p:cNvPr>
              <p:cNvPicPr preferRelativeResize="0"/>
              <p:nvPr/>
            </p:nvPicPr>
            <p:blipFill rotWithShape="1">
              <a:blip r:embed="rId5">
                <a:alphaModFix amt="20000"/>
              </a:blip>
              <a:srcRect/>
              <a:stretch/>
            </p:blipFill>
            <p:spPr>
              <a:xfrm>
                <a:off x="4432965" y="201436"/>
                <a:ext cx="278069" cy="278069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6" name="Google Shape;1244;p5">
                <a:extLst>
                  <a:ext uri="{FF2B5EF4-FFF2-40B4-BE49-F238E27FC236}">
                    <a16:creationId xmlns:a16="http://schemas.microsoft.com/office/drawing/2014/main" id="{F80DBC2B-B3DD-B7D4-102C-21830ECF2F92}"/>
                  </a:ext>
                </a:extLst>
              </p:cNvPr>
              <p:cNvPicPr preferRelativeResize="0"/>
              <p:nvPr/>
            </p:nvPicPr>
            <p:blipFill rotWithShape="1">
              <a:blip r:embed="rId6"/>
              <a:srcRect/>
              <a:stretch/>
            </p:blipFill>
            <p:spPr>
              <a:xfrm>
                <a:off x="6033936" y="193078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pic>
            <p:nvPicPr>
              <p:cNvPr id="27" name="Image 26">
                <a:extLst>
                  <a:ext uri="{FF2B5EF4-FFF2-40B4-BE49-F238E27FC236}">
                    <a16:creationId xmlns:a16="http://schemas.microsoft.com/office/drawing/2014/main" id="{258702F8-F717-3C0D-F65B-555D75257FB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alphaModFix amt="20000"/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7458688" y="213106"/>
                <a:ext cx="258040" cy="25804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3E2CCA8D-BA99-FCB5-9DB7-30EAABE14271}"/>
                </a:ext>
              </a:extLst>
            </p:cNvPr>
            <p:cNvSpPr>
              <a:spLocks/>
            </p:cNvSpPr>
            <p:nvPr/>
          </p:nvSpPr>
          <p:spPr>
            <a:xfrm>
              <a:off x="1159840" y="198936"/>
              <a:ext cx="1378966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اختــتام الحــصة</a:t>
              </a:r>
            </a:p>
          </p:txBody>
        </p:sp>
        <p:pic>
          <p:nvPicPr>
            <p:cNvPr id="21" name="Google Shape;1246;p5">
              <a:extLst>
                <a:ext uri="{FF2B5EF4-FFF2-40B4-BE49-F238E27FC236}">
                  <a16:creationId xmlns:a16="http://schemas.microsoft.com/office/drawing/2014/main" id="{A4E771A4-B3A1-598B-B1CF-D8F425845E2D}"/>
                </a:ext>
              </a:extLst>
            </p:cNvPr>
            <p:cNvPicPr preferRelativeResize="0"/>
            <p:nvPr/>
          </p:nvPicPr>
          <p:blipFill rotWithShape="1">
            <a:blip r:embed="rId8">
              <a:alphaModFix amt="20000"/>
            </a:blip>
            <a:srcRect/>
            <a:stretch/>
          </p:blipFill>
          <p:spPr>
            <a:xfrm>
              <a:off x="2465141" y="201549"/>
              <a:ext cx="278069" cy="278069"/>
            </a:xfrm>
            <a:prstGeom prst="rect">
              <a:avLst/>
            </a:prstGeom>
            <a:noFill/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170501978"/>
      </p:ext>
    </p:extLst>
  </p:cSld>
  <p:clrMapOvr>
    <a:masterClrMapping/>
  </p:clrMapOvr>
  <p:transition spd="slow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4F7B31-A6EE-D932-D6CE-8D99AF533F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61E43716-5F60-8054-4FBF-F0D9D88E4B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3143" y="827874"/>
            <a:ext cx="6806188" cy="612000"/>
          </a:xfrm>
        </p:spPr>
        <p:txBody>
          <a:bodyPr>
            <a:normAutofit/>
          </a:bodyPr>
          <a:lstStyle/>
          <a:p>
            <a:pPr lvl="0"/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من يقرأ ؟ 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CF7E88A2-8D6E-6AB7-C04D-533C88D82169}"/>
              </a:ext>
            </a:extLst>
          </p:cNvPr>
          <p:cNvSpPr/>
          <p:nvPr/>
        </p:nvSpPr>
        <p:spPr>
          <a:xfrm>
            <a:off x="-613787" y="79476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3" name="Espace réservé pour une image  5">
            <a:extLst>
              <a:ext uri="{FF2B5EF4-FFF2-40B4-BE49-F238E27FC236}">
                <a16:creationId xmlns:a16="http://schemas.microsoft.com/office/drawing/2014/main" id="{AFBADB6E-2461-BB38-89BD-4BEEDEAE0A8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grpSp>
        <p:nvGrpSpPr>
          <p:cNvPr id="12" name="Groupe 11">
            <a:extLst>
              <a:ext uri="{FF2B5EF4-FFF2-40B4-BE49-F238E27FC236}">
                <a16:creationId xmlns:a16="http://schemas.microsoft.com/office/drawing/2014/main" id="{7EACFE30-444E-198A-5D41-DDBCBC614DC6}"/>
              </a:ext>
            </a:extLst>
          </p:cNvPr>
          <p:cNvGrpSpPr/>
          <p:nvPr/>
        </p:nvGrpSpPr>
        <p:grpSpPr>
          <a:xfrm>
            <a:off x="923731" y="153202"/>
            <a:ext cx="6766757" cy="347904"/>
            <a:chOff x="1159840" y="153202"/>
            <a:chExt cx="6530648" cy="347904"/>
          </a:xfrm>
        </p:grpSpPr>
        <p:grpSp>
          <p:nvGrpSpPr>
            <p:cNvPr id="14" name="Groupe 13">
              <a:extLst>
                <a:ext uri="{FF2B5EF4-FFF2-40B4-BE49-F238E27FC236}">
                  <a16:creationId xmlns:a16="http://schemas.microsoft.com/office/drawing/2014/main" id="{5B6699F3-9A25-59B5-A90A-A4F5569C989E}"/>
                </a:ext>
              </a:extLst>
            </p:cNvPr>
            <p:cNvGrpSpPr/>
            <p:nvPr/>
          </p:nvGrpSpPr>
          <p:grpSpPr>
            <a:xfrm>
              <a:off x="2603241" y="153202"/>
              <a:ext cx="5087247" cy="347904"/>
              <a:chOff x="3241266" y="153202"/>
              <a:chExt cx="4475462" cy="347904"/>
            </a:xfrm>
          </p:grpSpPr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8DDAAEF4-6C92-9707-4A9B-2FBAE86D5525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3241266" y="213106"/>
                <a:ext cx="1247762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65F88">
                        <a:alpha val="20000"/>
                      </a:srgbClr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الإنتاج الكتابي</a:t>
                </a:r>
              </a:p>
            </p:txBody>
          </p:sp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5CC0F164-0573-3BA6-8FFD-CCC627DACF6E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4685148" y="193078"/>
                <a:ext cx="1378966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55F87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الإملاء</a:t>
                </a: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65F88">
                        <a:alpha val="20000"/>
                      </a:srgbClr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 </a:t>
                </a:r>
                <a:endPara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id="{EFFB0F83-9753-EF61-7D72-228C45D06039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6312005" y="153202"/>
                <a:ext cx="1378966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65F88">
                        <a:alpha val="20000"/>
                      </a:srgbClr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افتتاح</a:t>
                </a: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55F87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 </a:t>
                </a: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65F88">
                        <a:alpha val="20000"/>
                      </a:srgbClr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الحصة</a:t>
                </a:r>
              </a:p>
            </p:txBody>
          </p:sp>
          <p:pic>
            <p:nvPicPr>
              <p:cNvPr id="25" name="Google Shape;1245;p5">
                <a:extLst>
                  <a:ext uri="{FF2B5EF4-FFF2-40B4-BE49-F238E27FC236}">
                    <a16:creationId xmlns:a16="http://schemas.microsoft.com/office/drawing/2014/main" id="{956E33C9-431C-014E-F540-B9AAD8A5D819}"/>
                  </a:ext>
                </a:extLst>
              </p:cNvPr>
              <p:cNvPicPr preferRelativeResize="0"/>
              <p:nvPr/>
            </p:nvPicPr>
            <p:blipFill rotWithShape="1">
              <a:blip r:embed="rId3">
                <a:alphaModFix amt="20000"/>
              </a:blip>
              <a:srcRect/>
              <a:stretch/>
            </p:blipFill>
            <p:spPr>
              <a:xfrm>
                <a:off x="4432965" y="201436"/>
                <a:ext cx="278069" cy="278069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6" name="Google Shape;1244;p5">
                <a:extLst>
                  <a:ext uri="{FF2B5EF4-FFF2-40B4-BE49-F238E27FC236}">
                    <a16:creationId xmlns:a16="http://schemas.microsoft.com/office/drawing/2014/main" id="{6E0A2CA2-BF3D-4E3F-83B2-45E3D15CA8F5}"/>
                  </a:ext>
                </a:extLst>
              </p:cNvPr>
              <p:cNvPicPr preferRelativeResize="0"/>
              <p:nvPr/>
            </p:nvPicPr>
            <p:blipFill rotWithShape="1">
              <a:blip r:embed="rId4"/>
              <a:srcRect/>
              <a:stretch/>
            </p:blipFill>
            <p:spPr>
              <a:xfrm>
                <a:off x="6033936" y="193078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pic>
            <p:nvPicPr>
              <p:cNvPr id="27" name="Image 26">
                <a:extLst>
                  <a:ext uri="{FF2B5EF4-FFF2-40B4-BE49-F238E27FC236}">
                    <a16:creationId xmlns:a16="http://schemas.microsoft.com/office/drawing/2014/main" id="{88AFA9E5-C023-DE8A-4B88-EEE186E9646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alphaModFix amt="20000"/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7458688" y="213106"/>
                <a:ext cx="258040" cy="25804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5C17749-5004-B5F5-09B6-4E7C37450CA8}"/>
                </a:ext>
              </a:extLst>
            </p:cNvPr>
            <p:cNvSpPr>
              <a:spLocks/>
            </p:cNvSpPr>
            <p:nvPr/>
          </p:nvSpPr>
          <p:spPr>
            <a:xfrm>
              <a:off x="1159840" y="198936"/>
              <a:ext cx="1378966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اختــتام الحــصة</a:t>
              </a:r>
            </a:p>
          </p:txBody>
        </p:sp>
        <p:pic>
          <p:nvPicPr>
            <p:cNvPr id="21" name="Google Shape;1246;p5">
              <a:extLst>
                <a:ext uri="{FF2B5EF4-FFF2-40B4-BE49-F238E27FC236}">
                  <a16:creationId xmlns:a16="http://schemas.microsoft.com/office/drawing/2014/main" id="{F34A5A8E-F531-926D-29A6-979C7570E851}"/>
                </a:ext>
              </a:extLst>
            </p:cNvPr>
            <p:cNvPicPr preferRelativeResize="0"/>
            <p:nvPr/>
          </p:nvPicPr>
          <p:blipFill rotWithShape="1">
            <a:blip r:embed="rId6">
              <a:alphaModFix amt="20000"/>
            </a:blip>
            <a:srcRect/>
            <a:stretch/>
          </p:blipFill>
          <p:spPr>
            <a:xfrm>
              <a:off x="2465141" y="201549"/>
              <a:ext cx="278069" cy="278069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3" name="Image 2">
            <a:extLst>
              <a:ext uri="{FF2B5EF4-FFF2-40B4-BE49-F238E27FC236}">
                <a16:creationId xmlns:a16="http://schemas.microsoft.com/office/drawing/2014/main" id="{1FEA4A21-78BE-04DC-C163-21243A3129A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27725" y="2656782"/>
            <a:ext cx="8359864" cy="25148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5405241"/>
      </p:ext>
    </p:extLst>
  </p:cSld>
  <p:clrMapOvr>
    <a:masterClrMapping/>
  </p:clrMapOvr>
  <p:transition spd="slow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86ED1D-C155-1130-8048-363BFBBF5D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0086B882-FFEB-72AD-10C1-C802F722E1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3143" y="827874"/>
            <a:ext cx="6806188" cy="612000"/>
          </a:xfrm>
        </p:spPr>
        <p:txBody>
          <a:bodyPr>
            <a:normAutofit/>
          </a:bodyPr>
          <a:lstStyle/>
          <a:p>
            <a:pPr lvl="0"/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خذوا ألواحكم.  اكتبوا الهمزة المناسبة في الكلمات التالية. 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248EF4A2-DBEC-8F9A-F21E-9160C191A6CD}"/>
              </a:ext>
            </a:extLst>
          </p:cNvPr>
          <p:cNvSpPr/>
          <p:nvPr/>
        </p:nvSpPr>
        <p:spPr>
          <a:xfrm>
            <a:off x="-613787" y="79476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3" name="Espace réservé pour une image  5">
            <a:extLst>
              <a:ext uri="{FF2B5EF4-FFF2-40B4-BE49-F238E27FC236}">
                <a16:creationId xmlns:a16="http://schemas.microsoft.com/office/drawing/2014/main" id="{DD17E169-3462-FC9E-809D-B615369A7B0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grpSp>
        <p:nvGrpSpPr>
          <p:cNvPr id="12" name="Groupe 11">
            <a:extLst>
              <a:ext uri="{FF2B5EF4-FFF2-40B4-BE49-F238E27FC236}">
                <a16:creationId xmlns:a16="http://schemas.microsoft.com/office/drawing/2014/main" id="{A435E1CA-55C1-51B0-D984-8738B656C0C5}"/>
              </a:ext>
            </a:extLst>
          </p:cNvPr>
          <p:cNvGrpSpPr/>
          <p:nvPr/>
        </p:nvGrpSpPr>
        <p:grpSpPr>
          <a:xfrm>
            <a:off x="923731" y="153202"/>
            <a:ext cx="6766757" cy="347904"/>
            <a:chOff x="1159840" y="153202"/>
            <a:chExt cx="6530648" cy="347904"/>
          </a:xfrm>
        </p:grpSpPr>
        <p:grpSp>
          <p:nvGrpSpPr>
            <p:cNvPr id="14" name="Groupe 13">
              <a:extLst>
                <a:ext uri="{FF2B5EF4-FFF2-40B4-BE49-F238E27FC236}">
                  <a16:creationId xmlns:a16="http://schemas.microsoft.com/office/drawing/2014/main" id="{D8C33C8C-AD25-7820-3469-1062CA6251F0}"/>
                </a:ext>
              </a:extLst>
            </p:cNvPr>
            <p:cNvGrpSpPr/>
            <p:nvPr/>
          </p:nvGrpSpPr>
          <p:grpSpPr>
            <a:xfrm>
              <a:off x="2603241" y="153202"/>
              <a:ext cx="5087247" cy="347904"/>
              <a:chOff x="3241266" y="153202"/>
              <a:chExt cx="4475462" cy="347904"/>
            </a:xfrm>
          </p:grpSpPr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D2A5D84D-25BF-725B-4249-DDAAB0040E2C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3241266" y="213106"/>
                <a:ext cx="1247762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65F88">
                        <a:alpha val="20000"/>
                      </a:srgbClr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الإنتاج الكتابي</a:t>
                </a:r>
              </a:p>
            </p:txBody>
          </p:sp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07FB526B-78DB-27A6-F12B-E3374CC5CF16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4685148" y="193078"/>
                <a:ext cx="1378966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55F87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الإملاء</a:t>
                </a: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65F88">
                        <a:alpha val="20000"/>
                      </a:srgbClr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 </a:t>
                </a:r>
                <a:endPara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id="{2F76CB90-F9F9-EF86-513F-D712BDB69C07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6312005" y="153202"/>
                <a:ext cx="1378966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65F88">
                        <a:alpha val="20000"/>
                      </a:srgbClr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افتتاح</a:t>
                </a: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55F87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 </a:t>
                </a: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65F88">
                        <a:alpha val="20000"/>
                      </a:srgbClr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الحصة</a:t>
                </a:r>
              </a:p>
            </p:txBody>
          </p:sp>
          <p:pic>
            <p:nvPicPr>
              <p:cNvPr id="25" name="Google Shape;1245;p5">
                <a:extLst>
                  <a:ext uri="{FF2B5EF4-FFF2-40B4-BE49-F238E27FC236}">
                    <a16:creationId xmlns:a16="http://schemas.microsoft.com/office/drawing/2014/main" id="{C590F122-B62A-B4F6-D144-A17FA029F8F2}"/>
                  </a:ext>
                </a:extLst>
              </p:cNvPr>
              <p:cNvPicPr preferRelativeResize="0"/>
              <p:nvPr/>
            </p:nvPicPr>
            <p:blipFill rotWithShape="1">
              <a:blip r:embed="rId3">
                <a:alphaModFix amt="20000"/>
              </a:blip>
              <a:srcRect/>
              <a:stretch/>
            </p:blipFill>
            <p:spPr>
              <a:xfrm>
                <a:off x="4432965" y="201436"/>
                <a:ext cx="278069" cy="278069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6" name="Google Shape;1244;p5">
                <a:extLst>
                  <a:ext uri="{FF2B5EF4-FFF2-40B4-BE49-F238E27FC236}">
                    <a16:creationId xmlns:a16="http://schemas.microsoft.com/office/drawing/2014/main" id="{C94969BF-CAB0-341C-68A0-623A3BC4F4AF}"/>
                  </a:ext>
                </a:extLst>
              </p:cNvPr>
              <p:cNvPicPr preferRelativeResize="0"/>
              <p:nvPr/>
            </p:nvPicPr>
            <p:blipFill rotWithShape="1">
              <a:blip r:embed="rId4"/>
              <a:srcRect/>
              <a:stretch/>
            </p:blipFill>
            <p:spPr>
              <a:xfrm>
                <a:off x="6033936" y="193078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pic>
            <p:nvPicPr>
              <p:cNvPr id="27" name="Image 26">
                <a:extLst>
                  <a:ext uri="{FF2B5EF4-FFF2-40B4-BE49-F238E27FC236}">
                    <a16:creationId xmlns:a16="http://schemas.microsoft.com/office/drawing/2014/main" id="{CA111127-F26D-3A64-EE71-196FFF634E5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alphaModFix amt="20000"/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7458688" y="213106"/>
                <a:ext cx="258040" cy="25804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2B6F7ADB-B57B-66EE-C1FD-9E9934952AD5}"/>
                </a:ext>
              </a:extLst>
            </p:cNvPr>
            <p:cNvSpPr>
              <a:spLocks/>
            </p:cNvSpPr>
            <p:nvPr/>
          </p:nvSpPr>
          <p:spPr>
            <a:xfrm>
              <a:off x="1159840" y="198936"/>
              <a:ext cx="1378966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اختــتام الحــصة</a:t>
              </a:r>
            </a:p>
          </p:txBody>
        </p:sp>
        <p:pic>
          <p:nvPicPr>
            <p:cNvPr id="21" name="Google Shape;1246;p5">
              <a:extLst>
                <a:ext uri="{FF2B5EF4-FFF2-40B4-BE49-F238E27FC236}">
                  <a16:creationId xmlns:a16="http://schemas.microsoft.com/office/drawing/2014/main" id="{D8544FC1-9183-3A27-95A4-4C84BFB4C3DA}"/>
                </a:ext>
              </a:extLst>
            </p:cNvPr>
            <p:cNvPicPr preferRelativeResize="0"/>
            <p:nvPr/>
          </p:nvPicPr>
          <p:blipFill rotWithShape="1">
            <a:blip r:embed="rId6">
              <a:alphaModFix amt="20000"/>
            </a:blip>
            <a:srcRect/>
            <a:stretch/>
          </p:blipFill>
          <p:spPr>
            <a:xfrm>
              <a:off x="2465141" y="201549"/>
              <a:ext cx="278069" cy="278069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" name="Google Shape;452;p158">
            <a:extLst>
              <a:ext uri="{FF2B5EF4-FFF2-40B4-BE49-F238E27FC236}">
                <a16:creationId xmlns:a16="http://schemas.microsoft.com/office/drawing/2014/main" id="{61111E28-4C4F-1699-32CC-69807A4569BB}"/>
              </a:ext>
            </a:extLst>
          </p:cNvPr>
          <p:cNvSpPr txBox="1"/>
          <p:nvPr/>
        </p:nvSpPr>
        <p:spPr>
          <a:xfrm>
            <a:off x="4793688" y="3061266"/>
            <a:ext cx="2866463" cy="1021512"/>
          </a:xfrm>
          <a:prstGeom prst="roundRect">
            <a:avLst/>
          </a:prstGeom>
          <a:solidFill>
            <a:srgbClr val="D6E9EA"/>
          </a:solidFill>
          <a:ln w="12700" cap="flat" cmpd="sng" algn="ctr">
            <a:solidFill>
              <a:srgbClr val="D6E9EA"/>
            </a:solidFill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5400" b="1" kern="0" dirty="0" err="1">
                <a:solidFill>
                  <a:srgbClr val="424D7C"/>
                </a:solidFill>
                <a:sym typeface="Calibri"/>
              </a:rPr>
              <a:t>صا</a:t>
            </a:r>
            <a:r>
              <a:rPr lang="ar-MA" sz="5400" b="1" kern="0" dirty="0">
                <a:solidFill>
                  <a:srgbClr val="424D7C"/>
                </a:solidFill>
                <a:sym typeface="Calibri"/>
              </a:rPr>
              <a:t>...ـــمٌ</a:t>
            </a:r>
            <a:endParaRPr kumimoji="0" sz="5400" b="0" i="0" u="none" strike="noStrike" kern="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5" name="Google Shape;452;p158">
            <a:extLst>
              <a:ext uri="{FF2B5EF4-FFF2-40B4-BE49-F238E27FC236}">
                <a16:creationId xmlns:a16="http://schemas.microsoft.com/office/drawing/2014/main" id="{F8A926F1-E6EA-CD88-ACB0-895D94BA2DA5}"/>
              </a:ext>
            </a:extLst>
          </p:cNvPr>
          <p:cNvSpPr txBox="1"/>
          <p:nvPr/>
        </p:nvSpPr>
        <p:spPr>
          <a:xfrm>
            <a:off x="1613349" y="3043430"/>
            <a:ext cx="2866463" cy="1021512"/>
          </a:xfrm>
          <a:prstGeom prst="roundRect">
            <a:avLst/>
          </a:prstGeom>
          <a:solidFill>
            <a:srgbClr val="D6E9EA"/>
          </a:solidFill>
          <a:ln w="12700" cap="flat" cmpd="sng" algn="ctr">
            <a:solidFill>
              <a:srgbClr val="D6E9EA"/>
            </a:solidFill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5400" b="1" kern="0" dirty="0">
                <a:solidFill>
                  <a:srgbClr val="424D7C"/>
                </a:solidFill>
                <a:sym typeface="Calibri"/>
              </a:rPr>
              <a:t>مَسْــــ...ولٌ</a:t>
            </a:r>
            <a:endParaRPr kumimoji="0" sz="5400" b="0" i="0" u="none" strike="noStrike" kern="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438089980"/>
      </p:ext>
    </p:extLst>
  </p:cSld>
  <p:clrMapOvr>
    <a:masterClrMapping/>
  </p:clrMapOvr>
  <p:transition spd="slow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56824F-032E-D692-95EC-524BF5284E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AABDCC3E-2481-FB4E-9F30-98EB3B3B8B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3143" y="827874"/>
            <a:ext cx="6806188" cy="612000"/>
          </a:xfrm>
        </p:spPr>
        <p:txBody>
          <a:bodyPr>
            <a:normAutofit/>
          </a:bodyPr>
          <a:lstStyle/>
          <a:p>
            <a:pPr lvl="0"/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 صححوا. لماذا كتبت الهمزة على الياء و على الواو؟ 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17F6C33D-2156-5602-2B36-0732CA2B1EF6}"/>
              </a:ext>
            </a:extLst>
          </p:cNvPr>
          <p:cNvSpPr/>
          <p:nvPr/>
        </p:nvSpPr>
        <p:spPr>
          <a:xfrm>
            <a:off x="-613787" y="79476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3" name="Espace réservé pour une image  5">
            <a:extLst>
              <a:ext uri="{FF2B5EF4-FFF2-40B4-BE49-F238E27FC236}">
                <a16:creationId xmlns:a16="http://schemas.microsoft.com/office/drawing/2014/main" id="{0E89FB42-FF22-DE04-9EC1-B416D2C4864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grpSp>
        <p:nvGrpSpPr>
          <p:cNvPr id="12" name="Groupe 11">
            <a:extLst>
              <a:ext uri="{FF2B5EF4-FFF2-40B4-BE49-F238E27FC236}">
                <a16:creationId xmlns:a16="http://schemas.microsoft.com/office/drawing/2014/main" id="{A5376088-825F-5729-925B-898248CA5C10}"/>
              </a:ext>
            </a:extLst>
          </p:cNvPr>
          <p:cNvGrpSpPr/>
          <p:nvPr/>
        </p:nvGrpSpPr>
        <p:grpSpPr>
          <a:xfrm>
            <a:off x="923731" y="153202"/>
            <a:ext cx="6766757" cy="347904"/>
            <a:chOff x="1159840" y="153202"/>
            <a:chExt cx="6530648" cy="347904"/>
          </a:xfrm>
        </p:grpSpPr>
        <p:grpSp>
          <p:nvGrpSpPr>
            <p:cNvPr id="14" name="Groupe 13">
              <a:extLst>
                <a:ext uri="{FF2B5EF4-FFF2-40B4-BE49-F238E27FC236}">
                  <a16:creationId xmlns:a16="http://schemas.microsoft.com/office/drawing/2014/main" id="{35D9F291-E1C9-91F1-E15D-89E85445276D}"/>
                </a:ext>
              </a:extLst>
            </p:cNvPr>
            <p:cNvGrpSpPr/>
            <p:nvPr/>
          </p:nvGrpSpPr>
          <p:grpSpPr>
            <a:xfrm>
              <a:off x="2603241" y="153202"/>
              <a:ext cx="5087247" cy="347904"/>
              <a:chOff x="3241266" y="153202"/>
              <a:chExt cx="4475462" cy="347904"/>
            </a:xfrm>
          </p:grpSpPr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2362A1C4-E7EC-021F-BEC9-3F8037E78CDB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3241266" y="213106"/>
                <a:ext cx="1247762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65F88">
                        <a:alpha val="20000"/>
                      </a:srgbClr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الإنتاج الكتابي</a:t>
                </a:r>
              </a:p>
            </p:txBody>
          </p:sp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CF334580-A0AD-503E-48F9-BABB637A4091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4685148" y="193078"/>
                <a:ext cx="1378966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55F87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الإملاء</a:t>
                </a: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65F88">
                        <a:alpha val="20000"/>
                      </a:srgbClr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 </a:t>
                </a:r>
                <a:endPara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id="{DF760CE0-8DDF-B06A-CCB8-82487F856905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6312005" y="153202"/>
                <a:ext cx="1378966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65F88">
                        <a:alpha val="20000"/>
                      </a:srgbClr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افتتاح</a:t>
                </a: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55F87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 </a:t>
                </a: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65F88">
                        <a:alpha val="20000"/>
                      </a:srgbClr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الحصة</a:t>
                </a:r>
              </a:p>
            </p:txBody>
          </p:sp>
          <p:pic>
            <p:nvPicPr>
              <p:cNvPr id="25" name="Google Shape;1245;p5">
                <a:extLst>
                  <a:ext uri="{FF2B5EF4-FFF2-40B4-BE49-F238E27FC236}">
                    <a16:creationId xmlns:a16="http://schemas.microsoft.com/office/drawing/2014/main" id="{7F97F6A8-98FD-7824-0851-9BB029A4013B}"/>
                  </a:ext>
                </a:extLst>
              </p:cNvPr>
              <p:cNvPicPr preferRelativeResize="0"/>
              <p:nvPr/>
            </p:nvPicPr>
            <p:blipFill rotWithShape="1">
              <a:blip r:embed="rId3">
                <a:alphaModFix amt="20000"/>
              </a:blip>
              <a:srcRect/>
              <a:stretch/>
            </p:blipFill>
            <p:spPr>
              <a:xfrm>
                <a:off x="4432965" y="201436"/>
                <a:ext cx="278069" cy="278069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6" name="Google Shape;1244;p5">
                <a:extLst>
                  <a:ext uri="{FF2B5EF4-FFF2-40B4-BE49-F238E27FC236}">
                    <a16:creationId xmlns:a16="http://schemas.microsoft.com/office/drawing/2014/main" id="{ED322B59-A413-625B-3A63-C4CE0BFE8D73}"/>
                  </a:ext>
                </a:extLst>
              </p:cNvPr>
              <p:cNvPicPr preferRelativeResize="0"/>
              <p:nvPr/>
            </p:nvPicPr>
            <p:blipFill rotWithShape="1">
              <a:blip r:embed="rId4"/>
              <a:srcRect/>
              <a:stretch/>
            </p:blipFill>
            <p:spPr>
              <a:xfrm>
                <a:off x="6033936" y="193078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pic>
            <p:nvPicPr>
              <p:cNvPr id="27" name="Image 26">
                <a:extLst>
                  <a:ext uri="{FF2B5EF4-FFF2-40B4-BE49-F238E27FC236}">
                    <a16:creationId xmlns:a16="http://schemas.microsoft.com/office/drawing/2014/main" id="{E32475E2-1692-134A-761F-306A7BB640A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alphaModFix amt="20000"/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7458688" y="213106"/>
                <a:ext cx="258040" cy="25804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A7552DDC-EDFC-E3FA-BE8D-5CF53C361672}"/>
                </a:ext>
              </a:extLst>
            </p:cNvPr>
            <p:cNvSpPr>
              <a:spLocks/>
            </p:cNvSpPr>
            <p:nvPr/>
          </p:nvSpPr>
          <p:spPr>
            <a:xfrm>
              <a:off x="1159840" y="198936"/>
              <a:ext cx="1378966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اختــتام الحــصة</a:t>
              </a:r>
            </a:p>
          </p:txBody>
        </p:sp>
        <p:pic>
          <p:nvPicPr>
            <p:cNvPr id="21" name="Google Shape;1246;p5">
              <a:extLst>
                <a:ext uri="{FF2B5EF4-FFF2-40B4-BE49-F238E27FC236}">
                  <a16:creationId xmlns:a16="http://schemas.microsoft.com/office/drawing/2014/main" id="{71429615-8839-4E7E-5BF5-5882AE600EC8}"/>
                </a:ext>
              </a:extLst>
            </p:cNvPr>
            <p:cNvPicPr preferRelativeResize="0"/>
            <p:nvPr/>
          </p:nvPicPr>
          <p:blipFill rotWithShape="1">
            <a:blip r:embed="rId6">
              <a:alphaModFix amt="20000"/>
            </a:blip>
            <a:srcRect/>
            <a:stretch/>
          </p:blipFill>
          <p:spPr>
            <a:xfrm>
              <a:off x="2465141" y="201549"/>
              <a:ext cx="278069" cy="278069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3" name="Google Shape;452;p158">
            <a:extLst>
              <a:ext uri="{FF2B5EF4-FFF2-40B4-BE49-F238E27FC236}">
                <a16:creationId xmlns:a16="http://schemas.microsoft.com/office/drawing/2014/main" id="{B4A5D38E-EFEA-0926-860A-78E0EBED92D5}"/>
              </a:ext>
            </a:extLst>
          </p:cNvPr>
          <p:cNvSpPr txBox="1"/>
          <p:nvPr/>
        </p:nvSpPr>
        <p:spPr>
          <a:xfrm>
            <a:off x="4793688" y="3061266"/>
            <a:ext cx="2866463" cy="1021512"/>
          </a:xfrm>
          <a:prstGeom prst="roundRect">
            <a:avLst/>
          </a:prstGeom>
          <a:solidFill>
            <a:srgbClr val="D6E9EA"/>
          </a:solidFill>
          <a:ln w="12700" cap="flat" cmpd="sng" algn="ctr">
            <a:solidFill>
              <a:srgbClr val="D6E9EA"/>
            </a:solidFill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5400" b="1" kern="0" dirty="0">
                <a:solidFill>
                  <a:srgbClr val="424D7C"/>
                </a:solidFill>
                <a:sym typeface="Calibri"/>
              </a:rPr>
              <a:t>صا</a:t>
            </a:r>
            <a:r>
              <a:rPr lang="ar-MA" sz="5400" b="1" kern="0" dirty="0">
                <a:solidFill>
                  <a:srgbClr val="C00000"/>
                </a:solidFill>
                <a:sym typeface="Calibri"/>
              </a:rPr>
              <a:t>ئِــ</a:t>
            </a:r>
            <a:r>
              <a:rPr lang="ar-MA" sz="5400" b="1" kern="0" dirty="0">
                <a:solidFill>
                  <a:srgbClr val="424D7C"/>
                </a:solidFill>
                <a:sym typeface="Calibri"/>
              </a:rPr>
              <a:t>ـــمٌ</a:t>
            </a:r>
            <a:endParaRPr kumimoji="0" sz="5400" b="0" i="0" u="none" strike="noStrike" kern="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6" name="Google Shape;452;p158">
            <a:extLst>
              <a:ext uri="{FF2B5EF4-FFF2-40B4-BE49-F238E27FC236}">
                <a16:creationId xmlns:a16="http://schemas.microsoft.com/office/drawing/2014/main" id="{3A41645A-505F-9073-F130-6B729A86E1A1}"/>
              </a:ext>
            </a:extLst>
          </p:cNvPr>
          <p:cNvSpPr txBox="1"/>
          <p:nvPr/>
        </p:nvSpPr>
        <p:spPr>
          <a:xfrm>
            <a:off x="1613349" y="3043430"/>
            <a:ext cx="2866463" cy="1021512"/>
          </a:xfrm>
          <a:prstGeom prst="roundRect">
            <a:avLst/>
          </a:prstGeom>
          <a:solidFill>
            <a:srgbClr val="D6E9EA"/>
          </a:solidFill>
          <a:ln w="12700" cap="flat" cmpd="sng" algn="ctr">
            <a:solidFill>
              <a:srgbClr val="D6E9EA"/>
            </a:solidFill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5400" b="1" kern="0" dirty="0">
                <a:solidFill>
                  <a:srgbClr val="424D7C"/>
                </a:solidFill>
                <a:sym typeface="Calibri"/>
              </a:rPr>
              <a:t>مَسْـــــ</a:t>
            </a:r>
            <a:r>
              <a:rPr lang="ar-MA" sz="5400" b="1" kern="0" dirty="0">
                <a:solidFill>
                  <a:srgbClr val="C00000"/>
                </a:solidFill>
                <a:sym typeface="Calibri"/>
              </a:rPr>
              <a:t>ـؤ</a:t>
            </a:r>
            <a:r>
              <a:rPr lang="ar-MA" sz="5400" b="1" kern="0" dirty="0">
                <a:solidFill>
                  <a:srgbClr val="424D7C"/>
                </a:solidFill>
                <a:sym typeface="Calibri"/>
              </a:rPr>
              <a:t>ولٌ</a:t>
            </a:r>
            <a:endParaRPr kumimoji="0" sz="5400" b="0" i="0" u="none" strike="noStrike" kern="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313903113"/>
      </p:ext>
    </p:extLst>
  </p:cSld>
  <p:clrMapOvr>
    <a:masterClrMapping/>
  </p:clrMapOvr>
  <p:transition spd="slow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BDAA50-7BCB-509B-135D-A240918523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889570E2-194A-CFFA-68DC-BD8D8CB0D2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3143" y="827874"/>
            <a:ext cx="6806188" cy="612000"/>
          </a:xfrm>
        </p:spPr>
        <p:txBody>
          <a:bodyPr>
            <a:normAutofit/>
          </a:bodyPr>
          <a:lstStyle/>
          <a:p>
            <a:pPr lvl="0"/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اكتبوا الهمزة المناسبة في الكلمات التالية. 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CEAEE5E6-67F2-13DB-9F6E-8F11752042CB}"/>
              </a:ext>
            </a:extLst>
          </p:cNvPr>
          <p:cNvSpPr/>
          <p:nvPr/>
        </p:nvSpPr>
        <p:spPr>
          <a:xfrm>
            <a:off x="-613787" y="79476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3" name="Espace réservé pour une image  5">
            <a:extLst>
              <a:ext uri="{FF2B5EF4-FFF2-40B4-BE49-F238E27FC236}">
                <a16:creationId xmlns:a16="http://schemas.microsoft.com/office/drawing/2014/main" id="{6744AEAF-1BCD-9641-DF2B-57A52FF382E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grpSp>
        <p:nvGrpSpPr>
          <p:cNvPr id="12" name="Groupe 11">
            <a:extLst>
              <a:ext uri="{FF2B5EF4-FFF2-40B4-BE49-F238E27FC236}">
                <a16:creationId xmlns:a16="http://schemas.microsoft.com/office/drawing/2014/main" id="{CB91DB95-2747-1AC2-FCE6-128FAA14F640}"/>
              </a:ext>
            </a:extLst>
          </p:cNvPr>
          <p:cNvGrpSpPr/>
          <p:nvPr/>
        </p:nvGrpSpPr>
        <p:grpSpPr>
          <a:xfrm>
            <a:off x="923731" y="153202"/>
            <a:ext cx="6766757" cy="347904"/>
            <a:chOff x="1159840" y="153202"/>
            <a:chExt cx="6530648" cy="347904"/>
          </a:xfrm>
        </p:grpSpPr>
        <p:grpSp>
          <p:nvGrpSpPr>
            <p:cNvPr id="14" name="Groupe 13">
              <a:extLst>
                <a:ext uri="{FF2B5EF4-FFF2-40B4-BE49-F238E27FC236}">
                  <a16:creationId xmlns:a16="http://schemas.microsoft.com/office/drawing/2014/main" id="{1D519357-8E19-C941-86CE-A4B7F686A6DD}"/>
                </a:ext>
              </a:extLst>
            </p:cNvPr>
            <p:cNvGrpSpPr/>
            <p:nvPr/>
          </p:nvGrpSpPr>
          <p:grpSpPr>
            <a:xfrm>
              <a:off x="2603241" y="153202"/>
              <a:ext cx="5087247" cy="347904"/>
              <a:chOff x="3241266" y="153202"/>
              <a:chExt cx="4475462" cy="347904"/>
            </a:xfrm>
          </p:grpSpPr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7A46501C-1AB8-8970-1F30-F20F4F16CBED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3241266" y="213106"/>
                <a:ext cx="1247762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65F88">
                        <a:alpha val="20000"/>
                      </a:srgbClr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الإنتاج الكتابي</a:t>
                </a:r>
              </a:p>
            </p:txBody>
          </p:sp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460D80FD-4DD7-C839-F4CA-E1B6E078799C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4685148" y="193078"/>
                <a:ext cx="1378966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55F87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الإملاء</a:t>
                </a: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65F88">
                        <a:alpha val="20000"/>
                      </a:srgbClr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 </a:t>
                </a:r>
                <a:endPara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id="{7CFA97C4-6594-A63C-1823-0EA6B3D8C564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6312005" y="153202"/>
                <a:ext cx="1378966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65F88">
                        <a:alpha val="20000"/>
                      </a:srgbClr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افتتاح</a:t>
                </a: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55F87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 </a:t>
                </a: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65F88">
                        <a:alpha val="20000"/>
                      </a:srgbClr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الحصة</a:t>
                </a:r>
              </a:p>
            </p:txBody>
          </p:sp>
          <p:pic>
            <p:nvPicPr>
              <p:cNvPr id="25" name="Google Shape;1245;p5">
                <a:extLst>
                  <a:ext uri="{FF2B5EF4-FFF2-40B4-BE49-F238E27FC236}">
                    <a16:creationId xmlns:a16="http://schemas.microsoft.com/office/drawing/2014/main" id="{B6E20C8A-AD52-C71D-3118-19BC7B10EFCA}"/>
                  </a:ext>
                </a:extLst>
              </p:cNvPr>
              <p:cNvPicPr preferRelativeResize="0"/>
              <p:nvPr/>
            </p:nvPicPr>
            <p:blipFill rotWithShape="1">
              <a:blip r:embed="rId3">
                <a:alphaModFix amt="20000"/>
              </a:blip>
              <a:srcRect/>
              <a:stretch/>
            </p:blipFill>
            <p:spPr>
              <a:xfrm>
                <a:off x="4432965" y="201436"/>
                <a:ext cx="278069" cy="278069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6" name="Google Shape;1244;p5">
                <a:extLst>
                  <a:ext uri="{FF2B5EF4-FFF2-40B4-BE49-F238E27FC236}">
                    <a16:creationId xmlns:a16="http://schemas.microsoft.com/office/drawing/2014/main" id="{274B766F-BE98-4582-1260-71BE2F22614A}"/>
                  </a:ext>
                </a:extLst>
              </p:cNvPr>
              <p:cNvPicPr preferRelativeResize="0"/>
              <p:nvPr/>
            </p:nvPicPr>
            <p:blipFill rotWithShape="1">
              <a:blip r:embed="rId4"/>
              <a:srcRect/>
              <a:stretch/>
            </p:blipFill>
            <p:spPr>
              <a:xfrm>
                <a:off x="6033936" y="193078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pic>
            <p:nvPicPr>
              <p:cNvPr id="27" name="Image 26">
                <a:extLst>
                  <a:ext uri="{FF2B5EF4-FFF2-40B4-BE49-F238E27FC236}">
                    <a16:creationId xmlns:a16="http://schemas.microsoft.com/office/drawing/2014/main" id="{3EDEE740-249B-3EA4-CAAA-D0CB9DBA1CF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alphaModFix amt="20000"/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7458688" y="213106"/>
                <a:ext cx="258040" cy="25804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341AD533-7116-660A-B8CB-A10CD1F0481E}"/>
                </a:ext>
              </a:extLst>
            </p:cNvPr>
            <p:cNvSpPr>
              <a:spLocks/>
            </p:cNvSpPr>
            <p:nvPr/>
          </p:nvSpPr>
          <p:spPr>
            <a:xfrm>
              <a:off x="1159840" y="198936"/>
              <a:ext cx="1378966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اختــتام الحــصة</a:t>
              </a:r>
            </a:p>
          </p:txBody>
        </p:sp>
        <p:pic>
          <p:nvPicPr>
            <p:cNvPr id="21" name="Google Shape;1246;p5">
              <a:extLst>
                <a:ext uri="{FF2B5EF4-FFF2-40B4-BE49-F238E27FC236}">
                  <a16:creationId xmlns:a16="http://schemas.microsoft.com/office/drawing/2014/main" id="{7F5C211A-27F1-A041-C1E9-DA61C6CE1C2B}"/>
                </a:ext>
              </a:extLst>
            </p:cNvPr>
            <p:cNvPicPr preferRelativeResize="0"/>
            <p:nvPr/>
          </p:nvPicPr>
          <p:blipFill rotWithShape="1">
            <a:blip r:embed="rId6">
              <a:alphaModFix amt="20000"/>
            </a:blip>
            <a:srcRect/>
            <a:stretch/>
          </p:blipFill>
          <p:spPr>
            <a:xfrm>
              <a:off x="2465141" y="201549"/>
              <a:ext cx="278069" cy="278069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" name="Google Shape;452;p158">
            <a:extLst>
              <a:ext uri="{FF2B5EF4-FFF2-40B4-BE49-F238E27FC236}">
                <a16:creationId xmlns:a16="http://schemas.microsoft.com/office/drawing/2014/main" id="{0E6B7484-A64E-B311-E56A-CA4C96F5B9F4}"/>
              </a:ext>
            </a:extLst>
          </p:cNvPr>
          <p:cNvSpPr txBox="1"/>
          <p:nvPr/>
        </p:nvSpPr>
        <p:spPr>
          <a:xfrm>
            <a:off x="4793688" y="3061266"/>
            <a:ext cx="2866463" cy="1021512"/>
          </a:xfrm>
          <a:prstGeom prst="roundRect">
            <a:avLst/>
          </a:prstGeom>
          <a:solidFill>
            <a:srgbClr val="D6E9EA"/>
          </a:solidFill>
          <a:ln w="12700" cap="flat" cmpd="sng" algn="ctr">
            <a:solidFill>
              <a:srgbClr val="D6E9EA"/>
            </a:solidFill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5400" b="1" kern="0" dirty="0">
                <a:solidFill>
                  <a:srgbClr val="424D7C"/>
                </a:solidFill>
                <a:sym typeface="Calibri"/>
              </a:rPr>
              <a:t>عَبا...ةٌ</a:t>
            </a:r>
            <a:endParaRPr kumimoji="0" sz="5400" b="0" i="0" u="none" strike="noStrike" kern="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5" name="Google Shape;452;p158">
            <a:extLst>
              <a:ext uri="{FF2B5EF4-FFF2-40B4-BE49-F238E27FC236}">
                <a16:creationId xmlns:a16="http://schemas.microsoft.com/office/drawing/2014/main" id="{D48B13A7-70EE-EACC-A450-32CFF6042C79}"/>
              </a:ext>
            </a:extLst>
          </p:cNvPr>
          <p:cNvSpPr txBox="1"/>
          <p:nvPr/>
        </p:nvSpPr>
        <p:spPr>
          <a:xfrm>
            <a:off x="1613349" y="3043430"/>
            <a:ext cx="2866463" cy="1021512"/>
          </a:xfrm>
          <a:prstGeom prst="roundRect">
            <a:avLst/>
          </a:prstGeom>
          <a:solidFill>
            <a:srgbClr val="D6E9EA"/>
          </a:solidFill>
          <a:ln w="12700" cap="flat" cmpd="sng" algn="ctr">
            <a:solidFill>
              <a:srgbClr val="D6E9EA"/>
            </a:solidFill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فَجْـــ....ةً</a:t>
            </a:r>
            <a:endParaRPr kumimoji="0" sz="5400" b="0" i="0" u="none" strike="noStrike" kern="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795248117"/>
      </p:ext>
    </p:extLst>
  </p:cSld>
  <p:clrMapOvr>
    <a:masterClrMapping/>
  </p:clrMapOvr>
  <p:transition spd="slow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BA6BC7-0200-FCB8-EE56-6F70CBE5DB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79EA7266-9431-E656-2F25-358B91221E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3143" y="827874"/>
            <a:ext cx="6806188" cy="612000"/>
          </a:xfrm>
        </p:spPr>
        <p:txBody>
          <a:bodyPr>
            <a:normAutofit/>
          </a:bodyPr>
          <a:lstStyle/>
          <a:p>
            <a:pPr lvl="0"/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صححوا. لماذا كتبت الهمزة على السطر و و على الواو؟ 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2536016A-0C26-F570-5D40-0DC769BDF6B2}"/>
              </a:ext>
            </a:extLst>
          </p:cNvPr>
          <p:cNvSpPr/>
          <p:nvPr/>
        </p:nvSpPr>
        <p:spPr>
          <a:xfrm>
            <a:off x="-613787" y="79476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3" name="Espace réservé pour une image  5">
            <a:extLst>
              <a:ext uri="{FF2B5EF4-FFF2-40B4-BE49-F238E27FC236}">
                <a16:creationId xmlns:a16="http://schemas.microsoft.com/office/drawing/2014/main" id="{1ABA939B-3318-82F3-8D31-A90DAAF833A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grpSp>
        <p:nvGrpSpPr>
          <p:cNvPr id="12" name="Groupe 11">
            <a:extLst>
              <a:ext uri="{FF2B5EF4-FFF2-40B4-BE49-F238E27FC236}">
                <a16:creationId xmlns:a16="http://schemas.microsoft.com/office/drawing/2014/main" id="{DB405A66-8F38-ADA5-4B38-C8052027214F}"/>
              </a:ext>
            </a:extLst>
          </p:cNvPr>
          <p:cNvGrpSpPr/>
          <p:nvPr/>
        </p:nvGrpSpPr>
        <p:grpSpPr>
          <a:xfrm>
            <a:off x="923731" y="153202"/>
            <a:ext cx="6766757" cy="347904"/>
            <a:chOff x="1159840" y="153202"/>
            <a:chExt cx="6530648" cy="347904"/>
          </a:xfrm>
        </p:grpSpPr>
        <p:grpSp>
          <p:nvGrpSpPr>
            <p:cNvPr id="14" name="Groupe 13">
              <a:extLst>
                <a:ext uri="{FF2B5EF4-FFF2-40B4-BE49-F238E27FC236}">
                  <a16:creationId xmlns:a16="http://schemas.microsoft.com/office/drawing/2014/main" id="{794DB683-4323-CBD2-0092-54F9EDAE8E1C}"/>
                </a:ext>
              </a:extLst>
            </p:cNvPr>
            <p:cNvGrpSpPr/>
            <p:nvPr/>
          </p:nvGrpSpPr>
          <p:grpSpPr>
            <a:xfrm>
              <a:off x="2603241" y="153202"/>
              <a:ext cx="5087247" cy="347904"/>
              <a:chOff x="3241266" y="153202"/>
              <a:chExt cx="4475462" cy="347904"/>
            </a:xfrm>
          </p:grpSpPr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E39D01DE-50E4-B849-377D-9C96337B5F4F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3241266" y="213106"/>
                <a:ext cx="1247762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65F88">
                        <a:alpha val="20000"/>
                      </a:srgbClr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الإنتاج الكتابي</a:t>
                </a:r>
              </a:p>
            </p:txBody>
          </p:sp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DA07CF5F-4880-1D0C-49C9-D0198EBB667C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4685148" y="193078"/>
                <a:ext cx="1378966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55F87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الإملاء</a:t>
                </a: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65F88">
                        <a:alpha val="20000"/>
                      </a:srgbClr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 </a:t>
                </a:r>
                <a:endPara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id="{3C02E603-567C-14D1-BF12-9737158112FB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6312005" y="153202"/>
                <a:ext cx="1378966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65F88">
                        <a:alpha val="20000"/>
                      </a:srgbClr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افتتاح</a:t>
                </a: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55F87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 </a:t>
                </a: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65F88">
                        <a:alpha val="20000"/>
                      </a:srgbClr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الحصة</a:t>
                </a:r>
              </a:p>
            </p:txBody>
          </p:sp>
          <p:pic>
            <p:nvPicPr>
              <p:cNvPr id="25" name="Google Shape;1245;p5">
                <a:extLst>
                  <a:ext uri="{FF2B5EF4-FFF2-40B4-BE49-F238E27FC236}">
                    <a16:creationId xmlns:a16="http://schemas.microsoft.com/office/drawing/2014/main" id="{57BE2472-13FD-EC17-88C6-851EE45FBE00}"/>
                  </a:ext>
                </a:extLst>
              </p:cNvPr>
              <p:cNvPicPr preferRelativeResize="0"/>
              <p:nvPr/>
            </p:nvPicPr>
            <p:blipFill rotWithShape="1">
              <a:blip r:embed="rId3">
                <a:alphaModFix amt="20000"/>
              </a:blip>
              <a:srcRect/>
              <a:stretch/>
            </p:blipFill>
            <p:spPr>
              <a:xfrm>
                <a:off x="4432965" y="201436"/>
                <a:ext cx="278069" cy="278069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6" name="Google Shape;1244;p5">
                <a:extLst>
                  <a:ext uri="{FF2B5EF4-FFF2-40B4-BE49-F238E27FC236}">
                    <a16:creationId xmlns:a16="http://schemas.microsoft.com/office/drawing/2014/main" id="{0D84A6E0-EDF5-4A7F-D6D7-477307AA8C6D}"/>
                  </a:ext>
                </a:extLst>
              </p:cNvPr>
              <p:cNvPicPr preferRelativeResize="0"/>
              <p:nvPr/>
            </p:nvPicPr>
            <p:blipFill rotWithShape="1">
              <a:blip r:embed="rId4"/>
              <a:srcRect/>
              <a:stretch/>
            </p:blipFill>
            <p:spPr>
              <a:xfrm>
                <a:off x="6033936" y="193078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pic>
            <p:nvPicPr>
              <p:cNvPr id="27" name="Image 26">
                <a:extLst>
                  <a:ext uri="{FF2B5EF4-FFF2-40B4-BE49-F238E27FC236}">
                    <a16:creationId xmlns:a16="http://schemas.microsoft.com/office/drawing/2014/main" id="{21433795-0C0E-67A6-ED2E-502A97E362A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alphaModFix amt="20000"/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7458688" y="213106"/>
                <a:ext cx="258040" cy="25804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6BE803D4-B456-0036-218C-4DF46A1F5CC0}"/>
                </a:ext>
              </a:extLst>
            </p:cNvPr>
            <p:cNvSpPr>
              <a:spLocks/>
            </p:cNvSpPr>
            <p:nvPr/>
          </p:nvSpPr>
          <p:spPr>
            <a:xfrm>
              <a:off x="1159840" y="198936"/>
              <a:ext cx="1378966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اختــتام الحــصة</a:t>
              </a:r>
            </a:p>
          </p:txBody>
        </p:sp>
        <p:pic>
          <p:nvPicPr>
            <p:cNvPr id="21" name="Google Shape;1246;p5">
              <a:extLst>
                <a:ext uri="{FF2B5EF4-FFF2-40B4-BE49-F238E27FC236}">
                  <a16:creationId xmlns:a16="http://schemas.microsoft.com/office/drawing/2014/main" id="{42B9420E-8941-7C2E-2CC4-DFE9A4FA328A}"/>
                </a:ext>
              </a:extLst>
            </p:cNvPr>
            <p:cNvPicPr preferRelativeResize="0"/>
            <p:nvPr/>
          </p:nvPicPr>
          <p:blipFill rotWithShape="1">
            <a:blip r:embed="rId6">
              <a:alphaModFix amt="20000"/>
            </a:blip>
            <a:srcRect/>
            <a:stretch/>
          </p:blipFill>
          <p:spPr>
            <a:xfrm>
              <a:off x="2465141" y="201549"/>
              <a:ext cx="278069" cy="278069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3" name="Google Shape;452;p158">
            <a:extLst>
              <a:ext uri="{FF2B5EF4-FFF2-40B4-BE49-F238E27FC236}">
                <a16:creationId xmlns:a16="http://schemas.microsoft.com/office/drawing/2014/main" id="{84E0305D-ED78-63C5-99E5-14C79851C63A}"/>
              </a:ext>
            </a:extLst>
          </p:cNvPr>
          <p:cNvSpPr txBox="1"/>
          <p:nvPr/>
        </p:nvSpPr>
        <p:spPr>
          <a:xfrm>
            <a:off x="4793688" y="3061266"/>
            <a:ext cx="2866463" cy="1021512"/>
          </a:xfrm>
          <a:prstGeom prst="roundRect">
            <a:avLst/>
          </a:prstGeom>
          <a:solidFill>
            <a:srgbClr val="D6E9EA"/>
          </a:solidFill>
          <a:ln w="12700" cap="flat" cmpd="sng" algn="ctr">
            <a:solidFill>
              <a:srgbClr val="D6E9EA"/>
            </a:solidFill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5400" b="1" kern="0" dirty="0">
                <a:solidFill>
                  <a:srgbClr val="424D7C"/>
                </a:solidFill>
                <a:sym typeface="Calibri"/>
              </a:rPr>
              <a:t>عَبا</a:t>
            </a:r>
            <a:r>
              <a:rPr lang="ar-MA" sz="5400" b="1" kern="0" dirty="0">
                <a:solidFill>
                  <a:srgbClr val="C00000"/>
                </a:solidFill>
                <a:sym typeface="Calibri"/>
              </a:rPr>
              <a:t>ءَ</a:t>
            </a:r>
            <a:r>
              <a:rPr lang="ar-MA" sz="5400" b="1" kern="0" dirty="0">
                <a:solidFill>
                  <a:srgbClr val="424D7C"/>
                </a:solidFill>
                <a:sym typeface="Calibri"/>
              </a:rPr>
              <a:t>ةٌ</a:t>
            </a:r>
            <a:endParaRPr kumimoji="0" sz="5400" b="0" i="0" u="none" strike="noStrike" kern="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6" name="Google Shape;452;p158">
            <a:extLst>
              <a:ext uri="{FF2B5EF4-FFF2-40B4-BE49-F238E27FC236}">
                <a16:creationId xmlns:a16="http://schemas.microsoft.com/office/drawing/2014/main" id="{4B0E7FA2-3368-627D-A238-E59E1C8AAA32}"/>
              </a:ext>
            </a:extLst>
          </p:cNvPr>
          <p:cNvSpPr txBox="1"/>
          <p:nvPr/>
        </p:nvSpPr>
        <p:spPr>
          <a:xfrm>
            <a:off x="1613349" y="3043430"/>
            <a:ext cx="2866463" cy="1021512"/>
          </a:xfrm>
          <a:prstGeom prst="roundRect">
            <a:avLst/>
          </a:prstGeom>
          <a:solidFill>
            <a:srgbClr val="D6E9EA"/>
          </a:solidFill>
          <a:ln w="12700" cap="flat" cmpd="sng" algn="ctr">
            <a:solidFill>
              <a:srgbClr val="D6E9EA"/>
            </a:solidFill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lvl="0" defTabSz="914400">
              <a:defRPr/>
            </a:pPr>
            <a:r>
              <a:rPr kumimoji="0" lang="ar-MA" sz="54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فَجْـــــ</a:t>
            </a:r>
            <a:r>
              <a:rPr kumimoji="0" lang="ar-MA" sz="5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أَ</a:t>
            </a:r>
            <a:r>
              <a:rPr kumimoji="0" lang="ar-MA" sz="54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ةً</a:t>
            </a:r>
            <a:endParaRPr kumimoji="0" sz="5400" b="0" i="0" u="none" strike="noStrike" kern="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578490365"/>
      </p:ext>
    </p:extLst>
  </p:cSld>
  <p:clrMapOvr>
    <a:masterClrMapping/>
  </p:clrMapOvr>
  <p:transition spd="slow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E68C4D-1D8A-1B62-00C2-03F043DC49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54A2F6BF-B0F8-2331-AF7B-DD32CDECFF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3143" y="827874"/>
            <a:ext cx="6806188" cy="612000"/>
          </a:xfrm>
        </p:spPr>
        <p:txBody>
          <a:bodyPr>
            <a:normAutofit/>
          </a:bodyPr>
          <a:lstStyle/>
          <a:p>
            <a:pPr lvl="0"/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الآن. دائما على ألواحكم. أكتبوا فقط الكلمة الصحيحة. 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A799318F-2393-93A4-5B47-645A1B2FC575}"/>
              </a:ext>
            </a:extLst>
          </p:cNvPr>
          <p:cNvSpPr/>
          <p:nvPr/>
        </p:nvSpPr>
        <p:spPr>
          <a:xfrm>
            <a:off x="-613787" y="79476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3" name="Espace réservé pour une image  5">
            <a:extLst>
              <a:ext uri="{FF2B5EF4-FFF2-40B4-BE49-F238E27FC236}">
                <a16:creationId xmlns:a16="http://schemas.microsoft.com/office/drawing/2014/main" id="{B2744135-DE5B-8461-8F2C-DFF0CAF4A0D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grpSp>
        <p:nvGrpSpPr>
          <p:cNvPr id="12" name="Groupe 11">
            <a:extLst>
              <a:ext uri="{FF2B5EF4-FFF2-40B4-BE49-F238E27FC236}">
                <a16:creationId xmlns:a16="http://schemas.microsoft.com/office/drawing/2014/main" id="{ED378C93-B5F9-B6D0-28C5-C2493EE23229}"/>
              </a:ext>
            </a:extLst>
          </p:cNvPr>
          <p:cNvGrpSpPr/>
          <p:nvPr/>
        </p:nvGrpSpPr>
        <p:grpSpPr>
          <a:xfrm>
            <a:off x="923731" y="153202"/>
            <a:ext cx="6766757" cy="347904"/>
            <a:chOff x="1159840" y="153202"/>
            <a:chExt cx="6530648" cy="347904"/>
          </a:xfrm>
        </p:grpSpPr>
        <p:grpSp>
          <p:nvGrpSpPr>
            <p:cNvPr id="14" name="Groupe 13">
              <a:extLst>
                <a:ext uri="{FF2B5EF4-FFF2-40B4-BE49-F238E27FC236}">
                  <a16:creationId xmlns:a16="http://schemas.microsoft.com/office/drawing/2014/main" id="{DF84A7CF-D66E-F1B4-F20C-73A938E00608}"/>
                </a:ext>
              </a:extLst>
            </p:cNvPr>
            <p:cNvGrpSpPr/>
            <p:nvPr/>
          </p:nvGrpSpPr>
          <p:grpSpPr>
            <a:xfrm>
              <a:off x="2603241" y="153202"/>
              <a:ext cx="5087247" cy="347904"/>
              <a:chOff x="3241266" y="153202"/>
              <a:chExt cx="4475462" cy="347904"/>
            </a:xfrm>
          </p:grpSpPr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7685DF40-751E-CBD3-860E-0BDE7EE5C06F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3241266" y="213106"/>
                <a:ext cx="1247762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65F88">
                        <a:alpha val="20000"/>
                      </a:srgbClr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الإنتاج الكتابي</a:t>
                </a:r>
              </a:p>
            </p:txBody>
          </p:sp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1DE58EEC-5F87-E054-3D6E-C9FC4A11E952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4685148" y="193078"/>
                <a:ext cx="1378966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55F87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الإملاء</a:t>
                </a: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65F88">
                        <a:alpha val="20000"/>
                      </a:srgbClr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 </a:t>
                </a:r>
                <a:endPara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id="{EE29C505-1667-78B1-7D3A-3BE42B57E1EF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6312005" y="153202"/>
                <a:ext cx="1378966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65F88">
                        <a:alpha val="20000"/>
                      </a:srgbClr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افتتاح</a:t>
                </a: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55F87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 </a:t>
                </a: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65F88">
                        <a:alpha val="20000"/>
                      </a:srgbClr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الحصة</a:t>
                </a:r>
              </a:p>
            </p:txBody>
          </p:sp>
          <p:pic>
            <p:nvPicPr>
              <p:cNvPr id="25" name="Google Shape;1245;p5">
                <a:extLst>
                  <a:ext uri="{FF2B5EF4-FFF2-40B4-BE49-F238E27FC236}">
                    <a16:creationId xmlns:a16="http://schemas.microsoft.com/office/drawing/2014/main" id="{B21DD853-BCAE-6015-BA25-B78C6649E436}"/>
                  </a:ext>
                </a:extLst>
              </p:cNvPr>
              <p:cNvPicPr preferRelativeResize="0"/>
              <p:nvPr/>
            </p:nvPicPr>
            <p:blipFill rotWithShape="1">
              <a:blip r:embed="rId3">
                <a:alphaModFix amt="20000"/>
              </a:blip>
              <a:srcRect/>
              <a:stretch/>
            </p:blipFill>
            <p:spPr>
              <a:xfrm>
                <a:off x="4432965" y="201436"/>
                <a:ext cx="278069" cy="278069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6" name="Google Shape;1244;p5">
                <a:extLst>
                  <a:ext uri="{FF2B5EF4-FFF2-40B4-BE49-F238E27FC236}">
                    <a16:creationId xmlns:a16="http://schemas.microsoft.com/office/drawing/2014/main" id="{1AD5E352-FDEA-2B7E-EBD3-FEC5C57AB69A}"/>
                  </a:ext>
                </a:extLst>
              </p:cNvPr>
              <p:cNvPicPr preferRelativeResize="0"/>
              <p:nvPr/>
            </p:nvPicPr>
            <p:blipFill rotWithShape="1">
              <a:blip r:embed="rId4"/>
              <a:srcRect/>
              <a:stretch/>
            </p:blipFill>
            <p:spPr>
              <a:xfrm>
                <a:off x="6033936" y="193078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pic>
            <p:nvPicPr>
              <p:cNvPr id="27" name="Image 26">
                <a:extLst>
                  <a:ext uri="{FF2B5EF4-FFF2-40B4-BE49-F238E27FC236}">
                    <a16:creationId xmlns:a16="http://schemas.microsoft.com/office/drawing/2014/main" id="{2F3D86A2-8583-D02B-FAD2-6CDA7E57CBD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alphaModFix amt="20000"/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7458688" y="213106"/>
                <a:ext cx="258040" cy="25804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603ECA61-128C-A698-DCBD-D883D4746927}"/>
                </a:ext>
              </a:extLst>
            </p:cNvPr>
            <p:cNvSpPr>
              <a:spLocks/>
            </p:cNvSpPr>
            <p:nvPr/>
          </p:nvSpPr>
          <p:spPr>
            <a:xfrm>
              <a:off x="1159840" y="198936"/>
              <a:ext cx="1378966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اختــتام الحــصة</a:t>
              </a:r>
            </a:p>
          </p:txBody>
        </p:sp>
        <p:pic>
          <p:nvPicPr>
            <p:cNvPr id="21" name="Google Shape;1246;p5">
              <a:extLst>
                <a:ext uri="{FF2B5EF4-FFF2-40B4-BE49-F238E27FC236}">
                  <a16:creationId xmlns:a16="http://schemas.microsoft.com/office/drawing/2014/main" id="{9A78C5FF-BA15-4B1B-D1C6-CA0FC3E2EB27}"/>
                </a:ext>
              </a:extLst>
            </p:cNvPr>
            <p:cNvPicPr preferRelativeResize="0"/>
            <p:nvPr/>
          </p:nvPicPr>
          <p:blipFill rotWithShape="1">
            <a:blip r:embed="rId6">
              <a:alphaModFix amt="20000"/>
            </a:blip>
            <a:srcRect/>
            <a:stretch/>
          </p:blipFill>
          <p:spPr>
            <a:xfrm>
              <a:off x="2465141" y="201549"/>
              <a:ext cx="278069" cy="278069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" name="Google Shape;452;p158">
            <a:extLst>
              <a:ext uri="{FF2B5EF4-FFF2-40B4-BE49-F238E27FC236}">
                <a16:creationId xmlns:a16="http://schemas.microsoft.com/office/drawing/2014/main" id="{B8995279-8CEF-A674-4B4A-E4FC7A4690D4}"/>
              </a:ext>
            </a:extLst>
          </p:cNvPr>
          <p:cNvSpPr txBox="1"/>
          <p:nvPr/>
        </p:nvSpPr>
        <p:spPr>
          <a:xfrm>
            <a:off x="3226622" y="3512353"/>
            <a:ext cx="2714202" cy="1021512"/>
          </a:xfrm>
          <a:prstGeom prst="roundRect">
            <a:avLst/>
          </a:prstGeom>
          <a:solidFill>
            <a:srgbClr val="D6E9EA"/>
          </a:solidFill>
          <a:ln w="12700" cap="flat" cmpd="sng" algn="ctr">
            <a:solidFill>
              <a:srgbClr val="D6E9EA"/>
            </a:solidFill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مُئَلِّفٌ</a:t>
            </a:r>
            <a:endParaRPr kumimoji="0" sz="5400" b="0" i="0" u="none" strike="noStrike" kern="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3" name="Google Shape;452;p158">
            <a:extLst>
              <a:ext uri="{FF2B5EF4-FFF2-40B4-BE49-F238E27FC236}">
                <a16:creationId xmlns:a16="http://schemas.microsoft.com/office/drawing/2014/main" id="{E0C445B0-8C70-E153-9D89-0C3AC743CF7D}"/>
              </a:ext>
            </a:extLst>
          </p:cNvPr>
          <p:cNvSpPr txBox="1"/>
          <p:nvPr/>
        </p:nvSpPr>
        <p:spPr>
          <a:xfrm>
            <a:off x="439918" y="3512353"/>
            <a:ext cx="2714202" cy="1021512"/>
          </a:xfrm>
          <a:prstGeom prst="roundRect">
            <a:avLst/>
          </a:prstGeom>
          <a:solidFill>
            <a:srgbClr val="D6E9EA"/>
          </a:solidFill>
          <a:ln w="12700" cap="flat" cmpd="sng" algn="ctr">
            <a:solidFill>
              <a:srgbClr val="D6E9EA"/>
            </a:solidFill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مُؤَلِّفٌ</a:t>
            </a:r>
            <a:endParaRPr kumimoji="0" sz="5400" b="0" i="0" u="none" strike="noStrike" kern="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6" name="Google Shape;452;p158">
            <a:extLst>
              <a:ext uri="{FF2B5EF4-FFF2-40B4-BE49-F238E27FC236}">
                <a16:creationId xmlns:a16="http://schemas.microsoft.com/office/drawing/2014/main" id="{0FFDA8A9-4D27-C3BD-3032-4D665601B87C}"/>
              </a:ext>
            </a:extLst>
          </p:cNvPr>
          <p:cNvSpPr txBox="1"/>
          <p:nvPr/>
        </p:nvSpPr>
        <p:spPr>
          <a:xfrm>
            <a:off x="6029469" y="3512353"/>
            <a:ext cx="2714202" cy="1021512"/>
          </a:xfrm>
          <a:prstGeom prst="roundRect">
            <a:avLst/>
          </a:prstGeom>
          <a:solidFill>
            <a:srgbClr val="D6E9EA"/>
          </a:solidFill>
          <a:ln w="12700" cap="flat" cmpd="sng" algn="ctr">
            <a:solidFill>
              <a:srgbClr val="D6E9EA"/>
            </a:solidFill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مُأَلِّفٌ</a:t>
            </a:r>
            <a:endParaRPr kumimoji="0" sz="5400" b="0" i="0" u="none" strike="noStrike" kern="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517901148"/>
      </p:ext>
    </p:extLst>
  </p:cSld>
  <p:clrMapOvr>
    <a:masterClrMapping/>
  </p:clrMapOvr>
  <p:transition spd="slow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BA6BC7-0200-FCB8-EE56-6F70CBE5DB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79EA7266-9431-E656-2F25-358B91221E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3143" y="827874"/>
            <a:ext cx="6806188" cy="612000"/>
          </a:xfrm>
        </p:spPr>
        <p:txBody>
          <a:bodyPr>
            <a:normAutofit/>
          </a:bodyPr>
          <a:lstStyle/>
          <a:p>
            <a:pPr lvl="0"/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صححوا. لماذا كتبت الهمزة على الواو ؟ 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2536016A-0C26-F570-5D40-0DC769BDF6B2}"/>
              </a:ext>
            </a:extLst>
          </p:cNvPr>
          <p:cNvSpPr/>
          <p:nvPr/>
        </p:nvSpPr>
        <p:spPr>
          <a:xfrm>
            <a:off x="-613787" y="79476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3" name="Espace réservé pour une image  5">
            <a:extLst>
              <a:ext uri="{FF2B5EF4-FFF2-40B4-BE49-F238E27FC236}">
                <a16:creationId xmlns:a16="http://schemas.microsoft.com/office/drawing/2014/main" id="{1ABA939B-3318-82F3-8D31-A90DAAF833A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grpSp>
        <p:nvGrpSpPr>
          <p:cNvPr id="12" name="Groupe 11">
            <a:extLst>
              <a:ext uri="{FF2B5EF4-FFF2-40B4-BE49-F238E27FC236}">
                <a16:creationId xmlns:a16="http://schemas.microsoft.com/office/drawing/2014/main" id="{DB405A66-8F38-ADA5-4B38-C8052027214F}"/>
              </a:ext>
            </a:extLst>
          </p:cNvPr>
          <p:cNvGrpSpPr/>
          <p:nvPr/>
        </p:nvGrpSpPr>
        <p:grpSpPr>
          <a:xfrm>
            <a:off x="923731" y="153202"/>
            <a:ext cx="6766757" cy="347904"/>
            <a:chOff x="1159840" y="153202"/>
            <a:chExt cx="6530648" cy="347904"/>
          </a:xfrm>
        </p:grpSpPr>
        <p:grpSp>
          <p:nvGrpSpPr>
            <p:cNvPr id="14" name="Groupe 13">
              <a:extLst>
                <a:ext uri="{FF2B5EF4-FFF2-40B4-BE49-F238E27FC236}">
                  <a16:creationId xmlns:a16="http://schemas.microsoft.com/office/drawing/2014/main" id="{794DB683-4323-CBD2-0092-54F9EDAE8E1C}"/>
                </a:ext>
              </a:extLst>
            </p:cNvPr>
            <p:cNvGrpSpPr/>
            <p:nvPr/>
          </p:nvGrpSpPr>
          <p:grpSpPr>
            <a:xfrm>
              <a:off x="2603241" y="153202"/>
              <a:ext cx="5087247" cy="347904"/>
              <a:chOff x="3241266" y="153202"/>
              <a:chExt cx="4475462" cy="347904"/>
            </a:xfrm>
          </p:grpSpPr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E39D01DE-50E4-B849-377D-9C96337B5F4F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3241266" y="213106"/>
                <a:ext cx="1247762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65F88">
                        <a:alpha val="20000"/>
                      </a:srgbClr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الإنتاج الكتابي</a:t>
                </a:r>
              </a:p>
            </p:txBody>
          </p:sp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DA07CF5F-4880-1D0C-49C9-D0198EBB667C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4685148" y="193078"/>
                <a:ext cx="1378966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55F87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الإملاء</a:t>
                </a: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65F88">
                        <a:alpha val="20000"/>
                      </a:srgbClr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 </a:t>
                </a:r>
                <a:endPara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id="{3C02E603-567C-14D1-BF12-9737158112FB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6312005" y="153202"/>
                <a:ext cx="1378966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65F88">
                        <a:alpha val="20000"/>
                      </a:srgbClr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افتتاح</a:t>
                </a: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55F87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 </a:t>
                </a: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65F88">
                        <a:alpha val="20000"/>
                      </a:srgbClr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الحصة</a:t>
                </a:r>
              </a:p>
            </p:txBody>
          </p:sp>
          <p:pic>
            <p:nvPicPr>
              <p:cNvPr id="25" name="Google Shape;1245;p5">
                <a:extLst>
                  <a:ext uri="{FF2B5EF4-FFF2-40B4-BE49-F238E27FC236}">
                    <a16:creationId xmlns:a16="http://schemas.microsoft.com/office/drawing/2014/main" id="{57BE2472-13FD-EC17-88C6-851EE45FBE00}"/>
                  </a:ext>
                </a:extLst>
              </p:cNvPr>
              <p:cNvPicPr preferRelativeResize="0"/>
              <p:nvPr/>
            </p:nvPicPr>
            <p:blipFill rotWithShape="1">
              <a:blip r:embed="rId3">
                <a:alphaModFix amt="20000"/>
              </a:blip>
              <a:srcRect/>
              <a:stretch/>
            </p:blipFill>
            <p:spPr>
              <a:xfrm>
                <a:off x="4432965" y="201436"/>
                <a:ext cx="278069" cy="278069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6" name="Google Shape;1244;p5">
                <a:extLst>
                  <a:ext uri="{FF2B5EF4-FFF2-40B4-BE49-F238E27FC236}">
                    <a16:creationId xmlns:a16="http://schemas.microsoft.com/office/drawing/2014/main" id="{0D84A6E0-EDF5-4A7F-D6D7-477307AA8C6D}"/>
                  </a:ext>
                </a:extLst>
              </p:cNvPr>
              <p:cNvPicPr preferRelativeResize="0"/>
              <p:nvPr/>
            </p:nvPicPr>
            <p:blipFill rotWithShape="1">
              <a:blip r:embed="rId4"/>
              <a:srcRect/>
              <a:stretch/>
            </p:blipFill>
            <p:spPr>
              <a:xfrm>
                <a:off x="6033936" y="193078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pic>
            <p:nvPicPr>
              <p:cNvPr id="27" name="Image 26">
                <a:extLst>
                  <a:ext uri="{FF2B5EF4-FFF2-40B4-BE49-F238E27FC236}">
                    <a16:creationId xmlns:a16="http://schemas.microsoft.com/office/drawing/2014/main" id="{21433795-0C0E-67A6-ED2E-502A97E362A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alphaModFix amt="20000"/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7458688" y="213106"/>
                <a:ext cx="258040" cy="25804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6BE803D4-B456-0036-218C-4DF46A1F5CC0}"/>
                </a:ext>
              </a:extLst>
            </p:cNvPr>
            <p:cNvSpPr>
              <a:spLocks/>
            </p:cNvSpPr>
            <p:nvPr/>
          </p:nvSpPr>
          <p:spPr>
            <a:xfrm>
              <a:off x="1159840" y="198936"/>
              <a:ext cx="1378966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اختــتام الحــصة</a:t>
              </a:r>
            </a:p>
          </p:txBody>
        </p:sp>
        <p:pic>
          <p:nvPicPr>
            <p:cNvPr id="21" name="Google Shape;1246;p5">
              <a:extLst>
                <a:ext uri="{FF2B5EF4-FFF2-40B4-BE49-F238E27FC236}">
                  <a16:creationId xmlns:a16="http://schemas.microsoft.com/office/drawing/2014/main" id="{42B9420E-8941-7C2E-2CC4-DFE9A4FA328A}"/>
                </a:ext>
              </a:extLst>
            </p:cNvPr>
            <p:cNvPicPr preferRelativeResize="0"/>
            <p:nvPr/>
          </p:nvPicPr>
          <p:blipFill rotWithShape="1">
            <a:blip r:embed="rId6">
              <a:alphaModFix amt="20000"/>
            </a:blip>
            <a:srcRect/>
            <a:stretch/>
          </p:blipFill>
          <p:spPr>
            <a:xfrm>
              <a:off x="2465141" y="201549"/>
              <a:ext cx="278069" cy="278069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" name="Google Shape;452;p158">
            <a:extLst>
              <a:ext uri="{FF2B5EF4-FFF2-40B4-BE49-F238E27FC236}">
                <a16:creationId xmlns:a16="http://schemas.microsoft.com/office/drawing/2014/main" id="{1020D4C3-CDAD-9D84-BC51-9FC1D05E9AA2}"/>
              </a:ext>
            </a:extLst>
          </p:cNvPr>
          <p:cNvSpPr txBox="1"/>
          <p:nvPr/>
        </p:nvSpPr>
        <p:spPr>
          <a:xfrm>
            <a:off x="3154120" y="3429000"/>
            <a:ext cx="2866463" cy="1021512"/>
          </a:xfrm>
          <a:prstGeom prst="roundRect">
            <a:avLst/>
          </a:prstGeom>
          <a:solidFill>
            <a:srgbClr val="D6E9EA"/>
          </a:solidFill>
          <a:ln w="12700" cap="flat" cmpd="sng" algn="ctr">
            <a:solidFill>
              <a:srgbClr val="D6E9EA"/>
            </a:solidFill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مُـــــ</a:t>
            </a:r>
            <a:r>
              <a:rPr kumimoji="0" lang="ar-MA" sz="5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ؤَ</a:t>
            </a:r>
            <a:r>
              <a:rPr kumimoji="0" lang="ar-MA" sz="54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لِّفٌ</a:t>
            </a:r>
            <a:endParaRPr kumimoji="0" sz="5400" b="0" i="0" u="none" strike="noStrike" kern="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0342050"/>
      </p:ext>
    </p:extLst>
  </p:cSld>
  <p:clrMapOvr>
    <a:masterClrMapping/>
  </p:clrMapOvr>
  <p:transition spd="slow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EC24E4-3D57-D82A-6A3D-E7FD78E217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EEA480AD-825E-9DD3-136B-FB5EDB95FD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3143" y="827874"/>
            <a:ext cx="6806188" cy="612000"/>
          </a:xfrm>
        </p:spPr>
        <p:txBody>
          <a:bodyPr>
            <a:normAutofit/>
          </a:bodyPr>
          <a:lstStyle/>
          <a:p>
            <a:pPr lvl="0"/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أكتبوا فقط الكلمة الصحيحة. 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C392B8A6-D357-2992-8715-E0F8102B4FB9}"/>
              </a:ext>
            </a:extLst>
          </p:cNvPr>
          <p:cNvSpPr/>
          <p:nvPr/>
        </p:nvSpPr>
        <p:spPr>
          <a:xfrm>
            <a:off x="-613787" y="79476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3" name="Espace réservé pour une image  5">
            <a:extLst>
              <a:ext uri="{FF2B5EF4-FFF2-40B4-BE49-F238E27FC236}">
                <a16:creationId xmlns:a16="http://schemas.microsoft.com/office/drawing/2014/main" id="{F006EF61-01A7-242B-7176-1B6F9D90AAC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grpSp>
        <p:nvGrpSpPr>
          <p:cNvPr id="12" name="Groupe 11">
            <a:extLst>
              <a:ext uri="{FF2B5EF4-FFF2-40B4-BE49-F238E27FC236}">
                <a16:creationId xmlns:a16="http://schemas.microsoft.com/office/drawing/2014/main" id="{56161DB2-07CE-7187-43C6-B2719C987D32}"/>
              </a:ext>
            </a:extLst>
          </p:cNvPr>
          <p:cNvGrpSpPr/>
          <p:nvPr/>
        </p:nvGrpSpPr>
        <p:grpSpPr>
          <a:xfrm>
            <a:off x="923731" y="153202"/>
            <a:ext cx="6766757" cy="347904"/>
            <a:chOff x="1159840" y="153202"/>
            <a:chExt cx="6530648" cy="347904"/>
          </a:xfrm>
        </p:grpSpPr>
        <p:grpSp>
          <p:nvGrpSpPr>
            <p:cNvPr id="14" name="Groupe 13">
              <a:extLst>
                <a:ext uri="{FF2B5EF4-FFF2-40B4-BE49-F238E27FC236}">
                  <a16:creationId xmlns:a16="http://schemas.microsoft.com/office/drawing/2014/main" id="{A7F12919-C782-065F-EBA2-8090E7AAF429}"/>
                </a:ext>
              </a:extLst>
            </p:cNvPr>
            <p:cNvGrpSpPr/>
            <p:nvPr/>
          </p:nvGrpSpPr>
          <p:grpSpPr>
            <a:xfrm>
              <a:off x="2603241" y="153202"/>
              <a:ext cx="5087247" cy="347904"/>
              <a:chOff x="3241266" y="153202"/>
              <a:chExt cx="4475462" cy="347904"/>
            </a:xfrm>
          </p:grpSpPr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A8C9F13D-6E20-E560-9297-DC4F505F7592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3241266" y="213106"/>
                <a:ext cx="1247762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65F88">
                        <a:alpha val="20000"/>
                      </a:srgbClr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الإنتاج الكتابي</a:t>
                </a:r>
              </a:p>
            </p:txBody>
          </p:sp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3E4636D4-C3F1-C794-E0F6-C720DA14B889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4685148" y="193078"/>
                <a:ext cx="1378966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55F87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الإملاء</a:t>
                </a: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65F88">
                        <a:alpha val="20000"/>
                      </a:srgbClr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 </a:t>
                </a:r>
                <a:endPara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id="{DDB3A902-3EF6-A615-E2B9-A507DF792B03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6312005" y="153202"/>
                <a:ext cx="1378966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65F88">
                        <a:alpha val="20000"/>
                      </a:srgbClr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افتتاح</a:t>
                </a: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55F87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 </a:t>
                </a: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65F88">
                        <a:alpha val="20000"/>
                      </a:srgbClr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الحصة</a:t>
                </a:r>
              </a:p>
            </p:txBody>
          </p:sp>
          <p:pic>
            <p:nvPicPr>
              <p:cNvPr id="25" name="Google Shape;1245;p5">
                <a:extLst>
                  <a:ext uri="{FF2B5EF4-FFF2-40B4-BE49-F238E27FC236}">
                    <a16:creationId xmlns:a16="http://schemas.microsoft.com/office/drawing/2014/main" id="{FF519E49-514E-79C5-7387-1613C402158F}"/>
                  </a:ext>
                </a:extLst>
              </p:cNvPr>
              <p:cNvPicPr preferRelativeResize="0"/>
              <p:nvPr/>
            </p:nvPicPr>
            <p:blipFill rotWithShape="1">
              <a:blip r:embed="rId3">
                <a:alphaModFix amt="20000"/>
              </a:blip>
              <a:srcRect/>
              <a:stretch/>
            </p:blipFill>
            <p:spPr>
              <a:xfrm>
                <a:off x="4432965" y="201436"/>
                <a:ext cx="278069" cy="278069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6" name="Google Shape;1244;p5">
                <a:extLst>
                  <a:ext uri="{FF2B5EF4-FFF2-40B4-BE49-F238E27FC236}">
                    <a16:creationId xmlns:a16="http://schemas.microsoft.com/office/drawing/2014/main" id="{644FB314-983D-5164-FBC5-41539AC2FE97}"/>
                  </a:ext>
                </a:extLst>
              </p:cNvPr>
              <p:cNvPicPr preferRelativeResize="0"/>
              <p:nvPr/>
            </p:nvPicPr>
            <p:blipFill rotWithShape="1">
              <a:blip r:embed="rId4"/>
              <a:srcRect/>
              <a:stretch/>
            </p:blipFill>
            <p:spPr>
              <a:xfrm>
                <a:off x="6033936" y="193078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pic>
            <p:nvPicPr>
              <p:cNvPr id="27" name="Image 26">
                <a:extLst>
                  <a:ext uri="{FF2B5EF4-FFF2-40B4-BE49-F238E27FC236}">
                    <a16:creationId xmlns:a16="http://schemas.microsoft.com/office/drawing/2014/main" id="{1C980FDD-A583-6D5E-057C-E929C2EDA36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alphaModFix amt="20000"/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7458688" y="213106"/>
                <a:ext cx="258040" cy="25804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74DCB6C8-663D-7F94-376F-4836EE34C9EF}"/>
                </a:ext>
              </a:extLst>
            </p:cNvPr>
            <p:cNvSpPr>
              <a:spLocks/>
            </p:cNvSpPr>
            <p:nvPr/>
          </p:nvSpPr>
          <p:spPr>
            <a:xfrm>
              <a:off x="1159840" y="198936"/>
              <a:ext cx="1378966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اختــتام الحــصة</a:t>
              </a:r>
            </a:p>
          </p:txBody>
        </p:sp>
        <p:pic>
          <p:nvPicPr>
            <p:cNvPr id="21" name="Google Shape;1246;p5">
              <a:extLst>
                <a:ext uri="{FF2B5EF4-FFF2-40B4-BE49-F238E27FC236}">
                  <a16:creationId xmlns:a16="http://schemas.microsoft.com/office/drawing/2014/main" id="{96451313-30A5-1990-DB1D-A5A2167D125B}"/>
                </a:ext>
              </a:extLst>
            </p:cNvPr>
            <p:cNvPicPr preferRelativeResize="0"/>
            <p:nvPr/>
          </p:nvPicPr>
          <p:blipFill rotWithShape="1">
            <a:blip r:embed="rId6">
              <a:alphaModFix amt="20000"/>
            </a:blip>
            <a:srcRect/>
            <a:stretch/>
          </p:blipFill>
          <p:spPr>
            <a:xfrm>
              <a:off x="2465141" y="201549"/>
              <a:ext cx="278069" cy="278069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" name="Google Shape;452;p158">
            <a:extLst>
              <a:ext uri="{FF2B5EF4-FFF2-40B4-BE49-F238E27FC236}">
                <a16:creationId xmlns:a16="http://schemas.microsoft.com/office/drawing/2014/main" id="{B35BC67D-8CA4-E889-7FEE-C240C3B6DF6E}"/>
              </a:ext>
            </a:extLst>
          </p:cNvPr>
          <p:cNvSpPr txBox="1"/>
          <p:nvPr/>
        </p:nvSpPr>
        <p:spPr>
          <a:xfrm>
            <a:off x="3226622" y="3512353"/>
            <a:ext cx="2714202" cy="1021512"/>
          </a:xfrm>
          <a:prstGeom prst="roundRect">
            <a:avLst/>
          </a:prstGeom>
          <a:solidFill>
            <a:srgbClr val="D6E9EA"/>
          </a:solidFill>
          <a:ln w="12700" cap="flat" cmpd="sng" algn="ctr">
            <a:solidFill>
              <a:srgbClr val="D6E9EA"/>
            </a:solidFill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5400" b="1" kern="0" dirty="0" err="1">
                <a:solidFill>
                  <a:srgbClr val="424D7C"/>
                </a:solidFill>
                <a:sym typeface="Calibri"/>
              </a:rPr>
              <a:t>تَفائَلَ</a:t>
            </a:r>
            <a:endParaRPr kumimoji="0" sz="5400" b="0" i="0" u="none" strike="noStrike" kern="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3" name="Google Shape;452;p158">
            <a:extLst>
              <a:ext uri="{FF2B5EF4-FFF2-40B4-BE49-F238E27FC236}">
                <a16:creationId xmlns:a16="http://schemas.microsoft.com/office/drawing/2014/main" id="{492BDB4A-22C0-B866-23AC-5572A0CDB6A1}"/>
              </a:ext>
            </a:extLst>
          </p:cNvPr>
          <p:cNvSpPr txBox="1"/>
          <p:nvPr/>
        </p:nvSpPr>
        <p:spPr>
          <a:xfrm>
            <a:off x="439918" y="3512353"/>
            <a:ext cx="2714202" cy="1021512"/>
          </a:xfrm>
          <a:prstGeom prst="roundRect">
            <a:avLst/>
          </a:prstGeom>
          <a:solidFill>
            <a:srgbClr val="D6E9EA"/>
          </a:solidFill>
          <a:ln w="12700" cap="flat" cmpd="sng" algn="ctr">
            <a:solidFill>
              <a:srgbClr val="D6E9EA"/>
            </a:solidFill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5400" b="1" kern="0" dirty="0" err="1">
                <a:solidFill>
                  <a:srgbClr val="424D7C"/>
                </a:solidFill>
                <a:sym typeface="Calibri"/>
              </a:rPr>
              <a:t>تَفاألَ</a:t>
            </a:r>
            <a:endParaRPr kumimoji="0" sz="5400" b="0" i="0" u="none" strike="noStrike" kern="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6" name="Google Shape;452;p158">
            <a:extLst>
              <a:ext uri="{FF2B5EF4-FFF2-40B4-BE49-F238E27FC236}">
                <a16:creationId xmlns:a16="http://schemas.microsoft.com/office/drawing/2014/main" id="{330E0FBE-0872-F10C-E1D8-7724248FB2D9}"/>
              </a:ext>
            </a:extLst>
          </p:cNvPr>
          <p:cNvSpPr txBox="1"/>
          <p:nvPr/>
        </p:nvSpPr>
        <p:spPr>
          <a:xfrm>
            <a:off x="6029469" y="3512353"/>
            <a:ext cx="2714202" cy="1021512"/>
          </a:xfrm>
          <a:prstGeom prst="roundRect">
            <a:avLst/>
          </a:prstGeom>
          <a:solidFill>
            <a:srgbClr val="D6E9EA"/>
          </a:solidFill>
          <a:ln w="12700" cap="flat" cmpd="sng" algn="ctr">
            <a:solidFill>
              <a:srgbClr val="D6E9EA"/>
            </a:solidFill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5400" b="1" kern="0" dirty="0">
                <a:solidFill>
                  <a:srgbClr val="424D7C"/>
                </a:solidFill>
                <a:sym typeface="Calibri"/>
              </a:rPr>
              <a:t>تَفاءَلَ</a:t>
            </a:r>
            <a:endParaRPr kumimoji="0" sz="5400" b="0" i="0" u="none" strike="noStrike" kern="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236615253"/>
      </p:ext>
    </p:extLst>
  </p:cSld>
  <p:clrMapOvr>
    <a:masterClrMapping/>
  </p:clrMapOvr>
  <p:transition spd="slow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115B6A-CD2D-6D1F-744B-357A9F84A4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D9CBAE41-63C7-927A-7C77-49CA437F2C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3143" y="827874"/>
            <a:ext cx="6806188" cy="612000"/>
          </a:xfrm>
        </p:spPr>
        <p:txBody>
          <a:bodyPr>
            <a:normAutofit/>
          </a:bodyPr>
          <a:lstStyle/>
          <a:p>
            <a:pPr lvl="0"/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صححوا. لماذا كتبت الهمزة على السطر ؟ 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BDF47282-8C4E-1F5A-75DC-0A9C869640F4}"/>
              </a:ext>
            </a:extLst>
          </p:cNvPr>
          <p:cNvSpPr/>
          <p:nvPr/>
        </p:nvSpPr>
        <p:spPr>
          <a:xfrm>
            <a:off x="-613787" y="79476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3" name="Espace réservé pour une image  5">
            <a:extLst>
              <a:ext uri="{FF2B5EF4-FFF2-40B4-BE49-F238E27FC236}">
                <a16:creationId xmlns:a16="http://schemas.microsoft.com/office/drawing/2014/main" id="{7BC7BE74-07FF-F68F-8F21-85317A2CEDC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grpSp>
        <p:nvGrpSpPr>
          <p:cNvPr id="12" name="Groupe 11">
            <a:extLst>
              <a:ext uri="{FF2B5EF4-FFF2-40B4-BE49-F238E27FC236}">
                <a16:creationId xmlns:a16="http://schemas.microsoft.com/office/drawing/2014/main" id="{42D3A064-482E-857D-33CC-FCB2D972477E}"/>
              </a:ext>
            </a:extLst>
          </p:cNvPr>
          <p:cNvGrpSpPr/>
          <p:nvPr/>
        </p:nvGrpSpPr>
        <p:grpSpPr>
          <a:xfrm>
            <a:off x="923731" y="153202"/>
            <a:ext cx="6766757" cy="347904"/>
            <a:chOff x="1159840" y="153202"/>
            <a:chExt cx="6530648" cy="347904"/>
          </a:xfrm>
        </p:grpSpPr>
        <p:grpSp>
          <p:nvGrpSpPr>
            <p:cNvPr id="14" name="Groupe 13">
              <a:extLst>
                <a:ext uri="{FF2B5EF4-FFF2-40B4-BE49-F238E27FC236}">
                  <a16:creationId xmlns:a16="http://schemas.microsoft.com/office/drawing/2014/main" id="{A0B22E7E-8AE2-0789-9A9A-32EC74B8B2FF}"/>
                </a:ext>
              </a:extLst>
            </p:cNvPr>
            <p:cNvGrpSpPr/>
            <p:nvPr/>
          </p:nvGrpSpPr>
          <p:grpSpPr>
            <a:xfrm>
              <a:off x="2603241" y="153202"/>
              <a:ext cx="5087247" cy="347904"/>
              <a:chOff x="3241266" y="153202"/>
              <a:chExt cx="4475462" cy="347904"/>
            </a:xfrm>
          </p:grpSpPr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4A117D8C-57C2-BB72-7FE1-6D1DB5EA270E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3241266" y="213106"/>
                <a:ext cx="1247762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65F88">
                        <a:alpha val="20000"/>
                      </a:srgbClr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الإنتاج الكتابي</a:t>
                </a:r>
              </a:p>
            </p:txBody>
          </p:sp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7CADFF75-0AE1-F376-00FA-0A7E235BD8C8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4685148" y="193078"/>
                <a:ext cx="1378966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55F87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الإملاء</a:t>
                </a: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65F88">
                        <a:alpha val="20000"/>
                      </a:srgbClr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 </a:t>
                </a:r>
                <a:endPara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id="{FE935353-1795-1167-2F36-B7B76979153C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6312005" y="153202"/>
                <a:ext cx="1378966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65F88">
                        <a:alpha val="20000"/>
                      </a:srgbClr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افتتاح</a:t>
                </a: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55F87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 </a:t>
                </a: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65F88">
                        <a:alpha val="20000"/>
                      </a:srgbClr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الحصة</a:t>
                </a:r>
              </a:p>
            </p:txBody>
          </p:sp>
          <p:pic>
            <p:nvPicPr>
              <p:cNvPr id="25" name="Google Shape;1245;p5">
                <a:extLst>
                  <a:ext uri="{FF2B5EF4-FFF2-40B4-BE49-F238E27FC236}">
                    <a16:creationId xmlns:a16="http://schemas.microsoft.com/office/drawing/2014/main" id="{BA166D51-70B1-526D-D104-95628EF52F55}"/>
                  </a:ext>
                </a:extLst>
              </p:cNvPr>
              <p:cNvPicPr preferRelativeResize="0"/>
              <p:nvPr/>
            </p:nvPicPr>
            <p:blipFill rotWithShape="1">
              <a:blip r:embed="rId3">
                <a:alphaModFix amt="20000"/>
              </a:blip>
              <a:srcRect/>
              <a:stretch/>
            </p:blipFill>
            <p:spPr>
              <a:xfrm>
                <a:off x="4432965" y="201436"/>
                <a:ext cx="278069" cy="278069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6" name="Google Shape;1244;p5">
                <a:extLst>
                  <a:ext uri="{FF2B5EF4-FFF2-40B4-BE49-F238E27FC236}">
                    <a16:creationId xmlns:a16="http://schemas.microsoft.com/office/drawing/2014/main" id="{C4035D61-65E1-C8B7-48F8-3C7E597ED544}"/>
                  </a:ext>
                </a:extLst>
              </p:cNvPr>
              <p:cNvPicPr preferRelativeResize="0"/>
              <p:nvPr/>
            </p:nvPicPr>
            <p:blipFill rotWithShape="1">
              <a:blip r:embed="rId4"/>
              <a:srcRect/>
              <a:stretch/>
            </p:blipFill>
            <p:spPr>
              <a:xfrm>
                <a:off x="6033936" y="193078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pic>
            <p:nvPicPr>
              <p:cNvPr id="27" name="Image 26">
                <a:extLst>
                  <a:ext uri="{FF2B5EF4-FFF2-40B4-BE49-F238E27FC236}">
                    <a16:creationId xmlns:a16="http://schemas.microsoft.com/office/drawing/2014/main" id="{C8668F4F-285D-41C0-D463-3B02AC7839F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alphaModFix amt="20000"/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7458688" y="213106"/>
                <a:ext cx="258040" cy="25804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0F97FA8E-6E74-988F-DE8D-9686EB2523CC}"/>
                </a:ext>
              </a:extLst>
            </p:cNvPr>
            <p:cNvSpPr>
              <a:spLocks/>
            </p:cNvSpPr>
            <p:nvPr/>
          </p:nvSpPr>
          <p:spPr>
            <a:xfrm>
              <a:off x="1159840" y="198936"/>
              <a:ext cx="1378966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اختــتام الحــصة</a:t>
              </a:r>
            </a:p>
          </p:txBody>
        </p:sp>
        <p:pic>
          <p:nvPicPr>
            <p:cNvPr id="21" name="Google Shape;1246;p5">
              <a:extLst>
                <a:ext uri="{FF2B5EF4-FFF2-40B4-BE49-F238E27FC236}">
                  <a16:creationId xmlns:a16="http://schemas.microsoft.com/office/drawing/2014/main" id="{D147CE29-42C2-1DF6-4098-F40E9B0A144F}"/>
                </a:ext>
              </a:extLst>
            </p:cNvPr>
            <p:cNvPicPr preferRelativeResize="0"/>
            <p:nvPr/>
          </p:nvPicPr>
          <p:blipFill rotWithShape="1">
            <a:blip r:embed="rId6">
              <a:alphaModFix amt="20000"/>
            </a:blip>
            <a:srcRect/>
            <a:stretch/>
          </p:blipFill>
          <p:spPr>
            <a:xfrm>
              <a:off x="2465141" y="201549"/>
              <a:ext cx="278069" cy="278069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3" name="Google Shape;452;p158">
            <a:extLst>
              <a:ext uri="{FF2B5EF4-FFF2-40B4-BE49-F238E27FC236}">
                <a16:creationId xmlns:a16="http://schemas.microsoft.com/office/drawing/2014/main" id="{C7C0BADC-8DBE-26B0-7476-D61A97FD9897}"/>
              </a:ext>
            </a:extLst>
          </p:cNvPr>
          <p:cNvSpPr txBox="1"/>
          <p:nvPr/>
        </p:nvSpPr>
        <p:spPr>
          <a:xfrm>
            <a:off x="3274545" y="3512353"/>
            <a:ext cx="2714202" cy="1021512"/>
          </a:xfrm>
          <a:prstGeom prst="roundRect">
            <a:avLst/>
          </a:prstGeom>
          <a:solidFill>
            <a:srgbClr val="D6E9EA"/>
          </a:solidFill>
          <a:ln w="12700" cap="flat" cmpd="sng" algn="ctr">
            <a:solidFill>
              <a:srgbClr val="D6E9EA"/>
            </a:solidFill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5400" b="1" kern="0" dirty="0">
                <a:solidFill>
                  <a:srgbClr val="424D7C"/>
                </a:solidFill>
                <a:sym typeface="Calibri"/>
              </a:rPr>
              <a:t>تَفـــا</a:t>
            </a:r>
            <a:r>
              <a:rPr lang="ar-MA" sz="5400" b="1" kern="0" dirty="0">
                <a:solidFill>
                  <a:srgbClr val="C00000"/>
                </a:solidFill>
                <a:sym typeface="Calibri"/>
              </a:rPr>
              <a:t>ءَ</a:t>
            </a:r>
            <a:r>
              <a:rPr lang="ar-MA" sz="5400" b="1" kern="0" dirty="0">
                <a:solidFill>
                  <a:srgbClr val="424D7C"/>
                </a:solidFill>
                <a:sym typeface="Calibri"/>
              </a:rPr>
              <a:t>لَ</a:t>
            </a:r>
            <a:endParaRPr kumimoji="0" sz="5400" b="0" i="0" u="none" strike="noStrike" kern="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399284760"/>
      </p:ext>
    </p:extLst>
  </p:cSld>
  <p:clrMapOvr>
    <a:masterClrMapping/>
  </p:clrMapOvr>
  <p:transition spd="slow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13FC52-0C87-81CE-E595-98D39E83B2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54D02B03-447E-0638-3D9B-A025B4A86F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3143" y="827874"/>
            <a:ext cx="6806188" cy="612000"/>
          </a:xfrm>
        </p:spPr>
        <p:txBody>
          <a:bodyPr>
            <a:normAutofit/>
          </a:bodyPr>
          <a:lstStyle/>
          <a:p>
            <a:pPr lvl="0"/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أكتبوا فقط الكلمة الصحيحة. 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B2F69511-CE06-8D48-FFDA-25B7F3EA7C06}"/>
              </a:ext>
            </a:extLst>
          </p:cNvPr>
          <p:cNvSpPr/>
          <p:nvPr/>
        </p:nvSpPr>
        <p:spPr>
          <a:xfrm>
            <a:off x="-613787" y="79476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3" name="Espace réservé pour une image  5">
            <a:extLst>
              <a:ext uri="{FF2B5EF4-FFF2-40B4-BE49-F238E27FC236}">
                <a16:creationId xmlns:a16="http://schemas.microsoft.com/office/drawing/2014/main" id="{13EE88B4-64F0-CA2D-D45A-604BE4AE6E0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grpSp>
        <p:nvGrpSpPr>
          <p:cNvPr id="12" name="Groupe 11">
            <a:extLst>
              <a:ext uri="{FF2B5EF4-FFF2-40B4-BE49-F238E27FC236}">
                <a16:creationId xmlns:a16="http://schemas.microsoft.com/office/drawing/2014/main" id="{2970F9A4-A421-868C-0247-2B7CD17F02CB}"/>
              </a:ext>
            </a:extLst>
          </p:cNvPr>
          <p:cNvGrpSpPr/>
          <p:nvPr/>
        </p:nvGrpSpPr>
        <p:grpSpPr>
          <a:xfrm>
            <a:off x="923731" y="153202"/>
            <a:ext cx="6766757" cy="347904"/>
            <a:chOff x="1159840" y="153202"/>
            <a:chExt cx="6530648" cy="347904"/>
          </a:xfrm>
        </p:grpSpPr>
        <p:grpSp>
          <p:nvGrpSpPr>
            <p:cNvPr id="14" name="Groupe 13">
              <a:extLst>
                <a:ext uri="{FF2B5EF4-FFF2-40B4-BE49-F238E27FC236}">
                  <a16:creationId xmlns:a16="http://schemas.microsoft.com/office/drawing/2014/main" id="{3ACD97A9-D8CB-EA0E-F652-B86BF54EAE79}"/>
                </a:ext>
              </a:extLst>
            </p:cNvPr>
            <p:cNvGrpSpPr/>
            <p:nvPr/>
          </p:nvGrpSpPr>
          <p:grpSpPr>
            <a:xfrm>
              <a:off x="2603241" y="153202"/>
              <a:ext cx="5087247" cy="347904"/>
              <a:chOff x="3241266" y="153202"/>
              <a:chExt cx="4475462" cy="347904"/>
            </a:xfrm>
          </p:grpSpPr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1275E46F-4545-4036-42FD-2D1A57CCCEA3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3241266" y="213106"/>
                <a:ext cx="1247762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65F88">
                        <a:alpha val="20000"/>
                      </a:srgbClr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الإنتاج الكتابي</a:t>
                </a:r>
              </a:p>
            </p:txBody>
          </p:sp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2797E2E7-4A14-BCFF-5879-A872571049D9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4685148" y="193078"/>
                <a:ext cx="1378966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55F87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الإملاء</a:t>
                </a: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65F88">
                        <a:alpha val="20000"/>
                      </a:srgbClr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 </a:t>
                </a:r>
                <a:endPara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id="{BF26D2B0-CB55-700D-0708-678ACE492AA7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6312005" y="153202"/>
                <a:ext cx="1378966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65F88">
                        <a:alpha val="20000"/>
                      </a:srgbClr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افتتاح</a:t>
                </a: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55F87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 </a:t>
                </a: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65F88">
                        <a:alpha val="20000"/>
                      </a:srgbClr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الحصة</a:t>
                </a:r>
              </a:p>
            </p:txBody>
          </p:sp>
          <p:pic>
            <p:nvPicPr>
              <p:cNvPr id="25" name="Google Shape;1245;p5">
                <a:extLst>
                  <a:ext uri="{FF2B5EF4-FFF2-40B4-BE49-F238E27FC236}">
                    <a16:creationId xmlns:a16="http://schemas.microsoft.com/office/drawing/2014/main" id="{D52ADDFC-D154-DF2B-4CE4-32B065C46D04}"/>
                  </a:ext>
                </a:extLst>
              </p:cNvPr>
              <p:cNvPicPr preferRelativeResize="0"/>
              <p:nvPr/>
            </p:nvPicPr>
            <p:blipFill rotWithShape="1">
              <a:blip r:embed="rId3">
                <a:alphaModFix amt="20000"/>
              </a:blip>
              <a:srcRect/>
              <a:stretch/>
            </p:blipFill>
            <p:spPr>
              <a:xfrm>
                <a:off x="4432965" y="201436"/>
                <a:ext cx="278069" cy="278069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6" name="Google Shape;1244;p5">
                <a:extLst>
                  <a:ext uri="{FF2B5EF4-FFF2-40B4-BE49-F238E27FC236}">
                    <a16:creationId xmlns:a16="http://schemas.microsoft.com/office/drawing/2014/main" id="{1CE993AC-A558-3F6B-F3DF-D18CDFE8F084}"/>
                  </a:ext>
                </a:extLst>
              </p:cNvPr>
              <p:cNvPicPr preferRelativeResize="0"/>
              <p:nvPr/>
            </p:nvPicPr>
            <p:blipFill rotWithShape="1">
              <a:blip r:embed="rId4"/>
              <a:srcRect/>
              <a:stretch/>
            </p:blipFill>
            <p:spPr>
              <a:xfrm>
                <a:off x="6033936" y="193078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pic>
            <p:nvPicPr>
              <p:cNvPr id="27" name="Image 26">
                <a:extLst>
                  <a:ext uri="{FF2B5EF4-FFF2-40B4-BE49-F238E27FC236}">
                    <a16:creationId xmlns:a16="http://schemas.microsoft.com/office/drawing/2014/main" id="{63CA52C0-D18C-1BF2-288D-CF3D580C267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alphaModFix amt="20000"/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7458688" y="213106"/>
                <a:ext cx="258040" cy="25804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6108BE6D-331E-C1D2-7302-A65CBFA437ED}"/>
                </a:ext>
              </a:extLst>
            </p:cNvPr>
            <p:cNvSpPr>
              <a:spLocks/>
            </p:cNvSpPr>
            <p:nvPr/>
          </p:nvSpPr>
          <p:spPr>
            <a:xfrm>
              <a:off x="1159840" y="198936"/>
              <a:ext cx="1378966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اختــتام الحــصة</a:t>
              </a:r>
            </a:p>
          </p:txBody>
        </p:sp>
        <p:pic>
          <p:nvPicPr>
            <p:cNvPr id="21" name="Google Shape;1246;p5">
              <a:extLst>
                <a:ext uri="{FF2B5EF4-FFF2-40B4-BE49-F238E27FC236}">
                  <a16:creationId xmlns:a16="http://schemas.microsoft.com/office/drawing/2014/main" id="{A1BF715E-5DBA-ED79-DE1A-51F91A7E795C}"/>
                </a:ext>
              </a:extLst>
            </p:cNvPr>
            <p:cNvPicPr preferRelativeResize="0"/>
            <p:nvPr/>
          </p:nvPicPr>
          <p:blipFill rotWithShape="1">
            <a:blip r:embed="rId6">
              <a:alphaModFix amt="20000"/>
            </a:blip>
            <a:srcRect/>
            <a:stretch/>
          </p:blipFill>
          <p:spPr>
            <a:xfrm>
              <a:off x="2465141" y="201549"/>
              <a:ext cx="278069" cy="278069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" name="Google Shape;452;p158">
            <a:extLst>
              <a:ext uri="{FF2B5EF4-FFF2-40B4-BE49-F238E27FC236}">
                <a16:creationId xmlns:a16="http://schemas.microsoft.com/office/drawing/2014/main" id="{3F399267-7CC4-7DC6-9E53-44CBB4ABAA43}"/>
              </a:ext>
            </a:extLst>
          </p:cNvPr>
          <p:cNvSpPr txBox="1"/>
          <p:nvPr/>
        </p:nvSpPr>
        <p:spPr>
          <a:xfrm>
            <a:off x="3226622" y="3512353"/>
            <a:ext cx="2714202" cy="1021512"/>
          </a:xfrm>
          <a:prstGeom prst="roundRect">
            <a:avLst/>
          </a:prstGeom>
          <a:solidFill>
            <a:srgbClr val="D6E9EA"/>
          </a:solidFill>
          <a:ln w="12700" cap="flat" cmpd="sng" algn="ctr">
            <a:solidFill>
              <a:srgbClr val="D6E9EA"/>
            </a:solidFill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مَلائِكَةٌ</a:t>
            </a:r>
            <a:endParaRPr kumimoji="0" sz="5400" b="0" i="0" u="none" strike="noStrike" kern="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3" name="Google Shape;452;p158">
            <a:extLst>
              <a:ext uri="{FF2B5EF4-FFF2-40B4-BE49-F238E27FC236}">
                <a16:creationId xmlns:a16="http://schemas.microsoft.com/office/drawing/2014/main" id="{9BD703FF-96D0-EE2D-454C-4334FCF7A210}"/>
              </a:ext>
            </a:extLst>
          </p:cNvPr>
          <p:cNvSpPr txBox="1"/>
          <p:nvPr/>
        </p:nvSpPr>
        <p:spPr>
          <a:xfrm>
            <a:off x="439918" y="3512353"/>
            <a:ext cx="2714202" cy="1021512"/>
          </a:xfrm>
          <a:prstGeom prst="roundRect">
            <a:avLst/>
          </a:prstGeom>
          <a:solidFill>
            <a:srgbClr val="D6E9EA"/>
          </a:solidFill>
          <a:ln w="12700" cap="flat" cmpd="sng" algn="ctr">
            <a:solidFill>
              <a:srgbClr val="D6E9EA"/>
            </a:solidFill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5400" b="1" kern="0" dirty="0" err="1">
                <a:solidFill>
                  <a:srgbClr val="424D7C"/>
                </a:solidFill>
                <a:sym typeface="Calibri"/>
              </a:rPr>
              <a:t>مَلاؤِكَةٌ</a:t>
            </a:r>
            <a:endParaRPr kumimoji="0" sz="5400" b="0" i="0" u="none" strike="noStrike" kern="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6" name="Google Shape;452;p158">
            <a:extLst>
              <a:ext uri="{FF2B5EF4-FFF2-40B4-BE49-F238E27FC236}">
                <a16:creationId xmlns:a16="http://schemas.microsoft.com/office/drawing/2014/main" id="{76AE64A0-D94C-69AE-0F21-210F38C38F96}"/>
              </a:ext>
            </a:extLst>
          </p:cNvPr>
          <p:cNvSpPr txBox="1"/>
          <p:nvPr/>
        </p:nvSpPr>
        <p:spPr>
          <a:xfrm>
            <a:off x="6029469" y="3512353"/>
            <a:ext cx="2714202" cy="1021512"/>
          </a:xfrm>
          <a:prstGeom prst="roundRect">
            <a:avLst/>
          </a:prstGeom>
          <a:solidFill>
            <a:srgbClr val="D6E9EA"/>
          </a:solidFill>
          <a:ln w="12700" cap="flat" cmpd="sng" algn="ctr">
            <a:solidFill>
              <a:srgbClr val="D6E9EA"/>
            </a:solidFill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5400" b="1" kern="0" dirty="0" err="1">
                <a:solidFill>
                  <a:srgbClr val="424D7C"/>
                </a:solidFill>
                <a:sym typeface="Calibri"/>
              </a:rPr>
              <a:t>مَلاءِكَةٌ</a:t>
            </a:r>
            <a:endParaRPr kumimoji="0" sz="5400" b="0" i="0" u="none" strike="noStrike" kern="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086255069"/>
      </p:ext>
    </p:extLst>
  </p:cSld>
  <p:clrMapOvr>
    <a:masterClrMapping/>
  </p:clrMapOvr>
  <p:transition spd="slow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9F6DFE-BD9F-2587-EAC8-B006B7D690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73BFA4EB-195A-582F-5F51-5DB9846CFC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3143" y="827874"/>
            <a:ext cx="6806188" cy="612000"/>
          </a:xfrm>
        </p:spPr>
        <p:txBody>
          <a:bodyPr>
            <a:normAutofit/>
          </a:bodyPr>
          <a:lstStyle/>
          <a:p>
            <a:pPr lvl="0"/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صححوا. لماذا كتبت الهمزة على الياء ؟ 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C19718D2-3461-3671-E6DB-5557EA235686}"/>
              </a:ext>
            </a:extLst>
          </p:cNvPr>
          <p:cNvSpPr/>
          <p:nvPr/>
        </p:nvSpPr>
        <p:spPr>
          <a:xfrm>
            <a:off x="-613787" y="79476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3" name="Espace réservé pour une image  5">
            <a:extLst>
              <a:ext uri="{FF2B5EF4-FFF2-40B4-BE49-F238E27FC236}">
                <a16:creationId xmlns:a16="http://schemas.microsoft.com/office/drawing/2014/main" id="{82E9A7C5-61FF-7453-F8CA-71572E08F33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grpSp>
        <p:nvGrpSpPr>
          <p:cNvPr id="12" name="Groupe 11">
            <a:extLst>
              <a:ext uri="{FF2B5EF4-FFF2-40B4-BE49-F238E27FC236}">
                <a16:creationId xmlns:a16="http://schemas.microsoft.com/office/drawing/2014/main" id="{E0E2107E-DD08-F26F-C0DC-83294D1335F3}"/>
              </a:ext>
            </a:extLst>
          </p:cNvPr>
          <p:cNvGrpSpPr/>
          <p:nvPr/>
        </p:nvGrpSpPr>
        <p:grpSpPr>
          <a:xfrm>
            <a:off x="923731" y="153202"/>
            <a:ext cx="6766757" cy="347904"/>
            <a:chOff x="1159840" y="153202"/>
            <a:chExt cx="6530648" cy="347904"/>
          </a:xfrm>
        </p:grpSpPr>
        <p:grpSp>
          <p:nvGrpSpPr>
            <p:cNvPr id="14" name="Groupe 13">
              <a:extLst>
                <a:ext uri="{FF2B5EF4-FFF2-40B4-BE49-F238E27FC236}">
                  <a16:creationId xmlns:a16="http://schemas.microsoft.com/office/drawing/2014/main" id="{2E02169A-0A84-AD40-DF1D-CB8AC448230F}"/>
                </a:ext>
              </a:extLst>
            </p:cNvPr>
            <p:cNvGrpSpPr/>
            <p:nvPr/>
          </p:nvGrpSpPr>
          <p:grpSpPr>
            <a:xfrm>
              <a:off x="2603241" y="153202"/>
              <a:ext cx="5087247" cy="347904"/>
              <a:chOff x="3241266" y="153202"/>
              <a:chExt cx="4475462" cy="347904"/>
            </a:xfrm>
          </p:grpSpPr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7AE01903-E0F1-CACD-5B2A-064E3CDF2EE7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3241266" y="213106"/>
                <a:ext cx="1247762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65F88">
                        <a:alpha val="20000"/>
                      </a:srgbClr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الإنتاج الكتابي</a:t>
                </a:r>
              </a:p>
            </p:txBody>
          </p:sp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5604B460-63C0-C117-794B-FAC3D011E281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4685148" y="193078"/>
                <a:ext cx="1378966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55F87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الإملاء</a:t>
                </a: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65F88">
                        <a:alpha val="20000"/>
                      </a:srgbClr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 </a:t>
                </a:r>
                <a:endPara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id="{B1F01317-411C-CBF9-42B6-601122C4BC92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6312005" y="153202"/>
                <a:ext cx="1378966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65F88">
                        <a:alpha val="20000"/>
                      </a:srgbClr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افتتاح</a:t>
                </a: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55F87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 </a:t>
                </a: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65F88">
                        <a:alpha val="20000"/>
                      </a:srgbClr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الحصة</a:t>
                </a:r>
              </a:p>
            </p:txBody>
          </p:sp>
          <p:pic>
            <p:nvPicPr>
              <p:cNvPr id="25" name="Google Shape;1245;p5">
                <a:extLst>
                  <a:ext uri="{FF2B5EF4-FFF2-40B4-BE49-F238E27FC236}">
                    <a16:creationId xmlns:a16="http://schemas.microsoft.com/office/drawing/2014/main" id="{99A8ACCE-CF30-91D7-B244-24DDF43F182D}"/>
                  </a:ext>
                </a:extLst>
              </p:cNvPr>
              <p:cNvPicPr preferRelativeResize="0"/>
              <p:nvPr/>
            </p:nvPicPr>
            <p:blipFill rotWithShape="1">
              <a:blip r:embed="rId3">
                <a:alphaModFix amt="20000"/>
              </a:blip>
              <a:srcRect/>
              <a:stretch/>
            </p:blipFill>
            <p:spPr>
              <a:xfrm>
                <a:off x="4432965" y="201436"/>
                <a:ext cx="278069" cy="278069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6" name="Google Shape;1244;p5">
                <a:extLst>
                  <a:ext uri="{FF2B5EF4-FFF2-40B4-BE49-F238E27FC236}">
                    <a16:creationId xmlns:a16="http://schemas.microsoft.com/office/drawing/2014/main" id="{E6EF36E3-EDEC-A9AB-1992-B7F10F1C589C}"/>
                  </a:ext>
                </a:extLst>
              </p:cNvPr>
              <p:cNvPicPr preferRelativeResize="0"/>
              <p:nvPr/>
            </p:nvPicPr>
            <p:blipFill rotWithShape="1">
              <a:blip r:embed="rId4"/>
              <a:srcRect/>
              <a:stretch/>
            </p:blipFill>
            <p:spPr>
              <a:xfrm>
                <a:off x="6033936" y="193078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pic>
            <p:nvPicPr>
              <p:cNvPr id="27" name="Image 26">
                <a:extLst>
                  <a:ext uri="{FF2B5EF4-FFF2-40B4-BE49-F238E27FC236}">
                    <a16:creationId xmlns:a16="http://schemas.microsoft.com/office/drawing/2014/main" id="{136F4A03-D43D-7033-0FDF-F28C18BFBFA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alphaModFix amt="20000"/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7458688" y="213106"/>
                <a:ext cx="258040" cy="25804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433467FF-3408-80D9-E1DC-C2B9D43F39B9}"/>
                </a:ext>
              </a:extLst>
            </p:cNvPr>
            <p:cNvSpPr>
              <a:spLocks/>
            </p:cNvSpPr>
            <p:nvPr/>
          </p:nvSpPr>
          <p:spPr>
            <a:xfrm>
              <a:off x="1159840" y="198936"/>
              <a:ext cx="1378966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اختــتام الحــصة</a:t>
              </a:r>
            </a:p>
          </p:txBody>
        </p:sp>
        <p:pic>
          <p:nvPicPr>
            <p:cNvPr id="21" name="Google Shape;1246;p5">
              <a:extLst>
                <a:ext uri="{FF2B5EF4-FFF2-40B4-BE49-F238E27FC236}">
                  <a16:creationId xmlns:a16="http://schemas.microsoft.com/office/drawing/2014/main" id="{CF793E28-6DC2-8B1A-01D4-1590E19C42C3}"/>
                </a:ext>
              </a:extLst>
            </p:cNvPr>
            <p:cNvPicPr preferRelativeResize="0"/>
            <p:nvPr/>
          </p:nvPicPr>
          <p:blipFill rotWithShape="1">
            <a:blip r:embed="rId6">
              <a:alphaModFix amt="20000"/>
            </a:blip>
            <a:srcRect/>
            <a:stretch/>
          </p:blipFill>
          <p:spPr>
            <a:xfrm>
              <a:off x="2465141" y="201549"/>
              <a:ext cx="278069" cy="278069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" name="Google Shape;452;p158">
            <a:extLst>
              <a:ext uri="{FF2B5EF4-FFF2-40B4-BE49-F238E27FC236}">
                <a16:creationId xmlns:a16="http://schemas.microsoft.com/office/drawing/2014/main" id="{E5A93DC2-BF1E-AE07-BC3F-01283C8758C3}"/>
              </a:ext>
            </a:extLst>
          </p:cNvPr>
          <p:cNvSpPr txBox="1"/>
          <p:nvPr/>
        </p:nvSpPr>
        <p:spPr>
          <a:xfrm>
            <a:off x="3226622" y="3512353"/>
            <a:ext cx="2714202" cy="1021512"/>
          </a:xfrm>
          <a:prstGeom prst="roundRect">
            <a:avLst/>
          </a:prstGeom>
          <a:solidFill>
            <a:srgbClr val="D6E9EA"/>
          </a:solidFill>
          <a:ln w="12700" cap="flat" cmpd="sng" algn="ctr">
            <a:solidFill>
              <a:srgbClr val="D6E9EA"/>
            </a:solidFill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مَلا</a:t>
            </a:r>
            <a:r>
              <a:rPr kumimoji="0" lang="ar-MA" sz="5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ئِــ</a:t>
            </a:r>
            <a:r>
              <a:rPr kumimoji="0" lang="ar-MA" sz="54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ـكَةٌ</a:t>
            </a:r>
            <a:endParaRPr kumimoji="0" sz="5400" b="0" i="0" u="none" strike="noStrike" kern="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183683632"/>
      </p:ext>
    </p:extLst>
  </p:cSld>
  <p:clrMapOvr>
    <a:masterClrMapping/>
  </p:clrMapOvr>
  <p:transition spd="slow"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305E31-FB41-DE98-0A6D-D43E5C4876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7E19D7A4-AEE0-4D6D-50F9-C224A10B99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3143" y="827874"/>
            <a:ext cx="6806188" cy="612000"/>
          </a:xfrm>
        </p:spPr>
        <p:txBody>
          <a:bodyPr>
            <a:normAutofit/>
          </a:bodyPr>
          <a:lstStyle/>
          <a:p>
            <a:pPr lvl="0"/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خذوا دفاتركم. أنجزوا النشاط التالي. معكم 10 دقائق للإجابة.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1E28BFA2-B440-530F-7313-BFEE1526EADC}"/>
              </a:ext>
            </a:extLst>
          </p:cNvPr>
          <p:cNvSpPr/>
          <p:nvPr/>
        </p:nvSpPr>
        <p:spPr>
          <a:xfrm>
            <a:off x="-613787" y="79476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3" name="Espace réservé pour une image  5">
            <a:extLst>
              <a:ext uri="{FF2B5EF4-FFF2-40B4-BE49-F238E27FC236}">
                <a16:creationId xmlns:a16="http://schemas.microsoft.com/office/drawing/2014/main" id="{62588F89-6348-150F-68D2-B91CB2FA3A6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grpSp>
        <p:nvGrpSpPr>
          <p:cNvPr id="12" name="Groupe 11">
            <a:extLst>
              <a:ext uri="{FF2B5EF4-FFF2-40B4-BE49-F238E27FC236}">
                <a16:creationId xmlns:a16="http://schemas.microsoft.com/office/drawing/2014/main" id="{0F9B1D49-3109-3848-3E94-BB0653662BBE}"/>
              </a:ext>
            </a:extLst>
          </p:cNvPr>
          <p:cNvGrpSpPr/>
          <p:nvPr/>
        </p:nvGrpSpPr>
        <p:grpSpPr>
          <a:xfrm>
            <a:off x="923731" y="153202"/>
            <a:ext cx="6766757" cy="347904"/>
            <a:chOff x="1159840" y="153202"/>
            <a:chExt cx="6530648" cy="347904"/>
          </a:xfrm>
        </p:grpSpPr>
        <p:grpSp>
          <p:nvGrpSpPr>
            <p:cNvPr id="14" name="Groupe 13">
              <a:extLst>
                <a:ext uri="{FF2B5EF4-FFF2-40B4-BE49-F238E27FC236}">
                  <a16:creationId xmlns:a16="http://schemas.microsoft.com/office/drawing/2014/main" id="{2610D25F-89FA-7523-2DD0-3AF88841C166}"/>
                </a:ext>
              </a:extLst>
            </p:cNvPr>
            <p:cNvGrpSpPr/>
            <p:nvPr/>
          </p:nvGrpSpPr>
          <p:grpSpPr>
            <a:xfrm>
              <a:off x="2603241" y="153202"/>
              <a:ext cx="5087247" cy="347904"/>
              <a:chOff x="3241266" y="153202"/>
              <a:chExt cx="4475462" cy="347904"/>
            </a:xfrm>
          </p:grpSpPr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6286C00E-C5F2-9BDC-DB65-170C0CD09470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3241266" y="213106"/>
                <a:ext cx="1247762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65F88">
                        <a:alpha val="20000"/>
                      </a:srgbClr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الإنتاج الكتابي</a:t>
                </a:r>
              </a:p>
            </p:txBody>
          </p:sp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399BCBFB-C189-F989-9EA0-E3B7D930BAC8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4685148" y="193078"/>
                <a:ext cx="1378966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55F87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الإملاء</a:t>
                </a: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65F88">
                        <a:alpha val="20000"/>
                      </a:srgbClr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 </a:t>
                </a:r>
                <a:endPara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id="{8F4E1B80-55C5-79D2-1CF1-80B8845DFA2A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6312005" y="153202"/>
                <a:ext cx="1378966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65F88">
                        <a:alpha val="20000"/>
                      </a:srgbClr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افتتاح</a:t>
                </a: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55F87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 </a:t>
                </a: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65F88">
                        <a:alpha val="20000"/>
                      </a:srgbClr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الحصة</a:t>
                </a:r>
              </a:p>
            </p:txBody>
          </p:sp>
          <p:pic>
            <p:nvPicPr>
              <p:cNvPr id="25" name="Google Shape;1245;p5">
                <a:extLst>
                  <a:ext uri="{FF2B5EF4-FFF2-40B4-BE49-F238E27FC236}">
                    <a16:creationId xmlns:a16="http://schemas.microsoft.com/office/drawing/2014/main" id="{CEAEE194-365C-C1C5-A8D6-314674586B8A}"/>
                  </a:ext>
                </a:extLst>
              </p:cNvPr>
              <p:cNvPicPr preferRelativeResize="0"/>
              <p:nvPr/>
            </p:nvPicPr>
            <p:blipFill rotWithShape="1">
              <a:blip r:embed="rId3">
                <a:alphaModFix amt="20000"/>
              </a:blip>
              <a:srcRect/>
              <a:stretch/>
            </p:blipFill>
            <p:spPr>
              <a:xfrm>
                <a:off x="4432965" y="201436"/>
                <a:ext cx="278069" cy="278069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6" name="Google Shape;1244;p5">
                <a:extLst>
                  <a:ext uri="{FF2B5EF4-FFF2-40B4-BE49-F238E27FC236}">
                    <a16:creationId xmlns:a16="http://schemas.microsoft.com/office/drawing/2014/main" id="{9C9414C8-0132-B89F-CEA5-3B5C28965F19}"/>
                  </a:ext>
                </a:extLst>
              </p:cNvPr>
              <p:cNvPicPr preferRelativeResize="0"/>
              <p:nvPr/>
            </p:nvPicPr>
            <p:blipFill rotWithShape="1">
              <a:blip r:embed="rId4"/>
              <a:srcRect/>
              <a:stretch/>
            </p:blipFill>
            <p:spPr>
              <a:xfrm>
                <a:off x="6033936" y="193078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pic>
            <p:nvPicPr>
              <p:cNvPr id="27" name="Image 26">
                <a:extLst>
                  <a:ext uri="{FF2B5EF4-FFF2-40B4-BE49-F238E27FC236}">
                    <a16:creationId xmlns:a16="http://schemas.microsoft.com/office/drawing/2014/main" id="{A8DF6D46-A167-DDAC-AD4D-C48B5C52BC7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alphaModFix amt="20000"/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7458688" y="213106"/>
                <a:ext cx="258040" cy="25804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C3C4BEA0-1B56-9548-CF06-E9891E10F95E}"/>
                </a:ext>
              </a:extLst>
            </p:cNvPr>
            <p:cNvSpPr>
              <a:spLocks/>
            </p:cNvSpPr>
            <p:nvPr/>
          </p:nvSpPr>
          <p:spPr>
            <a:xfrm>
              <a:off x="1159840" y="198936"/>
              <a:ext cx="1378966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اختــتام الحــصة</a:t>
              </a:r>
            </a:p>
          </p:txBody>
        </p:sp>
        <p:pic>
          <p:nvPicPr>
            <p:cNvPr id="21" name="Google Shape;1246;p5">
              <a:extLst>
                <a:ext uri="{FF2B5EF4-FFF2-40B4-BE49-F238E27FC236}">
                  <a16:creationId xmlns:a16="http://schemas.microsoft.com/office/drawing/2014/main" id="{D7F4D6C5-7E3F-64C8-5CB1-E0DE57C82014}"/>
                </a:ext>
              </a:extLst>
            </p:cNvPr>
            <p:cNvPicPr preferRelativeResize="0"/>
            <p:nvPr/>
          </p:nvPicPr>
          <p:blipFill rotWithShape="1">
            <a:blip r:embed="rId6">
              <a:alphaModFix amt="20000"/>
            </a:blip>
            <a:srcRect/>
            <a:stretch/>
          </p:blipFill>
          <p:spPr>
            <a:xfrm>
              <a:off x="2465141" y="201549"/>
              <a:ext cx="278069" cy="278069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5" name="ZoneTexte 4">
            <a:extLst>
              <a:ext uri="{FF2B5EF4-FFF2-40B4-BE49-F238E27FC236}">
                <a16:creationId xmlns:a16="http://schemas.microsoft.com/office/drawing/2014/main" id="{6E63E8E5-8179-0836-319B-DD968CB9F550}"/>
              </a:ext>
            </a:extLst>
          </p:cNvPr>
          <p:cNvSpPr txBox="1"/>
          <p:nvPr/>
        </p:nvSpPr>
        <p:spPr>
          <a:xfrm>
            <a:off x="-550393" y="1439874"/>
            <a:ext cx="8088922" cy="51398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buNone/>
            </a:pPr>
            <a:r>
              <a:rPr lang="ar-MA" sz="4000" b="1" dirty="0">
                <a:latin typeface="Dosis SemiBold" pitchFamily="2" charset="0"/>
                <a:cs typeface="Microsoft Uighur" panose="02000000000000000000" pitchFamily="2" charset="-78"/>
              </a:rPr>
              <a:t>أَكْمِلِ ٱلْكَلِماتِ </a:t>
            </a:r>
            <a:r>
              <a:rPr lang="ar-MA" sz="4000" b="1" dirty="0" err="1">
                <a:latin typeface="Dosis SemiBold" pitchFamily="2" charset="0"/>
                <a:cs typeface="Microsoft Uighur" panose="02000000000000000000" pitchFamily="2" charset="-78"/>
              </a:rPr>
              <a:t>بِٱلْهَمْزَةِ</a:t>
            </a:r>
            <a:r>
              <a:rPr lang="ar-MA" sz="4000" b="1" dirty="0">
                <a:latin typeface="Dosis SemiBold" pitchFamily="2" charset="0"/>
                <a:cs typeface="Microsoft Uighur" panose="02000000000000000000" pitchFamily="2" charset="-78"/>
              </a:rPr>
              <a:t> ٱلْمُتَوَسِّطَةِ ٱلْمُناسِبَةِ:</a:t>
            </a:r>
          </a:p>
          <a:p>
            <a:pPr algn="r" rtl="1">
              <a:buNone/>
            </a:pPr>
            <a:r>
              <a:rPr lang="ar-MA" sz="3600" b="1" dirty="0">
                <a:solidFill>
                  <a:srgbClr val="424D7B"/>
                </a:solidFill>
                <a:latin typeface="Dosis SemiBold" pitchFamily="2" charset="0"/>
                <a:cs typeface="Microsoft Uighur" panose="02000000000000000000" pitchFamily="2" charset="-78"/>
              </a:rPr>
              <a:t>1. يُـــ.....منُ ٱلطِّفْلُ بِأَحْلامِهِ ٱلْجَميلَةِ. </a:t>
            </a:r>
          </a:p>
          <a:p>
            <a:pPr algn="r" rtl="1">
              <a:buNone/>
            </a:pPr>
            <a:r>
              <a:rPr lang="ar-MA" sz="3600" b="1" dirty="0">
                <a:solidFill>
                  <a:srgbClr val="424D7B"/>
                </a:solidFill>
                <a:latin typeface="Dosis SemiBold" pitchFamily="2" charset="0"/>
                <a:cs typeface="Microsoft Uighur" panose="02000000000000000000" pitchFamily="2" charset="-78"/>
              </a:rPr>
              <a:t>2. قَرَأَ ٱلتِّلْميذُ سُـــ.....الَ </a:t>
            </a:r>
            <a:r>
              <a:rPr lang="ar-MA" sz="3600" b="1" dirty="0" err="1">
                <a:solidFill>
                  <a:srgbClr val="424D7B"/>
                </a:solidFill>
                <a:latin typeface="Dosis SemiBold" pitchFamily="2" charset="0"/>
                <a:cs typeface="Microsoft Uighur" panose="02000000000000000000" pitchFamily="2" charset="-78"/>
              </a:rPr>
              <a:t>ٱلْأُسْتاذِ</a:t>
            </a:r>
            <a:r>
              <a:rPr lang="ar-MA" sz="3600" b="1" dirty="0">
                <a:solidFill>
                  <a:srgbClr val="424D7B"/>
                </a:solidFill>
                <a:latin typeface="Dosis SemiBold" pitchFamily="2" charset="0"/>
                <a:cs typeface="Microsoft Uighur" panose="02000000000000000000" pitchFamily="2" charset="-78"/>
              </a:rPr>
              <a:t> بِعِنايَةٍ. </a:t>
            </a:r>
          </a:p>
          <a:p>
            <a:pPr algn="r" rtl="1">
              <a:buNone/>
            </a:pPr>
            <a:r>
              <a:rPr lang="ar-MA" sz="3600" b="1" dirty="0">
                <a:solidFill>
                  <a:srgbClr val="424D7B"/>
                </a:solidFill>
                <a:latin typeface="Dosis SemiBold" pitchFamily="2" charset="0"/>
                <a:cs typeface="Microsoft Uighur" panose="02000000000000000000" pitchFamily="2" charset="-78"/>
              </a:rPr>
              <a:t>3. وَجَدَ ٱلْعُمّالُ بِــــ.....راً قَديمَةً في ٱلْحَديقَةِ. </a:t>
            </a:r>
          </a:p>
          <a:p>
            <a:pPr algn="r" rtl="1">
              <a:buNone/>
            </a:pPr>
            <a:r>
              <a:rPr lang="ar-MA" sz="3600" b="1" dirty="0">
                <a:solidFill>
                  <a:srgbClr val="424D7B"/>
                </a:solidFill>
                <a:latin typeface="Dosis SemiBold" pitchFamily="2" charset="0"/>
                <a:cs typeface="Microsoft Uighur" panose="02000000000000000000" pitchFamily="2" charset="-78"/>
              </a:rPr>
              <a:t>4. حَضَر رَ.....يسُ ٱلْفَريقِ </a:t>
            </a:r>
            <a:r>
              <a:rPr lang="ar-MA" sz="3600" b="1" dirty="0" err="1">
                <a:solidFill>
                  <a:srgbClr val="424D7B"/>
                </a:solidFill>
                <a:latin typeface="Dosis SemiBold" pitchFamily="2" charset="0"/>
                <a:cs typeface="Microsoft Uighur" panose="02000000000000000000" pitchFamily="2" charset="-78"/>
              </a:rPr>
              <a:t>ٱلْمُقابَلَةَ</a:t>
            </a:r>
            <a:r>
              <a:rPr lang="ar-MA" sz="3600" b="1" dirty="0">
                <a:solidFill>
                  <a:srgbClr val="424D7B"/>
                </a:solidFill>
                <a:latin typeface="Dosis SemiBold" pitchFamily="2" charset="0"/>
                <a:cs typeface="Microsoft Uighur" panose="02000000000000000000" pitchFamily="2" charset="-78"/>
              </a:rPr>
              <a:t>.</a:t>
            </a:r>
          </a:p>
          <a:p>
            <a:pPr algn="r" rtl="1">
              <a:buNone/>
            </a:pPr>
            <a:r>
              <a:rPr lang="ar-MA" sz="3600" b="1" dirty="0">
                <a:solidFill>
                  <a:srgbClr val="424D7B"/>
                </a:solidFill>
                <a:latin typeface="Dosis SemiBold" pitchFamily="2" charset="0"/>
                <a:cs typeface="Microsoft Uighur" panose="02000000000000000000" pitchFamily="2" charset="-78"/>
              </a:rPr>
              <a:t>5. أَحَبَّ ٱلْجَميعُ </a:t>
            </a:r>
            <a:r>
              <a:rPr lang="ar-MA" sz="3600" b="1" dirty="0" err="1">
                <a:solidFill>
                  <a:srgbClr val="424D7B"/>
                </a:solidFill>
                <a:latin typeface="Dosis SemiBold" pitchFamily="2" charset="0"/>
                <a:cs typeface="Microsoft Uighur" panose="02000000000000000000" pitchFamily="2" charset="-78"/>
              </a:rPr>
              <a:t>ٱلْمُ</a:t>
            </a:r>
            <a:r>
              <a:rPr lang="ar-MA" sz="3600" b="1" dirty="0">
                <a:solidFill>
                  <a:srgbClr val="424D7B"/>
                </a:solidFill>
                <a:latin typeface="Dosis SemiBold" pitchFamily="2" charset="0"/>
                <a:cs typeface="Microsoft Uighur" panose="02000000000000000000" pitchFamily="2" charset="-78"/>
              </a:rPr>
              <a:t>ــ.....لِّفَ </a:t>
            </a:r>
            <a:r>
              <a:rPr lang="ar-MA" sz="3600" b="1" dirty="0" err="1">
                <a:solidFill>
                  <a:srgbClr val="424D7B"/>
                </a:solidFill>
                <a:latin typeface="Dosis SemiBold" pitchFamily="2" charset="0"/>
                <a:cs typeface="Microsoft Uighur" panose="02000000000000000000" pitchFamily="2" charset="-78"/>
              </a:rPr>
              <a:t>ٱلْمَشْهورَ</a:t>
            </a:r>
            <a:r>
              <a:rPr lang="ar-MA" sz="3600" b="1" dirty="0">
                <a:solidFill>
                  <a:srgbClr val="424D7B"/>
                </a:solidFill>
                <a:latin typeface="Dosis SemiBold" pitchFamily="2" charset="0"/>
                <a:cs typeface="Microsoft Uighur" panose="02000000000000000000" pitchFamily="2" charset="-78"/>
              </a:rPr>
              <a:t>. </a:t>
            </a:r>
          </a:p>
          <a:p>
            <a:pPr algn="r" rtl="1">
              <a:buNone/>
            </a:pPr>
            <a:r>
              <a:rPr lang="ar-MA" sz="3600" b="1" dirty="0">
                <a:solidFill>
                  <a:srgbClr val="424D7B"/>
                </a:solidFill>
                <a:latin typeface="Dosis SemiBold" pitchFamily="2" charset="0"/>
                <a:cs typeface="Microsoft Uighur" panose="02000000000000000000" pitchFamily="2" charset="-78"/>
              </a:rPr>
              <a:t>6. اسْتَيْقَظَ </a:t>
            </a:r>
            <a:r>
              <a:rPr lang="ar-MA" sz="3600" b="1" dirty="0" err="1">
                <a:solidFill>
                  <a:srgbClr val="424D7B"/>
                </a:solidFill>
                <a:latin typeface="Dosis SemiBold" pitchFamily="2" charset="0"/>
                <a:cs typeface="Microsoft Uighur" panose="02000000000000000000" pitchFamily="2" charset="-78"/>
              </a:rPr>
              <a:t>ٱلمَ</a:t>
            </a:r>
            <a:r>
              <a:rPr lang="ar-MA" sz="3600" b="1" dirty="0">
                <a:solidFill>
                  <a:srgbClr val="424D7B"/>
                </a:solidFill>
                <a:latin typeface="Dosis SemiBold" pitchFamily="2" charset="0"/>
                <a:cs typeface="Microsoft Uighur" panose="02000000000000000000" pitchFamily="2" charset="-78"/>
              </a:rPr>
              <a:t>ــ.....مومُ باكِراً لِيُـــ....دِّنَ. </a:t>
            </a:r>
          </a:p>
          <a:p>
            <a:pPr algn="r" rtl="1">
              <a:buNone/>
            </a:pPr>
            <a:r>
              <a:rPr lang="ar-MA" sz="3600" b="1" dirty="0">
                <a:solidFill>
                  <a:srgbClr val="424D7B"/>
                </a:solidFill>
                <a:latin typeface="Dosis SemiBold" pitchFamily="2" charset="0"/>
                <a:cs typeface="Microsoft Uighur" panose="02000000000000000000" pitchFamily="2" charset="-78"/>
              </a:rPr>
              <a:t>7. حَلَّ ٱلتِّلْميذُ </a:t>
            </a:r>
            <a:r>
              <a:rPr lang="ar-MA" sz="3600" b="1" dirty="0" err="1">
                <a:solidFill>
                  <a:srgbClr val="424D7B"/>
                </a:solidFill>
                <a:latin typeface="Dosis SemiBold" pitchFamily="2" charset="0"/>
                <a:cs typeface="Microsoft Uighur" panose="02000000000000000000" pitchFamily="2" charset="-78"/>
              </a:rPr>
              <a:t>ٱلْمَسْ</a:t>
            </a:r>
            <a:r>
              <a:rPr lang="ar-MA" sz="3600" b="1" dirty="0">
                <a:solidFill>
                  <a:srgbClr val="424D7B"/>
                </a:solidFill>
                <a:latin typeface="Dosis SemiBold" pitchFamily="2" charset="0"/>
                <a:cs typeface="Microsoft Uighur" panose="02000000000000000000" pitchFamily="2" charset="-78"/>
              </a:rPr>
              <a:t>ـــ.....</a:t>
            </a:r>
            <a:r>
              <a:rPr lang="ar-MA" sz="3600" b="1" dirty="0" err="1">
                <a:solidFill>
                  <a:srgbClr val="424D7B"/>
                </a:solidFill>
                <a:latin typeface="Dosis SemiBold" pitchFamily="2" charset="0"/>
                <a:cs typeface="Microsoft Uighur" panose="02000000000000000000" pitchFamily="2" charset="-78"/>
              </a:rPr>
              <a:t>لَةَ</a:t>
            </a:r>
            <a:r>
              <a:rPr lang="ar-MA" sz="3600" b="1" dirty="0">
                <a:solidFill>
                  <a:srgbClr val="424D7B"/>
                </a:solidFill>
                <a:latin typeface="Dosis SemiBold" pitchFamily="2" charset="0"/>
                <a:cs typeface="Microsoft Uighur" panose="02000000000000000000" pitchFamily="2" charset="-78"/>
              </a:rPr>
              <a:t> ٱلصَّعْبَةَ بِسُهولَةٍ. </a:t>
            </a:r>
          </a:p>
          <a:p>
            <a:pPr algn="r" rtl="1">
              <a:buNone/>
            </a:pPr>
            <a:r>
              <a:rPr lang="ar-MA" sz="3600" b="1" dirty="0">
                <a:solidFill>
                  <a:srgbClr val="424D7B"/>
                </a:solidFill>
                <a:latin typeface="Dosis SemiBold" pitchFamily="2" charset="0"/>
                <a:cs typeface="Microsoft Uighur" panose="02000000000000000000" pitchFamily="2" charset="-78"/>
              </a:rPr>
              <a:t>8. يَشْعُرُ </a:t>
            </a:r>
            <a:r>
              <a:rPr lang="ar-MA" sz="3600" b="1" dirty="0" err="1">
                <a:solidFill>
                  <a:srgbClr val="424D7B"/>
                </a:solidFill>
                <a:latin typeface="Dosis SemiBold" pitchFamily="2" charset="0"/>
                <a:cs typeface="Microsoft Uighur" panose="02000000000000000000" pitchFamily="2" charset="-78"/>
              </a:rPr>
              <a:t>بِٱلتَّفا</a:t>
            </a:r>
            <a:r>
              <a:rPr lang="ar-MA" sz="3600" b="1" dirty="0">
                <a:solidFill>
                  <a:srgbClr val="424D7B"/>
                </a:solidFill>
                <a:latin typeface="Dosis SemiBold" pitchFamily="2" charset="0"/>
                <a:cs typeface="Microsoft Uighur" panose="02000000000000000000" pitchFamily="2" charset="-78"/>
              </a:rPr>
              <a:t>....لِ كُلَّما نَجَحَ في عَمَلِهِ. </a:t>
            </a:r>
          </a:p>
        </p:txBody>
      </p:sp>
    </p:spTree>
    <p:extLst>
      <p:ext uri="{BB962C8B-B14F-4D97-AF65-F5344CB8AC3E}">
        <p14:creationId xmlns:p14="http://schemas.microsoft.com/office/powerpoint/2010/main" val="2357176910"/>
      </p:ext>
    </p:extLst>
  </p:cSld>
  <p:clrMapOvr>
    <a:masterClrMapping/>
  </p:clrMapOvr>
  <p:transition spd="slow"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7D6919-71E5-CFAA-105E-3BD2A783D6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6EF3FC3A-99B2-20BD-5119-CC3A576B8E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3143" y="827874"/>
            <a:ext cx="6806188" cy="612000"/>
          </a:xfrm>
        </p:spPr>
        <p:txBody>
          <a:bodyPr>
            <a:normAutofit/>
          </a:bodyPr>
          <a:lstStyle/>
          <a:p>
            <a:pPr lvl="0"/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سأمر بين الصفوف لمساعدتكم.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5310FCA3-D03B-0D16-AACF-F7593A903477}"/>
              </a:ext>
            </a:extLst>
          </p:cNvPr>
          <p:cNvSpPr/>
          <p:nvPr/>
        </p:nvSpPr>
        <p:spPr>
          <a:xfrm>
            <a:off x="-613787" y="79476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3" name="Espace réservé pour une image  5">
            <a:extLst>
              <a:ext uri="{FF2B5EF4-FFF2-40B4-BE49-F238E27FC236}">
                <a16:creationId xmlns:a16="http://schemas.microsoft.com/office/drawing/2014/main" id="{54D5E008-7936-50C9-2D93-589F88AB44A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grpSp>
        <p:nvGrpSpPr>
          <p:cNvPr id="12" name="Groupe 11">
            <a:extLst>
              <a:ext uri="{FF2B5EF4-FFF2-40B4-BE49-F238E27FC236}">
                <a16:creationId xmlns:a16="http://schemas.microsoft.com/office/drawing/2014/main" id="{7E614E18-2200-F132-0F18-68AC4ED5F3F4}"/>
              </a:ext>
            </a:extLst>
          </p:cNvPr>
          <p:cNvGrpSpPr/>
          <p:nvPr/>
        </p:nvGrpSpPr>
        <p:grpSpPr>
          <a:xfrm>
            <a:off x="923731" y="153202"/>
            <a:ext cx="6766757" cy="347904"/>
            <a:chOff x="1159840" y="153202"/>
            <a:chExt cx="6530648" cy="347904"/>
          </a:xfrm>
        </p:grpSpPr>
        <p:grpSp>
          <p:nvGrpSpPr>
            <p:cNvPr id="14" name="Groupe 13">
              <a:extLst>
                <a:ext uri="{FF2B5EF4-FFF2-40B4-BE49-F238E27FC236}">
                  <a16:creationId xmlns:a16="http://schemas.microsoft.com/office/drawing/2014/main" id="{AF952263-9E74-5030-0A4A-6295419D21B5}"/>
                </a:ext>
              </a:extLst>
            </p:cNvPr>
            <p:cNvGrpSpPr/>
            <p:nvPr/>
          </p:nvGrpSpPr>
          <p:grpSpPr>
            <a:xfrm>
              <a:off x="2603241" y="153202"/>
              <a:ext cx="5087247" cy="347904"/>
              <a:chOff x="3241266" y="153202"/>
              <a:chExt cx="4475462" cy="347904"/>
            </a:xfrm>
          </p:grpSpPr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03166EE7-FE73-8DD9-22CC-D6741061A107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3241266" y="213106"/>
                <a:ext cx="1247762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65F88">
                        <a:alpha val="20000"/>
                      </a:srgbClr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الإنتاج الكتابي</a:t>
                </a:r>
              </a:p>
            </p:txBody>
          </p:sp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304CAE48-B89D-AE44-BE61-9E109BE83D63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4685148" y="193078"/>
                <a:ext cx="1378966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55F87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الإملاء</a:t>
                </a: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65F88">
                        <a:alpha val="20000"/>
                      </a:srgbClr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 </a:t>
                </a:r>
                <a:endPara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id="{CAF44524-C544-A7EE-6219-D72D8532812F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6312005" y="153202"/>
                <a:ext cx="1378966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65F88">
                        <a:alpha val="20000"/>
                      </a:srgbClr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افتتاح</a:t>
                </a: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55F87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 </a:t>
                </a: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65F88">
                        <a:alpha val="20000"/>
                      </a:srgbClr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الحصة</a:t>
                </a:r>
              </a:p>
            </p:txBody>
          </p:sp>
          <p:pic>
            <p:nvPicPr>
              <p:cNvPr id="25" name="Google Shape;1245;p5">
                <a:extLst>
                  <a:ext uri="{FF2B5EF4-FFF2-40B4-BE49-F238E27FC236}">
                    <a16:creationId xmlns:a16="http://schemas.microsoft.com/office/drawing/2014/main" id="{E8CD5B47-274E-4FA4-D132-D1DC9DA1DF78}"/>
                  </a:ext>
                </a:extLst>
              </p:cNvPr>
              <p:cNvPicPr preferRelativeResize="0"/>
              <p:nvPr/>
            </p:nvPicPr>
            <p:blipFill rotWithShape="1">
              <a:blip r:embed="rId3">
                <a:alphaModFix amt="20000"/>
              </a:blip>
              <a:srcRect/>
              <a:stretch/>
            </p:blipFill>
            <p:spPr>
              <a:xfrm>
                <a:off x="4432965" y="201436"/>
                <a:ext cx="278069" cy="278069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6" name="Google Shape;1244;p5">
                <a:extLst>
                  <a:ext uri="{FF2B5EF4-FFF2-40B4-BE49-F238E27FC236}">
                    <a16:creationId xmlns:a16="http://schemas.microsoft.com/office/drawing/2014/main" id="{3245AEA4-42E3-1813-945B-7165AEADE836}"/>
                  </a:ext>
                </a:extLst>
              </p:cNvPr>
              <p:cNvPicPr preferRelativeResize="0"/>
              <p:nvPr/>
            </p:nvPicPr>
            <p:blipFill rotWithShape="1">
              <a:blip r:embed="rId4"/>
              <a:srcRect/>
              <a:stretch/>
            </p:blipFill>
            <p:spPr>
              <a:xfrm>
                <a:off x="6033936" y="193078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pic>
            <p:nvPicPr>
              <p:cNvPr id="27" name="Image 26">
                <a:extLst>
                  <a:ext uri="{FF2B5EF4-FFF2-40B4-BE49-F238E27FC236}">
                    <a16:creationId xmlns:a16="http://schemas.microsoft.com/office/drawing/2014/main" id="{6A6CBE8B-FC7E-0B01-30E5-276CE212901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alphaModFix amt="20000"/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7458688" y="213106"/>
                <a:ext cx="258040" cy="25804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C13FAA36-7D35-1C0B-235C-CA3282990872}"/>
                </a:ext>
              </a:extLst>
            </p:cNvPr>
            <p:cNvSpPr>
              <a:spLocks/>
            </p:cNvSpPr>
            <p:nvPr/>
          </p:nvSpPr>
          <p:spPr>
            <a:xfrm>
              <a:off x="1159840" y="198936"/>
              <a:ext cx="1378966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اختــتام الحــصة</a:t>
              </a:r>
            </a:p>
          </p:txBody>
        </p:sp>
        <p:pic>
          <p:nvPicPr>
            <p:cNvPr id="21" name="Google Shape;1246;p5">
              <a:extLst>
                <a:ext uri="{FF2B5EF4-FFF2-40B4-BE49-F238E27FC236}">
                  <a16:creationId xmlns:a16="http://schemas.microsoft.com/office/drawing/2014/main" id="{24793940-F453-3F91-849A-541CE01A3311}"/>
                </a:ext>
              </a:extLst>
            </p:cNvPr>
            <p:cNvPicPr preferRelativeResize="0"/>
            <p:nvPr/>
          </p:nvPicPr>
          <p:blipFill rotWithShape="1">
            <a:blip r:embed="rId6">
              <a:alphaModFix amt="20000"/>
            </a:blip>
            <a:srcRect/>
            <a:stretch/>
          </p:blipFill>
          <p:spPr>
            <a:xfrm>
              <a:off x="2465141" y="201549"/>
              <a:ext cx="278069" cy="278069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5" name="ZoneTexte 4">
            <a:extLst>
              <a:ext uri="{FF2B5EF4-FFF2-40B4-BE49-F238E27FC236}">
                <a16:creationId xmlns:a16="http://schemas.microsoft.com/office/drawing/2014/main" id="{BDB170DD-29F6-32C9-3B8A-E37D66D96AA2}"/>
              </a:ext>
            </a:extLst>
          </p:cNvPr>
          <p:cNvSpPr txBox="1"/>
          <p:nvPr/>
        </p:nvSpPr>
        <p:spPr>
          <a:xfrm>
            <a:off x="-550393" y="1439874"/>
            <a:ext cx="8088922" cy="51398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أَكْمِلِ ٱلْكَلِماتِ </a:t>
            </a:r>
            <a:r>
              <a:rPr kumimoji="0" lang="ar-MA" sz="4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بِٱلْهَمْزَةِ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 ٱلْمُتَوَسِّطَةِ ٱلْمُناسِبَةِ: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1. يُـــ.....منُ ٱلطِّفْلُ بِأَحْلامِهِ ٱلْجَميلَةِ. 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2. قَرَأَ ٱلتِّلْميذُ سُـــ.....الَ </a:t>
            </a:r>
            <a:r>
              <a:rPr kumimoji="0" lang="ar-MA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ٱلْأُسْتاذِ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 بِعِنايَةٍ. 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3. وَجَدَ ٱلْعُمّالُ بِــــ.....راً قَديمَةً في ٱلْحَديقَةِ. 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4. حَضَر رَ.....يسُ ٱلْفَريقِ </a:t>
            </a:r>
            <a:r>
              <a:rPr kumimoji="0" lang="ar-MA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ٱلْمُقابَلَةَ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.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5. أَحَبَّ ٱلْجَميعُ </a:t>
            </a:r>
            <a:r>
              <a:rPr kumimoji="0" lang="ar-MA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ٱلْمُ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ــ.....لِّفَ </a:t>
            </a:r>
            <a:r>
              <a:rPr kumimoji="0" lang="ar-MA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ٱلْمَشْهورَ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. 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6. اسْتَيْقَظَ </a:t>
            </a:r>
            <a:r>
              <a:rPr kumimoji="0" lang="ar-MA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ٱلمَ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ــ.....مومُ باكِراً لِيُـــ....دِّنَ. 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7. حَلَّ ٱلتِّلْميذُ </a:t>
            </a:r>
            <a:r>
              <a:rPr kumimoji="0" lang="ar-MA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ٱلْمَسْ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ـــ.....</a:t>
            </a:r>
            <a:r>
              <a:rPr kumimoji="0" lang="ar-MA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لَةَ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 ٱلصَّعْبَةَ بِسُهولَةٍ. 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8. يَشْعُرُ </a:t>
            </a:r>
            <a:r>
              <a:rPr kumimoji="0" lang="ar-MA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بِٱلتَّفا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....لِ كُلَّما نَجَحَ في عَمَلِهِ. </a:t>
            </a:r>
          </a:p>
        </p:txBody>
      </p:sp>
    </p:spTree>
    <p:extLst>
      <p:ext uri="{BB962C8B-B14F-4D97-AF65-F5344CB8AC3E}">
        <p14:creationId xmlns:p14="http://schemas.microsoft.com/office/powerpoint/2010/main" val="2227777721"/>
      </p:ext>
    </p:extLst>
  </p:cSld>
  <p:clrMapOvr>
    <a:masterClrMapping/>
  </p:clrMapOvr>
  <p:transition spd="slow"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97BF3A-D2E1-F618-4ED1-D2E9883BFE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7DE9DEC2-B230-96B6-6412-A0AECE7F24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3143" y="827874"/>
            <a:ext cx="6806188" cy="612000"/>
          </a:xfrm>
        </p:spPr>
        <p:txBody>
          <a:bodyPr>
            <a:normAutofit/>
          </a:bodyPr>
          <a:lstStyle/>
          <a:p>
            <a:pPr lvl="0"/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نصحح؛ من يكتب الكلمة على السبورة. هل انتم متفقون؟ لماذا؟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C7BBCF1C-7846-935F-F728-B2E2D01B782D}"/>
              </a:ext>
            </a:extLst>
          </p:cNvPr>
          <p:cNvSpPr/>
          <p:nvPr/>
        </p:nvSpPr>
        <p:spPr>
          <a:xfrm>
            <a:off x="-613787" y="79476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3" name="Espace réservé pour une image  5">
            <a:extLst>
              <a:ext uri="{FF2B5EF4-FFF2-40B4-BE49-F238E27FC236}">
                <a16:creationId xmlns:a16="http://schemas.microsoft.com/office/drawing/2014/main" id="{0FEA7AA6-0C9F-CD82-9A2C-4DF4D2DF26C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grpSp>
        <p:nvGrpSpPr>
          <p:cNvPr id="12" name="Groupe 11">
            <a:extLst>
              <a:ext uri="{FF2B5EF4-FFF2-40B4-BE49-F238E27FC236}">
                <a16:creationId xmlns:a16="http://schemas.microsoft.com/office/drawing/2014/main" id="{EC46D248-8D60-DB16-B6E6-D0C75D944D9D}"/>
              </a:ext>
            </a:extLst>
          </p:cNvPr>
          <p:cNvGrpSpPr/>
          <p:nvPr/>
        </p:nvGrpSpPr>
        <p:grpSpPr>
          <a:xfrm>
            <a:off x="923731" y="153202"/>
            <a:ext cx="6766757" cy="347904"/>
            <a:chOff x="1159840" y="153202"/>
            <a:chExt cx="6530648" cy="347904"/>
          </a:xfrm>
        </p:grpSpPr>
        <p:grpSp>
          <p:nvGrpSpPr>
            <p:cNvPr id="14" name="Groupe 13">
              <a:extLst>
                <a:ext uri="{FF2B5EF4-FFF2-40B4-BE49-F238E27FC236}">
                  <a16:creationId xmlns:a16="http://schemas.microsoft.com/office/drawing/2014/main" id="{29032CDE-9154-6E5C-10F3-D9ED62BB004D}"/>
                </a:ext>
              </a:extLst>
            </p:cNvPr>
            <p:cNvGrpSpPr/>
            <p:nvPr/>
          </p:nvGrpSpPr>
          <p:grpSpPr>
            <a:xfrm>
              <a:off x="2603241" y="153202"/>
              <a:ext cx="5087247" cy="347904"/>
              <a:chOff x="3241266" y="153202"/>
              <a:chExt cx="4475462" cy="347904"/>
            </a:xfrm>
          </p:grpSpPr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A2386C59-6FB4-221A-4249-61CB3409C9F5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3241266" y="213106"/>
                <a:ext cx="1247762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65F88">
                        <a:alpha val="20000"/>
                      </a:srgbClr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الإنتاج الكتابي</a:t>
                </a:r>
              </a:p>
            </p:txBody>
          </p:sp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CD3F5FB3-6B77-6F68-F501-4021CE572A5F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4685148" y="193078"/>
                <a:ext cx="1378966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55F87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الإملاء</a:t>
                </a: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65F88">
                        <a:alpha val="20000"/>
                      </a:srgbClr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 </a:t>
                </a:r>
                <a:endPara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id="{86060AAF-F17E-A165-B7D2-673659286572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6312005" y="153202"/>
                <a:ext cx="1378966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65F88">
                        <a:alpha val="20000"/>
                      </a:srgbClr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افتتاح</a:t>
                </a: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55F87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 </a:t>
                </a: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65F88">
                        <a:alpha val="20000"/>
                      </a:srgbClr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الحصة</a:t>
                </a:r>
              </a:p>
            </p:txBody>
          </p:sp>
          <p:pic>
            <p:nvPicPr>
              <p:cNvPr id="25" name="Google Shape;1245;p5">
                <a:extLst>
                  <a:ext uri="{FF2B5EF4-FFF2-40B4-BE49-F238E27FC236}">
                    <a16:creationId xmlns:a16="http://schemas.microsoft.com/office/drawing/2014/main" id="{8BF67D01-2ABA-2957-1C5D-C48E99F31F4B}"/>
                  </a:ext>
                </a:extLst>
              </p:cNvPr>
              <p:cNvPicPr preferRelativeResize="0"/>
              <p:nvPr/>
            </p:nvPicPr>
            <p:blipFill rotWithShape="1">
              <a:blip r:embed="rId3">
                <a:alphaModFix amt="20000"/>
              </a:blip>
              <a:srcRect/>
              <a:stretch/>
            </p:blipFill>
            <p:spPr>
              <a:xfrm>
                <a:off x="4432965" y="201436"/>
                <a:ext cx="278069" cy="278069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6" name="Google Shape;1244;p5">
                <a:extLst>
                  <a:ext uri="{FF2B5EF4-FFF2-40B4-BE49-F238E27FC236}">
                    <a16:creationId xmlns:a16="http://schemas.microsoft.com/office/drawing/2014/main" id="{9D63AB05-2A37-32B0-0B8A-7C0EE7581436}"/>
                  </a:ext>
                </a:extLst>
              </p:cNvPr>
              <p:cNvPicPr preferRelativeResize="0"/>
              <p:nvPr/>
            </p:nvPicPr>
            <p:blipFill rotWithShape="1">
              <a:blip r:embed="rId4"/>
              <a:srcRect/>
              <a:stretch/>
            </p:blipFill>
            <p:spPr>
              <a:xfrm>
                <a:off x="6033936" y="193078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pic>
            <p:nvPicPr>
              <p:cNvPr id="27" name="Image 26">
                <a:extLst>
                  <a:ext uri="{FF2B5EF4-FFF2-40B4-BE49-F238E27FC236}">
                    <a16:creationId xmlns:a16="http://schemas.microsoft.com/office/drawing/2014/main" id="{1299C148-9942-82E0-BA32-71917E9BB1E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alphaModFix amt="20000"/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7458688" y="213106"/>
                <a:ext cx="258040" cy="25804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31833B6A-E2A0-9C68-9A19-2E754ECE1F40}"/>
                </a:ext>
              </a:extLst>
            </p:cNvPr>
            <p:cNvSpPr>
              <a:spLocks/>
            </p:cNvSpPr>
            <p:nvPr/>
          </p:nvSpPr>
          <p:spPr>
            <a:xfrm>
              <a:off x="1159840" y="198936"/>
              <a:ext cx="1378966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اختــتام الحــصة</a:t>
              </a:r>
            </a:p>
          </p:txBody>
        </p:sp>
        <p:pic>
          <p:nvPicPr>
            <p:cNvPr id="21" name="Google Shape;1246;p5">
              <a:extLst>
                <a:ext uri="{FF2B5EF4-FFF2-40B4-BE49-F238E27FC236}">
                  <a16:creationId xmlns:a16="http://schemas.microsoft.com/office/drawing/2014/main" id="{20A1D256-C0CD-DA74-CC32-43E8F5F6160A}"/>
                </a:ext>
              </a:extLst>
            </p:cNvPr>
            <p:cNvPicPr preferRelativeResize="0"/>
            <p:nvPr/>
          </p:nvPicPr>
          <p:blipFill rotWithShape="1">
            <a:blip r:embed="rId6">
              <a:alphaModFix amt="20000"/>
            </a:blip>
            <a:srcRect/>
            <a:stretch/>
          </p:blipFill>
          <p:spPr>
            <a:xfrm>
              <a:off x="2465141" y="201549"/>
              <a:ext cx="278069" cy="278069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5" name="ZoneTexte 4">
            <a:extLst>
              <a:ext uri="{FF2B5EF4-FFF2-40B4-BE49-F238E27FC236}">
                <a16:creationId xmlns:a16="http://schemas.microsoft.com/office/drawing/2014/main" id="{12D87DDF-7F82-BE33-0CE7-DE66F67C4E42}"/>
              </a:ext>
            </a:extLst>
          </p:cNvPr>
          <p:cNvSpPr txBox="1"/>
          <p:nvPr/>
        </p:nvSpPr>
        <p:spPr>
          <a:xfrm>
            <a:off x="-550393" y="1439874"/>
            <a:ext cx="8088922" cy="51398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أَكْمِلِ ٱلْكَلِماتِ </a:t>
            </a:r>
            <a:r>
              <a:rPr kumimoji="0" lang="ar-MA" sz="4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بِٱلْهَمْزَةِ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 ٱلْمُتَوَسِّطَةِ ٱلْمُناسِبَةِ: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1. يُـــ.....منُ ٱلطِّفْلُ بِأَحْلامِهِ ٱلْجَميلَةِ. 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2. قَرَأَ ٱلتِّلْميذُ سُـــ.....الَ </a:t>
            </a:r>
            <a:r>
              <a:rPr kumimoji="0" lang="ar-MA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ٱلْأُسْتاذِ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 بِعِنايَةٍ. 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3. وَجَدَ ٱلْعُمّالُ بِــــ.....راً قَديمَةً في ٱلْحَديقَةِ. 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4. حَضَر رَ.....يسُ ٱلْفَريقِ </a:t>
            </a:r>
            <a:r>
              <a:rPr kumimoji="0" lang="ar-MA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ٱلْمُقابَلَةَ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.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5. أَحَبَّ ٱلْجَميعُ </a:t>
            </a:r>
            <a:r>
              <a:rPr kumimoji="0" lang="ar-MA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ٱلْمُ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ــ.....لِّفَ </a:t>
            </a:r>
            <a:r>
              <a:rPr kumimoji="0" lang="ar-MA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ٱلْمَشْهورَ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. 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6. اسْتَيْقَظَ </a:t>
            </a:r>
            <a:r>
              <a:rPr kumimoji="0" lang="ar-MA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ٱلمَ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ــ.....مومُ باكِراً لِيُـــ....دِّنَ. 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7. حَلَّ ٱلتِّلْميذُ </a:t>
            </a:r>
            <a:r>
              <a:rPr kumimoji="0" lang="ar-MA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ٱلْمَسْ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ـــ.....</a:t>
            </a:r>
            <a:r>
              <a:rPr kumimoji="0" lang="ar-MA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لَةَ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 ٱلصَّعْبَةَ بِسُهولَةٍ. 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8. يَشْعُرُ </a:t>
            </a:r>
            <a:r>
              <a:rPr kumimoji="0" lang="ar-MA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بِٱلتَّفا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....لِ كُلَّما نَجَحَ في عَمَلِهِ. </a:t>
            </a:r>
          </a:p>
        </p:txBody>
      </p:sp>
    </p:spTree>
    <p:extLst>
      <p:ext uri="{BB962C8B-B14F-4D97-AF65-F5344CB8AC3E}">
        <p14:creationId xmlns:p14="http://schemas.microsoft.com/office/powerpoint/2010/main" val="1867231612"/>
      </p:ext>
    </p:extLst>
  </p:cSld>
  <p:clrMapOvr>
    <a:masterClrMapping/>
  </p:clrMapOvr>
  <p:transition spd="slow"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A6839A-E1ED-3CC9-3597-FB037FBBEB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306EB4F2-85C3-CE76-D0FF-6EC4A44D2C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3143" y="827874"/>
            <a:ext cx="6806188" cy="612000"/>
          </a:xfrm>
        </p:spPr>
        <p:txBody>
          <a:bodyPr>
            <a:normAutofit/>
          </a:bodyPr>
          <a:lstStyle/>
          <a:p>
            <a:pPr lvl="0"/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صححوا. 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7CAA3034-6E9F-A9A6-B285-CCE1E82FE8CD}"/>
              </a:ext>
            </a:extLst>
          </p:cNvPr>
          <p:cNvSpPr/>
          <p:nvPr/>
        </p:nvSpPr>
        <p:spPr>
          <a:xfrm>
            <a:off x="-613787" y="79476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3" name="Espace réservé pour une image  5">
            <a:extLst>
              <a:ext uri="{FF2B5EF4-FFF2-40B4-BE49-F238E27FC236}">
                <a16:creationId xmlns:a16="http://schemas.microsoft.com/office/drawing/2014/main" id="{1FFDC86C-6680-DEC8-18F9-9895BC511DF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grpSp>
        <p:nvGrpSpPr>
          <p:cNvPr id="12" name="Groupe 11">
            <a:extLst>
              <a:ext uri="{FF2B5EF4-FFF2-40B4-BE49-F238E27FC236}">
                <a16:creationId xmlns:a16="http://schemas.microsoft.com/office/drawing/2014/main" id="{FD0A1F33-6259-1C24-4BAE-AB01ABCEC36C}"/>
              </a:ext>
            </a:extLst>
          </p:cNvPr>
          <p:cNvGrpSpPr/>
          <p:nvPr/>
        </p:nvGrpSpPr>
        <p:grpSpPr>
          <a:xfrm>
            <a:off x="923731" y="153202"/>
            <a:ext cx="6766757" cy="347904"/>
            <a:chOff x="1159840" y="153202"/>
            <a:chExt cx="6530648" cy="347904"/>
          </a:xfrm>
        </p:grpSpPr>
        <p:grpSp>
          <p:nvGrpSpPr>
            <p:cNvPr id="14" name="Groupe 13">
              <a:extLst>
                <a:ext uri="{FF2B5EF4-FFF2-40B4-BE49-F238E27FC236}">
                  <a16:creationId xmlns:a16="http://schemas.microsoft.com/office/drawing/2014/main" id="{CEFA0DE9-398E-1AC6-2086-46C1FA412711}"/>
                </a:ext>
              </a:extLst>
            </p:cNvPr>
            <p:cNvGrpSpPr/>
            <p:nvPr/>
          </p:nvGrpSpPr>
          <p:grpSpPr>
            <a:xfrm>
              <a:off x="2603241" y="153202"/>
              <a:ext cx="5087247" cy="347904"/>
              <a:chOff x="3241266" y="153202"/>
              <a:chExt cx="4475462" cy="347904"/>
            </a:xfrm>
          </p:grpSpPr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6633C0E5-7D37-0F8B-9A2B-B4324641F9CE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3241266" y="213106"/>
                <a:ext cx="1247762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65F88">
                        <a:alpha val="20000"/>
                      </a:srgbClr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الإنتاج الكتابي</a:t>
                </a:r>
              </a:p>
            </p:txBody>
          </p:sp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8A6110C9-72EA-6BE2-7F74-F66A04847865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4685148" y="193078"/>
                <a:ext cx="1378966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55F87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الإملاء</a:t>
                </a: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65F88">
                        <a:alpha val="20000"/>
                      </a:srgbClr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 </a:t>
                </a:r>
                <a:endPara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id="{AB824E1D-D814-EDC6-4D20-D613768B77F8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6312005" y="153202"/>
                <a:ext cx="1378966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65F88">
                        <a:alpha val="20000"/>
                      </a:srgbClr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افتتاح</a:t>
                </a: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55F87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 </a:t>
                </a: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65F88">
                        <a:alpha val="20000"/>
                      </a:srgbClr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الحصة</a:t>
                </a:r>
              </a:p>
            </p:txBody>
          </p:sp>
          <p:pic>
            <p:nvPicPr>
              <p:cNvPr id="25" name="Google Shape;1245;p5">
                <a:extLst>
                  <a:ext uri="{FF2B5EF4-FFF2-40B4-BE49-F238E27FC236}">
                    <a16:creationId xmlns:a16="http://schemas.microsoft.com/office/drawing/2014/main" id="{3475027E-55D4-EEB4-12DD-CCEBEFB0F78B}"/>
                  </a:ext>
                </a:extLst>
              </p:cNvPr>
              <p:cNvPicPr preferRelativeResize="0"/>
              <p:nvPr/>
            </p:nvPicPr>
            <p:blipFill rotWithShape="1">
              <a:blip r:embed="rId3">
                <a:alphaModFix amt="20000"/>
              </a:blip>
              <a:srcRect/>
              <a:stretch/>
            </p:blipFill>
            <p:spPr>
              <a:xfrm>
                <a:off x="4432965" y="201436"/>
                <a:ext cx="278069" cy="278069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6" name="Google Shape;1244;p5">
                <a:extLst>
                  <a:ext uri="{FF2B5EF4-FFF2-40B4-BE49-F238E27FC236}">
                    <a16:creationId xmlns:a16="http://schemas.microsoft.com/office/drawing/2014/main" id="{309B4E95-6A6E-4364-4B84-1144B2A8F805}"/>
                  </a:ext>
                </a:extLst>
              </p:cNvPr>
              <p:cNvPicPr preferRelativeResize="0"/>
              <p:nvPr/>
            </p:nvPicPr>
            <p:blipFill rotWithShape="1">
              <a:blip r:embed="rId4"/>
              <a:srcRect/>
              <a:stretch/>
            </p:blipFill>
            <p:spPr>
              <a:xfrm>
                <a:off x="6033936" y="193078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pic>
            <p:nvPicPr>
              <p:cNvPr id="27" name="Image 26">
                <a:extLst>
                  <a:ext uri="{FF2B5EF4-FFF2-40B4-BE49-F238E27FC236}">
                    <a16:creationId xmlns:a16="http://schemas.microsoft.com/office/drawing/2014/main" id="{92A585D4-7868-1EAE-1E12-2936EA7DD44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alphaModFix amt="20000"/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7458688" y="213106"/>
                <a:ext cx="258040" cy="25804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BE1B0A4E-CD9F-B1C6-C0FB-851B8D4E8C34}"/>
                </a:ext>
              </a:extLst>
            </p:cNvPr>
            <p:cNvSpPr>
              <a:spLocks/>
            </p:cNvSpPr>
            <p:nvPr/>
          </p:nvSpPr>
          <p:spPr>
            <a:xfrm>
              <a:off x="1159840" y="198936"/>
              <a:ext cx="1378966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اختــتام الحــصة</a:t>
              </a:r>
            </a:p>
          </p:txBody>
        </p:sp>
        <p:pic>
          <p:nvPicPr>
            <p:cNvPr id="21" name="Google Shape;1246;p5">
              <a:extLst>
                <a:ext uri="{FF2B5EF4-FFF2-40B4-BE49-F238E27FC236}">
                  <a16:creationId xmlns:a16="http://schemas.microsoft.com/office/drawing/2014/main" id="{FD51E88A-0512-B59A-D7AE-AB0B55AF859B}"/>
                </a:ext>
              </a:extLst>
            </p:cNvPr>
            <p:cNvPicPr preferRelativeResize="0"/>
            <p:nvPr/>
          </p:nvPicPr>
          <p:blipFill rotWithShape="1">
            <a:blip r:embed="rId6">
              <a:alphaModFix amt="20000"/>
            </a:blip>
            <a:srcRect/>
            <a:stretch/>
          </p:blipFill>
          <p:spPr>
            <a:xfrm>
              <a:off x="2465141" y="201549"/>
              <a:ext cx="278069" cy="278069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5" name="ZoneTexte 4">
            <a:extLst>
              <a:ext uri="{FF2B5EF4-FFF2-40B4-BE49-F238E27FC236}">
                <a16:creationId xmlns:a16="http://schemas.microsoft.com/office/drawing/2014/main" id="{F0EFEF7E-664C-6C03-A025-C1E2B8674856}"/>
              </a:ext>
            </a:extLst>
          </p:cNvPr>
          <p:cNvSpPr txBox="1"/>
          <p:nvPr/>
        </p:nvSpPr>
        <p:spPr>
          <a:xfrm>
            <a:off x="-550393" y="1439874"/>
            <a:ext cx="8088922" cy="51398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أَكْمِلِ ٱلْكَلِماتِ </a:t>
            </a:r>
            <a:r>
              <a:rPr kumimoji="0" lang="ar-MA" sz="4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بِٱلْهَمْزَةِ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 ٱلْمُتَوَسِّطَةِ ٱلْمُناسِبَةِ: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1. يُـــ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ؤ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ْمنُ ٱلطِّفْلُ بِأَحْلامِهِ ٱلْجَميلَةِ. 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2. قَرَأَ ٱلتِّلْميذُ سُـــ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ؤ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َالَ </a:t>
            </a:r>
            <a:r>
              <a:rPr kumimoji="0" lang="ar-MA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ٱلْأُسْتاذِ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 بِعِنايَةٍ. 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3. وَجَدَ ٱلْعُمّالُ بِــــ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ئْــ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راً قَديمَةً في ٱلْحَديقَةِ. 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4. حَضَر </a:t>
            </a:r>
            <a:r>
              <a:rPr kumimoji="0" lang="ar-MA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رَ</a:t>
            </a:r>
            <a:r>
              <a:rPr kumimoji="0" lang="ar-MA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ئِ</a:t>
            </a:r>
            <a:r>
              <a:rPr lang="ar-MA" sz="3600" b="1" dirty="0">
                <a:solidFill>
                  <a:srgbClr val="C00000"/>
                </a:solidFill>
                <a:latin typeface="Dosis SemiBold" pitchFamily="2" charset="0"/>
                <a:cs typeface="Microsoft Uighur" panose="02000000000000000000" pitchFamily="2" charset="-78"/>
              </a:rPr>
              <a:t>ـ</a:t>
            </a:r>
            <a:r>
              <a:rPr lang="ar-MA" sz="3600" b="1" dirty="0">
                <a:solidFill>
                  <a:srgbClr val="424D7B"/>
                </a:solidFill>
                <a:latin typeface="Dosis SemiBold" pitchFamily="2" charset="0"/>
                <a:cs typeface="Microsoft Uighur" panose="02000000000000000000" pitchFamily="2" charset="-78"/>
              </a:rPr>
              <a:t>ـ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يسُ ٱلْفَريقِ </a:t>
            </a:r>
            <a:r>
              <a:rPr kumimoji="0" lang="ar-MA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ٱلْمُقابَلَةَ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.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5. أَحَبَّ ٱلْجَميعُ ٱلْمُــــ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ؤ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َلِّفَ </a:t>
            </a:r>
            <a:r>
              <a:rPr kumimoji="0" lang="ar-MA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ٱلْمَشْهورَ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. 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6. اِسْتَيْقَظَ </a:t>
            </a:r>
            <a:r>
              <a:rPr kumimoji="0" lang="ar-MA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ٱلمَــ</a:t>
            </a:r>
            <a:r>
              <a:rPr kumimoji="0" lang="ar-MA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أْ</a:t>
            </a:r>
            <a:r>
              <a:rPr kumimoji="0" lang="ar-MA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مومُ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 باكِراً </a:t>
            </a:r>
            <a:r>
              <a:rPr kumimoji="0" lang="ar-MA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لِيُـــ</a:t>
            </a:r>
            <a:r>
              <a:rPr kumimoji="0" lang="ar-MA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ؤ</a:t>
            </a:r>
            <a:r>
              <a:rPr kumimoji="0" lang="ar-MA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َدِّنَ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. 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7. حَلَّ ٱلتِّلْميذُ </a:t>
            </a:r>
            <a:r>
              <a:rPr kumimoji="0" lang="ar-MA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ٱلْمَسْـــ</a:t>
            </a:r>
            <a:r>
              <a:rPr kumimoji="0" lang="ar-MA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أَ</a:t>
            </a:r>
            <a:r>
              <a:rPr kumimoji="0" lang="ar-MA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لَةَ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 ٱلصَّعْبَةَ بِسُهولَةٍ. 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8. يَشْعُرُ </a:t>
            </a:r>
            <a:r>
              <a:rPr kumimoji="0" lang="ar-MA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بِٱلتَّفا</a:t>
            </a:r>
            <a:r>
              <a:rPr lang="ar-MA" sz="3600" b="1" dirty="0">
                <a:solidFill>
                  <a:srgbClr val="C00000"/>
                </a:solidFill>
                <a:latin typeface="Dosis SemiBold" pitchFamily="2" charset="0"/>
                <a:cs typeface="Microsoft Uighur" panose="02000000000000000000" pitchFamily="2" charset="-78"/>
              </a:rPr>
              <a:t>ؤ</a:t>
            </a:r>
            <a:r>
              <a:rPr lang="ar-MA" sz="3600" b="1" dirty="0">
                <a:solidFill>
                  <a:srgbClr val="424D7B"/>
                </a:solidFill>
                <a:latin typeface="Dosis SemiBold" pitchFamily="2" charset="0"/>
                <a:cs typeface="Microsoft Uighur" panose="02000000000000000000" pitchFamily="2" charset="-78"/>
              </a:rPr>
              <a:t>ُ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لِ كُلَّما نَجَحَ في عَمَلِهِ. </a:t>
            </a:r>
          </a:p>
        </p:txBody>
      </p:sp>
    </p:spTree>
    <p:extLst>
      <p:ext uri="{BB962C8B-B14F-4D97-AF65-F5344CB8AC3E}">
        <p14:creationId xmlns:p14="http://schemas.microsoft.com/office/powerpoint/2010/main" val="3323089581"/>
      </p:ext>
    </p:extLst>
  </p:cSld>
  <p:clrMapOvr>
    <a:masterClrMapping/>
  </p:clrMapOvr>
  <p:transition spd="slow"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2F4C3E-C039-04C4-7140-03155D3087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888CDBA6-55E7-F1A6-B557-2B5BA73EF5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1223456"/>
            <a:ext cx="7886700" cy="720000"/>
          </a:xfrm>
        </p:spPr>
        <p:txBody>
          <a:bodyPr/>
          <a:lstStyle/>
          <a:p>
            <a:r>
              <a:rPr lang="ar-MA" sz="4000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الإنتاج الكتابي</a:t>
            </a:r>
            <a:endParaRPr lang="fr-MA" sz="4000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1606E341-412B-9259-26C6-8C12C0C7BDA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7053" y="1862943"/>
            <a:ext cx="7789894" cy="2830355"/>
          </a:xfrm>
          <a:prstGeom prst="rect">
            <a:avLst/>
          </a:prstGeom>
        </p:spPr>
      </p:pic>
      <p:sp>
        <p:nvSpPr>
          <p:cNvPr id="30" name="ZoneTexte 29">
            <a:extLst>
              <a:ext uri="{FF2B5EF4-FFF2-40B4-BE49-F238E27FC236}">
                <a16:creationId xmlns:a16="http://schemas.microsoft.com/office/drawing/2014/main" id="{FA85EFFB-1FA1-5519-8E57-0F6C1774599A}"/>
              </a:ext>
            </a:extLst>
          </p:cNvPr>
          <p:cNvSpPr txBox="1"/>
          <p:nvPr/>
        </p:nvSpPr>
        <p:spPr>
          <a:xfrm>
            <a:off x="5651097" y="1720336"/>
            <a:ext cx="138050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3200" b="1" noProof="0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:</a:t>
            </a:r>
            <a:endParaRPr kumimoji="0" lang="fr-MA" sz="3200" b="0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" name="Image 8">
            <a:extLst>
              <a:ext uri="{FF2B5EF4-FFF2-40B4-BE49-F238E27FC236}">
                <a16:creationId xmlns:a16="http://schemas.microsoft.com/office/drawing/2014/main" id="{3FA2FF21-EAC3-E0A7-E7CC-FC9E71E195D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52453" y="1402857"/>
            <a:ext cx="360000" cy="360000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9193A57-886E-4BD8-5F2C-99C70B809A4D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7242520" y="2012724"/>
            <a:ext cx="730771" cy="735759"/>
          </a:xfrm>
          <a:prstGeom prst="rect">
            <a:avLst/>
          </a:prstGeom>
        </p:spPr>
      </p:pic>
      <p:sp>
        <p:nvSpPr>
          <p:cNvPr id="4" name="Espace réservé du texte 5">
            <a:extLst>
              <a:ext uri="{FF2B5EF4-FFF2-40B4-BE49-F238E27FC236}">
                <a16:creationId xmlns:a16="http://schemas.microsoft.com/office/drawing/2014/main" id="{91E54565-2EFD-A10D-DF81-E78AE1C95CE4}"/>
              </a:ext>
            </a:extLst>
          </p:cNvPr>
          <p:cNvSpPr txBox="1">
            <a:spLocks/>
          </p:cNvSpPr>
          <p:nvPr/>
        </p:nvSpPr>
        <p:spPr>
          <a:xfrm>
            <a:off x="1921945" y="3100877"/>
            <a:ext cx="530011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ct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lang="ar-MA" sz="2800" b="1" noProof="0" dirty="0">
                <a:cs typeface="Microsoft Uighur" panose="02000000000000000000" pitchFamily="2" charset="-78"/>
              </a:rPr>
              <a:t>كتابة إعلان</a:t>
            </a:r>
            <a:r>
              <a:rPr lang="ar-MA" sz="2800" b="1" dirty="0">
                <a:cs typeface="Microsoft Uighur" panose="02000000000000000000" pitchFamily="2" charset="-78"/>
              </a:rPr>
              <a:t>.</a:t>
            </a:r>
            <a:endParaRPr kumimoji="0" lang="ar-MA" sz="28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Microsoft Uighur" panose="02000000000000000000" pitchFamily="2" charset="-78"/>
            </a:endParaRPr>
          </a:p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مراجعة وتوليف</a:t>
            </a:r>
            <a:endParaRPr kumimoji="0" lang="tzm-Arab-MA" sz="36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02727332-BC1E-361B-A337-A0B29FFDD25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871" y="1244061"/>
            <a:ext cx="1047615" cy="12060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870281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70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4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712EF1-D005-5147-598F-416D8F7735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CC7F5089-47D8-98FC-7DC5-AE77E7A037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6719" y="827874"/>
            <a:ext cx="6372612" cy="612000"/>
          </a:xfrm>
        </p:spPr>
        <p:txBody>
          <a:bodyPr>
            <a:normAutofit/>
          </a:bodyPr>
          <a:lstStyle/>
          <a:p>
            <a:pPr lvl="0"/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سنتذكر معا طريقة كتابة إعلان حول  نشاطٍ أو حدث فني أو ثقافي .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C05278B2-9B3E-68C6-4047-E200DE3C14C6}"/>
              </a:ext>
            </a:extLst>
          </p:cNvPr>
          <p:cNvSpPr/>
          <p:nvPr/>
        </p:nvSpPr>
        <p:spPr>
          <a:xfrm>
            <a:off x="-613787" y="79476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42C3EF67-7248-66D2-ACCE-3D20B854A79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6926" y="1665483"/>
            <a:ext cx="5739780" cy="4859141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42EDC410-E488-D56B-8AC7-4B53EF7C1F82}"/>
              </a:ext>
            </a:extLst>
          </p:cNvPr>
          <p:cNvSpPr txBox="1"/>
          <p:nvPr/>
        </p:nvSpPr>
        <p:spPr>
          <a:xfrm>
            <a:off x="2288171" y="2736171"/>
            <a:ext cx="2959487" cy="919401"/>
          </a:xfrm>
          <a:prstGeom prst="roundRect">
            <a:avLst/>
          </a:prstGeom>
          <a:noFill/>
          <a:ln w="28575">
            <a:noFill/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كِتابَةُ إِعْلانٍ.</a:t>
            </a:r>
            <a:endParaRPr kumimoji="0" lang="fr-FR" sz="4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3" name="Espace réservé pour une image  5">
            <a:extLst>
              <a:ext uri="{FF2B5EF4-FFF2-40B4-BE49-F238E27FC236}">
                <a16:creationId xmlns:a16="http://schemas.microsoft.com/office/drawing/2014/main" id="{2FC7D789-2A07-1875-3BDE-B6EEED33278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AE4B45BD-ABBB-EFAF-C5EC-E0825EED4929}"/>
              </a:ext>
            </a:extLst>
          </p:cNvPr>
          <p:cNvGrpSpPr/>
          <p:nvPr/>
        </p:nvGrpSpPr>
        <p:grpSpPr>
          <a:xfrm>
            <a:off x="923731" y="153202"/>
            <a:ext cx="6766757" cy="347904"/>
            <a:chOff x="1159840" y="153202"/>
            <a:chExt cx="6530648" cy="347904"/>
          </a:xfrm>
        </p:grpSpPr>
        <p:grpSp>
          <p:nvGrpSpPr>
            <p:cNvPr id="5" name="Groupe 4">
              <a:extLst>
                <a:ext uri="{FF2B5EF4-FFF2-40B4-BE49-F238E27FC236}">
                  <a16:creationId xmlns:a16="http://schemas.microsoft.com/office/drawing/2014/main" id="{369D67A6-2E5E-B12D-9A23-2E3E76D8C402}"/>
                </a:ext>
              </a:extLst>
            </p:cNvPr>
            <p:cNvGrpSpPr/>
            <p:nvPr/>
          </p:nvGrpSpPr>
          <p:grpSpPr>
            <a:xfrm>
              <a:off x="2603241" y="153202"/>
              <a:ext cx="5087247" cy="347904"/>
              <a:chOff x="3241266" y="153202"/>
              <a:chExt cx="4475462" cy="347904"/>
            </a:xfrm>
          </p:grpSpPr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96ADC98A-AA21-23C5-054C-58E5CB14F0A2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3241266" y="213106"/>
                <a:ext cx="1247762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55F87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الإنتاج الكتابي</a:t>
                </a:r>
              </a:p>
            </p:txBody>
          </p:sp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3FD33291-F8D8-6A0A-7B00-17C029310BD8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4685148" y="193078"/>
                <a:ext cx="1378966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65F88">
                        <a:alpha val="20000"/>
                      </a:srgbClr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الإملاء </a:t>
                </a:r>
                <a:endPara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E1F4A0BD-0C81-0F5B-7F91-E7C8C29D0AFE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6312005" y="153202"/>
                <a:ext cx="1378966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65F88">
                        <a:alpha val="20000"/>
                      </a:srgbClr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افتتاح</a:t>
                </a: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55F87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 </a:t>
                </a: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65F88">
                        <a:alpha val="20000"/>
                      </a:srgbClr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الحصة</a:t>
                </a:r>
              </a:p>
            </p:txBody>
          </p:sp>
          <p:pic>
            <p:nvPicPr>
              <p:cNvPr id="21" name="Google Shape;1245;p5">
                <a:extLst>
                  <a:ext uri="{FF2B5EF4-FFF2-40B4-BE49-F238E27FC236}">
                    <a16:creationId xmlns:a16="http://schemas.microsoft.com/office/drawing/2014/main" id="{52D1B6E2-E365-A2A7-B473-331120224901}"/>
                  </a:ext>
                </a:extLst>
              </p:cNvPr>
              <p:cNvPicPr preferRelativeResize="0"/>
              <p:nvPr/>
            </p:nvPicPr>
            <p:blipFill rotWithShape="1">
              <a:blip r:embed="rId4"/>
              <a:srcRect/>
              <a:stretch/>
            </p:blipFill>
            <p:spPr>
              <a:xfrm>
                <a:off x="4432965" y="201436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pic>
            <p:nvPicPr>
              <p:cNvPr id="22" name="Google Shape;1244;p5">
                <a:extLst>
                  <a:ext uri="{FF2B5EF4-FFF2-40B4-BE49-F238E27FC236}">
                    <a16:creationId xmlns:a16="http://schemas.microsoft.com/office/drawing/2014/main" id="{D3844C54-090F-D4CC-C0DA-3D26783251F8}"/>
                  </a:ext>
                </a:extLst>
              </p:cNvPr>
              <p:cNvPicPr preferRelativeResize="0"/>
              <p:nvPr/>
            </p:nvPicPr>
            <p:blipFill rotWithShape="1">
              <a:blip r:embed="rId5">
                <a:alphaModFix amt="20000"/>
              </a:blip>
              <a:srcRect/>
              <a:stretch/>
            </p:blipFill>
            <p:spPr>
              <a:xfrm>
                <a:off x="6033936" y="193078"/>
                <a:ext cx="278069" cy="278069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3" name="Image 22">
                <a:extLst>
                  <a:ext uri="{FF2B5EF4-FFF2-40B4-BE49-F238E27FC236}">
                    <a16:creationId xmlns:a16="http://schemas.microsoft.com/office/drawing/2014/main" id="{F8488D14-6993-C40C-88C4-180B0E30EC2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alphaModFix amt="20000"/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7458688" y="213106"/>
                <a:ext cx="258040" cy="25804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E84B491B-DD84-040C-3F89-26B49B192EE2}"/>
                </a:ext>
              </a:extLst>
            </p:cNvPr>
            <p:cNvSpPr>
              <a:spLocks/>
            </p:cNvSpPr>
            <p:nvPr/>
          </p:nvSpPr>
          <p:spPr>
            <a:xfrm>
              <a:off x="1159840" y="198936"/>
              <a:ext cx="1378966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اختــتام الحــصة</a:t>
              </a:r>
            </a:p>
          </p:txBody>
        </p:sp>
        <p:pic>
          <p:nvPicPr>
            <p:cNvPr id="8" name="Google Shape;1246;p5">
              <a:extLst>
                <a:ext uri="{FF2B5EF4-FFF2-40B4-BE49-F238E27FC236}">
                  <a16:creationId xmlns:a16="http://schemas.microsoft.com/office/drawing/2014/main" id="{4D6F4204-28E3-3E78-51A5-F12C8962B843}"/>
                </a:ext>
              </a:extLst>
            </p:cNvPr>
            <p:cNvPicPr preferRelativeResize="0"/>
            <p:nvPr/>
          </p:nvPicPr>
          <p:blipFill rotWithShape="1">
            <a:blip r:embed="rId7">
              <a:alphaModFix amt="20000"/>
            </a:blip>
            <a:srcRect/>
            <a:stretch/>
          </p:blipFill>
          <p:spPr>
            <a:xfrm>
              <a:off x="2465141" y="201549"/>
              <a:ext cx="278069" cy="278069"/>
            </a:xfrm>
            <a:prstGeom prst="rect">
              <a:avLst/>
            </a:prstGeom>
            <a:noFill/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3202705318"/>
      </p:ext>
    </p:extLst>
  </p:cSld>
  <p:clrMapOvr>
    <a:masterClrMapping/>
  </p:clrMapOvr>
  <p:transition spd="slow"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0B5373-DCDF-70AD-7BC7-9B64E755A0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20DB8025-8BFD-8BDD-31A0-C92B19C173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6719" y="827874"/>
            <a:ext cx="6372612" cy="612000"/>
          </a:xfrm>
        </p:spPr>
        <p:txBody>
          <a:bodyPr>
            <a:normAutofit/>
          </a:bodyPr>
          <a:lstStyle/>
          <a:p>
            <a:pPr lvl="0"/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 هي عناصر الإعلان؟ ماذا نكتب في كل عنصر؟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7D6D21C2-8840-8810-4751-42D2A80D3829}"/>
              </a:ext>
            </a:extLst>
          </p:cNvPr>
          <p:cNvSpPr/>
          <p:nvPr/>
        </p:nvSpPr>
        <p:spPr>
          <a:xfrm>
            <a:off x="-613787" y="79476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3" name="Espace réservé pour une image  5">
            <a:extLst>
              <a:ext uri="{FF2B5EF4-FFF2-40B4-BE49-F238E27FC236}">
                <a16:creationId xmlns:a16="http://schemas.microsoft.com/office/drawing/2014/main" id="{948DB92D-EDFF-5987-6307-33F372DF223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5F4796DB-A88A-CB14-E7D8-5A8933417F99}"/>
              </a:ext>
            </a:extLst>
          </p:cNvPr>
          <p:cNvGrpSpPr/>
          <p:nvPr/>
        </p:nvGrpSpPr>
        <p:grpSpPr>
          <a:xfrm>
            <a:off x="923731" y="153202"/>
            <a:ext cx="6766757" cy="347904"/>
            <a:chOff x="1159840" y="153202"/>
            <a:chExt cx="6530648" cy="347904"/>
          </a:xfrm>
        </p:grpSpPr>
        <p:grpSp>
          <p:nvGrpSpPr>
            <p:cNvPr id="5" name="Groupe 4">
              <a:extLst>
                <a:ext uri="{FF2B5EF4-FFF2-40B4-BE49-F238E27FC236}">
                  <a16:creationId xmlns:a16="http://schemas.microsoft.com/office/drawing/2014/main" id="{81A6958A-CEBB-C005-8591-39A447981C2A}"/>
                </a:ext>
              </a:extLst>
            </p:cNvPr>
            <p:cNvGrpSpPr/>
            <p:nvPr/>
          </p:nvGrpSpPr>
          <p:grpSpPr>
            <a:xfrm>
              <a:off x="2603241" y="153202"/>
              <a:ext cx="5087247" cy="347904"/>
              <a:chOff x="3241266" y="153202"/>
              <a:chExt cx="4475462" cy="347904"/>
            </a:xfrm>
          </p:grpSpPr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55EE30D1-963B-EE23-4AAB-30A96D8DAA2C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3241266" y="213106"/>
                <a:ext cx="1247762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55F87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الإنتاج الكتابي</a:t>
                </a:r>
              </a:p>
            </p:txBody>
          </p:sp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69E996AA-D224-CCBF-CB0A-AF207F3D9166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4685148" y="193078"/>
                <a:ext cx="1378966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65F88">
                        <a:alpha val="20000"/>
                      </a:srgbClr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الإملاء </a:t>
                </a:r>
                <a:endPara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D166EEA7-098A-8130-5120-D3BC7CF3A497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6312005" y="153202"/>
                <a:ext cx="1378966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65F88">
                        <a:alpha val="20000"/>
                      </a:srgbClr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افتتاح</a:t>
                </a: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55F87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 </a:t>
                </a: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65F88">
                        <a:alpha val="20000"/>
                      </a:srgbClr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الحصة</a:t>
                </a:r>
              </a:p>
            </p:txBody>
          </p:sp>
          <p:pic>
            <p:nvPicPr>
              <p:cNvPr id="21" name="Google Shape;1245;p5">
                <a:extLst>
                  <a:ext uri="{FF2B5EF4-FFF2-40B4-BE49-F238E27FC236}">
                    <a16:creationId xmlns:a16="http://schemas.microsoft.com/office/drawing/2014/main" id="{4DAF14E1-583D-5FFC-B07F-7B25DBB5FAE3}"/>
                  </a:ext>
                </a:extLst>
              </p:cNvPr>
              <p:cNvPicPr preferRelativeResize="0"/>
              <p:nvPr/>
            </p:nvPicPr>
            <p:blipFill rotWithShape="1">
              <a:blip r:embed="rId3"/>
              <a:srcRect/>
              <a:stretch/>
            </p:blipFill>
            <p:spPr>
              <a:xfrm>
                <a:off x="4432965" y="201436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pic>
            <p:nvPicPr>
              <p:cNvPr id="22" name="Google Shape;1244;p5">
                <a:extLst>
                  <a:ext uri="{FF2B5EF4-FFF2-40B4-BE49-F238E27FC236}">
                    <a16:creationId xmlns:a16="http://schemas.microsoft.com/office/drawing/2014/main" id="{66D240E5-7BBB-82E5-E839-8DC39CC12C34}"/>
                  </a:ext>
                </a:extLst>
              </p:cNvPr>
              <p:cNvPicPr preferRelativeResize="0"/>
              <p:nvPr/>
            </p:nvPicPr>
            <p:blipFill rotWithShape="1">
              <a:blip r:embed="rId4">
                <a:alphaModFix amt="20000"/>
              </a:blip>
              <a:srcRect/>
              <a:stretch/>
            </p:blipFill>
            <p:spPr>
              <a:xfrm>
                <a:off x="6033936" y="193078"/>
                <a:ext cx="278069" cy="278069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3" name="Image 22">
                <a:extLst>
                  <a:ext uri="{FF2B5EF4-FFF2-40B4-BE49-F238E27FC236}">
                    <a16:creationId xmlns:a16="http://schemas.microsoft.com/office/drawing/2014/main" id="{978D265A-0B70-2F11-8A88-C9F496A7951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alphaModFix amt="20000"/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7458688" y="213106"/>
                <a:ext cx="258040" cy="25804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71A61BF9-E7AB-6E9F-BD18-651DBEA5F23E}"/>
                </a:ext>
              </a:extLst>
            </p:cNvPr>
            <p:cNvSpPr>
              <a:spLocks/>
            </p:cNvSpPr>
            <p:nvPr/>
          </p:nvSpPr>
          <p:spPr>
            <a:xfrm>
              <a:off x="1159840" y="198936"/>
              <a:ext cx="1378966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اختــتام الحــصة</a:t>
              </a:r>
            </a:p>
          </p:txBody>
        </p:sp>
        <p:pic>
          <p:nvPicPr>
            <p:cNvPr id="8" name="Google Shape;1246;p5">
              <a:extLst>
                <a:ext uri="{FF2B5EF4-FFF2-40B4-BE49-F238E27FC236}">
                  <a16:creationId xmlns:a16="http://schemas.microsoft.com/office/drawing/2014/main" id="{13D5E761-6B39-6E06-6CDB-8A1D8A26C342}"/>
                </a:ext>
              </a:extLst>
            </p:cNvPr>
            <p:cNvPicPr preferRelativeResize="0"/>
            <p:nvPr/>
          </p:nvPicPr>
          <p:blipFill rotWithShape="1">
            <a:blip r:embed="rId6">
              <a:alphaModFix amt="20000"/>
            </a:blip>
            <a:srcRect/>
            <a:stretch/>
          </p:blipFill>
          <p:spPr>
            <a:xfrm>
              <a:off x="2465141" y="201549"/>
              <a:ext cx="278069" cy="278069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2" name="Image 1">
            <a:extLst>
              <a:ext uri="{FF2B5EF4-FFF2-40B4-BE49-F238E27FC236}">
                <a16:creationId xmlns:a16="http://schemas.microsoft.com/office/drawing/2014/main" id="{EB9D2734-62F8-3EF7-B73D-B40836C6CE1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798796" y="1417696"/>
            <a:ext cx="3293735" cy="5134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2090883"/>
      </p:ext>
    </p:extLst>
  </p:cSld>
  <p:clrMapOvr>
    <a:masterClrMapping/>
  </p:clrMapOvr>
  <p:transition spd="slow"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38369F-D040-D21D-41F7-EB47A949C7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FA98D32F-5CBE-0C38-66E9-DB27B75676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6719" y="827874"/>
            <a:ext cx="6372612" cy="612000"/>
          </a:xfrm>
        </p:spPr>
        <p:txBody>
          <a:bodyPr>
            <a:normAutofit/>
          </a:bodyPr>
          <a:lstStyle/>
          <a:p>
            <a:pPr lvl="0"/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F1A211A3-4626-C103-1BB9-FFE2A5730834}"/>
              </a:ext>
            </a:extLst>
          </p:cNvPr>
          <p:cNvSpPr/>
          <p:nvPr/>
        </p:nvSpPr>
        <p:spPr>
          <a:xfrm>
            <a:off x="-613787" y="79476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3" name="Espace réservé pour une image  5">
            <a:extLst>
              <a:ext uri="{FF2B5EF4-FFF2-40B4-BE49-F238E27FC236}">
                <a16:creationId xmlns:a16="http://schemas.microsoft.com/office/drawing/2014/main" id="{61280265-45D5-E5CB-8791-E81ABDD649F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6E45731E-78EB-9206-C6F5-685ED9C362E6}"/>
              </a:ext>
            </a:extLst>
          </p:cNvPr>
          <p:cNvGrpSpPr/>
          <p:nvPr/>
        </p:nvGrpSpPr>
        <p:grpSpPr>
          <a:xfrm>
            <a:off x="923731" y="153202"/>
            <a:ext cx="6766757" cy="347904"/>
            <a:chOff x="1159840" y="153202"/>
            <a:chExt cx="6530648" cy="347904"/>
          </a:xfrm>
        </p:grpSpPr>
        <p:grpSp>
          <p:nvGrpSpPr>
            <p:cNvPr id="5" name="Groupe 4">
              <a:extLst>
                <a:ext uri="{FF2B5EF4-FFF2-40B4-BE49-F238E27FC236}">
                  <a16:creationId xmlns:a16="http://schemas.microsoft.com/office/drawing/2014/main" id="{DF2F9FA8-0453-B63C-585A-E1C3EDE54464}"/>
                </a:ext>
              </a:extLst>
            </p:cNvPr>
            <p:cNvGrpSpPr/>
            <p:nvPr/>
          </p:nvGrpSpPr>
          <p:grpSpPr>
            <a:xfrm>
              <a:off x="2603241" y="153202"/>
              <a:ext cx="5087247" cy="347904"/>
              <a:chOff x="3241266" y="153202"/>
              <a:chExt cx="4475462" cy="347904"/>
            </a:xfrm>
          </p:grpSpPr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67BDBDB4-8B23-679E-6BD6-D64700A3409E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3241266" y="213106"/>
                <a:ext cx="1247762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55F87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الإنتاج الكتابي</a:t>
                </a:r>
              </a:p>
            </p:txBody>
          </p:sp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77DA559C-EBDD-D8E2-F54E-036ED02D8D5F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4685148" y="193078"/>
                <a:ext cx="1378966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65F88">
                        <a:alpha val="20000"/>
                      </a:srgbClr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الإملاء </a:t>
                </a:r>
                <a:endPara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2880E92D-B4DD-7DFC-0F88-FCB5D0935435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6312005" y="153202"/>
                <a:ext cx="1378966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65F88">
                        <a:alpha val="20000"/>
                      </a:srgbClr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افتتاح</a:t>
                </a: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55F87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 </a:t>
                </a: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65F88">
                        <a:alpha val="20000"/>
                      </a:srgbClr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الحصة</a:t>
                </a:r>
              </a:p>
            </p:txBody>
          </p:sp>
          <p:pic>
            <p:nvPicPr>
              <p:cNvPr id="21" name="Google Shape;1245;p5">
                <a:extLst>
                  <a:ext uri="{FF2B5EF4-FFF2-40B4-BE49-F238E27FC236}">
                    <a16:creationId xmlns:a16="http://schemas.microsoft.com/office/drawing/2014/main" id="{646B7597-9876-D0BA-D507-4E8A96DA50EC}"/>
                  </a:ext>
                </a:extLst>
              </p:cNvPr>
              <p:cNvPicPr preferRelativeResize="0"/>
              <p:nvPr/>
            </p:nvPicPr>
            <p:blipFill rotWithShape="1">
              <a:blip r:embed="rId3"/>
              <a:srcRect/>
              <a:stretch/>
            </p:blipFill>
            <p:spPr>
              <a:xfrm>
                <a:off x="4432965" y="201436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pic>
            <p:nvPicPr>
              <p:cNvPr id="22" name="Google Shape;1244;p5">
                <a:extLst>
                  <a:ext uri="{FF2B5EF4-FFF2-40B4-BE49-F238E27FC236}">
                    <a16:creationId xmlns:a16="http://schemas.microsoft.com/office/drawing/2014/main" id="{AE31E5F8-54EF-9825-0441-6F76E991B70E}"/>
                  </a:ext>
                </a:extLst>
              </p:cNvPr>
              <p:cNvPicPr preferRelativeResize="0"/>
              <p:nvPr/>
            </p:nvPicPr>
            <p:blipFill rotWithShape="1">
              <a:blip r:embed="rId4">
                <a:alphaModFix amt="20000"/>
              </a:blip>
              <a:srcRect/>
              <a:stretch/>
            </p:blipFill>
            <p:spPr>
              <a:xfrm>
                <a:off x="6033936" y="193078"/>
                <a:ext cx="278069" cy="278069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3" name="Image 22">
                <a:extLst>
                  <a:ext uri="{FF2B5EF4-FFF2-40B4-BE49-F238E27FC236}">
                    <a16:creationId xmlns:a16="http://schemas.microsoft.com/office/drawing/2014/main" id="{7F2048E3-2B16-C875-1C32-77411776AC4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alphaModFix amt="20000"/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7458688" y="213106"/>
                <a:ext cx="258040" cy="25804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5E0847D-C00B-375D-8C1D-6A7AC6E8857D}"/>
                </a:ext>
              </a:extLst>
            </p:cNvPr>
            <p:cNvSpPr>
              <a:spLocks/>
            </p:cNvSpPr>
            <p:nvPr/>
          </p:nvSpPr>
          <p:spPr>
            <a:xfrm>
              <a:off x="1159840" y="198936"/>
              <a:ext cx="1378966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اختــتام الحــصة</a:t>
              </a:r>
            </a:p>
          </p:txBody>
        </p:sp>
        <p:pic>
          <p:nvPicPr>
            <p:cNvPr id="8" name="Google Shape;1246;p5">
              <a:extLst>
                <a:ext uri="{FF2B5EF4-FFF2-40B4-BE49-F238E27FC236}">
                  <a16:creationId xmlns:a16="http://schemas.microsoft.com/office/drawing/2014/main" id="{D818EBE7-3D67-BC94-2AEB-1AF3319B42EC}"/>
                </a:ext>
              </a:extLst>
            </p:cNvPr>
            <p:cNvPicPr preferRelativeResize="0"/>
            <p:nvPr/>
          </p:nvPicPr>
          <p:blipFill rotWithShape="1">
            <a:blip r:embed="rId6">
              <a:alphaModFix amt="20000"/>
            </a:blip>
            <a:srcRect/>
            <a:stretch/>
          </p:blipFill>
          <p:spPr>
            <a:xfrm>
              <a:off x="2465141" y="201549"/>
              <a:ext cx="278069" cy="278069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6" name="Image 5">
            <a:extLst>
              <a:ext uri="{FF2B5EF4-FFF2-40B4-BE49-F238E27FC236}">
                <a16:creationId xmlns:a16="http://schemas.microsoft.com/office/drawing/2014/main" id="{6F7776FA-92B0-DFDE-708B-70542EA99FD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73457" y="2635674"/>
            <a:ext cx="8451456" cy="31783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1767899"/>
      </p:ext>
    </p:extLst>
  </p:cSld>
  <p:clrMapOvr>
    <a:masterClrMapping/>
  </p:clrMapOvr>
  <p:transition spd="slow"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A6CD65-45D6-387A-304B-9882B05E54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9B3D5B87-DE12-6C29-DB03-06ACF4F98B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6719" y="827874"/>
            <a:ext cx="6372612" cy="612000"/>
          </a:xfrm>
        </p:spPr>
        <p:txBody>
          <a:bodyPr>
            <a:normAutofit/>
          </a:bodyPr>
          <a:lstStyle/>
          <a:p>
            <a:pPr lvl="0"/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وضعية الكتابة.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1D59B21F-2CB2-4133-D56A-76044DA72B15}"/>
              </a:ext>
            </a:extLst>
          </p:cNvPr>
          <p:cNvSpPr/>
          <p:nvPr/>
        </p:nvSpPr>
        <p:spPr>
          <a:xfrm>
            <a:off x="-613787" y="79476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3" name="Espace réservé pour une image  5">
            <a:extLst>
              <a:ext uri="{FF2B5EF4-FFF2-40B4-BE49-F238E27FC236}">
                <a16:creationId xmlns:a16="http://schemas.microsoft.com/office/drawing/2014/main" id="{B164FC78-80A4-AF06-7114-B76F7B7AD68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BEFBFC44-FE96-E08C-9A18-01D584EAFA98}"/>
              </a:ext>
            </a:extLst>
          </p:cNvPr>
          <p:cNvGrpSpPr/>
          <p:nvPr/>
        </p:nvGrpSpPr>
        <p:grpSpPr>
          <a:xfrm>
            <a:off x="923731" y="153202"/>
            <a:ext cx="6766757" cy="347904"/>
            <a:chOff x="1159840" y="153202"/>
            <a:chExt cx="6530648" cy="347904"/>
          </a:xfrm>
        </p:grpSpPr>
        <p:grpSp>
          <p:nvGrpSpPr>
            <p:cNvPr id="5" name="Groupe 4">
              <a:extLst>
                <a:ext uri="{FF2B5EF4-FFF2-40B4-BE49-F238E27FC236}">
                  <a16:creationId xmlns:a16="http://schemas.microsoft.com/office/drawing/2014/main" id="{F8D82DED-3EBE-A3AA-E552-62755D3C71F6}"/>
                </a:ext>
              </a:extLst>
            </p:cNvPr>
            <p:cNvGrpSpPr/>
            <p:nvPr/>
          </p:nvGrpSpPr>
          <p:grpSpPr>
            <a:xfrm>
              <a:off x="2603241" y="153202"/>
              <a:ext cx="5087247" cy="347904"/>
              <a:chOff x="3241266" y="153202"/>
              <a:chExt cx="4475462" cy="347904"/>
            </a:xfrm>
          </p:grpSpPr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0D60BC37-A77A-51ED-9871-0614D2E8D229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3241266" y="213106"/>
                <a:ext cx="1247762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55F87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الإنتاج الكتابي</a:t>
                </a:r>
              </a:p>
            </p:txBody>
          </p:sp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CEE39146-D5C1-E3AF-3E15-F98DEDA0BBDC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4685148" y="193078"/>
                <a:ext cx="1378966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65F88">
                        <a:alpha val="20000"/>
                      </a:srgbClr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الإملاء </a:t>
                </a:r>
                <a:endPara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13963E86-881F-54BA-65A9-E70EF0CD1FED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6312005" y="153202"/>
                <a:ext cx="1378966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65F88">
                        <a:alpha val="20000"/>
                      </a:srgbClr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افتتاح</a:t>
                </a: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55F87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 </a:t>
                </a: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65F88">
                        <a:alpha val="20000"/>
                      </a:srgbClr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الحصة</a:t>
                </a:r>
              </a:p>
            </p:txBody>
          </p:sp>
          <p:pic>
            <p:nvPicPr>
              <p:cNvPr id="21" name="Google Shape;1245;p5">
                <a:extLst>
                  <a:ext uri="{FF2B5EF4-FFF2-40B4-BE49-F238E27FC236}">
                    <a16:creationId xmlns:a16="http://schemas.microsoft.com/office/drawing/2014/main" id="{702B9A54-A798-52A4-11A2-2451594889DF}"/>
                  </a:ext>
                </a:extLst>
              </p:cNvPr>
              <p:cNvPicPr preferRelativeResize="0"/>
              <p:nvPr/>
            </p:nvPicPr>
            <p:blipFill rotWithShape="1">
              <a:blip r:embed="rId3"/>
              <a:srcRect/>
              <a:stretch/>
            </p:blipFill>
            <p:spPr>
              <a:xfrm>
                <a:off x="4432965" y="201436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pic>
            <p:nvPicPr>
              <p:cNvPr id="22" name="Google Shape;1244;p5">
                <a:extLst>
                  <a:ext uri="{FF2B5EF4-FFF2-40B4-BE49-F238E27FC236}">
                    <a16:creationId xmlns:a16="http://schemas.microsoft.com/office/drawing/2014/main" id="{607AB26D-FCD4-2983-7B33-31F2BB4C6607}"/>
                  </a:ext>
                </a:extLst>
              </p:cNvPr>
              <p:cNvPicPr preferRelativeResize="0"/>
              <p:nvPr/>
            </p:nvPicPr>
            <p:blipFill rotWithShape="1">
              <a:blip r:embed="rId4">
                <a:alphaModFix amt="20000"/>
              </a:blip>
              <a:srcRect/>
              <a:stretch/>
            </p:blipFill>
            <p:spPr>
              <a:xfrm>
                <a:off x="6033936" y="193078"/>
                <a:ext cx="278069" cy="278069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3" name="Image 22">
                <a:extLst>
                  <a:ext uri="{FF2B5EF4-FFF2-40B4-BE49-F238E27FC236}">
                    <a16:creationId xmlns:a16="http://schemas.microsoft.com/office/drawing/2014/main" id="{5A67D6B0-D42B-F618-952C-4DE4595051A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alphaModFix amt="20000"/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7458688" y="213106"/>
                <a:ext cx="258040" cy="25804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801A3192-286D-FB2C-0AEE-CED57694FA37}"/>
                </a:ext>
              </a:extLst>
            </p:cNvPr>
            <p:cNvSpPr>
              <a:spLocks/>
            </p:cNvSpPr>
            <p:nvPr/>
          </p:nvSpPr>
          <p:spPr>
            <a:xfrm>
              <a:off x="1159840" y="198936"/>
              <a:ext cx="1378966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اختــتام الحــصة</a:t>
              </a:r>
            </a:p>
          </p:txBody>
        </p:sp>
        <p:pic>
          <p:nvPicPr>
            <p:cNvPr id="8" name="Google Shape;1246;p5">
              <a:extLst>
                <a:ext uri="{FF2B5EF4-FFF2-40B4-BE49-F238E27FC236}">
                  <a16:creationId xmlns:a16="http://schemas.microsoft.com/office/drawing/2014/main" id="{46EA3D28-6B06-8DE8-97DC-AED10B532967}"/>
                </a:ext>
              </a:extLst>
            </p:cNvPr>
            <p:cNvPicPr preferRelativeResize="0"/>
            <p:nvPr/>
          </p:nvPicPr>
          <p:blipFill rotWithShape="1">
            <a:blip r:embed="rId6">
              <a:alphaModFix amt="20000"/>
            </a:blip>
            <a:srcRect/>
            <a:stretch/>
          </p:blipFill>
          <p:spPr>
            <a:xfrm>
              <a:off x="2465141" y="201549"/>
              <a:ext cx="278069" cy="278069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6" name="Espace réservé du texte 25">
            <a:extLst>
              <a:ext uri="{FF2B5EF4-FFF2-40B4-BE49-F238E27FC236}">
                <a16:creationId xmlns:a16="http://schemas.microsoft.com/office/drawing/2014/main" id="{4FD2F364-FF6B-29A5-186C-DCAF1868D97F}"/>
              </a:ext>
            </a:extLst>
          </p:cNvPr>
          <p:cNvSpPr txBox="1">
            <a:spLocks/>
          </p:cNvSpPr>
          <p:nvPr/>
        </p:nvSpPr>
        <p:spPr>
          <a:xfrm>
            <a:off x="825636" y="2796685"/>
            <a:ext cx="7767379" cy="2700241"/>
          </a:xfrm>
          <a:prstGeom prst="roundRect">
            <a:avLst>
              <a:gd name="adj" fmla="val 9756"/>
            </a:avLst>
          </a:prstGeom>
          <a:solidFill>
            <a:srgbClr val="ECF8F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ctr" defTabSz="914400" rtl="1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بِمُناسَبَةِ ٱلْأُسْبوعِ </a:t>
            </a:r>
            <a:r>
              <a:rPr kumimoji="0" lang="ar-MA" sz="4400" b="1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ٱلْعالَمِيِّ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لِلْكِتابِ، تُنَظِّمُ مَدْرَسَتُكُمْ مَعْرِضاً لِلْكُتُبِ وَٱلْقِصَصِ تَحْتَ شِعارِ :</a:t>
            </a:r>
          </a:p>
          <a:p>
            <a:pPr marL="228600" marR="0" lvl="0" indent="-228600" algn="ctr" defTabSz="914400" rtl="1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كِتَابٌ في يَدِ كُلِّ طِفْلٍ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</a:p>
          <a:p>
            <a:pPr marL="228600" marR="0" lvl="0" indent="-228600" algn="ctr" defTabSz="914400" rtl="1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قُمْ بِإِعْدادِ إِعْلانٍ مُناسِبٍ لِهَذا ٱلنَّشاطِ.</a:t>
            </a:r>
            <a:endParaRPr kumimoji="0" lang="fr-MA" sz="44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746221345"/>
      </p:ext>
    </p:extLst>
  </p:cSld>
  <p:clrMapOvr>
    <a:masterClrMapping/>
  </p:clrMapOvr>
  <p:transition spd="slow"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4BED6A-0DE9-F63C-7FD7-69B07BB533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4683209E-5B79-EFB3-D023-E958571FEA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6719" y="827874"/>
            <a:ext cx="6372612" cy="612000"/>
          </a:xfrm>
        </p:spPr>
        <p:txBody>
          <a:bodyPr>
            <a:normAutofit/>
          </a:bodyPr>
          <a:lstStyle/>
          <a:p>
            <a:pPr lvl="0"/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على دفاتركم. أنجزوا المطلوب. معكم 15 دقيقة.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F9EE3903-AC7C-B435-756C-EAA2A578C690}"/>
              </a:ext>
            </a:extLst>
          </p:cNvPr>
          <p:cNvSpPr/>
          <p:nvPr/>
        </p:nvSpPr>
        <p:spPr>
          <a:xfrm>
            <a:off x="-613787" y="79476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3" name="Espace réservé pour une image  5">
            <a:extLst>
              <a:ext uri="{FF2B5EF4-FFF2-40B4-BE49-F238E27FC236}">
                <a16:creationId xmlns:a16="http://schemas.microsoft.com/office/drawing/2014/main" id="{F4F98018-ADED-1739-A3EF-6CFAC75D080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B2958789-680C-9F8E-0B6C-71D6C91B1F05}"/>
              </a:ext>
            </a:extLst>
          </p:cNvPr>
          <p:cNvGrpSpPr/>
          <p:nvPr/>
        </p:nvGrpSpPr>
        <p:grpSpPr>
          <a:xfrm>
            <a:off x="923731" y="153202"/>
            <a:ext cx="6766757" cy="347904"/>
            <a:chOff x="1159840" y="153202"/>
            <a:chExt cx="6530648" cy="347904"/>
          </a:xfrm>
        </p:grpSpPr>
        <p:grpSp>
          <p:nvGrpSpPr>
            <p:cNvPr id="5" name="Groupe 4">
              <a:extLst>
                <a:ext uri="{FF2B5EF4-FFF2-40B4-BE49-F238E27FC236}">
                  <a16:creationId xmlns:a16="http://schemas.microsoft.com/office/drawing/2014/main" id="{CF043836-48C9-45C2-35C5-CDD2BDFA7BDE}"/>
                </a:ext>
              </a:extLst>
            </p:cNvPr>
            <p:cNvGrpSpPr/>
            <p:nvPr/>
          </p:nvGrpSpPr>
          <p:grpSpPr>
            <a:xfrm>
              <a:off x="2603241" y="153202"/>
              <a:ext cx="5087247" cy="347904"/>
              <a:chOff x="3241266" y="153202"/>
              <a:chExt cx="4475462" cy="347904"/>
            </a:xfrm>
          </p:grpSpPr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93D69AC7-E488-515C-88BB-5C5CA9D2EC7D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3241266" y="213106"/>
                <a:ext cx="1247762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55F87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الإنتاج الكتابي</a:t>
                </a:r>
              </a:p>
            </p:txBody>
          </p:sp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B0C7691D-5379-A8AB-D70A-8A04FE01376B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4685148" y="193078"/>
                <a:ext cx="1378966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65F88">
                        <a:alpha val="20000"/>
                      </a:srgbClr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الإملاء </a:t>
                </a:r>
                <a:endPara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ECF7EC75-7E03-CDE5-3D1B-3ED45EE6109A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6312005" y="153202"/>
                <a:ext cx="1378966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65F88">
                        <a:alpha val="20000"/>
                      </a:srgbClr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افتتاح</a:t>
                </a: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55F87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 </a:t>
                </a: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65F88">
                        <a:alpha val="20000"/>
                      </a:srgbClr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الحصة</a:t>
                </a:r>
              </a:p>
            </p:txBody>
          </p:sp>
          <p:pic>
            <p:nvPicPr>
              <p:cNvPr id="21" name="Google Shape;1245;p5">
                <a:extLst>
                  <a:ext uri="{FF2B5EF4-FFF2-40B4-BE49-F238E27FC236}">
                    <a16:creationId xmlns:a16="http://schemas.microsoft.com/office/drawing/2014/main" id="{CAD7E0A7-0618-5A63-0F0C-CE1ACFB777F1}"/>
                  </a:ext>
                </a:extLst>
              </p:cNvPr>
              <p:cNvPicPr preferRelativeResize="0"/>
              <p:nvPr/>
            </p:nvPicPr>
            <p:blipFill rotWithShape="1">
              <a:blip r:embed="rId3"/>
              <a:srcRect/>
              <a:stretch/>
            </p:blipFill>
            <p:spPr>
              <a:xfrm>
                <a:off x="4432965" y="201436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pic>
            <p:nvPicPr>
              <p:cNvPr id="22" name="Google Shape;1244;p5">
                <a:extLst>
                  <a:ext uri="{FF2B5EF4-FFF2-40B4-BE49-F238E27FC236}">
                    <a16:creationId xmlns:a16="http://schemas.microsoft.com/office/drawing/2014/main" id="{0969FC2D-89F5-A1DE-2F27-922DD614589C}"/>
                  </a:ext>
                </a:extLst>
              </p:cNvPr>
              <p:cNvPicPr preferRelativeResize="0"/>
              <p:nvPr/>
            </p:nvPicPr>
            <p:blipFill rotWithShape="1">
              <a:blip r:embed="rId4">
                <a:alphaModFix amt="20000"/>
              </a:blip>
              <a:srcRect/>
              <a:stretch/>
            </p:blipFill>
            <p:spPr>
              <a:xfrm>
                <a:off x="6033936" y="193078"/>
                <a:ext cx="278069" cy="278069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3" name="Image 22">
                <a:extLst>
                  <a:ext uri="{FF2B5EF4-FFF2-40B4-BE49-F238E27FC236}">
                    <a16:creationId xmlns:a16="http://schemas.microsoft.com/office/drawing/2014/main" id="{C21941CB-8A9D-F9FB-1302-775D0F62A34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alphaModFix amt="20000"/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7458688" y="213106"/>
                <a:ext cx="258040" cy="25804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1B27E1A2-84A9-62A7-3385-FB1EFCE74B57}"/>
                </a:ext>
              </a:extLst>
            </p:cNvPr>
            <p:cNvSpPr>
              <a:spLocks/>
            </p:cNvSpPr>
            <p:nvPr/>
          </p:nvSpPr>
          <p:spPr>
            <a:xfrm>
              <a:off x="1159840" y="198936"/>
              <a:ext cx="1378966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اختــتام الحــصة</a:t>
              </a:r>
            </a:p>
          </p:txBody>
        </p:sp>
        <p:pic>
          <p:nvPicPr>
            <p:cNvPr id="8" name="Google Shape;1246;p5">
              <a:extLst>
                <a:ext uri="{FF2B5EF4-FFF2-40B4-BE49-F238E27FC236}">
                  <a16:creationId xmlns:a16="http://schemas.microsoft.com/office/drawing/2014/main" id="{7CE65BD4-F423-3A0B-F38F-7D6BD9E2B98C}"/>
                </a:ext>
              </a:extLst>
            </p:cNvPr>
            <p:cNvPicPr preferRelativeResize="0"/>
            <p:nvPr/>
          </p:nvPicPr>
          <p:blipFill rotWithShape="1">
            <a:blip r:embed="rId6">
              <a:alphaModFix amt="20000"/>
            </a:blip>
            <a:srcRect/>
            <a:stretch/>
          </p:blipFill>
          <p:spPr>
            <a:xfrm>
              <a:off x="2465141" y="201549"/>
              <a:ext cx="278069" cy="278069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6" name="Espace réservé du texte 25">
            <a:extLst>
              <a:ext uri="{FF2B5EF4-FFF2-40B4-BE49-F238E27FC236}">
                <a16:creationId xmlns:a16="http://schemas.microsoft.com/office/drawing/2014/main" id="{6DCDD9F2-566A-7383-950B-0B3FC1CE4516}"/>
              </a:ext>
            </a:extLst>
          </p:cNvPr>
          <p:cNvSpPr txBox="1">
            <a:spLocks/>
          </p:cNvSpPr>
          <p:nvPr/>
        </p:nvSpPr>
        <p:spPr>
          <a:xfrm>
            <a:off x="825636" y="2796685"/>
            <a:ext cx="7767379" cy="2700241"/>
          </a:xfrm>
          <a:prstGeom prst="roundRect">
            <a:avLst>
              <a:gd name="adj" fmla="val 9756"/>
            </a:avLst>
          </a:prstGeom>
          <a:solidFill>
            <a:srgbClr val="ECF8F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ctr" defTabSz="914400" rtl="1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بِمُناسَبَةِ ٱلْأُسْبوعِ </a:t>
            </a:r>
            <a:r>
              <a:rPr kumimoji="0" lang="ar-MA" sz="4400" b="1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ٱلْعالَمِيِّ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لِلْكِتابِ، تُنَظِّمُ مَدْرَسَتُكُمْ مَعْرِضاً لِلْكُتُبِ وَٱلْقِصَصِ تَحْتَ شِعارِ :</a:t>
            </a:r>
          </a:p>
          <a:p>
            <a:pPr marL="228600" marR="0" lvl="0" indent="-228600" algn="ctr" defTabSz="914400" rtl="1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كِتَابٌ في يَدِ كُلِّ طِفْلٍ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</a:p>
          <a:p>
            <a:pPr marL="228600" marR="0" lvl="0" indent="-228600" algn="ctr" defTabSz="914400" rtl="1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قُمْ بِإِعْدادِ إِعْلانٍ مُناسِبٍ لِهَذا ٱلنَّشاطِ.</a:t>
            </a:r>
            <a:endParaRPr kumimoji="0" lang="fr-MA" sz="44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968114230"/>
      </p:ext>
    </p:extLst>
  </p:cSld>
  <p:clrMapOvr>
    <a:masterClrMapping/>
  </p:clrMapOvr>
  <p:transition spd="slow">
    <p:fad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08D163-3083-78DF-4A85-3094767D0F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838865AF-B815-5555-2657-BF89B24760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6719" y="827874"/>
            <a:ext cx="6372612" cy="612000"/>
          </a:xfrm>
        </p:spPr>
        <p:txBody>
          <a:bodyPr>
            <a:normAutofit/>
          </a:bodyPr>
          <a:lstStyle/>
          <a:p>
            <a:pPr lvl="0"/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سأمر بين الصفوف لمساعدتكم.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E0386AB0-3CF4-7960-BE4C-BE7FE2978D06}"/>
              </a:ext>
            </a:extLst>
          </p:cNvPr>
          <p:cNvSpPr/>
          <p:nvPr/>
        </p:nvSpPr>
        <p:spPr>
          <a:xfrm>
            <a:off x="-613787" y="79476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3" name="Espace réservé pour une image  5">
            <a:extLst>
              <a:ext uri="{FF2B5EF4-FFF2-40B4-BE49-F238E27FC236}">
                <a16:creationId xmlns:a16="http://schemas.microsoft.com/office/drawing/2014/main" id="{88025E52-610D-753B-F6BD-16A8B3918B1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6EF6D59E-42F0-8DA7-A016-878A6038D034}"/>
              </a:ext>
            </a:extLst>
          </p:cNvPr>
          <p:cNvGrpSpPr/>
          <p:nvPr/>
        </p:nvGrpSpPr>
        <p:grpSpPr>
          <a:xfrm>
            <a:off x="923731" y="153202"/>
            <a:ext cx="6766757" cy="347904"/>
            <a:chOff x="1159840" y="153202"/>
            <a:chExt cx="6530648" cy="347904"/>
          </a:xfrm>
        </p:grpSpPr>
        <p:grpSp>
          <p:nvGrpSpPr>
            <p:cNvPr id="5" name="Groupe 4">
              <a:extLst>
                <a:ext uri="{FF2B5EF4-FFF2-40B4-BE49-F238E27FC236}">
                  <a16:creationId xmlns:a16="http://schemas.microsoft.com/office/drawing/2014/main" id="{B43BF142-74E7-3B69-5517-6F7A78824531}"/>
                </a:ext>
              </a:extLst>
            </p:cNvPr>
            <p:cNvGrpSpPr/>
            <p:nvPr/>
          </p:nvGrpSpPr>
          <p:grpSpPr>
            <a:xfrm>
              <a:off x="2603241" y="153202"/>
              <a:ext cx="5087247" cy="347904"/>
              <a:chOff x="3241266" y="153202"/>
              <a:chExt cx="4475462" cy="347904"/>
            </a:xfrm>
          </p:grpSpPr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9BB85660-A1BA-692A-A71A-8BA105815D8E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3241266" y="213106"/>
                <a:ext cx="1247762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55F87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الإنتاج الكتابي</a:t>
                </a:r>
              </a:p>
            </p:txBody>
          </p:sp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00043815-F54D-5C80-55A7-A9D557D2FF25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4685148" y="193078"/>
                <a:ext cx="1378966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65F88">
                        <a:alpha val="20000"/>
                      </a:srgbClr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الإملاء </a:t>
                </a:r>
                <a:endPara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7A925FC1-B4E1-6EC8-1E85-0DAD2690F437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6312005" y="153202"/>
                <a:ext cx="1378966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65F88">
                        <a:alpha val="20000"/>
                      </a:srgbClr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افتتاح</a:t>
                </a: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55F87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 </a:t>
                </a: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65F88">
                        <a:alpha val="20000"/>
                      </a:srgbClr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الحصة</a:t>
                </a:r>
              </a:p>
            </p:txBody>
          </p:sp>
          <p:pic>
            <p:nvPicPr>
              <p:cNvPr id="21" name="Google Shape;1245;p5">
                <a:extLst>
                  <a:ext uri="{FF2B5EF4-FFF2-40B4-BE49-F238E27FC236}">
                    <a16:creationId xmlns:a16="http://schemas.microsoft.com/office/drawing/2014/main" id="{7E1A14F5-8E5C-EE3F-5BDD-5510BB21F741}"/>
                  </a:ext>
                </a:extLst>
              </p:cNvPr>
              <p:cNvPicPr preferRelativeResize="0"/>
              <p:nvPr/>
            </p:nvPicPr>
            <p:blipFill rotWithShape="1">
              <a:blip r:embed="rId3"/>
              <a:srcRect/>
              <a:stretch/>
            </p:blipFill>
            <p:spPr>
              <a:xfrm>
                <a:off x="4432965" y="201436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pic>
            <p:nvPicPr>
              <p:cNvPr id="22" name="Google Shape;1244;p5">
                <a:extLst>
                  <a:ext uri="{FF2B5EF4-FFF2-40B4-BE49-F238E27FC236}">
                    <a16:creationId xmlns:a16="http://schemas.microsoft.com/office/drawing/2014/main" id="{6626FF58-E9F0-BF64-BA90-F2D8093D3DA7}"/>
                  </a:ext>
                </a:extLst>
              </p:cNvPr>
              <p:cNvPicPr preferRelativeResize="0"/>
              <p:nvPr/>
            </p:nvPicPr>
            <p:blipFill rotWithShape="1">
              <a:blip r:embed="rId4">
                <a:alphaModFix amt="20000"/>
              </a:blip>
              <a:srcRect/>
              <a:stretch/>
            </p:blipFill>
            <p:spPr>
              <a:xfrm>
                <a:off x="6033936" y="193078"/>
                <a:ext cx="278069" cy="278069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3" name="Image 22">
                <a:extLst>
                  <a:ext uri="{FF2B5EF4-FFF2-40B4-BE49-F238E27FC236}">
                    <a16:creationId xmlns:a16="http://schemas.microsoft.com/office/drawing/2014/main" id="{9ABBFD03-F812-7C98-571C-1574C12DD6F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alphaModFix amt="20000"/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7458688" y="213106"/>
                <a:ext cx="258040" cy="25804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8750A679-E0B3-C95E-FABC-03DB07690510}"/>
                </a:ext>
              </a:extLst>
            </p:cNvPr>
            <p:cNvSpPr>
              <a:spLocks/>
            </p:cNvSpPr>
            <p:nvPr/>
          </p:nvSpPr>
          <p:spPr>
            <a:xfrm>
              <a:off x="1159840" y="198936"/>
              <a:ext cx="1378966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اختــتام الحــصة</a:t>
              </a:r>
            </a:p>
          </p:txBody>
        </p:sp>
        <p:pic>
          <p:nvPicPr>
            <p:cNvPr id="8" name="Google Shape;1246;p5">
              <a:extLst>
                <a:ext uri="{FF2B5EF4-FFF2-40B4-BE49-F238E27FC236}">
                  <a16:creationId xmlns:a16="http://schemas.microsoft.com/office/drawing/2014/main" id="{D5A7C86F-4EDA-F717-B729-A03FC5151AF9}"/>
                </a:ext>
              </a:extLst>
            </p:cNvPr>
            <p:cNvPicPr preferRelativeResize="0"/>
            <p:nvPr/>
          </p:nvPicPr>
          <p:blipFill rotWithShape="1">
            <a:blip r:embed="rId6">
              <a:alphaModFix amt="20000"/>
            </a:blip>
            <a:srcRect/>
            <a:stretch/>
          </p:blipFill>
          <p:spPr>
            <a:xfrm>
              <a:off x="2465141" y="201549"/>
              <a:ext cx="278069" cy="278069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6" name="Espace réservé du texte 25">
            <a:extLst>
              <a:ext uri="{FF2B5EF4-FFF2-40B4-BE49-F238E27FC236}">
                <a16:creationId xmlns:a16="http://schemas.microsoft.com/office/drawing/2014/main" id="{7962A42C-B1CD-27E5-8A8D-7B92B5BAAD9B}"/>
              </a:ext>
            </a:extLst>
          </p:cNvPr>
          <p:cNvSpPr txBox="1">
            <a:spLocks/>
          </p:cNvSpPr>
          <p:nvPr/>
        </p:nvSpPr>
        <p:spPr>
          <a:xfrm>
            <a:off x="825636" y="2796685"/>
            <a:ext cx="7767379" cy="2700241"/>
          </a:xfrm>
          <a:prstGeom prst="roundRect">
            <a:avLst>
              <a:gd name="adj" fmla="val 9756"/>
            </a:avLst>
          </a:prstGeom>
          <a:solidFill>
            <a:srgbClr val="ECF8F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ctr" defTabSz="914400" rtl="1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بِمُناسَبَةِ ٱلْأُسْبوعِ </a:t>
            </a:r>
            <a:r>
              <a:rPr kumimoji="0" lang="ar-MA" sz="4400" b="1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ٱلْعالَمِيِّ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لِلْكِتابِ، تُنَظِّمُ مَدْرَسَتُكُمْ مَعْرِضاً لِلْكُتُبِ وَٱلْقِصَصِ تَحْتَ شِعارِ :</a:t>
            </a:r>
          </a:p>
          <a:p>
            <a:pPr marL="228600" marR="0" lvl="0" indent="-228600" algn="ctr" defTabSz="914400" rtl="1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كِتَابٌ في يَدِ كُلِّ طِفْلٍ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</a:p>
          <a:p>
            <a:pPr marL="228600" marR="0" lvl="0" indent="-228600" algn="ctr" defTabSz="914400" rtl="1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قُمْ بِإِعْدادِ إِعْلانٍ مُناسِبٍ لِهَذا ٱلنَّشاطِ.</a:t>
            </a:r>
            <a:endParaRPr kumimoji="0" lang="fr-MA" sz="44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633890504"/>
      </p:ext>
    </p:extLst>
  </p:cSld>
  <p:clrMapOvr>
    <a:masterClrMapping/>
  </p:clrMapOvr>
  <p:transition spd="slow">
    <p:fad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ABA0FD-EBA6-A364-FB98-F24190270B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75DD0736-65D5-D6A1-6311-0B646CD59D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6719" y="827874"/>
            <a:ext cx="6372612" cy="612000"/>
          </a:xfrm>
        </p:spPr>
        <p:txBody>
          <a:bodyPr>
            <a:normAutofit fontScale="90000"/>
          </a:bodyPr>
          <a:lstStyle/>
          <a:p>
            <a:pPr lvl="0"/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نصحح. يصحح كل واحد منكم إنجاز زميله. تأكدوا من وجود العناصر التالية. 5 دقائق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C0649854-C8B8-2258-934F-B91E2FB9E865}"/>
              </a:ext>
            </a:extLst>
          </p:cNvPr>
          <p:cNvSpPr/>
          <p:nvPr/>
        </p:nvSpPr>
        <p:spPr>
          <a:xfrm>
            <a:off x="-613787" y="79476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3" name="Espace réservé pour une image  5">
            <a:extLst>
              <a:ext uri="{FF2B5EF4-FFF2-40B4-BE49-F238E27FC236}">
                <a16:creationId xmlns:a16="http://schemas.microsoft.com/office/drawing/2014/main" id="{100388D3-9470-DC94-C364-70BA487125C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D1FC35B4-45C4-27EA-EC62-BF83D024FF02}"/>
              </a:ext>
            </a:extLst>
          </p:cNvPr>
          <p:cNvGrpSpPr/>
          <p:nvPr/>
        </p:nvGrpSpPr>
        <p:grpSpPr>
          <a:xfrm>
            <a:off x="923731" y="153202"/>
            <a:ext cx="6766757" cy="347904"/>
            <a:chOff x="1159840" y="153202"/>
            <a:chExt cx="6530648" cy="347904"/>
          </a:xfrm>
        </p:grpSpPr>
        <p:grpSp>
          <p:nvGrpSpPr>
            <p:cNvPr id="5" name="Groupe 4">
              <a:extLst>
                <a:ext uri="{FF2B5EF4-FFF2-40B4-BE49-F238E27FC236}">
                  <a16:creationId xmlns:a16="http://schemas.microsoft.com/office/drawing/2014/main" id="{2CC288BC-2609-AB0D-0771-CF613CA95D4D}"/>
                </a:ext>
              </a:extLst>
            </p:cNvPr>
            <p:cNvGrpSpPr/>
            <p:nvPr/>
          </p:nvGrpSpPr>
          <p:grpSpPr>
            <a:xfrm>
              <a:off x="2603241" y="153202"/>
              <a:ext cx="5087247" cy="347904"/>
              <a:chOff x="3241266" y="153202"/>
              <a:chExt cx="4475462" cy="347904"/>
            </a:xfrm>
          </p:grpSpPr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59AF9578-6F29-B2AA-B967-CD9794521E60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3241266" y="213106"/>
                <a:ext cx="1247762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55F87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الإنتاج الكتابي</a:t>
                </a:r>
              </a:p>
            </p:txBody>
          </p:sp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4C0DFD24-3492-D320-3A9C-CF511AA4A69E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4685148" y="193078"/>
                <a:ext cx="1378966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65F88">
                        <a:alpha val="20000"/>
                      </a:srgbClr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الإملاء </a:t>
                </a:r>
                <a:endPara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4ECCF4B8-6D26-C0DA-A266-A9741A7FE389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6312005" y="153202"/>
                <a:ext cx="1378966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65F88">
                        <a:alpha val="20000"/>
                      </a:srgbClr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افتتاح</a:t>
                </a: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55F87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 </a:t>
                </a: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65F88">
                        <a:alpha val="20000"/>
                      </a:srgbClr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الحصة</a:t>
                </a:r>
              </a:p>
            </p:txBody>
          </p:sp>
          <p:pic>
            <p:nvPicPr>
              <p:cNvPr id="21" name="Google Shape;1245;p5">
                <a:extLst>
                  <a:ext uri="{FF2B5EF4-FFF2-40B4-BE49-F238E27FC236}">
                    <a16:creationId xmlns:a16="http://schemas.microsoft.com/office/drawing/2014/main" id="{A53A8D8A-5A4D-35FD-0933-873F449F24CA}"/>
                  </a:ext>
                </a:extLst>
              </p:cNvPr>
              <p:cNvPicPr preferRelativeResize="0"/>
              <p:nvPr/>
            </p:nvPicPr>
            <p:blipFill rotWithShape="1">
              <a:blip r:embed="rId3"/>
              <a:srcRect/>
              <a:stretch/>
            </p:blipFill>
            <p:spPr>
              <a:xfrm>
                <a:off x="4432965" y="201436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pic>
            <p:nvPicPr>
              <p:cNvPr id="22" name="Google Shape;1244;p5">
                <a:extLst>
                  <a:ext uri="{FF2B5EF4-FFF2-40B4-BE49-F238E27FC236}">
                    <a16:creationId xmlns:a16="http://schemas.microsoft.com/office/drawing/2014/main" id="{DC1CD7CA-887B-93BE-0F45-82800A16A4B9}"/>
                  </a:ext>
                </a:extLst>
              </p:cNvPr>
              <p:cNvPicPr preferRelativeResize="0"/>
              <p:nvPr/>
            </p:nvPicPr>
            <p:blipFill rotWithShape="1">
              <a:blip r:embed="rId4">
                <a:alphaModFix amt="20000"/>
              </a:blip>
              <a:srcRect/>
              <a:stretch/>
            </p:blipFill>
            <p:spPr>
              <a:xfrm>
                <a:off x="6033936" y="193078"/>
                <a:ext cx="278069" cy="278069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3" name="Image 22">
                <a:extLst>
                  <a:ext uri="{FF2B5EF4-FFF2-40B4-BE49-F238E27FC236}">
                    <a16:creationId xmlns:a16="http://schemas.microsoft.com/office/drawing/2014/main" id="{3DAE72F9-F870-BF4A-8882-09AED67FC48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alphaModFix amt="20000"/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7458688" y="213106"/>
                <a:ext cx="258040" cy="25804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9538F48-CC6F-EE25-E323-51FE0921B873}"/>
                </a:ext>
              </a:extLst>
            </p:cNvPr>
            <p:cNvSpPr>
              <a:spLocks/>
            </p:cNvSpPr>
            <p:nvPr/>
          </p:nvSpPr>
          <p:spPr>
            <a:xfrm>
              <a:off x="1159840" y="198936"/>
              <a:ext cx="1378966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اختــتام الحــصة</a:t>
              </a:r>
            </a:p>
          </p:txBody>
        </p:sp>
        <p:pic>
          <p:nvPicPr>
            <p:cNvPr id="8" name="Google Shape;1246;p5">
              <a:extLst>
                <a:ext uri="{FF2B5EF4-FFF2-40B4-BE49-F238E27FC236}">
                  <a16:creationId xmlns:a16="http://schemas.microsoft.com/office/drawing/2014/main" id="{F6CDBBD2-49DF-4E5D-D6B1-6B28AABC81FA}"/>
                </a:ext>
              </a:extLst>
            </p:cNvPr>
            <p:cNvPicPr preferRelativeResize="0"/>
            <p:nvPr/>
          </p:nvPicPr>
          <p:blipFill rotWithShape="1">
            <a:blip r:embed="rId6">
              <a:alphaModFix amt="20000"/>
            </a:blip>
            <a:srcRect/>
            <a:stretch/>
          </p:blipFill>
          <p:spPr>
            <a:xfrm>
              <a:off x="2465141" y="201549"/>
              <a:ext cx="278069" cy="278069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6" name="Espace réservé du texte 25">
            <a:extLst>
              <a:ext uri="{FF2B5EF4-FFF2-40B4-BE49-F238E27FC236}">
                <a16:creationId xmlns:a16="http://schemas.microsoft.com/office/drawing/2014/main" id="{5E5C3607-8921-29DF-3796-AD2775C853C5}"/>
              </a:ext>
            </a:extLst>
          </p:cNvPr>
          <p:cNvSpPr txBox="1">
            <a:spLocks/>
          </p:cNvSpPr>
          <p:nvPr/>
        </p:nvSpPr>
        <p:spPr>
          <a:xfrm>
            <a:off x="389335" y="1766642"/>
            <a:ext cx="7767379" cy="4828198"/>
          </a:xfrm>
          <a:prstGeom prst="roundRect">
            <a:avLst>
              <a:gd name="adj" fmla="val 9756"/>
            </a:avLst>
          </a:prstGeom>
          <a:solidFill>
            <a:srgbClr val="ECF8F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ctr" defTabSz="914400" rtl="1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يَتَضَمَّنُ </a:t>
            </a:r>
            <a:r>
              <a:rPr kumimoji="0" lang="ar-MA" sz="4400" b="1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ٱلْإِعْلانُ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ٱلنّاجِحُ خَمْسَةَ عَناصِرَ أَسَاسِيَّةٍ وَهِيَ:</a:t>
            </a:r>
          </a:p>
          <a:p>
            <a:pPr marL="742950" marR="0" lvl="0" indent="-742950" algn="r" defTabSz="914400" rtl="1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ذِكْرُ ٱسْمِ ٱلنَّشاطِ وَشِعارِهِ؛</a:t>
            </a:r>
          </a:p>
          <a:p>
            <a:pPr marL="742950" marR="0" lvl="0" indent="-742950" algn="r" defTabSz="914400" rtl="1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تَحْديدُ ٱلتّارِيخِ </a:t>
            </a:r>
            <a:r>
              <a:rPr kumimoji="0" lang="ar-MA" sz="4400" b="1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وَٱلتَّوْقيتِ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،</a:t>
            </a:r>
          </a:p>
          <a:p>
            <a:pPr marL="742950" marR="0" lvl="0" indent="-742950" algn="r" defTabSz="914400" rtl="1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تَحْديدُ ٱلْمَكانِ،</a:t>
            </a:r>
          </a:p>
          <a:p>
            <a:pPr marL="742950" marR="0" lvl="0" indent="-742950" algn="r" defTabSz="914400" rtl="1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ذِكْرُ مُحْتَوَياتِ ٱلنَّشاطِ،</a:t>
            </a:r>
          </a:p>
          <a:p>
            <a:pPr marL="742950" marR="0" lvl="0" indent="-742950" algn="r" defTabSz="914400" rtl="1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تَوَجيهُ </a:t>
            </a:r>
            <a:r>
              <a:rPr kumimoji="0" lang="ar-MA" sz="4400" b="1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ٱلدَّعْوَةِ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لِلْحُضورِ.</a:t>
            </a:r>
            <a:endParaRPr kumimoji="0" lang="fr-MA" sz="44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249715555"/>
      </p:ext>
    </p:extLst>
  </p:cSld>
  <p:clrMapOvr>
    <a:masterClrMapping/>
  </p:clrMapOvr>
  <p:transition spd="slow">
    <p:fad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4BD828-8793-5942-F681-FFEED3E3DF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44F0B622-573B-84FC-C933-8EFD2B6638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6719" y="827874"/>
            <a:ext cx="6372612" cy="612000"/>
          </a:xfrm>
        </p:spPr>
        <p:txBody>
          <a:bodyPr>
            <a:normAutofit/>
          </a:bodyPr>
          <a:lstStyle/>
          <a:p>
            <a:pPr lvl="0"/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 يصحح كل واحد منكم إنجازه. 5 دقائق. 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2B5FB5BC-4093-8FD4-2741-3D5399575E1D}"/>
              </a:ext>
            </a:extLst>
          </p:cNvPr>
          <p:cNvSpPr/>
          <p:nvPr/>
        </p:nvSpPr>
        <p:spPr>
          <a:xfrm>
            <a:off x="-613787" y="79476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3" name="Espace réservé pour une image  5">
            <a:extLst>
              <a:ext uri="{FF2B5EF4-FFF2-40B4-BE49-F238E27FC236}">
                <a16:creationId xmlns:a16="http://schemas.microsoft.com/office/drawing/2014/main" id="{0A697535-5BCC-A0FA-5836-A319AC50196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BB190D70-4980-1B55-3C02-C2D7150A0BFC}"/>
              </a:ext>
            </a:extLst>
          </p:cNvPr>
          <p:cNvGrpSpPr/>
          <p:nvPr/>
        </p:nvGrpSpPr>
        <p:grpSpPr>
          <a:xfrm>
            <a:off x="923731" y="153202"/>
            <a:ext cx="6766757" cy="347904"/>
            <a:chOff x="1159840" y="153202"/>
            <a:chExt cx="6530648" cy="347904"/>
          </a:xfrm>
        </p:grpSpPr>
        <p:grpSp>
          <p:nvGrpSpPr>
            <p:cNvPr id="5" name="Groupe 4">
              <a:extLst>
                <a:ext uri="{FF2B5EF4-FFF2-40B4-BE49-F238E27FC236}">
                  <a16:creationId xmlns:a16="http://schemas.microsoft.com/office/drawing/2014/main" id="{74CEBB9B-C135-FC91-DAF3-4262BE2E3D65}"/>
                </a:ext>
              </a:extLst>
            </p:cNvPr>
            <p:cNvGrpSpPr/>
            <p:nvPr/>
          </p:nvGrpSpPr>
          <p:grpSpPr>
            <a:xfrm>
              <a:off x="2603241" y="153202"/>
              <a:ext cx="5087247" cy="347904"/>
              <a:chOff x="3241266" y="153202"/>
              <a:chExt cx="4475462" cy="347904"/>
            </a:xfrm>
          </p:grpSpPr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F6C4554C-68DE-7987-3386-F8BA91140AB3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3241266" y="213106"/>
                <a:ext cx="1247762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55F87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الإنتاج الكتابي</a:t>
                </a:r>
              </a:p>
            </p:txBody>
          </p:sp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AD3BD2D4-3289-0982-C500-890A92FF2888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4685148" y="193078"/>
                <a:ext cx="1378966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65F88">
                        <a:alpha val="20000"/>
                      </a:srgbClr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الإملاء </a:t>
                </a:r>
                <a:endPara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6F4232C7-01AB-898A-BB97-1DD2C5F03A91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6312005" y="153202"/>
                <a:ext cx="1378966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65F88">
                        <a:alpha val="20000"/>
                      </a:srgbClr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افتتاح</a:t>
                </a: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55F87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 </a:t>
                </a: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65F88">
                        <a:alpha val="20000"/>
                      </a:srgbClr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الحصة</a:t>
                </a:r>
              </a:p>
            </p:txBody>
          </p:sp>
          <p:pic>
            <p:nvPicPr>
              <p:cNvPr id="21" name="Google Shape;1245;p5">
                <a:extLst>
                  <a:ext uri="{FF2B5EF4-FFF2-40B4-BE49-F238E27FC236}">
                    <a16:creationId xmlns:a16="http://schemas.microsoft.com/office/drawing/2014/main" id="{C8388D2C-B10E-4FBE-9410-B36FA2DE5C38}"/>
                  </a:ext>
                </a:extLst>
              </p:cNvPr>
              <p:cNvPicPr preferRelativeResize="0"/>
              <p:nvPr/>
            </p:nvPicPr>
            <p:blipFill rotWithShape="1">
              <a:blip r:embed="rId3"/>
              <a:srcRect/>
              <a:stretch/>
            </p:blipFill>
            <p:spPr>
              <a:xfrm>
                <a:off x="4432965" y="201436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pic>
            <p:nvPicPr>
              <p:cNvPr id="22" name="Google Shape;1244;p5">
                <a:extLst>
                  <a:ext uri="{FF2B5EF4-FFF2-40B4-BE49-F238E27FC236}">
                    <a16:creationId xmlns:a16="http://schemas.microsoft.com/office/drawing/2014/main" id="{8AF2489B-1BEA-A0D8-4592-1E638DC6F8FD}"/>
                  </a:ext>
                </a:extLst>
              </p:cNvPr>
              <p:cNvPicPr preferRelativeResize="0"/>
              <p:nvPr/>
            </p:nvPicPr>
            <p:blipFill rotWithShape="1">
              <a:blip r:embed="rId4">
                <a:alphaModFix amt="20000"/>
              </a:blip>
              <a:srcRect/>
              <a:stretch/>
            </p:blipFill>
            <p:spPr>
              <a:xfrm>
                <a:off x="6033936" y="193078"/>
                <a:ext cx="278069" cy="278069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3" name="Image 22">
                <a:extLst>
                  <a:ext uri="{FF2B5EF4-FFF2-40B4-BE49-F238E27FC236}">
                    <a16:creationId xmlns:a16="http://schemas.microsoft.com/office/drawing/2014/main" id="{51102158-1700-2C51-52BE-F70B0E4D979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alphaModFix amt="20000"/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7458688" y="213106"/>
                <a:ext cx="258040" cy="25804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33E862EF-0E9B-853F-88F8-A7FAB37A5E0A}"/>
                </a:ext>
              </a:extLst>
            </p:cNvPr>
            <p:cNvSpPr>
              <a:spLocks/>
            </p:cNvSpPr>
            <p:nvPr/>
          </p:nvSpPr>
          <p:spPr>
            <a:xfrm>
              <a:off x="1159840" y="198936"/>
              <a:ext cx="1378966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اختــتام الحــصة</a:t>
              </a:r>
            </a:p>
          </p:txBody>
        </p:sp>
        <p:pic>
          <p:nvPicPr>
            <p:cNvPr id="8" name="Google Shape;1246;p5">
              <a:extLst>
                <a:ext uri="{FF2B5EF4-FFF2-40B4-BE49-F238E27FC236}">
                  <a16:creationId xmlns:a16="http://schemas.microsoft.com/office/drawing/2014/main" id="{F67FA819-C55D-E218-4911-21C12AD15C46}"/>
                </a:ext>
              </a:extLst>
            </p:cNvPr>
            <p:cNvPicPr preferRelativeResize="0"/>
            <p:nvPr/>
          </p:nvPicPr>
          <p:blipFill rotWithShape="1">
            <a:blip r:embed="rId6">
              <a:alphaModFix amt="20000"/>
            </a:blip>
            <a:srcRect/>
            <a:stretch/>
          </p:blipFill>
          <p:spPr>
            <a:xfrm>
              <a:off x="2465141" y="201549"/>
              <a:ext cx="278069" cy="278069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6" name="Espace réservé du texte 25">
            <a:extLst>
              <a:ext uri="{FF2B5EF4-FFF2-40B4-BE49-F238E27FC236}">
                <a16:creationId xmlns:a16="http://schemas.microsoft.com/office/drawing/2014/main" id="{16F28C23-9E30-D003-8FA8-C996A88C1FCA}"/>
              </a:ext>
            </a:extLst>
          </p:cNvPr>
          <p:cNvSpPr txBox="1">
            <a:spLocks/>
          </p:cNvSpPr>
          <p:nvPr/>
        </p:nvSpPr>
        <p:spPr>
          <a:xfrm>
            <a:off x="389335" y="1766642"/>
            <a:ext cx="7767379" cy="4828198"/>
          </a:xfrm>
          <a:prstGeom prst="roundRect">
            <a:avLst>
              <a:gd name="adj" fmla="val 9756"/>
            </a:avLst>
          </a:prstGeom>
          <a:solidFill>
            <a:srgbClr val="ECF8F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ctr" defTabSz="914400" rtl="1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يَتَضَمَّنُ </a:t>
            </a:r>
            <a:r>
              <a:rPr kumimoji="0" lang="ar-MA" sz="4400" b="1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ٱلْإِعْلانُ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ٱلنّاجِحُ خَمْسَةَ عَناصِرَ أَسَاسِيَّةٍ وَهِيَ:</a:t>
            </a:r>
          </a:p>
          <a:p>
            <a:pPr marL="742950" marR="0" lvl="0" indent="-742950" algn="r" defTabSz="914400" rtl="1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ذِكْرُ ٱسْمِ ٱلنَّشاطِ وَشِعارِهِ؛</a:t>
            </a:r>
          </a:p>
          <a:p>
            <a:pPr marL="742950" marR="0" lvl="0" indent="-742950" algn="r" defTabSz="914400" rtl="1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تَحْديدُ ٱلتّارِيخِ </a:t>
            </a:r>
            <a:r>
              <a:rPr kumimoji="0" lang="ar-MA" sz="4400" b="1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وَٱلتَّوْقيتِ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،</a:t>
            </a:r>
          </a:p>
          <a:p>
            <a:pPr marL="742950" marR="0" lvl="0" indent="-742950" algn="r" defTabSz="914400" rtl="1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تَحْديدُ ٱلْمَكانِ،</a:t>
            </a:r>
          </a:p>
          <a:p>
            <a:pPr marL="742950" marR="0" lvl="0" indent="-742950" algn="r" defTabSz="914400" rtl="1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ذِكْرُ مُحْتَوَياتِ ٱلنَّشاطِ،</a:t>
            </a:r>
          </a:p>
          <a:p>
            <a:pPr marL="742950" marR="0" lvl="0" indent="-742950" algn="r" defTabSz="914400" rtl="1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تَوَجيهُ </a:t>
            </a:r>
            <a:r>
              <a:rPr kumimoji="0" lang="ar-MA" sz="4400" b="1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ٱلدَّعْوَةِ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لِلْحُضورِ.</a:t>
            </a:r>
            <a:endParaRPr kumimoji="0" lang="fr-MA" sz="44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057813052"/>
      </p:ext>
    </p:extLst>
  </p:cSld>
  <p:clrMapOvr>
    <a:masterClrMapping/>
  </p:clrMapOvr>
  <p:transition spd="slow">
    <p:fade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62F215-D4E6-C26B-1E18-45B5AB983C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AEE6FA65-0FB7-8E72-91E7-5087D95C83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6719" y="827874"/>
            <a:ext cx="6372612" cy="612000"/>
          </a:xfrm>
        </p:spPr>
        <p:txBody>
          <a:bodyPr>
            <a:normAutofit/>
          </a:bodyPr>
          <a:lstStyle/>
          <a:p>
            <a:pPr lvl="0"/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الإعلان الذي كتبه؟ 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2EADEA4A-AB03-EEF6-C1F0-EA93663AC38C}"/>
              </a:ext>
            </a:extLst>
          </p:cNvPr>
          <p:cNvSpPr/>
          <p:nvPr/>
        </p:nvSpPr>
        <p:spPr>
          <a:xfrm>
            <a:off x="-613787" y="79476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3" name="Espace réservé pour une image  5">
            <a:extLst>
              <a:ext uri="{FF2B5EF4-FFF2-40B4-BE49-F238E27FC236}">
                <a16:creationId xmlns:a16="http://schemas.microsoft.com/office/drawing/2014/main" id="{2E427F7F-F909-6D9D-8251-90244082BA0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062BF82F-6E55-6671-B4D1-973F77793ED3}"/>
              </a:ext>
            </a:extLst>
          </p:cNvPr>
          <p:cNvGrpSpPr/>
          <p:nvPr/>
        </p:nvGrpSpPr>
        <p:grpSpPr>
          <a:xfrm>
            <a:off x="923731" y="153202"/>
            <a:ext cx="6766757" cy="347904"/>
            <a:chOff x="1159840" y="153202"/>
            <a:chExt cx="6530648" cy="347904"/>
          </a:xfrm>
        </p:grpSpPr>
        <p:grpSp>
          <p:nvGrpSpPr>
            <p:cNvPr id="5" name="Groupe 4">
              <a:extLst>
                <a:ext uri="{FF2B5EF4-FFF2-40B4-BE49-F238E27FC236}">
                  <a16:creationId xmlns:a16="http://schemas.microsoft.com/office/drawing/2014/main" id="{75092FC1-E857-44E5-43E0-14E3DB74FDF9}"/>
                </a:ext>
              </a:extLst>
            </p:cNvPr>
            <p:cNvGrpSpPr/>
            <p:nvPr/>
          </p:nvGrpSpPr>
          <p:grpSpPr>
            <a:xfrm>
              <a:off x="2603241" y="153202"/>
              <a:ext cx="5087247" cy="347904"/>
              <a:chOff x="3241266" y="153202"/>
              <a:chExt cx="4475462" cy="347904"/>
            </a:xfrm>
          </p:grpSpPr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C50A8C06-1153-4C79-1B59-F61FD177490A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3241266" y="213106"/>
                <a:ext cx="1247762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55F87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الإنتاج الكتابي</a:t>
                </a:r>
              </a:p>
            </p:txBody>
          </p:sp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65674525-3F62-C076-27AF-DFCE2224EA19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4685148" y="193078"/>
                <a:ext cx="1378966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65F88">
                        <a:alpha val="20000"/>
                      </a:srgbClr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الإملاء </a:t>
                </a:r>
                <a:endPara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A981C95A-554E-E33C-933C-5F85D8B27B7E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6312005" y="153202"/>
                <a:ext cx="1378966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65F88">
                        <a:alpha val="20000"/>
                      </a:srgbClr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افتتاح</a:t>
                </a: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55F87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 </a:t>
                </a: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65F88">
                        <a:alpha val="20000"/>
                      </a:srgbClr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الحصة</a:t>
                </a:r>
              </a:p>
            </p:txBody>
          </p:sp>
          <p:pic>
            <p:nvPicPr>
              <p:cNvPr id="21" name="Google Shape;1245;p5">
                <a:extLst>
                  <a:ext uri="{FF2B5EF4-FFF2-40B4-BE49-F238E27FC236}">
                    <a16:creationId xmlns:a16="http://schemas.microsoft.com/office/drawing/2014/main" id="{9B50E92F-5D00-0A35-70D2-CF7CBC2CC2CA}"/>
                  </a:ext>
                </a:extLst>
              </p:cNvPr>
              <p:cNvPicPr preferRelativeResize="0"/>
              <p:nvPr/>
            </p:nvPicPr>
            <p:blipFill rotWithShape="1">
              <a:blip r:embed="rId3"/>
              <a:srcRect/>
              <a:stretch/>
            </p:blipFill>
            <p:spPr>
              <a:xfrm>
                <a:off x="4432965" y="201436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pic>
            <p:nvPicPr>
              <p:cNvPr id="22" name="Google Shape;1244;p5">
                <a:extLst>
                  <a:ext uri="{FF2B5EF4-FFF2-40B4-BE49-F238E27FC236}">
                    <a16:creationId xmlns:a16="http://schemas.microsoft.com/office/drawing/2014/main" id="{3819D9A7-A27E-1932-21B1-41A6A7EC6DAA}"/>
                  </a:ext>
                </a:extLst>
              </p:cNvPr>
              <p:cNvPicPr preferRelativeResize="0"/>
              <p:nvPr/>
            </p:nvPicPr>
            <p:blipFill rotWithShape="1">
              <a:blip r:embed="rId4">
                <a:alphaModFix amt="20000"/>
              </a:blip>
              <a:srcRect/>
              <a:stretch/>
            </p:blipFill>
            <p:spPr>
              <a:xfrm>
                <a:off x="6033936" y="193078"/>
                <a:ext cx="278069" cy="278069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3" name="Image 22">
                <a:extLst>
                  <a:ext uri="{FF2B5EF4-FFF2-40B4-BE49-F238E27FC236}">
                    <a16:creationId xmlns:a16="http://schemas.microsoft.com/office/drawing/2014/main" id="{1A4E7D76-8B22-8477-15A2-8DAB7CB1964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alphaModFix amt="20000"/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7458688" y="213106"/>
                <a:ext cx="258040" cy="25804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0FD23767-BDB5-07BF-8EF8-4285C6EB8BDF}"/>
                </a:ext>
              </a:extLst>
            </p:cNvPr>
            <p:cNvSpPr>
              <a:spLocks/>
            </p:cNvSpPr>
            <p:nvPr/>
          </p:nvSpPr>
          <p:spPr>
            <a:xfrm>
              <a:off x="1159840" y="198936"/>
              <a:ext cx="1378966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اختــتام الحــصة</a:t>
              </a:r>
            </a:p>
          </p:txBody>
        </p:sp>
        <p:pic>
          <p:nvPicPr>
            <p:cNvPr id="8" name="Google Shape;1246;p5">
              <a:extLst>
                <a:ext uri="{FF2B5EF4-FFF2-40B4-BE49-F238E27FC236}">
                  <a16:creationId xmlns:a16="http://schemas.microsoft.com/office/drawing/2014/main" id="{0990CA9D-A9B6-4F5C-A087-A2B1F540ED99}"/>
                </a:ext>
              </a:extLst>
            </p:cNvPr>
            <p:cNvPicPr preferRelativeResize="0"/>
            <p:nvPr/>
          </p:nvPicPr>
          <p:blipFill rotWithShape="1">
            <a:blip r:embed="rId6">
              <a:alphaModFix amt="20000"/>
            </a:blip>
            <a:srcRect/>
            <a:stretch/>
          </p:blipFill>
          <p:spPr>
            <a:xfrm>
              <a:off x="2465141" y="201549"/>
              <a:ext cx="278069" cy="278069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6" name="Espace réservé du texte 25">
            <a:extLst>
              <a:ext uri="{FF2B5EF4-FFF2-40B4-BE49-F238E27FC236}">
                <a16:creationId xmlns:a16="http://schemas.microsoft.com/office/drawing/2014/main" id="{106598B0-3EC5-A385-9311-FD7D84217CC7}"/>
              </a:ext>
            </a:extLst>
          </p:cNvPr>
          <p:cNvSpPr txBox="1">
            <a:spLocks/>
          </p:cNvSpPr>
          <p:nvPr/>
        </p:nvSpPr>
        <p:spPr>
          <a:xfrm>
            <a:off x="825636" y="2796685"/>
            <a:ext cx="7767379" cy="2700241"/>
          </a:xfrm>
          <a:prstGeom prst="roundRect">
            <a:avLst>
              <a:gd name="adj" fmla="val 9756"/>
            </a:avLst>
          </a:prstGeom>
          <a:solidFill>
            <a:srgbClr val="ECF8F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ctr" defTabSz="914400" rtl="1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بِمُناسَبَةِ ٱلْأُسْبوعِ </a:t>
            </a:r>
            <a:r>
              <a:rPr kumimoji="0" lang="ar-MA" sz="4400" b="1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ٱلْعالَمِيِّ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لِلْكِتابِ، تُنَظِّمُ مَدْرَسَتُكُمْ مَعْرِضاً لِلْكُتُبِ وَٱلْقِصَصِ تَحْتَ شِعارِ :</a:t>
            </a:r>
          </a:p>
          <a:p>
            <a:pPr marL="228600" marR="0" lvl="0" indent="-228600" algn="ctr" defTabSz="914400" rtl="1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كِتَابٌ في يَدِ كُلِّ طِفْلٍ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</a:p>
          <a:p>
            <a:pPr marL="228600" marR="0" lvl="0" indent="-228600" algn="ctr" defTabSz="914400" rtl="1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قُمْ بِإِعْدادِ إِعْلانٍ مُناسِبٍ لِهَذا ٱلنَّشاطِ.</a:t>
            </a:r>
            <a:endParaRPr kumimoji="0" lang="fr-MA" sz="44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560398469"/>
      </p:ext>
    </p:extLst>
  </p:cSld>
  <p:clrMapOvr>
    <a:masterClrMapping/>
  </p:clrMapOvr>
  <p:transition spd="slow">
    <p:fade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F46AC9-E05E-A2F2-733C-3967C7DACF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2DC1F8CF-D3F3-9B07-C061-B3AE59F59A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6719" y="827874"/>
            <a:ext cx="6372612" cy="612000"/>
          </a:xfrm>
        </p:spPr>
        <p:txBody>
          <a:bodyPr>
            <a:normAutofit/>
          </a:bodyPr>
          <a:lstStyle/>
          <a:p>
            <a:pPr lvl="0"/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إليكم هذا النموذج. دونوه على دفاتركم و راجعوه في منازلكم. 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94088E45-F9C8-273F-B968-D817ED371CF3}"/>
              </a:ext>
            </a:extLst>
          </p:cNvPr>
          <p:cNvSpPr/>
          <p:nvPr/>
        </p:nvSpPr>
        <p:spPr>
          <a:xfrm>
            <a:off x="-613787" y="79476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3" name="Espace réservé pour une image  5">
            <a:extLst>
              <a:ext uri="{FF2B5EF4-FFF2-40B4-BE49-F238E27FC236}">
                <a16:creationId xmlns:a16="http://schemas.microsoft.com/office/drawing/2014/main" id="{025A2342-BAE7-B00D-8793-CACF0B689CE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34C2B9EB-D625-60CE-803A-C4549345546B}"/>
              </a:ext>
            </a:extLst>
          </p:cNvPr>
          <p:cNvGrpSpPr/>
          <p:nvPr/>
        </p:nvGrpSpPr>
        <p:grpSpPr>
          <a:xfrm>
            <a:off x="923731" y="153202"/>
            <a:ext cx="6766757" cy="347904"/>
            <a:chOff x="1159840" y="153202"/>
            <a:chExt cx="6530648" cy="347904"/>
          </a:xfrm>
        </p:grpSpPr>
        <p:grpSp>
          <p:nvGrpSpPr>
            <p:cNvPr id="5" name="Groupe 4">
              <a:extLst>
                <a:ext uri="{FF2B5EF4-FFF2-40B4-BE49-F238E27FC236}">
                  <a16:creationId xmlns:a16="http://schemas.microsoft.com/office/drawing/2014/main" id="{BF9183E8-F1A5-7BD1-17D8-5E946ED890C1}"/>
                </a:ext>
              </a:extLst>
            </p:cNvPr>
            <p:cNvGrpSpPr/>
            <p:nvPr/>
          </p:nvGrpSpPr>
          <p:grpSpPr>
            <a:xfrm>
              <a:off x="2603241" y="153202"/>
              <a:ext cx="5087247" cy="347904"/>
              <a:chOff x="3241266" y="153202"/>
              <a:chExt cx="4475462" cy="347904"/>
            </a:xfrm>
          </p:grpSpPr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189467DB-8CE1-BCD3-5D6C-E7D89DBF0D46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3241266" y="213106"/>
                <a:ext cx="1247762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55F87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الإنتاج الكتابي</a:t>
                </a:r>
              </a:p>
            </p:txBody>
          </p:sp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039C20BA-645A-4CBF-69CF-F14A514F55AD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4685148" y="193078"/>
                <a:ext cx="1378966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65F88">
                        <a:alpha val="20000"/>
                      </a:srgbClr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الإملاء </a:t>
                </a:r>
                <a:endPara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C629DAE3-CB7D-3F14-03D1-EB3207855ECD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6312005" y="153202"/>
                <a:ext cx="1378966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65F88">
                        <a:alpha val="20000"/>
                      </a:srgbClr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افتتاح</a:t>
                </a: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55F87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 </a:t>
                </a: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65F88">
                        <a:alpha val="20000"/>
                      </a:srgbClr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الحصة</a:t>
                </a:r>
              </a:p>
            </p:txBody>
          </p:sp>
          <p:pic>
            <p:nvPicPr>
              <p:cNvPr id="21" name="Google Shape;1245;p5">
                <a:extLst>
                  <a:ext uri="{FF2B5EF4-FFF2-40B4-BE49-F238E27FC236}">
                    <a16:creationId xmlns:a16="http://schemas.microsoft.com/office/drawing/2014/main" id="{99B14CDD-E1AD-1786-01D0-7A7D7622B357}"/>
                  </a:ext>
                </a:extLst>
              </p:cNvPr>
              <p:cNvPicPr preferRelativeResize="0"/>
              <p:nvPr/>
            </p:nvPicPr>
            <p:blipFill rotWithShape="1">
              <a:blip r:embed="rId3"/>
              <a:srcRect/>
              <a:stretch/>
            </p:blipFill>
            <p:spPr>
              <a:xfrm>
                <a:off x="4432965" y="201436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pic>
            <p:nvPicPr>
              <p:cNvPr id="22" name="Google Shape;1244;p5">
                <a:extLst>
                  <a:ext uri="{FF2B5EF4-FFF2-40B4-BE49-F238E27FC236}">
                    <a16:creationId xmlns:a16="http://schemas.microsoft.com/office/drawing/2014/main" id="{A4E2FBDD-1711-E585-9412-61CD62F183F5}"/>
                  </a:ext>
                </a:extLst>
              </p:cNvPr>
              <p:cNvPicPr preferRelativeResize="0"/>
              <p:nvPr/>
            </p:nvPicPr>
            <p:blipFill rotWithShape="1">
              <a:blip r:embed="rId4">
                <a:alphaModFix amt="20000"/>
              </a:blip>
              <a:srcRect/>
              <a:stretch/>
            </p:blipFill>
            <p:spPr>
              <a:xfrm>
                <a:off x="6033936" y="193078"/>
                <a:ext cx="278069" cy="278069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3" name="Image 22">
                <a:extLst>
                  <a:ext uri="{FF2B5EF4-FFF2-40B4-BE49-F238E27FC236}">
                    <a16:creationId xmlns:a16="http://schemas.microsoft.com/office/drawing/2014/main" id="{6E2985C2-A48F-4DA6-8527-BA647D0D5BE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alphaModFix amt="20000"/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7458688" y="213106"/>
                <a:ext cx="258040" cy="25804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1A995A08-8320-ADA9-8EED-2511C5D9ED94}"/>
                </a:ext>
              </a:extLst>
            </p:cNvPr>
            <p:cNvSpPr>
              <a:spLocks/>
            </p:cNvSpPr>
            <p:nvPr/>
          </p:nvSpPr>
          <p:spPr>
            <a:xfrm>
              <a:off x="1159840" y="198936"/>
              <a:ext cx="1378966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اختــتام الحــصة</a:t>
              </a:r>
            </a:p>
          </p:txBody>
        </p:sp>
        <p:pic>
          <p:nvPicPr>
            <p:cNvPr id="8" name="Google Shape;1246;p5">
              <a:extLst>
                <a:ext uri="{FF2B5EF4-FFF2-40B4-BE49-F238E27FC236}">
                  <a16:creationId xmlns:a16="http://schemas.microsoft.com/office/drawing/2014/main" id="{F3751DEB-55F4-90E6-F157-C3A498EF40F6}"/>
                </a:ext>
              </a:extLst>
            </p:cNvPr>
            <p:cNvPicPr preferRelativeResize="0"/>
            <p:nvPr/>
          </p:nvPicPr>
          <p:blipFill rotWithShape="1">
            <a:blip r:embed="rId6">
              <a:alphaModFix amt="20000"/>
            </a:blip>
            <a:srcRect/>
            <a:stretch/>
          </p:blipFill>
          <p:spPr>
            <a:xfrm>
              <a:off x="2465141" y="201549"/>
              <a:ext cx="278069" cy="278069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35" name="ZoneTexte 34">
            <a:extLst>
              <a:ext uri="{FF2B5EF4-FFF2-40B4-BE49-F238E27FC236}">
                <a16:creationId xmlns:a16="http://schemas.microsoft.com/office/drawing/2014/main" id="{2C63CDB5-A234-5E3A-53BF-960BCEA8891F}"/>
              </a:ext>
            </a:extLst>
          </p:cNvPr>
          <p:cNvSpPr txBox="1"/>
          <p:nvPr/>
        </p:nvSpPr>
        <p:spPr>
          <a:xfrm>
            <a:off x="520913" y="1584325"/>
            <a:ext cx="7258976" cy="501675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28575">
            <a:noFill/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SA" sz="32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إِعْلانٌ</a:t>
            </a:r>
            <a:endParaRPr lang="fr-MA" sz="3200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ctr" rtl="1"/>
            <a:r>
              <a:rPr lang="ar-MA" sz="3200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بِمُناسَبَةِ ٱلْأُسْبوعِ </a:t>
            </a:r>
            <a:r>
              <a:rPr lang="ar-MA" sz="3200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ٱلْعالَمِيِّ</a:t>
            </a:r>
            <a:r>
              <a:rPr lang="ar-MA" sz="3200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لِلْكِتابِ </a:t>
            </a:r>
            <a:r>
              <a:rPr lang="ar-SA" sz="3200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</a:t>
            </a:r>
            <a:r>
              <a:rPr lang="ar-MA" sz="3200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َتَ</a:t>
            </a:r>
            <a:r>
              <a:rPr lang="ar-SA" sz="3200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شَر</a:t>
            </a:r>
            <a:r>
              <a:rPr lang="ar-MA" sz="3200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َّ</a:t>
            </a:r>
            <a:r>
              <a:rPr lang="ar-SA" sz="3200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فُ مَدْرَسَةُ ٱلنَّجاحِ </a:t>
            </a:r>
            <a:r>
              <a:rPr lang="ar-SA" sz="3200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ٱلِ</a:t>
            </a:r>
            <a:r>
              <a:rPr lang="ar-MA" sz="3200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</a:t>
            </a:r>
            <a:r>
              <a:rPr lang="ar-SA" sz="3200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بْتِدائِيَّةُ</a:t>
            </a:r>
            <a:r>
              <a:rPr lang="ar-MA" sz="3200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SA" sz="3200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بِدَعْوَتِكُمْ </a:t>
            </a:r>
            <a:r>
              <a:rPr lang="ar-MA" sz="3200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لِ</a:t>
            </a:r>
            <a:r>
              <a:rPr lang="ar-SA" sz="3200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حُضور</a:t>
            </a:r>
            <a:r>
              <a:rPr lang="ar-MA" sz="3200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مَعْرِضِ ٱلْكُتُبِ وَٱلْقِصَصِ   تَحتَ شِعارِ </a:t>
            </a:r>
            <a:r>
              <a:rPr lang="ar-MA" sz="32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:</a:t>
            </a:r>
          </a:p>
          <a:p>
            <a:pPr algn="ctr" rtl="1"/>
            <a:r>
              <a:rPr lang="ar-MA" sz="32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كِتابٌ في يَدِ كُلِّ طِفْلٍ</a:t>
            </a:r>
          </a:p>
          <a:p>
            <a:pPr algn="ctr" rtl="1"/>
            <a:r>
              <a:rPr lang="ar-MA" sz="32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اَلتّاريخُ</a:t>
            </a:r>
            <a:r>
              <a:rPr lang="ar-MA" sz="3200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: يَوْمُ ٱلْخَميسِ 20 أَبْريلَ 2025</a:t>
            </a:r>
          </a:p>
          <a:p>
            <a:pPr algn="ctr" rtl="1"/>
            <a:r>
              <a:rPr lang="fr-MA" sz="3200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⏰ </a:t>
            </a:r>
            <a:r>
              <a:rPr lang="ar-MA" sz="32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اَلتَّوْقيتُ</a:t>
            </a:r>
            <a:r>
              <a:rPr lang="ar-MA" sz="3200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: مِنَ ٱلسّاعَةِ </a:t>
            </a:r>
            <a:r>
              <a:rPr lang="ar-MA" sz="3200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ٱلتّاسِعَةِ</a:t>
            </a:r>
            <a:r>
              <a:rPr lang="ar-MA" sz="3200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صَباحاً إِلى ٱلثّالِثةِ بَعْدَ </a:t>
            </a:r>
            <a:r>
              <a:rPr lang="ar-MA" sz="3200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ٱلزّوالِ</a:t>
            </a:r>
            <a:r>
              <a:rPr lang="ar-MA" sz="3200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  <a:p>
            <a:pPr algn="ctr" rtl="1"/>
            <a:r>
              <a:rPr lang="ar-MA" sz="3200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📍 </a:t>
            </a:r>
            <a:r>
              <a:rPr lang="ar-MA" sz="32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اَلْمَكانُ</a:t>
            </a:r>
            <a:r>
              <a:rPr lang="ar-MA" sz="3200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: فِناءُ ٱلْمَدْرَسَةِ.</a:t>
            </a:r>
          </a:p>
          <a:p>
            <a:pPr algn="ctr" rtl="1"/>
            <a:r>
              <a:rPr lang="ar-MA" sz="3200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قِصَصٌ وَكُتُبٌ مُتَنَوِّعَةً.</a:t>
            </a:r>
          </a:p>
          <a:p>
            <a:pPr algn="ctr" rtl="1"/>
            <a:r>
              <a:rPr lang="ar-MA" sz="3200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جَوائِزُ لِأَحْسَنِ قارِئٍ وَأَحْسَنِ عَمَلٍ إِبْداعِيٍّ.</a:t>
            </a:r>
          </a:p>
          <a:p>
            <a:pPr algn="ctr" rtl="1"/>
            <a:r>
              <a:rPr lang="ar-MA" sz="32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يُرَحِّبُ ٱلْمَعْرِضُ بِجَميعِ ٱلتَّلاميذِ وَأَوْلِياءِ </a:t>
            </a:r>
            <a:r>
              <a:rPr lang="ar-MA" sz="32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ٱلْأُمُورِ</a:t>
            </a:r>
            <a:r>
              <a:rPr lang="ar-MA" sz="32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وَٱلْأَساتِذَةِ</a:t>
            </a:r>
            <a:r>
              <a:rPr lang="ar-MA" sz="3200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202819899"/>
      </p:ext>
    </p:extLst>
  </p:cSld>
  <p:clrMapOvr>
    <a:masterClrMapping/>
  </p:clrMapOvr>
  <p:transition spd="slow">
    <p:fade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B244FB-4A87-5CD6-2729-97ABD4DAA0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BE99F511-796C-F9DA-B77D-84C1E293D0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7236" y="3160003"/>
            <a:ext cx="7886700" cy="720000"/>
          </a:xfrm>
        </p:spPr>
        <p:txBody>
          <a:bodyPr>
            <a:noAutofit/>
          </a:bodyPr>
          <a:lstStyle/>
          <a:p>
            <a:r>
              <a:rPr lang="ar-MA" sz="6000" dirty="0">
                <a:solidFill>
                  <a:srgbClr val="424D7B"/>
                </a:solidFill>
              </a:rPr>
              <a:t>اختتام الحصة </a:t>
            </a:r>
            <a:endParaRPr lang="fr-MA" sz="6000" dirty="0"/>
          </a:p>
        </p:txBody>
      </p:sp>
    </p:spTree>
    <p:extLst>
      <p:ext uri="{BB962C8B-B14F-4D97-AF65-F5344CB8AC3E}">
        <p14:creationId xmlns:p14="http://schemas.microsoft.com/office/powerpoint/2010/main" val="2150490187"/>
      </p:ext>
    </p:extLst>
  </p:cSld>
  <p:clrMapOvr>
    <a:masterClrMapping/>
  </p:clrMapOvr>
  <p:transition spd="slow">
    <p:fade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8A4B2A-C5A4-B448-AFF9-6522317750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66D383A0-2693-9E8C-2C5D-8255D174BC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7588" y="2479496"/>
            <a:ext cx="7886700" cy="1325880"/>
          </a:xfrm>
        </p:spPr>
        <p:txBody>
          <a:bodyPr anchor="ctr">
            <a:normAutofit/>
          </a:bodyPr>
          <a:lstStyle/>
          <a:p>
            <a:pPr rtl="1"/>
            <a:r>
              <a:rPr lang="ar-MA" dirty="0"/>
              <a:t>تمرير رائزي الطلاقة والتحدث.</a:t>
            </a:r>
            <a:endParaRPr lang="fr-MA" dirty="0"/>
          </a:p>
        </p:txBody>
      </p:sp>
      <p:sp>
        <p:nvSpPr>
          <p:cNvPr id="2" name="Titre 3">
            <a:extLst>
              <a:ext uri="{FF2B5EF4-FFF2-40B4-BE49-F238E27FC236}">
                <a16:creationId xmlns:a16="http://schemas.microsoft.com/office/drawing/2014/main" id="{AE0DABF3-C5BC-08FD-9957-692934A460A1}"/>
              </a:ext>
            </a:extLst>
          </p:cNvPr>
          <p:cNvSpPr txBox="1">
            <a:spLocks/>
          </p:cNvSpPr>
          <p:nvPr/>
        </p:nvSpPr>
        <p:spPr>
          <a:xfrm>
            <a:off x="628650" y="4078141"/>
            <a:ext cx="7886700" cy="1325880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r>
              <a:rPr lang="ar-MA" sz="2800" dirty="0">
                <a:solidFill>
                  <a:srgbClr val="C00000"/>
                </a:solidFill>
              </a:rPr>
              <a:t>يتم فصل الحاسوب عن </a:t>
            </a:r>
            <a:r>
              <a:rPr lang="ar-MA" sz="2800" dirty="0" err="1">
                <a:solidFill>
                  <a:srgbClr val="C00000"/>
                </a:solidFill>
              </a:rPr>
              <a:t>المسلاط</a:t>
            </a:r>
            <a:endParaRPr lang="fr-MA" sz="28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6775571"/>
      </p:ext>
    </p:extLst>
  </p:cSld>
  <p:clrMapOvr>
    <a:masterClrMapping/>
  </p:clrMapOvr>
  <p:transition spd="slow">
    <p:fade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1D0C98-7728-93D4-2FD8-1A7C75D62E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 12" descr="Une image contenant texte, nombre, lign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6E04FD1A-54A8-0366-FE58-6225F583D0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4769" y="780266"/>
            <a:ext cx="7795846" cy="5840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2067207"/>
      </p:ext>
    </p:extLst>
  </p:cSld>
  <p:clrMapOvr>
    <a:masterClrMapping/>
  </p:clrMapOvr>
  <p:transition spd="slow">
    <p:fade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A727F5-5780-38E6-2F0A-2684B06D94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925A70F-A04E-DA22-E0AE-ABB18F1FF8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9596" y="2946624"/>
            <a:ext cx="7886700" cy="720000"/>
          </a:xfrm>
        </p:spPr>
        <p:txBody>
          <a:bodyPr>
            <a:noAutofit/>
          </a:bodyPr>
          <a:lstStyle/>
          <a:p>
            <a:r>
              <a:rPr lang="ar-MA" sz="4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رائز الطلاقة</a:t>
            </a:r>
            <a:endParaRPr lang="fr-MA" sz="4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629460338"/>
      </p:ext>
    </p:extLst>
  </p:cSld>
  <p:clrMapOvr>
    <a:masterClrMapping/>
  </p:clrMapOvr>
  <p:transition spd="slow">
    <p:fade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65C776E2-EBEC-1C84-DDC0-0CA04883DB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929" y="907212"/>
            <a:ext cx="7886700" cy="720000"/>
          </a:xfrm>
        </p:spPr>
        <p:txBody>
          <a:bodyPr/>
          <a:lstStyle/>
          <a:p>
            <a:pPr rtl="1"/>
            <a:r>
              <a:rPr lang="ar-MA" sz="3200" dirty="0">
                <a:solidFill>
                  <a:srgbClr val="424D7B"/>
                </a:solidFill>
                <a:latin typeface="Microsoft Uighur" panose="02000000000000000000" pitchFamily="2" charset="-78"/>
              </a:rPr>
              <a:t>موجهات تمرير رائز الطلاقة</a:t>
            </a:r>
            <a:endParaRPr lang="fr-MA" sz="3200" dirty="0">
              <a:solidFill>
                <a:srgbClr val="424D7B"/>
              </a:solidFill>
              <a:latin typeface="Microsoft Uighur" panose="02000000000000000000" pitchFamily="2" charset="-78"/>
            </a:endParaRPr>
          </a:p>
        </p:txBody>
      </p:sp>
      <p:sp>
        <p:nvSpPr>
          <p:cNvPr id="5" name="Espace réservé du texte 25">
            <a:extLst>
              <a:ext uri="{FF2B5EF4-FFF2-40B4-BE49-F238E27FC236}">
                <a16:creationId xmlns:a16="http://schemas.microsoft.com/office/drawing/2014/main" id="{24DD5245-E56B-C444-6FE8-D784D57ECA3E}"/>
              </a:ext>
            </a:extLst>
          </p:cNvPr>
          <p:cNvSpPr txBox="1">
            <a:spLocks/>
          </p:cNvSpPr>
          <p:nvPr/>
        </p:nvSpPr>
        <p:spPr>
          <a:xfrm>
            <a:off x="1259634" y="1543531"/>
            <a:ext cx="6494102" cy="547687"/>
          </a:xfrm>
          <a:prstGeom prst="roundRect">
            <a:avLst/>
          </a:prstGeom>
          <a:solidFill>
            <a:srgbClr val="ECF8F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ctr" defTabSz="914400" rtl="1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يجلس المتعلم  في وضعية تمكنه من القراءة في الحاسوب؛ </a:t>
            </a:r>
            <a:endParaRPr kumimoji="0" lang="fr-MA" sz="24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6" name="Espace réservé du texte 25">
            <a:extLst>
              <a:ext uri="{FF2B5EF4-FFF2-40B4-BE49-F238E27FC236}">
                <a16:creationId xmlns:a16="http://schemas.microsoft.com/office/drawing/2014/main" id="{23140A71-F92D-DAFC-E26E-266464794BF6}"/>
              </a:ext>
            </a:extLst>
          </p:cNvPr>
          <p:cNvSpPr txBox="1">
            <a:spLocks/>
          </p:cNvSpPr>
          <p:nvPr/>
        </p:nvSpPr>
        <p:spPr>
          <a:xfrm>
            <a:off x="1259634" y="2881313"/>
            <a:ext cx="6494102" cy="547687"/>
          </a:xfrm>
          <a:prstGeom prst="roundRect">
            <a:avLst/>
          </a:prstGeom>
          <a:solidFill>
            <a:srgbClr val="ECF8F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ctr" defTabSz="914400" rtl="1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تمنح 30 ثانية للمتعلم للاطلاع على الفقرة قبل الانطلاق في القراءة؛</a:t>
            </a:r>
            <a:endParaRPr kumimoji="0" lang="fr-MA" sz="24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Espace réservé du texte 25">
            <a:extLst>
              <a:ext uri="{FF2B5EF4-FFF2-40B4-BE49-F238E27FC236}">
                <a16:creationId xmlns:a16="http://schemas.microsoft.com/office/drawing/2014/main" id="{A3A61687-0DEC-2CC8-166A-AAA1B664DA79}"/>
              </a:ext>
            </a:extLst>
          </p:cNvPr>
          <p:cNvSpPr txBox="1">
            <a:spLocks/>
          </p:cNvSpPr>
          <p:nvPr/>
        </p:nvSpPr>
        <p:spPr>
          <a:xfrm>
            <a:off x="1259634" y="3564925"/>
            <a:ext cx="6494102" cy="547687"/>
          </a:xfrm>
          <a:prstGeom prst="roundRect">
            <a:avLst/>
          </a:prstGeom>
          <a:solidFill>
            <a:srgbClr val="ECF8F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ctr" defTabSz="914400" rtl="1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إذا تدارك المتعلم (دون أي مساعدة) وصحح الكلمة، لا يحتسب خطأ؛ </a:t>
            </a:r>
            <a:endParaRPr kumimoji="0" lang="fr-MA" sz="24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9" name="Espace réservé du texte 25">
            <a:extLst>
              <a:ext uri="{FF2B5EF4-FFF2-40B4-BE49-F238E27FC236}">
                <a16:creationId xmlns:a16="http://schemas.microsoft.com/office/drawing/2014/main" id="{D2C90454-BA5D-B7DE-7053-67B7602CD8DC}"/>
              </a:ext>
            </a:extLst>
          </p:cNvPr>
          <p:cNvSpPr txBox="1">
            <a:spLocks/>
          </p:cNvSpPr>
          <p:nvPr/>
        </p:nvSpPr>
        <p:spPr>
          <a:xfrm>
            <a:off x="1259634" y="4302775"/>
            <a:ext cx="6494102" cy="547687"/>
          </a:xfrm>
          <a:prstGeom prst="roundRect">
            <a:avLst/>
          </a:prstGeom>
          <a:solidFill>
            <a:srgbClr val="ECF8F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ctr" defTabSz="914400" rtl="1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يتم تسجيل عدد الكلمات المقروءة وعدد الأخطاء التي ارتكبها المتعلم في المكان المناسب على شبكة التفريغ؛</a:t>
            </a:r>
            <a:endParaRPr kumimoji="0" lang="fr-MA" sz="24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25">
            <a:extLst>
              <a:ext uri="{FF2B5EF4-FFF2-40B4-BE49-F238E27FC236}">
                <a16:creationId xmlns:a16="http://schemas.microsoft.com/office/drawing/2014/main" id="{FC6681A5-724A-B6DC-7496-72330B3B9507}"/>
              </a:ext>
            </a:extLst>
          </p:cNvPr>
          <p:cNvSpPr txBox="1">
            <a:spLocks/>
          </p:cNvSpPr>
          <p:nvPr/>
        </p:nvSpPr>
        <p:spPr>
          <a:xfrm>
            <a:off x="1259634" y="5676944"/>
            <a:ext cx="6494102" cy="547687"/>
          </a:xfrm>
          <a:prstGeom prst="roundRect">
            <a:avLst/>
          </a:prstGeom>
          <a:solidFill>
            <a:srgbClr val="ECF8F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ctr" defTabSz="914400" rtl="1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تسجل نتيجة المتعلم في الطلاقة مباشرة على الشبكة وفق معايير التصحيح؛</a:t>
            </a:r>
            <a:endParaRPr kumimoji="0" lang="fr-MA" sz="24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1" name="Espace réservé du texte 25">
            <a:extLst>
              <a:ext uri="{FF2B5EF4-FFF2-40B4-BE49-F238E27FC236}">
                <a16:creationId xmlns:a16="http://schemas.microsoft.com/office/drawing/2014/main" id="{66ACA18C-6A1E-0591-12E9-8251953FDABA}"/>
              </a:ext>
            </a:extLst>
          </p:cNvPr>
          <p:cNvSpPr txBox="1">
            <a:spLocks/>
          </p:cNvSpPr>
          <p:nvPr/>
        </p:nvSpPr>
        <p:spPr>
          <a:xfrm>
            <a:off x="1259634" y="5040625"/>
            <a:ext cx="6494102" cy="547687"/>
          </a:xfrm>
          <a:prstGeom prst="roundRect">
            <a:avLst/>
          </a:prstGeom>
          <a:solidFill>
            <a:srgbClr val="ECF8F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ctr" defTabSz="914400" rtl="1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يتم تنقيط الطلاقة وفق سلم تنقيط على 10؛</a:t>
            </a:r>
            <a:endParaRPr kumimoji="0" lang="fr-MA" sz="24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Espace réservé du texte 25">
            <a:extLst>
              <a:ext uri="{FF2B5EF4-FFF2-40B4-BE49-F238E27FC236}">
                <a16:creationId xmlns:a16="http://schemas.microsoft.com/office/drawing/2014/main" id="{7DF579BA-9204-C07E-DD14-7E501DBA2EDA}"/>
              </a:ext>
            </a:extLst>
          </p:cNvPr>
          <p:cNvSpPr txBox="1">
            <a:spLocks/>
          </p:cNvSpPr>
          <p:nvPr/>
        </p:nvSpPr>
        <p:spPr>
          <a:xfrm>
            <a:off x="1259634" y="2185448"/>
            <a:ext cx="6494102" cy="547687"/>
          </a:xfrm>
          <a:prstGeom prst="roundRect">
            <a:avLst/>
          </a:prstGeom>
          <a:solidFill>
            <a:srgbClr val="ECF8F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ctr" defTabSz="914400" rtl="1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يظهر الأستاذ(ة) على شاشة الحاسوب فقرة القراءة ( </a:t>
            </a: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mode diaporama</a:t>
            </a: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)؛ </a:t>
            </a:r>
            <a:endParaRPr kumimoji="0" lang="fr-MA" sz="24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999180995"/>
      </p:ext>
    </p:extLst>
  </p:cSld>
  <p:clrMapOvr>
    <a:masterClrMapping/>
  </p:clrMapOvr>
  <p:transition spd="slow">
    <p:fade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42490E3E-A192-1F3F-4FCD-31D5461DED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0930" y="818663"/>
            <a:ext cx="7886700" cy="720000"/>
          </a:xfrm>
        </p:spPr>
        <p:txBody>
          <a:bodyPr>
            <a:normAutofit/>
          </a:bodyPr>
          <a:lstStyle/>
          <a:p>
            <a:r>
              <a:rPr lang="ar-MA" sz="3200" dirty="0">
                <a:solidFill>
                  <a:srgbClr val="424D7B"/>
                </a:solidFill>
                <a:latin typeface="Dosis ExtraBold" pitchFamily="2" charset="0"/>
                <a:cs typeface="Microsoft Uighur" panose="02000000000000000000" pitchFamily="2" charset="-78"/>
              </a:rPr>
              <a:t>معايير تصحيح الطلاقة</a:t>
            </a:r>
            <a:endParaRPr lang="fr-MA" sz="3200" dirty="0">
              <a:solidFill>
                <a:srgbClr val="424D7B"/>
              </a:solidFill>
              <a:latin typeface="Dosis ExtraBold" pitchFamily="2" charset="0"/>
              <a:cs typeface="Microsoft Uighur" panose="02000000000000000000" pitchFamily="2" charset="-78"/>
            </a:endParaRPr>
          </a:p>
        </p:txBody>
      </p:sp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1D337542-7F27-5D72-AFB2-67C4638CDFE7}"/>
              </a:ext>
            </a:extLst>
          </p:cNvPr>
          <p:cNvGraphicFramePr>
            <a:graphicFrameLocks noGrp="1"/>
          </p:cNvGraphicFramePr>
          <p:nvPr/>
        </p:nvGraphicFramePr>
        <p:xfrm>
          <a:off x="715108" y="1444879"/>
          <a:ext cx="7662522" cy="1371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61292">
                  <a:extLst>
                    <a:ext uri="{9D8B030D-6E8A-4147-A177-3AD203B41FA5}">
                      <a16:colId xmlns:a16="http://schemas.microsoft.com/office/drawing/2014/main" val="1279227380"/>
                    </a:ext>
                  </a:extLst>
                </a:gridCol>
                <a:gridCol w="5212932">
                  <a:extLst>
                    <a:ext uri="{9D8B030D-6E8A-4147-A177-3AD203B41FA5}">
                      <a16:colId xmlns:a16="http://schemas.microsoft.com/office/drawing/2014/main" val="3374680600"/>
                    </a:ext>
                  </a:extLst>
                </a:gridCol>
                <a:gridCol w="1488298">
                  <a:extLst>
                    <a:ext uri="{9D8B030D-6E8A-4147-A177-3AD203B41FA5}">
                      <a16:colId xmlns:a16="http://schemas.microsoft.com/office/drawing/2014/main" val="292869778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ar-MA" sz="2400" b="1" kern="1200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3ن</a:t>
                      </a:r>
                      <a:endParaRPr lang="fr-MA" sz="2400" b="1" kern="1200" dirty="0">
                        <a:solidFill>
                          <a:srgbClr val="424D7B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ar-MA" sz="2400" kern="1200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قرأ الفقرة باسترسال تام مع احترام تام لعلامات الترقيم.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3">
                  <a:txBody>
                    <a:bodyPr/>
                    <a:lstStyle/>
                    <a:p>
                      <a:pPr algn="ctr" rtl="1"/>
                      <a:r>
                        <a:rPr lang="ar-MA" sz="3200" b="1" kern="1200" dirty="0">
                          <a:solidFill>
                            <a:srgbClr val="424D7B"/>
                          </a:solidFill>
                          <a:latin typeface="Dosis ExtraBold" pitchFamily="2" charset="0"/>
                          <a:ea typeface="+mj-ea"/>
                          <a:cs typeface="Microsoft Uighur" panose="02000000000000000000" pitchFamily="2" charset="-78"/>
                        </a:rPr>
                        <a:t>الاسترسال</a:t>
                      </a:r>
                      <a:r>
                        <a:rPr lang="ar-MA" dirty="0">
                          <a:solidFill>
                            <a:srgbClr val="424D7C"/>
                          </a:solidFill>
                        </a:rPr>
                        <a:t> </a:t>
                      </a:r>
                      <a:endParaRPr lang="fr-MA" dirty="0">
                        <a:solidFill>
                          <a:srgbClr val="424D7C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01738293"/>
                  </a:ext>
                </a:extLst>
              </a:tr>
              <a:tr h="185420">
                <a:tc>
                  <a:txBody>
                    <a:bodyPr/>
                    <a:lstStyle/>
                    <a:p>
                      <a:pPr algn="ctr"/>
                      <a:r>
                        <a:rPr lang="ar-MA" sz="2400" b="1" kern="1200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2ن</a:t>
                      </a:r>
                      <a:endParaRPr lang="fr-MA" sz="2400" b="1" kern="1200" dirty="0">
                        <a:solidFill>
                          <a:srgbClr val="424D7B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ar-MA" sz="2400" b="1" kern="1200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قرأ الفقرة باسترسال مع تعثرين في بعض الجمل.</a:t>
                      </a:r>
                      <a:endParaRPr lang="fr-M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fr-M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41732182"/>
                  </a:ext>
                </a:extLst>
              </a:tr>
              <a:tr h="185420">
                <a:tc>
                  <a:txBody>
                    <a:bodyPr/>
                    <a:lstStyle/>
                    <a:p>
                      <a:pPr algn="ctr"/>
                      <a:r>
                        <a:rPr lang="ar-MA" sz="2400" b="1" kern="1200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1ن</a:t>
                      </a:r>
                      <a:endParaRPr lang="fr-MA" sz="2400" b="1" kern="1200" dirty="0">
                        <a:solidFill>
                          <a:srgbClr val="424D7B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MA" sz="2400" b="1" kern="1200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لم يقرأ الفقرة باسترسال : قراءة متقطعة – تهجئة الكلمات</a:t>
                      </a:r>
                      <a:endParaRPr lang="fr-MA" sz="2400" b="1" kern="1200" dirty="0">
                        <a:solidFill>
                          <a:srgbClr val="424D7B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fr-MA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1298057"/>
                  </a:ext>
                </a:extLst>
              </a:tr>
            </a:tbl>
          </a:graphicData>
        </a:graphic>
      </p:graphicFrame>
      <p:graphicFrame>
        <p:nvGraphicFramePr>
          <p:cNvPr id="6" name="Tableau 5">
            <a:extLst>
              <a:ext uri="{FF2B5EF4-FFF2-40B4-BE49-F238E27FC236}">
                <a16:creationId xmlns:a16="http://schemas.microsoft.com/office/drawing/2014/main" id="{4B5CD05B-D8AF-A159-80BD-A7E283E1129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48568902"/>
              </p:ext>
            </p:extLst>
          </p:nvPr>
        </p:nvGraphicFramePr>
        <p:xfrm>
          <a:off x="715108" y="2892661"/>
          <a:ext cx="7662522" cy="1828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61292">
                  <a:extLst>
                    <a:ext uri="{9D8B030D-6E8A-4147-A177-3AD203B41FA5}">
                      <a16:colId xmlns:a16="http://schemas.microsoft.com/office/drawing/2014/main" val="1279227380"/>
                    </a:ext>
                  </a:extLst>
                </a:gridCol>
                <a:gridCol w="5212932">
                  <a:extLst>
                    <a:ext uri="{9D8B030D-6E8A-4147-A177-3AD203B41FA5}">
                      <a16:colId xmlns:a16="http://schemas.microsoft.com/office/drawing/2014/main" val="3374680600"/>
                    </a:ext>
                  </a:extLst>
                </a:gridCol>
                <a:gridCol w="1488298">
                  <a:extLst>
                    <a:ext uri="{9D8B030D-6E8A-4147-A177-3AD203B41FA5}">
                      <a16:colId xmlns:a16="http://schemas.microsoft.com/office/drawing/2014/main" val="292869778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ar-MA" sz="2400" b="1" kern="1200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5ن</a:t>
                      </a:r>
                      <a:endParaRPr lang="fr-MA" sz="2400" b="1" kern="1200" dirty="0">
                        <a:solidFill>
                          <a:srgbClr val="424D7B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ar-MA" sz="2400" kern="1200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ارتكب أقل قطعا من 5 أخطاء.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4">
                  <a:txBody>
                    <a:bodyPr/>
                    <a:lstStyle/>
                    <a:p>
                      <a:pPr algn="ctr" rtl="1"/>
                      <a:endParaRPr lang="ar-MA" sz="3200" b="1" kern="1200" dirty="0">
                        <a:solidFill>
                          <a:srgbClr val="424D7B"/>
                        </a:solidFill>
                        <a:latin typeface="Dosis ExtraBold" pitchFamily="2" charset="0"/>
                        <a:ea typeface="+mj-ea"/>
                        <a:cs typeface="Microsoft Uighur" panose="02000000000000000000" pitchFamily="2" charset="-78"/>
                      </a:endParaRPr>
                    </a:p>
                    <a:p>
                      <a:pPr algn="ctr" rtl="1"/>
                      <a:r>
                        <a:rPr lang="ar-MA" sz="3200" b="1" kern="1200" dirty="0">
                          <a:solidFill>
                            <a:srgbClr val="424D7B"/>
                          </a:solidFill>
                          <a:latin typeface="Dosis ExtraBold" pitchFamily="2" charset="0"/>
                          <a:ea typeface="+mj-ea"/>
                          <a:cs typeface="Microsoft Uighur" panose="02000000000000000000" pitchFamily="2" charset="-78"/>
                        </a:rPr>
                        <a:t>الدقة</a:t>
                      </a:r>
                      <a:r>
                        <a:rPr lang="ar-MA" dirty="0">
                          <a:solidFill>
                            <a:srgbClr val="424D7C"/>
                          </a:solidFill>
                        </a:rPr>
                        <a:t> </a:t>
                      </a:r>
                      <a:endParaRPr lang="fr-MA" dirty="0">
                        <a:solidFill>
                          <a:srgbClr val="424D7C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01738293"/>
                  </a:ext>
                </a:extLst>
              </a:tr>
              <a:tr h="185420">
                <a:tc>
                  <a:txBody>
                    <a:bodyPr/>
                    <a:lstStyle/>
                    <a:p>
                      <a:pPr algn="ctr"/>
                      <a:r>
                        <a:rPr lang="ar-MA" sz="2400" b="1" kern="1200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4ن</a:t>
                      </a:r>
                      <a:endParaRPr lang="fr-MA" sz="2400" b="1" kern="1200" dirty="0">
                        <a:solidFill>
                          <a:srgbClr val="424D7B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ar-MA" sz="2400" b="1" kern="1200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ارتكب ما  بين 5 و8 أخطاء.</a:t>
                      </a:r>
                      <a:endParaRPr lang="fr-M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fr-M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41732182"/>
                  </a:ext>
                </a:extLst>
              </a:tr>
              <a:tr h="152400">
                <a:tc>
                  <a:txBody>
                    <a:bodyPr/>
                    <a:lstStyle/>
                    <a:p>
                      <a:pPr algn="ctr"/>
                      <a:r>
                        <a:rPr lang="ar-MA" sz="2400" b="1" kern="1200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3ن</a:t>
                      </a:r>
                      <a:endParaRPr lang="fr-MA" sz="2400" b="1" kern="1200" dirty="0">
                        <a:solidFill>
                          <a:srgbClr val="424D7B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MA" sz="2400" b="1" kern="1200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ارتكب ما بين 9 و12 خطأ.</a:t>
                      </a:r>
                      <a:endParaRPr lang="fr-MA" sz="2400" b="1" kern="1200" dirty="0">
                        <a:solidFill>
                          <a:srgbClr val="424D7B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fr-MA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1298057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algn="ctr"/>
                      <a:r>
                        <a:rPr lang="ar-MA" sz="2400" b="1" kern="1200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2ن</a:t>
                      </a:r>
                      <a:endParaRPr lang="fr-MA" sz="2400" b="1" kern="1200" dirty="0">
                        <a:solidFill>
                          <a:srgbClr val="424D7B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MA" sz="2400" b="1" kern="1200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ارتكب  أكثر من 12 خطأ</a:t>
                      </a:r>
                      <a:endParaRPr lang="fr-MA" sz="2400" b="1" kern="1200" dirty="0">
                        <a:solidFill>
                          <a:srgbClr val="424D7B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fr-MA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3110305"/>
                  </a:ext>
                </a:extLst>
              </a:tr>
            </a:tbl>
          </a:graphicData>
        </a:graphic>
      </p:graphicFrame>
      <p:graphicFrame>
        <p:nvGraphicFramePr>
          <p:cNvPr id="7" name="Tableau 6">
            <a:extLst>
              <a:ext uri="{FF2B5EF4-FFF2-40B4-BE49-F238E27FC236}">
                <a16:creationId xmlns:a16="http://schemas.microsoft.com/office/drawing/2014/main" id="{91191E64-9794-C2FD-F676-63DF1F2312B5}"/>
              </a:ext>
            </a:extLst>
          </p:cNvPr>
          <p:cNvGraphicFramePr>
            <a:graphicFrameLocks noGrp="1"/>
          </p:cNvGraphicFramePr>
          <p:nvPr/>
        </p:nvGraphicFramePr>
        <p:xfrm>
          <a:off x="715108" y="4940033"/>
          <a:ext cx="7662522" cy="1371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61292">
                  <a:extLst>
                    <a:ext uri="{9D8B030D-6E8A-4147-A177-3AD203B41FA5}">
                      <a16:colId xmlns:a16="http://schemas.microsoft.com/office/drawing/2014/main" val="1279227380"/>
                    </a:ext>
                  </a:extLst>
                </a:gridCol>
                <a:gridCol w="5212932">
                  <a:extLst>
                    <a:ext uri="{9D8B030D-6E8A-4147-A177-3AD203B41FA5}">
                      <a16:colId xmlns:a16="http://schemas.microsoft.com/office/drawing/2014/main" val="3374680600"/>
                    </a:ext>
                  </a:extLst>
                </a:gridCol>
                <a:gridCol w="1488298">
                  <a:extLst>
                    <a:ext uri="{9D8B030D-6E8A-4147-A177-3AD203B41FA5}">
                      <a16:colId xmlns:a16="http://schemas.microsoft.com/office/drawing/2014/main" val="292869778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ar-MA" sz="2400" b="1" kern="1200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2ن</a:t>
                      </a:r>
                      <a:endParaRPr lang="fr-MA" sz="2400" b="1" kern="1200" dirty="0">
                        <a:solidFill>
                          <a:srgbClr val="424D7B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ar-MA" sz="2400" kern="1200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قراءة معبرة بنبر و تنغيم مناسب.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3">
                  <a:txBody>
                    <a:bodyPr/>
                    <a:lstStyle/>
                    <a:p>
                      <a:pPr algn="ctr" rtl="1"/>
                      <a:r>
                        <a:rPr lang="ar-MA" sz="3200" b="1" kern="1200" dirty="0">
                          <a:solidFill>
                            <a:srgbClr val="424D7B"/>
                          </a:solidFill>
                          <a:latin typeface="Dosis ExtraBold" pitchFamily="2" charset="0"/>
                          <a:ea typeface="+mj-ea"/>
                          <a:cs typeface="Microsoft Uighur" panose="02000000000000000000" pitchFamily="2" charset="-78"/>
                        </a:rPr>
                        <a:t>التعبيرية</a:t>
                      </a:r>
                      <a:r>
                        <a:rPr lang="ar-MA" dirty="0">
                          <a:solidFill>
                            <a:srgbClr val="424D7C"/>
                          </a:solidFill>
                        </a:rPr>
                        <a:t> </a:t>
                      </a:r>
                      <a:endParaRPr lang="fr-MA" dirty="0">
                        <a:solidFill>
                          <a:srgbClr val="424D7C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01738293"/>
                  </a:ext>
                </a:extLst>
              </a:tr>
              <a:tr h="185420">
                <a:tc>
                  <a:txBody>
                    <a:bodyPr/>
                    <a:lstStyle/>
                    <a:p>
                      <a:pPr algn="ctr"/>
                      <a:r>
                        <a:rPr lang="ar-MA" sz="2400" b="1" kern="1200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1ن</a:t>
                      </a:r>
                      <a:endParaRPr lang="fr-MA" sz="2400" b="1" kern="1200" dirty="0">
                        <a:solidFill>
                          <a:srgbClr val="424D7B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ar-MA" sz="2400" b="1" kern="1200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قراءة معبرة نسبيا.</a:t>
                      </a:r>
                      <a:endParaRPr lang="fr-M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fr-M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41732182"/>
                  </a:ext>
                </a:extLst>
              </a:tr>
              <a:tr h="185420">
                <a:tc>
                  <a:txBody>
                    <a:bodyPr/>
                    <a:lstStyle/>
                    <a:p>
                      <a:pPr algn="ctr"/>
                      <a:r>
                        <a:rPr lang="ar-MA" sz="2400" b="1" kern="1200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0ن</a:t>
                      </a:r>
                      <a:endParaRPr lang="fr-MA" sz="2400" b="1" kern="1200" dirty="0">
                        <a:solidFill>
                          <a:srgbClr val="424D7B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MA" sz="2400" b="1" kern="1200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قراءة غير معبرة.</a:t>
                      </a:r>
                      <a:endParaRPr lang="fr-MA" sz="2400" b="1" kern="1200" dirty="0">
                        <a:solidFill>
                          <a:srgbClr val="424D7B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fr-MA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129805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19832675"/>
      </p:ext>
    </p:extLst>
  </p:cSld>
  <p:clrMapOvr>
    <a:masterClrMapping/>
  </p:clrMapOvr>
  <p:transition spd="slow">
    <p:fade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ZoneTexte 9">
            <a:extLst>
              <a:ext uri="{FF2B5EF4-FFF2-40B4-BE49-F238E27FC236}">
                <a16:creationId xmlns:a16="http://schemas.microsoft.com/office/drawing/2014/main" id="{C288C73A-7DB7-625F-FBA4-F62A035FC48E}"/>
              </a:ext>
            </a:extLst>
          </p:cNvPr>
          <p:cNvSpPr txBox="1"/>
          <p:nvPr/>
        </p:nvSpPr>
        <p:spPr>
          <a:xfrm>
            <a:off x="175518" y="766884"/>
            <a:ext cx="8569030" cy="60016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/>
            <a:r>
              <a:rPr lang="ar-MA" sz="4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لَمْ تَكُنِ ٱلْموسيقى </a:t>
            </a:r>
            <a:r>
              <a:rPr lang="ar-MA" sz="48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بِٱلنِّسْبَةِ</a:t>
            </a:r>
            <a:r>
              <a:rPr lang="ar-MA" sz="4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لِسَلْمى فَنّاً تَتَعَلَّمُهُ، بَلْ كانَتْ هَواءً </a:t>
            </a:r>
            <a:r>
              <a:rPr lang="ar-MA" sz="48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تَتَنَفَّسُهُ</a:t>
            </a:r>
            <a:r>
              <a:rPr lang="ar-MA" sz="4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حينَ تَضيقُ بِها ٱلْمَشاعِرُ. خَلْفَ كُلِّ نَغَمَةٍ تَعْزِفُها كانَ ثَمَّةَ كَلِمَةٌ لَمْ تَجِدْ طَريقَها إِلى </a:t>
            </a:r>
            <a:r>
              <a:rPr lang="ar-MA" sz="48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ٱلشِّفاهِ</a:t>
            </a:r>
            <a:r>
              <a:rPr lang="ar-MA" sz="4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 إِذا </a:t>
            </a:r>
            <a:r>
              <a:rPr lang="ar-MA" sz="48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ٱنْتابهَا</a:t>
            </a:r>
            <a:r>
              <a:rPr lang="ar-MA" sz="4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8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ٱلْحُزْنُ</a:t>
            </a:r>
            <a:r>
              <a:rPr lang="ar-MA" sz="4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تَحَوَّلَ </a:t>
            </a:r>
            <a:r>
              <a:rPr lang="ar-MA" sz="48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ٱلْميزانُ</a:t>
            </a:r>
            <a:r>
              <a:rPr lang="ar-MA" sz="4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8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ٱلْموسيقِيُّ</a:t>
            </a:r>
            <a:r>
              <a:rPr lang="ar-MA" sz="4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إِلى أَنْغامٍ شَجِيَّةٍ تتَدَفَّقُ بِلا حَرَجٍ، وَإِذا غَمَرَها </a:t>
            </a:r>
            <a:r>
              <a:rPr lang="ar-MA" sz="48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ٱلْفَرَحُ</a:t>
            </a:r>
            <a:r>
              <a:rPr lang="ar-MA" sz="4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صارَتِ </a:t>
            </a:r>
            <a:r>
              <a:rPr lang="ar-MA" sz="48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ٱلْأَلْحانُ</a:t>
            </a:r>
            <a:r>
              <a:rPr lang="ar-MA" sz="4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8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ٱبْتِساماتٍ</a:t>
            </a:r>
            <a:r>
              <a:rPr lang="ar-MA" sz="4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تَمْلَأُ ٱلْفَضاءَ بَهْجَةً وَتَفاؤُلاً. أَدْرَكَتْ سَلْمى  أَنَّ ٱلْموسيقَى لَيْسَتْ مُجَرَّدَ أَصْواتٍ تَتَعاقَبُ، بَلْ هِيَ ٱلْمَكانُ </a:t>
            </a:r>
            <a:r>
              <a:rPr lang="ar-MA" sz="48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ٱلرَّحْبُ</a:t>
            </a:r>
            <a:r>
              <a:rPr lang="ar-MA" sz="4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ٱلَّذي يَتَّسِعُ لِكُلِّ مَا ضاقَتْ بِها ٱلْكَلِماتُ.</a:t>
            </a:r>
            <a:endParaRPr lang="fr-MA" sz="4800" b="1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58984582"/>
      </p:ext>
    </p:extLst>
  </p:cSld>
  <p:clrMapOvr>
    <a:masterClrMapping/>
  </p:clrMapOvr>
  <p:transition spd="slow">
    <p:fade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C1E6B2-D875-DFB9-1958-5774D44F8C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2DF1F51-03DE-FBC0-0008-14E902E406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069000"/>
            <a:ext cx="7886700" cy="720000"/>
          </a:xfrm>
        </p:spPr>
        <p:txBody>
          <a:bodyPr>
            <a:noAutofit/>
          </a:bodyPr>
          <a:lstStyle/>
          <a:p>
            <a:r>
              <a:rPr lang="ar-MA" sz="720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وضعية تقويم التحدث</a:t>
            </a:r>
            <a:endParaRPr lang="fr-MA" sz="720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964503037"/>
      </p:ext>
    </p:extLst>
  </p:cSld>
  <p:clrMapOvr>
    <a:masterClrMapping/>
  </p:clrMapOvr>
  <p:transition spd="slow">
    <p:fade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2C6031-0793-BD55-22A0-9A3B0545F4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1DC70574-2AA6-190D-239D-A3668265F7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929" y="907212"/>
            <a:ext cx="7886700" cy="720000"/>
          </a:xfrm>
        </p:spPr>
        <p:txBody>
          <a:bodyPr/>
          <a:lstStyle/>
          <a:p>
            <a:pPr rtl="1"/>
            <a:r>
              <a:rPr lang="ar-MA" sz="3200" dirty="0">
                <a:solidFill>
                  <a:srgbClr val="424D7B"/>
                </a:solidFill>
                <a:latin typeface="Microsoft Uighur" panose="02000000000000000000" pitchFamily="2" charset="-78"/>
              </a:rPr>
              <a:t>موجهات تمرير رائز التحدث</a:t>
            </a:r>
            <a:endParaRPr lang="fr-MA" sz="3200" dirty="0">
              <a:solidFill>
                <a:srgbClr val="424D7B"/>
              </a:solidFill>
              <a:latin typeface="Microsoft Uighur" panose="02000000000000000000" pitchFamily="2" charset="-78"/>
            </a:endParaRPr>
          </a:p>
        </p:txBody>
      </p:sp>
      <p:sp>
        <p:nvSpPr>
          <p:cNvPr id="5" name="Espace réservé du texte 25">
            <a:extLst>
              <a:ext uri="{FF2B5EF4-FFF2-40B4-BE49-F238E27FC236}">
                <a16:creationId xmlns:a16="http://schemas.microsoft.com/office/drawing/2014/main" id="{4C6A488D-BD03-9753-6BDB-36DF1C23D432}"/>
              </a:ext>
            </a:extLst>
          </p:cNvPr>
          <p:cNvSpPr txBox="1">
            <a:spLocks/>
          </p:cNvSpPr>
          <p:nvPr/>
        </p:nvSpPr>
        <p:spPr>
          <a:xfrm>
            <a:off x="1259634" y="1965065"/>
            <a:ext cx="6494102" cy="547687"/>
          </a:xfrm>
          <a:prstGeom prst="roundRect">
            <a:avLst/>
          </a:prstGeom>
          <a:solidFill>
            <a:srgbClr val="ECF8F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ctr" defTabSz="914400" rtl="1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يظهر الأستاذ(ة) وضعية التحدث على شاشة الحاسوب؛ </a:t>
            </a:r>
            <a:endParaRPr kumimoji="0" lang="fr-MA" sz="24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6" name="Espace réservé du texte 25">
            <a:extLst>
              <a:ext uri="{FF2B5EF4-FFF2-40B4-BE49-F238E27FC236}">
                <a16:creationId xmlns:a16="http://schemas.microsoft.com/office/drawing/2014/main" id="{47C08630-B386-6EDE-705C-59B14A341AD0}"/>
              </a:ext>
            </a:extLst>
          </p:cNvPr>
          <p:cNvSpPr txBox="1">
            <a:spLocks/>
          </p:cNvSpPr>
          <p:nvPr/>
        </p:nvSpPr>
        <p:spPr>
          <a:xfrm>
            <a:off x="1259634" y="2649310"/>
            <a:ext cx="6494102" cy="547687"/>
          </a:xfrm>
          <a:prstGeom prst="roundRect">
            <a:avLst/>
          </a:prstGeom>
          <a:solidFill>
            <a:srgbClr val="ECF8F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ctr" defTabSz="914400" rtl="1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تمنح 30 ثانية للمتعلم لقراءة الوضعية وفهم التعليمة؛</a:t>
            </a:r>
            <a:endParaRPr kumimoji="0" lang="fr-MA" sz="24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Espace réservé du texte 25">
            <a:extLst>
              <a:ext uri="{FF2B5EF4-FFF2-40B4-BE49-F238E27FC236}">
                <a16:creationId xmlns:a16="http://schemas.microsoft.com/office/drawing/2014/main" id="{A9470BA5-0BDD-B11B-368D-8EEA9F14388C}"/>
              </a:ext>
            </a:extLst>
          </p:cNvPr>
          <p:cNvSpPr txBox="1">
            <a:spLocks/>
          </p:cNvSpPr>
          <p:nvPr/>
        </p:nvSpPr>
        <p:spPr>
          <a:xfrm>
            <a:off x="1259634" y="3387160"/>
            <a:ext cx="6494102" cy="547687"/>
          </a:xfrm>
          <a:prstGeom prst="roundRect">
            <a:avLst/>
          </a:prstGeom>
          <a:solidFill>
            <a:srgbClr val="ECF8F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ctr" defTabSz="914400" rtl="1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تخصص دقيقتان على الأكثر لكل متعلم لأخذ الكلمة ؛ </a:t>
            </a:r>
            <a:endParaRPr kumimoji="0" lang="fr-MA" sz="24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9" name="Espace réservé du texte 25">
            <a:extLst>
              <a:ext uri="{FF2B5EF4-FFF2-40B4-BE49-F238E27FC236}">
                <a16:creationId xmlns:a16="http://schemas.microsoft.com/office/drawing/2014/main" id="{7BCD596F-94AD-E6C0-E433-B6A798ABCD47}"/>
              </a:ext>
            </a:extLst>
          </p:cNvPr>
          <p:cNvSpPr txBox="1">
            <a:spLocks/>
          </p:cNvSpPr>
          <p:nvPr/>
        </p:nvSpPr>
        <p:spPr>
          <a:xfrm>
            <a:off x="1278228" y="5503796"/>
            <a:ext cx="6494102" cy="547687"/>
          </a:xfrm>
          <a:prstGeom prst="roundRect">
            <a:avLst/>
          </a:prstGeom>
          <a:solidFill>
            <a:srgbClr val="ECF8F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ctr" defTabSz="914400" rtl="1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يتم تسجيل نتيجة كل متعلم في شبكة التفريغ فور انتهاء التحدث وفق معايير التصحيح؛</a:t>
            </a:r>
            <a:endParaRPr kumimoji="0" lang="fr-MA" sz="24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1" name="Espace réservé du texte 25">
            <a:extLst>
              <a:ext uri="{FF2B5EF4-FFF2-40B4-BE49-F238E27FC236}">
                <a16:creationId xmlns:a16="http://schemas.microsoft.com/office/drawing/2014/main" id="{7D58FFDE-F09A-EA62-E99C-2C8B7B226600}"/>
              </a:ext>
            </a:extLst>
          </p:cNvPr>
          <p:cNvSpPr txBox="1">
            <a:spLocks/>
          </p:cNvSpPr>
          <p:nvPr/>
        </p:nvSpPr>
        <p:spPr>
          <a:xfrm>
            <a:off x="1259634" y="4750276"/>
            <a:ext cx="6494102" cy="547687"/>
          </a:xfrm>
          <a:prstGeom prst="roundRect">
            <a:avLst/>
          </a:prstGeom>
          <a:solidFill>
            <a:srgbClr val="ECF8F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ctr" defTabSz="914400" rtl="1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يتم تنقيط التحدث وفق سلم تنقيط على 10؛</a:t>
            </a:r>
            <a:endParaRPr kumimoji="0" lang="fr-MA" sz="24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" name="Espace réservé du texte 25">
            <a:extLst>
              <a:ext uri="{FF2B5EF4-FFF2-40B4-BE49-F238E27FC236}">
                <a16:creationId xmlns:a16="http://schemas.microsoft.com/office/drawing/2014/main" id="{AE64242C-C91C-63D9-ED88-42371D42E4B0}"/>
              </a:ext>
            </a:extLst>
          </p:cNvPr>
          <p:cNvSpPr txBox="1">
            <a:spLocks/>
          </p:cNvSpPr>
          <p:nvPr/>
        </p:nvSpPr>
        <p:spPr>
          <a:xfrm>
            <a:off x="1259634" y="4068718"/>
            <a:ext cx="6494102" cy="547687"/>
          </a:xfrm>
          <a:prstGeom prst="roundRect">
            <a:avLst/>
          </a:prstGeom>
          <a:solidFill>
            <a:srgbClr val="ECF8F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ctr" defTabSz="914400" rtl="1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تكون كل الإجابات باللغة العربية الفصيحة؛</a:t>
            </a:r>
            <a:endParaRPr kumimoji="0" lang="fr-MA" sz="24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045842490"/>
      </p:ext>
    </p:extLst>
  </p:cSld>
  <p:clrMapOvr>
    <a:masterClrMapping/>
  </p:clrMapOvr>
  <p:transition spd="slow">
    <p:fade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52E32F-DFBC-E9C8-7D34-7E5E227470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13">
            <a:extLst>
              <a:ext uri="{FF2B5EF4-FFF2-40B4-BE49-F238E27FC236}">
                <a16:creationId xmlns:a16="http://schemas.microsoft.com/office/drawing/2014/main" id="{40F3AD0B-6011-2E00-75CD-27BB04DD25C5}"/>
              </a:ext>
            </a:extLst>
          </p:cNvPr>
          <p:cNvSpPr txBox="1"/>
          <p:nvPr/>
        </p:nvSpPr>
        <p:spPr>
          <a:xfrm>
            <a:off x="2231489" y="1002351"/>
            <a:ext cx="4231532" cy="52322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12700">
            <a:solidFill>
              <a:srgbClr val="0097B2"/>
            </a:solidFill>
          </a:ln>
        </p:spPr>
        <p:txBody>
          <a:bodyPr wrap="square">
            <a:spAutoFit/>
          </a:bodyPr>
          <a:lstStyle/>
          <a:p>
            <a:pPr marL="0" marR="0" lvl="0" indent="0" algn="ctr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معايير تصحيح وضعية التحدث</a:t>
            </a:r>
            <a:endParaRPr kumimoji="0" lang="fr-FR" sz="2800" b="1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73853AEC-9D35-1D4E-4CF7-CCAD3D82025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80132116"/>
              </p:ext>
            </p:extLst>
          </p:nvPr>
        </p:nvGraphicFramePr>
        <p:xfrm>
          <a:off x="697312" y="1809091"/>
          <a:ext cx="7549337" cy="4046558"/>
        </p:xfrm>
        <a:graphic>
          <a:graphicData uri="http://schemas.openxmlformats.org/drawingml/2006/table">
            <a:tbl>
              <a:tblPr rtl="1" firstRow="1" firstCol="1" bandRow="1">
                <a:tableStyleId>{5940675A-B579-460E-94D1-54222C63F5DA}</a:tableStyleId>
              </a:tblPr>
              <a:tblGrid>
                <a:gridCol w="574679">
                  <a:extLst>
                    <a:ext uri="{9D8B030D-6E8A-4147-A177-3AD203B41FA5}">
                      <a16:colId xmlns:a16="http://schemas.microsoft.com/office/drawing/2014/main" val="736232962"/>
                    </a:ext>
                  </a:extLst>
                </a:gridCol>
                <a:gridCol w="1614791">
                  <a:extLst>
                    <a:ext uri="{9D8B030D-6E8A-4147-A177-3AD203B41FA5}">
                      <a16:colId xmlns:a16="http://schemas.microsoft.com/office/drawing/2014/main" val="619220143"/>
                    </a:ext>
                  </a:extLst>
                </a:gridCol>
                <a:gridCol w="3364780">
                  <a:extLst>
                    <a:ext uri="{9D8B030D-6E8A-4147-A177-3AD203B41FA5}">
                      <a16:colId xmlns:a16="http://schemas.microsoft.com/office/drawing/2014/main" val="1040309097"/>
                    </a:ext>
                  </a:extLst>
                </a:gridCol>
                <a:gridCol w="753533">
                  <a:extLst>
                    <a:ext uri="{9D8B030D-6E8A-4147-A177-3AD203B41FA5}">
                      <a16:colId xmlns:a16="http://schemas.microsoft.com/office/drawing/2014/main" val="1467509368"/>
                    </a:ext>
                  </a:extLst>
                </a:gridCol>
                <a:gridCol w="1241554">
                  <a:extLst>
                    <a:ext uri="{9D8B030D-6E8A-4147-A177-3AD203B41FA5}">
                      <a16:colId xmlns:a16="http://schemas.microsoft.com/office/drawing/2014/main" val="2147114275"/>
                    </a:ext>
                  </a:extLst>
                </a:gridCol>
              </a:tblGrid>
              <a:tr h="377471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الرمز 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المؤشرات</a:t>
                      </a: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dirty="0"/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التنقيط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dirty="0"/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34646291"/>
                  </a:ext>
                </a:extLst>
              </a:tr>
              <a:tr h="184150">
                <a:tc rowSpan="10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PO2</a:t>
                      </a: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التعبير عن مشاعره من مساعدة الصديق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تركيب ثلاث جمل للتعبير عن مشاعره.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3ن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من 0 إلى 3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11450353"/>
                  </a:ext>
                </a:extLst>
              </a:tr>
              <a:tr h="335661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تركيب جملتين للتعبير عن مشاعره.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2ن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20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44983225"/>
                  </a:ext>
                </a:extLst>
              </a:tr>
              <a:tr h="519811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تركيب جملة واحدة فقط.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1ن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20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1874256"/>
                  </a:ext>
                </a:extLst>
              </a:tr>
              <a:tr h="335661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التعبير عن الشكر و الامتنان للصديق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تقديم ثلاث عبارات مناسبة.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3ن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من 0 إلى 3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22666526"/>
                  </a:ext>
                </a:extLst>
              </a:tr>
              <a:tr h="277852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تقديم عبارتين مناسبتين.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2ن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dirty="0"/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77727648"/>
                  </a:ext>
                </a:extLst>
              </a:tr>
              <a:tr h="335661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تقديم عبارة  واحدة  مناسبة. 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1ن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07899338"/>
                  </a:ext>
                </a:extLst>
              </a:tr>
              <a:tr h="161409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التحدث باسترسال.</a:t>
                      </a: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ثلاثة توقفات على الأكثر (10  ثوان لكل توقف).</a:t>
                      </a: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2ن</a:t>
                      </a: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من0 إلى 2</a:t>
                      </a: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85532390"/>
                  </a:ext>
                </a:extLst>
              </a:tr>
              <a:tr h="161409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أكثر من أربعة توقفات.</a:t>
                      </a: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1ن</a:t>
                      </a: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9617592"/>
                  </a:ext>
                </a:extLst>
              </a:tr>
              <a:tr h="220599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عدم ارتكاب أخطاء لغوية.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4 أخطاء على الأكثر.</a:t>
                      </a: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2ن</a:t>
                      </a: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من 0 إلى 2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54131636"/>
                  </a:ext>
                </a:extLst>
              </a:tr>
              <a:tr h="220599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أكثر من 5 أخطاء</a:t>
                      </a: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1ن</a:t>
                      </a: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6711272"/>
                  </a:ext>
                </a:extLst>
              </a:tr>
              <a:tr h="324161">
                <a:tc gridSpan="4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المجموع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10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422753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94974597"/>
      </p:ext>
    </p:extLst>
  </p:cSld>
  <p:clrMapOvr>
    <a:masterClrMapping/>
  </p:clrMapOvr>
  <p:transition spd="slow">
    <p:fade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90328426-EF93-9B61-371C-3EB2A56774F8}"/>
              </a:ext>
            </a:extLst>
          </p:cNvPr>
          <p:cNvSpPr txBox="1"/>
          <p:nvPr/>
        </p:nvSpPr>
        <p:spPr>
          <a:xfrm>
            <a:off x="335902" y="1161157"/>
            <a:ext cx="8472196" cy="48320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buNone/>
            </a:pPr>
            <a:r>
              <a:rPr lang="ar-MA" sz="4400" b="1" dirty="0">
                <a:solidFill>
                  <a:srgbClr val="424D7B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سَقَطَتْ حَقيبَتُكَ في ٱلطَّريقِ وَتَناثَرَتْ أَغْراضُكَ في كُلِّ مَكانٍ. حينَ أَرَدْتَ جَمْعَها وَجَدْتَ أَنَّ صَديقَكَ رَكَضَ إِلَيْكَ وَجَمَعَ كُلَّ شَيْءٍ قَبْلَكَ وَقالَ لَكَ: "لا تَتْعَبْ يا صَديقِي، قُمْ أَنا جَمَعْتُ كُلَّ شَيْءٍ.</a:t>
            </a:r>
          </a:p>
          <a:p>
            <a:pPr algn="just" rtl="1">
              <a:buNone/>
            </a:pPr>
            <a:r>
              <a:rPr lang="ar-MA" sz="4400" b="1" dirty="0">
                <a:solidFill>
                  <a:srgbClr val="424D7B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تَحَدَّثْ عَنْ صَدِيقِكَ:</a:t>
            </a:r>
          </a:p>
          <a:p>
            <a:pPr marL="571500" indent="-571500" algn="just" rtl="1">
              <a:buFont typeface="Arial" panose="020B0604020202020204" pitchFamily="34" charset="0"/>
              <a:buChar char="•"/>
            </a:pPr>
            <a:r>
              <a:rPr lang="ar-MA" sz="4400" b="1" dirty="0">
                <a:solidFill>
                  <a:srgbClr val="424D7B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بِماذا شَعَرْتَ حِينَ رَأَيْتَ مَا فَعَلَهُ صَديقُكَ؟ (</a:t>
            </a:r>
            <a:r>
              <a:rPr lang="ar-MA" sz="4400" b="1" dirty="0">
                <a:solidFill>
                  <a:srgbClr val="C00000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3 جُمَلٍ)</a:t>
            </a:r>
          </a:p>
          <a:p>
            <a:pPr marL="571500" indent="-571500" algn="just" rtl="1">
              <a:buFont typeface="Arial" panose="020B0604020202020204" pitchFamily="34" charset="0"/>
              <a:buChar char="•"/>
            </a:pPr>
            <a:r>
              <a:rPr lang="ar-MA" sz="4400" b="1" dirty="0">
                <a:solidFill>
                  <a:srgbClr val="424D7B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عَبِّرْ لِصَديقِكَ عَنْ شُكْرِكَ </a:t>
            </a:r>
            <a:r>
              <a:rPr lang="ar-MA" sz="44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وَٱمْتِنانِكَ</a:t>
            </a:r>
            <a:r>
              <a:rPr lang="ar-MA" sz="4400" b="1" dirty="0">
                <a:solidFill>
                  <a:srgbClr val="424D7B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؟ (</a:t>
            </a:r>
            <a:r>
              <a:rPr lang="ar-MA" sz="4400" b="1" dirty="0">
                <a:solidFill>
                  <a:srgbClr val="C00000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3 عِبَارَاتٍ</a:t>
            </a:r>
            <a:r>
              <a:rPr lang="ar-MA" sz="4400" b="1" dirty="0">
                <a:solidFill>
                  <a:srgbClr val="424D7B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)</a:t>
            </a:r>
            <a:endParaRPr lang="ar-MA" sz="4400" b="1" dirty="0">
              <a:solidFill>
                <a:srgbClr val="C00000"/>
              </a:solidFill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811784053"/>
      </p:ext>
    </p:extLst>
  </p:cSld>
  <p:clrMapOvr>
    <a:masterClrMapping/>
  </p:clrMapOvr>
  <p:transition spd="slow">
    <p:fade/>
  </p:transition>
</p:sld>
</file>

<file path=ppt/theme/theme1.xml><?xml version="1.0" encoding="utf-8"?>
<a:theme xmlns:a="http://schemas.openxmlformats.org/drawingml/2006/main" name="1_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2_05- اختتام الحص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3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1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3_05- اختتام الحص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4_05- اختتام الحص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02- معــــــــــجم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23083</TotalTime>
  <Words>1837</Words>
  <Application>Microsoft Office PowerPoint</Application>
  <PresentationFormat>Affichage à l'écran (4:3)</PresentationFormat>
  <Paragraphs>369</Paragraphs>
  <Slides>48</Slides>
  <Notes>0</Notes>
  <HiddenSlides>0</HiddenSlides>
  <MMClips>1</MMClips>
  <ScaleCrop>false</ScaleCrop>
  <HeadingPairs>
    <vt:vector size="6" baseType="variant">
      <vt:variant>
        <vt:lpstr>Polices utilisées</vt:lpstr>
      </vt:variant>
      <vt:variant>
        <vt:i4>11</vt:i4>
      </vt:variant>
      <vt:variant>
        <vt:lpstr>Thème</vt:lpstr>
      </vt:variant>
      <vt:variant>
        <vt:i4>10</vt:i4>
      </vt:variant>
      <vt:variant>
        <vt:lpstr>Titres des diapositives</vt:lpstr>
      </vt:variant>
      <vt:variant>
        <vt:i4>48</vt:i4>
      </vt:variant>
    </vt:vector>
  </HeadingPairs>
  <TitlesOfParts>
    <vt:vector size="69" baseType="lpstr">
      <vt:lpstr>Arial</vt:lpstr>
      <vt:lpstr>Calibri</vt:lpstr>
      <vt:lpstr>Calibri Light</vt:lpstr>
      <vt:lpstr>Courier New</vt:lpstr>
      <vt:lpstr>Dosis</vt:lpstr>
      <vt:lpstr>Dosis ExtraBold</vt:lpstr>
      <vt:lpstr>Dosis Medium</vt:lpstr>
      <vt:lpstr>Dosis SemiBold</vt:lpstr>
      <vt:lpstr>Microsoft Uighur</vt:lpstr>
      <vt:lpstr>Modern Love</vt:lpstr>
      <vt:lpstr>Wingdings</vt:lpstr>
      <vt:lpstr>1_Thème Office</vt:lpstr>
      <vt:lpstr>01- نشاط اعتيادي</vt:lpstr>
      <vt:lpstr>04- قراءة/ كتابة</vt:lpstr>
      <vt:lpstr>2_05- اختتام الحصة</vt:lpstr>
      <vt:lpstr>3_Env-Enseignant</vt:lpstr>
      <vt:lpstr>1_Env-Enseignant</vt:lpstr>
      <vt:lpstr>3_05- اختتام الحصة</vt:lpstr>
      <vt:lpstr>4_05- اختتام الحصة</vt:lpstr>
      <vt:lpstr>02- معــــــــــجم</vt:lpstr>
      <vt:lpstr>00_Env-Enseignant</vt:lpstr>
      <vt:lpstr>Présentation PowerPoint</vt:lpstr>
      <vt:lpstr>Présentation PowerPoint</vt:lpstr>
      <vt:lpstr>Présentation PowerPoint</vt:lpstr>
      <vt:lpstr>تنظيم حصص الأسبوع السادس</vt:lpstr>
      <vt:lpstr>هيكلة حصة اليوم الثاني</vt:lpstr>
      <vt:lpstr>  افتتاح الحصة</vt:lpstr>
      <vt:lpstr>مرحبا بكم ، سنبدأ  حصة اللغة العربية.</vt:lpstr>
      <vt:lpstr>ضعوا اللوحة والكراسة في القمطر</vt:lpstr>
      <vt:lpstr> الإملاء</vt:lpstr>
      <vt:lpstr>سنراجع خلال هذه الحصة  قواعد كتابة الهمزة المتوسطة. كيف نحدد موضع كتابة المتوسطة ؟</vt:lpstr>
      <vt:lpstr> من يقرأ ؟ </vt:lpstr>
      <vt:lpstr> من يقرأ ؟ </vt:lpstr>
      <vt:lpstr> خذوا ألواحكم.  اكتبوا الهمزة المناسبة في الكلمات التالية. </vt:lpstr>
      <vt:lpstr>  صححوا. لماذا كتبت الهمزة على الياء و على الواو؟ </vt:lpstr>
      <vt:lpstr>اكتبوا الهمزة المناسبة في الكلمات التالية. </vt:lpstr>
      <vt:lpstr> صححوا. لماذا كتبت الهمزة على السطر و و على الواو؟ </vt:lpstr>
      <vt:lpstr>الآن. دائما على ألواحكم. أكتبوا فقط الكلمة الصحيحة. </vt:lpstr>
      <vt:lpstr> صححوا. لماذا كتبت الهمزة على الواو ؟ </vt:lpstr>
      <vt:lpstr>أكتبوا فقط الكلمة الصحيحة. </vt:lpstr>
      <vt:lpstr> صححوا. لماذا كتبت الهمزة على السطر ؟ </vt:lpstr>
      <vt:lpstr>أكتبوا فقط الكلمة الصحيحة. </vt:lpstr>
      <vt:lpstr> صححوا. لماذا كتبت الهمزة على الياء ؟ </vt:lpstr>
      <vt:lpstr> خذوا دفاتركم. أنجزوا النشاط التالي. معكم 10 دقائق للإجابة.</vt:lpstr>
      <vt:lpstr> سأمر بين الصفوف لمساعدتكم.</vt:lpstr>
      <vt:lpstr> نصحح؛ من يكتب الكلمة على السبورة. هل انتم متفقون؟ لماذا؟</vt:lpstr>
      <vt:lpstr> صححوا. </vt:lpstr>
      <vt:lpstr> الإنتاج الكتابي</vt:lpstr>
      <vt:lpstr>سنتذكر معا طريقة كتابة إعلان حول  نشاطٍ أو حدث فني أو ثقافي .</vt:lpstr>
      <vt:lpstr>ما هي عناصر الإعلان؟ ماذا نكتب في كل عنصر؟</vt:lpstr>
      <vt:lpstr>من يقرأ؟</vt:lpstr>
      <vt:lpstr>من يقرأ وضعية الكتابة.</vt:lpstr>
      <vt:lpstr>على دفاتركم. أنجزوا المطلوب. معكم 15 دقيقة.</vt:lpstr>
      <vt:lpstr>سأمر بين الصفوف لمساعدتكم.</vt:lpstr>
      <vt:lpstr>نصحح. يصحح كل واحد منكم إنجاز زميله. تأكدوا من وجود العناصر التالية. 5 دقائق</vt:lpstr>
      <vt:lpstr>الآن يصحح كل واحد منكم إنجازه. 5 دقائق. </vt:lpstr>
      <vt:lpstr>من يقرأ الإعلان الذي كتبه؟ </vt:lpstr>
      <vt:lpstr>إليكم هذا النموذج. دونوه على دفاتركم و راجعوه في منازلكم. </vt:lpstr>
      <vt:lpstr>اختتام الحصة </vt:lpstr>
      <vt:lpstr>تمرير رائزي الطلاقة والتحدث.</vt:lpstr>
      <vt:lpstr>Présentation PowerPoint</vt:lpstr>
      <vt:lpstr>رائز الطلاقة</vt:lpstr>
      <vt:lpstr>موجهات تمرير رائز الطلاقة</vt:lpstr>
      <vt:lpstr>معايير تصحيح الطلاقة</vt:lpstr>
      <vt:lpstr>Présentation PowerPoint</vt:lpstr>
      <vt:lpstr>وضعية تقويم التحدث</vt:lpstr>
      <vt:lpstr>موجهات تمرير رائز التحدث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EL HAMDOUNI BTIHAJ</dc:creator>
  <cp:lastModifiedBy>EL HAMDOUNI BTIHAJ</cp:lastModifiedBy>
  <cp:revision>264</cp:revision>
  <cp:lastPrinted>2025-11-10T15:58:57Z</cp:lastPrinted>
  <dcterms:created xsi:type="dcterms:W3CDTF">2023-09-20T21:35:22Z</dcterms:created>
  <dcterms:modified xsi:type="dcterms:W3CDTF">2026-03-11T12:33:06Z</dcterms:modified>
</cp:coreProperties>
</file>