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6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7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8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9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0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1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2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3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4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15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16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theme/theme17.xml" ContentType="application/vnd.openxmlformats-officedocument.theme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theme/theme18.xml" ContentType="application/vnd.openxmlformats-officedocument.theme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theme/theme19.xml" ContentType="application/vnd.openxmlformats-officedocument.theme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6" r:id="rId2"/>
    <p:sldMasterId id="2147483701" r:id="rId3"/>
    <p:sldMasterId id="2147483723" r:id="rId4"/>
    <p:sldMasterId id="2147483738" r:id="rId5"/>
    <p:sldMasterId id="2147483754" r:id="rId6"/>
    <p:sldMasterId id="2147483800" r:id="rId7"/>
    <p:sldMasterId id="2147483815" r:id="rId8"/>
    <p:sldMasterId id="2147483832" r:id="rId9"/>
    <p:sldMasterId id="2147483855" r:id="rId10"/>
    <p:sldMasterId id="2147483878" r:id="rId11"/>
    <p:sldMasterId id="2147483894" r:id="rId12"/>
    <p:sldMasterId id="2147483917" r:id="rId13"/>
    <p:sldMasterId id="2147483932" r:id="rId14"/>
    <p:sldMasterId id="2147483951" r:id="rId15"/>
    <p:sldMasterId id="2147483968" r:id="rId16"/>
    <p:sldMasterId id="2147483980" r:id="rId17"/>
    <p:sldMasterId id="2147484004" r:id="rId18"/>
    <p:sldMasterId id="2147484027" r:id="rId19"/>
    <p:sldMasterId id="2147484050" r:id="rId20"/>
  </p:sldMasterIdLst>
  <p:notesMasterIdLst>
    <p:notesMasterId r:id="rId93"/>
  </p:notesMasterIdLst>
  <p:sldIdLst>
    <p:sldId id="2147482692" r:id="rId21"/>
    <p:sldId id="2147482627" r:id="rId22"/>
    <p:sldId id="2147482463" r:id="rId23"/>
    <p:sldId id="2147482693" r:id="rId24"/>
    <p:sldId id="2147482488" r:id="rId25"/>
    <p:sldId id="2147482691" r:id="rId26"/>
    <p:sldId id="265" r:id="rId27"/>
    <p:sldId id="2147482756" r:id="rId28"/>
    <p:sldId id="262" r:id="rId29"/>
    <p:sldId id="2147482757" r:id="rId30"/>
    <p:sldId id="2147482793" r:id="rId31"/>
    <p:sldId id="2147482794" r:id="rId32"/>
    <p:sldId id="2147482795" r:id="rId33"/>
    <p:sldId id="266" r:id="rId34"/>
    <p:sldId id="2147482542" r:id="rId35"/>
    <p:sldId id="2147482772" r:id="rId36"/>
    <p:sldId id="2147482796" r:id="rId37"/>
    <p:sldId id="2147482797" r:id="rId38"/>
    <p:sldId id="2147482798" r:id="rId39"/>
    <p:sldId id="2147482759" r:id="rId40"/>
    <p:sldId id="267" r:id="rId41"/>
    <p:sldId id="2147482694" r:id="rId42"/>
    <p:sldId id="2147482543" r:id="rId43"/>
    <p:sldId id="2147482606" r:id="rId44"/>
    <p:sldId id="2147482607" r:id="rId45"/>
    <p:sldId id="2147482608" r:id="rId46"/>
    <p:sldId id="2147482541" r:id="rId47"/>
    <p:sldId id="2147482609" r:id="rId48"/>
    <p:sldId id="2147482610" r:id="rId49"/>
    <p:sldId id="2147482611" r:id="rId50"/>
    <p:sldId id="2147482612" r:id="rId51"/>
    <p:sldId id="2147482613" r:id="rId52"/>
    <p:sldId id="2147482614" r:id="rId53"/>
    <p:sldId id="2147482615" r:id="rId54"/>
    <p:sldId id="2147482616" r:id="rId55"/>
    <p:sldId id="2147482618" r:id="rId56"/>
    <p:sldId id="2147482621" r:id="rId57"/>
    <p:sldId id="2147482623" r:id="rId58"/>
    <p:sldId id="2147482775" r:id="rId59"/>
    <p:sldId id="2147482776" r:id="rId60"/>
    <p:sldId id="2147482777" r:id="rId61"/>
    <p:sldId id="2147482733" r:id="rId62"/>
    <p:sldId id="2147482778" r:id="rId63"/>
    <p:sldId id="2147482780" r:id="rId64"/>
    <p:sldId id="2147482781" r:id="rId65"/>
    <p:sldId id="2147482779" r:id="rId66"/>
    <p:sldId id="2147482695" r:id="rId67"/>
    <p:sldId id="2147482743" r:id="rId68"/>
    <p:sldId id="2147482744" r:id="rId69"/>
    <p:sldId id="2147482745" r:id="rId70"/>
    <p:sldId id="2147482782" r:id="rId71"/>
    <p:sldId id="2147482783" r:id="rId72"/>
    <p:sldId id="2147482784" r:id="rId73"/>
    <p:sldId id="2147482734" r:id="rId74"/>
    <p:sldId id="2147482735" r:id="rId75"/>
    <p:sldId id="2147482561" r:id="rId76"/>
    <p:sldId id="2147482747" r:id="rId77"/>
    <p:sldId id="2147482749" r:id="rId78"/>
    <p:sldId id="2147482785" r:id="rId79"/>
    <p:sldId id="2147482786" r:id="rId80"/>
    <p:sldId id="2147482787" r:id="rId81"/>
    <p:sldId id="2147482788" r:id="rId82"/>
    <p:sldId id="2147482789" r:id="rId83"/>
    <p:sldId id="2147482584" r:id="rId84"/>
    <p:sldId id="2147482755" r:id="rId85"/>
    <p:sldId id="2147482754" r:id="rId86"/>
    <p:sldId id="2147482585" r:id="rId87"/>
    <p:sldId id="2147482635" r:id="rId88"/>
    <p:sldId id="2147482632" r:id="rId89"/>
    <p:sldId id="2147482438" r:id="rId90"/>
    <p:sldId id="2147482633" r:id="rId91"/>
    <p:sldId id="2147482522" r:id="rId92"/>
  </p:sldIdLst>
  <p:sldSz cx="9144000" cy="6858000" type="screen4x3"/>
  <p:notesSz cx="6858000" cy="9144000"/>
  <p:embeddedFontLst>
    <p:embeddedFont>
      <p:font typeface="Abadi" panose="020B0604020104020204" pitchFamily="34" charset="0"/>
      <p:regular r:id="rId94"/>
      <p:bold r:id="rId95"/>
      <p:italic r:id="rId96"/>
      <p:boldItalic r:id="rId97"/>
    </p:embeddedFont>
    <p:embeddedFont>
      <p:font typeface="Dosis" pitchFamily="2" charset="0"/>
      <p:regular r:id="rId98"/>
      <p:bold r:id="rId99"/>
    </p:embeddedFont>
    <p:embeddedFont>
      <p:font typeface="Dosis ExtraBold" pitchFamily="2" charset="0"/>
      <p:bold r:id="rId100"/>
    </p:embeddedFont>
    <p:embeddedFont>
      <p:font typeface="Dosis Medium" pitchFamily="2" charset="0"/>
      <p:regular r:id="rId101"/>
    </p:embeddedFont>
    <p:embeddedFont>
      <p:font typeface="Dosis SemiBold" pitchFamily="2" charset="0"/>
      <p:bold r:id="rId102"/>
    </p:embeddedFont>
    <p:embeddedFont>
      <p:font typeface="Microsoft Uighur" panose="02000000000000000000" pitchFamily="2" charset="-78"/>
      <p:regular r:id="rId103"/>
      <p:bold r:id="rId104"/>
    </p:embeddedFont>
    <p:embeddedFont>
      <p:font typeface="Modern Love" panose="04090805081005020601" pitchFamily="82" charset="0"/>
      <p:regular r:id="rId105"/>
    </p:embeddedFont>
    <p:embeddedFont>
      <p:font typeface="Noto Sans Symbols" panose="020B0604020202020204" charset="0"/>
      <p:regular r:id="rId106"/>
      <p:bold r:id="rId10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5"/>
    <a:srgbClr val="9299B1"/>
    <a:srgbClr val="565F88"/>
    <a:srgbClr val="0097B2"/>
    <a:srgbClr val="D6E9EA"/>
    <a:srgbClr val="F2F2F2"/>
    <a:srgbClr val="FFFFFF"/>
    <a:srgbClr val="E6E6E6"/>
    <a:srgbClr val="4C5155"/>
    <a:srgbClr val="7FB9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766" autoAdjust="0"/>
    <p:restoredTop sz="94660"/>
  </p:normalViewPr>
  <p:slideViewPr>
    <p:cSldViewPr snapToGrid="0">
      <p:cViewPr varScale="1">
        <p:scale>
          <a:sx n="75" d="100"/>
          <a:sy n="75" d="100"/>
        </p:scale>
        <p:origin x="63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slide" Target="slides/slide64.xml"/><Relationship Id="rId89" Type="http://schemas.openxmlformats.org/officeDocument/2006/relationships/slide" Target="slides/slide69.xml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14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slide" Target="slides/slide54.xml"/><Relationship Id="rId79" Type="http://schemas.openxmlformats.org/officeDocument/2006/relationships/slide" Target="slides/slide59.xml"/><Relationship Id="rId102" Type="http://schemas.openxmlformats.org/officeDocument/2006/relationships/font" Target="fonts/font9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0.xml"/><Relationship Id="rId95" Type="http://schemas.openxmlformats.org/officeDocument/2006/relationships/font" Target="fonts/font2.fntdata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80" Type="http://schemas.openxmlformats.org/officeDocument/2006/relationships/slide" Target="slides/slide60.xml"/><Relationship Id="rId85" Type="http://schemas.openxmlformats.org/officeDocument/2006/relationships/slide" Target="slides/slide65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59" Type="http://schemas.openxmlformats.org/officeDocument/2006/relationships/slide" Target="slides/slide39.xml"/><Relationship Id="rId103" Type="http://schemas.openxmlformats.org/officeDocument/2006/relationships/font" Target="fonts/font10.fntdata"/><Relationship Id="rId108" Type="http://schemas.openxmlformats.org/officeDocument/2006/relationships/presProps" Target="presProps.xml"/><Relationship Id="rId54" Type="http://schemas.openxmlformats.org/officeDocument/2006/relationships/slide" Target="slides/slide34.xml"/><Relationship Id="rId70" Type="http://schemas.openxmlformats.org/officeDocument/2006/relationships/slide" Target="slides/slide50.xml"/><Relationship Id="rId75" Type="http://schemas.openxmlformats.org/officeDocument/2006/relationships/slide" Target="slides/slide55.xml"/><Relationship Id="rId91" Type="http://schemas.openxmlformats.org/officeDocument/2006/relationships/slide" Target="slides/slide71.xml"/><Relationship Id="rId96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6" Type="http://schemas.openxmlformats.org/officeDocument/2006/relationships/font" Target="fonts/font13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slide" Target="slides/slide53.xml"/><Relationship Id="rId78" Type="http://schemas.openxmlformats.org/officeDocument/2006/relationships/slide" Target="slides/slide58.xml"/><Relationship Id="rId81" Type="http://schemas.openxmlformats.org/officeDocument/2006/relationships/slide" Target="slides/slide61.xml"/><Relationship Id="rId86" Type="http://schemas.openxmlformats.org/officeDocument/2006/relationships/slide" Target="slides/slide66.xml"/><Relationship Id="rId94" Type="http://schemas.openxmlformats.org/officeDocument/2006/relationships/font" Target="fonts/font1.fntdata"/><Relationship Id="rId99" Type="http://schemas.openxmlformats.org/officeDocument/2006/relationships/font" Target="fonts/font6.fntdata"/><Relationship Id="rId101" Type="http://schemas.openxmlformats.org/officeDocument/2006/relationships/font" Target="fonts/font8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109" Type="http://schemas.openxmlformats.org/officeDocument/2006/relationships/viewProps" Target="viewProps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slide" Target="slides/slide56.xml"/><Relationship Id="rId97" Type="http://schemas.openxmlformats.org/officeDocument/2006/relationships/font" Target="fonts/font4.fntdata"/><Relationship Id="rId104" Type="http://schemas.openxmlformats.org/officeDocument/2006/relationships/font" Target="fonts/font1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1.xml"/><Relationship Id="rId92" Type="http://schemas.openxmlformats.org/officeDocument/2006/relationships/slide" Target="slides/slide7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87" Type="http://schemas.openxmlformats.org/officeDocument/2006/relationships/slide" Target="slides/slide67.xml"/><Relationship Id="rId110" Type="http://schemas.openxmlformats.org/officeDocument/2006/relationships/theme" Target="theme/theme1.xml"/><Relationship Id="rId61" Type="http://schemas.openxmlformats.org/officeDocument/2006/relationships/slide" Target="slides/slide41.xml"/><Relationship Id="rId82" Type="http://schemas.openxmlformats.org/officeDocument/2006/relationships/slide" Target="slides/slide6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56" Type="http://schemas.openxmlformats.org/officeDocument/2006/relationships/slide" Target="slides/slide36.xml"/><Relationship Id="rId77" Type="http://schemas.openxmlformats.org/officeDocument/2006/relationships/slide" Target="slides/slide57.xml"/><Relationship Id="rId100" Type="http://schemas.openxmlformats.org/officeDocument/2006/relationships/font" Target="fonts/font7.fntdata"/><Relationship Id="rId105" Type="http://schemas.openxmlformats.org/officeDocument/2006/relationships/font" Target="fonts/font1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93" Type="http://schemas.openxmlformats.org/officeDocument/2006/relationships/notesMaster" Target="notesMasters/notesMaster1.xml"/><Relationship Id="rId98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5.xml"/><Relationship Id="rId46" Type="http://schemas.openxmlformats.org/officeDocument/2006/relationships/slide" Target="slides/slide26.xml"/><Relationship Id="rId67" Type="http://schemas.openxmlformats.org/officeDocument/2006/relationships/slide" Target="slides/slide47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62" Type="http://schemas.openxmlformats.org/officeDocument/2006/relationships/slide" Target="slides/slide42.xml"/><Relationship Id="rId83" Type="http://schemas.openxmlformats.org/officeDocument/2006/relationships/slide" Target="slides/slide63.xml"/><Relationship Id="rId88" Type="http://schemas.openxmlformats.org/officeDocument/2006/relationships/slide" Target="slides/slide68.xml"/><Relationship Id="rId1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C7A3A1F-B4E9-2DB5-458E-A59D1EBDF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A2C290B8-31A7-5BBB-C3CE-BA7906B99B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D40E09B-E8A5-012B-FEDD-816EB8BEC9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457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F8FA7E5-D60C-7281-9051-FF4B0981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3639B1-15E9-EC29-864A-38929F2A78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1D3274C-4880-448D-CF4A-508BDC9D9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74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902641CB-3743-6690-6463-DBCAA24C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C32709C-3F80-84C5-79C8-77513EC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F00870E-1A71-1119-325D-59D44F14C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115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B448A-5BD7-A7E6-AC78-3CD12812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F37772A-92C9-A7E1-7FC9-08A9B8F97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F54DB-9CD8-5677-A762-B2EB98AA3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566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17A9E9-6DBE-C86F-DE12-E5E9FF50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130F46-4F5E-3DAF-403B-342BF2679D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232C3C-3199-55C9-E060-6AAC6DE1D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63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E70F0E-A204-55D2-4E57-7B98FD36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89EC71-42A7-193D-0435-54D34BE2D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40F6AC3-C5C4-0D98-4E70-1BF4EB416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6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8.png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microsoft.com/office/2007/relationships/hdphoto" Target="../media/hdphoto3.wdp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3.png"/><Relationship Id="rId5" Type="http://schemas.microsoft.com/office/2007/relationships/hdphoto" Target="../media/hdphoto4.wdp"/><Relationship Id="rId4" Type="http://schemas.openxmlformats.org/officeDocument/2006/relationships/image" Target="../media/image14.png"/><Relationship Id="rId9" Type="http://schemas.microsoft.com/office/2007/relationships/hdphoto" Target="../media/hdphoto2.wdp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8.png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8.png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3.png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Relationship Id="rId4" Type="http://schemas.microsoft.com/office/2007/relationships/hdphoto" Target="../media/hdphoto4.wdp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5.wdp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21.png"/><Relationship Id="rId5" Type="http://schemas.microsoft.com/office/2007/relationships/hdphoto" Target="../media/hdphoto4.wdp"/><Relationship Id="rId4" Type="http://schemas.openxmlformats.org/officeDocument/2006/relationships/image" Target="../media/image19.pn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8.png"/></Relationships>
</file>

<file path=ppt/slideLayouts/_rels/slideLayout2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microsoft.com/office/2007/relationships/hdphoto" Target="../media/hdphoto3.wdp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5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5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5.xml"/></Relationships>
</file>

<file path=ppt/slideLayouts/_rels/slideLayout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5.xml"/><Relationship Id="rId5" Type="http://schemas.microsoft.com/office/2007/relationships/hdphoto" Target="../media/hdphoto6.wdp"/><Relationship Id="rId4" Type="http://schemas.openxmlformats.org/officeDocument/2006/relationships/image" Target="../media/image28.png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8.png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8.png"/></Relationships>
</file>

<file path=ppt/slideLayouts/_rels/slideLayout3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hdphoto" Target="../media/hdphoto1.wdp"/><Relationship Id="rId7" Type="http://schemas.openxmlformats.org/officeDocument/2006/relationships/image" Target="../media/image3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9.xml"/><Relationship Id="rId6" Type="http://schemas.microsoft.com/office/2007/relationships/hdphoto" Target="../media/hdphoto7.wdp"/><Relationship Id="rId5" Type="http://schemas.openxmlformats.org/officeDocument/2006/relationships/image" Target="../media/image29.png"/><Relationship Id="rId4" Type="http://schemas.openxmlformats.org/officeDocument/2006/relationships/image" Target="../media/image10.png"/><Relationship Id="rId9" Type="http://schemas.microsoft.com/office/2007/relationships/hdphoto" Target="../media/hdphoto8.wdp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0.xml"/><Relationship Id="rId4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4864342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4937030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08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2347453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2683404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1732732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22829358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762331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66820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260160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52400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961138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60054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06633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26495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015547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7535346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0998791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6858920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48729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420788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939137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224162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841628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631198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41189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412237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944567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36225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653477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393713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533810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4994228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04536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704827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19163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45754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373885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27074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67008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501662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598241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6143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598155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681712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5045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294806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7372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4478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23018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191278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28613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7337313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82613453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1214754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64342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887713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964125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389409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419496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745329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264897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5878580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1743252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57131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4891879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5932834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55900353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027314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56201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785672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10731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1443597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257371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028287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391624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228233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688345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764830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254761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221869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08424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18699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33435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554253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461952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78391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571574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11076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459186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186602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50685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61128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39055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576865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83944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40592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2358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71109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0950474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4852473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548358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847615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9734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746845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992999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49254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36611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00975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806735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26264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59393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5322218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839497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309163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3441944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6219183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256079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00962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759984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42945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6694695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1727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056305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98106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872084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651266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882277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34568170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63744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215870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95644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70790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695709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33918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11628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4720188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509487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36990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91625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539333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591998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182703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02638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139982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56239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445148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629514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10504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420533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69515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84519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59413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564556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40690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4039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841446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23481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11557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38169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158981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303293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08651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69965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129274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6194241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87513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971642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46164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33351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929161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7874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5044607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541666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19255612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4025956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2745907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967141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949517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46963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192257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978923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5690598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1968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131559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174220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22535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89160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0621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567090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84858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40765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627101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24417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06298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63093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598483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2531609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788551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92867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56059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06308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19960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401857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658236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2951171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488400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522529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5816390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9654312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83639247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4199252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443762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37926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421166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350729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752813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793374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305913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986255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276506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936323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95679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2643543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11703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293355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5680229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5704752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440199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74599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2829235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148311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239374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66489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651290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622087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812496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12217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699357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2832607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473542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168993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966745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82431501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1084097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201092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8703605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1582964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8343236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222488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813631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379386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327775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7703416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5146864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83784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205159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487897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680828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01765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3993844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2432677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331524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2766392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9410213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8675011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759154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90813025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427548422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602613147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900320396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3325134714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3664442620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84231219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243055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2910813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931091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2109612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923905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8901969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3660837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701321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108022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32412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3397167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C360D2D-9044-EF9B-9A60-DB742DF534FF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351002C-1FDE-A40F-101D-C22CFFF99561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63091D26-5607-E45C-5AF8-432B76AC4FF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77DCFA87-C948-9F19-B3AB-A16A91F1D071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pour une image  7">
            <a:extLst>
              <a:ext uri="{FF2B5EF4-FFF2-40B4-BE49-F238E27FC236}">
                <a16:creationId xmlns:a16="http://schemas.microsoft.com/office/drawing/2014/main" id="{FA06E2B1-3D62-CBFE-5B32-C3DE128514E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FC60B48B-2A6E-67B2-A528-A12F56F6F50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CDF7B56B-57DC-194F-F976-FDD12A28D8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0CAC83F0-A5DB-37DC-7D4C-816091AF81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2B81A1B9-EF41-17A0-3744-7FF95F5D0F7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0556A074-D6CA-5A9B-ADFD-D7B42F19C7C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u texte 13">
            <a:extLst>
              <a:ext uri="{FF2B5EF4-FFF2-40B4-BE49-F238E27FC236}">
                <a16:creationId xmlns:a16="http://schemas.microsoft.com/office/drawing/2014/main" id="{A5E59ED1-7486-003C-CFBF-BF9AEF0FEDD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69D302BB-FCE6-7EDB-FEF7-AEB5973DC60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4AADA2A-3A59-D111-F803-7D5A6071AD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3EF9EDA3-6AD7-E1EF-8BF9-D5683CEE35B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6A459F9A-7EE7-A587-9A4E-0BB1D608434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2C592E9-2081-1DA6-64F8-B30BD3AEF28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86517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031361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3966927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71527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329153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2578776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3561383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0432570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136229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898726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805912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6365809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939658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0726575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3938200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041472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578821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5501554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747360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3811839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290883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812357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70622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8596470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8519312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3450124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7442201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171670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97326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0694661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577040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7396039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102973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3449246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5273930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9627436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2854274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0687847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609430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633397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930173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0607874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0482233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229235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495303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969255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0604428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2129810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54954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image" Target="../media/image4.bin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image" Target="../media/image15.jpg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18" Type="http://schemas.openxmlformats.org/officeDocument/2006/relationships/slideLayout" Target="../slideLayouts/slideLayout165.xml"/><Relationship Id="rId3" Type="http://schemas.openxmlformats.org/officeDocument/2006/relationships/slideLayout" Target="../slideLayouts/slideLayout150.xml"/><Relationship Id="rId21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4.xml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20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24" Type="http://schemas.openxmlformats.org/officeDocument/2006/relationships/image" Target="../media/image15.jpg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57.xml"/><Relationship Id="rId19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Relationship Id="rId22" Type="http://schemas.openxmlformats.org/officeDocument/2006/relationships/slideLayout" Target="../slideLayouts/slideLayout16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slideLayout" Target="../slideLayouts/slideLayout182.xml"/><Relationship Id="rId3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76.xml"/><Relationship Id="rId12" Type="http://schemas.openxmlformats.org/officeDocument/2006/relationships/slideLayout" Target="../slideLayouts/slideLayout181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71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74.xml"/><Relationship Id="rId15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Relationship Id="rId14" Type="http://schemas.openxmlformats.org/officeDocument/2006/relationships/slideLayout" Target="../slideLayouts/slideLayout18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2.xml"/><Relationship Id="rId13" Type="http://schemas.openxmlformats.org/officeDocument/2006/relationships/slideLayout" Target="../slideLayouts/slideLayout197.xml"/><Relationship Id="rId18" Type="http://schemas.openxmlformats.org/officeDocument/2006/relationships/slideLayout" Target="../slideLayouts/slideLayout202.xml"/><Relationship Id="rId3" Type="http://schemas.openxmlformats.org/officeDocument/2006/relationships/slideLayout" Target="../slideLayouts/slideLayout187.xml"/><Relationship Id="rId21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191.xml"/><Relationship Id="rId12" Type="http://schemas.openxmlformats.org/officeDocument/2006/relationships/slideLayout" Target="../slideLayouts/slideLayout196.xml"/><Relationship Id="rId17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186.xml"/><Relationship Id="rId16" Type="http://schemas.openxmlformats.org/officeDocument/2006/relationships/slideLayout" Target="../slideLayouts/slideLayout200.xml"/><Relationship Id="rId20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189.xml"/><Relationship Id="rId15" Type="http://schemas.openxmlformats.org/officeDocument/2006/relationships/slideLayout" Target="../slideLayouts/slideLayout199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94.xml"/><Relationship Id="rId19" Type="http://schemas.openxmlformats.org/officeDocument/2006/relationships/slideLayout" Target="../slideLayouts/slideLayout203.xm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Relationship Id="rId14" Type="http://schemas.openxmlformats.org/officeDocument/2006/relationships/slideLayout" Target="../slideLayouts/slideLayout198.xml"/><Relationship Id="rId22" Type="http://schemas.openxmlformats.org/officeDocument/2006/relationships/slideLayout" Target="../slideLayouts/slideLayout20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2" Type="http://schemas.openxmlformats.org/officeDocument/2006/relationships/slideLayout" Target="../slideLayouts/slideLayout208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image" Target="../media/image4.bin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30.xml"/><Relationship Id="rId19" Type="http://schemas.openxmlformats.org/officeDocument/2006/relationships/theme" Target="../theme/theme14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image" Target="../media/image24.jpeg"/><Relationship Id="rId2" Type="http://schemas.openxmlformats.org/officeDocument/2006/relationships/slideLayout" Target="../slideLayouts/slideLayout240.xml"/><Relationship Id="rId16" Type="http://schemas.openxmlformats.org/officeDocument/2006/relationships/theme" Target="../theme/theme15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10" Type="http://schemas.openxmlformats.org/officeDocument/2006/relationships/slideLayout" Target="../slideLayouts/slideLayout248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slideLayout" Target="../slideLayouts/slideLayout277.xml"/><Relationship Id="rId18" Type="http://schemas.openxmlformats.org/officeDocument/2006/relationships/slideLayout" Target="../slideLayouts/slideLayout282.xml"/><Relationship Id="rId3" Type="http://schemas.openxmlformats.org/officeDocument/2006/relationships/slideLayout" Target="../slideLayouts/slideLayout267.xml"/><Relationship Id="rId21" Type="http://schemas.openxmlformats.org/officeDocument/2006/relationships/slideLayout" Target="../slideLayouts/slideLayout285.xml"/><Relationship Id="rId7" Type="http://schemas.openxmlformats.org/officeDocument/2006/relationships/slideLayout" Target="../slideLayouts/slideLayout271.xml"/><Relationship Id="rId12" Type="http://schemas.openxmlformats.org/officeDocument/2006/relationships/slideLayout" Target="../slideLayouts/slideLayout276.xml"/><Relationship Id="rId17" Type="http://schemas.openxmlformats.org/officeDocument/2006/relationships/slideLayout" Target="../slideLayouts/slideLayout281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266.xml"/><Relationship Id="rId16" Type="http://schemas.openxmlformats.org/officeDocument/2006/relationships/slideLayout" Target="../slideLayouts/slideLayout280.xml"/><Relationship Id="rId20" Type="http://schemas.openxmlformats.org/officeDocument/2006/relationships/slideLayout" Target="../slideLayouts/slideLayout284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269.xml"/><Relationship Id="rId15" Type="http://schemas.openxmlformats.org/officeDocument/2006/relationships/slideLayout" Target="../slideLayouts/slideLayout279.xml"/><Relationship Id="rId23" Type="http://schemas.openxmlformats.org/officeDocument/2006/relationships/slideLayout" Target="../slideLayouts/slideLayout287.xml"/><Relationship Id="rId10" Type="http://schemas.openxmlformats.org/officeDocument/2006/relationships/slideLayout" Target="../slideLayouts/slideLayout274.xml"/><Relationship Id="rId19" Type="http://schemas.openxmlformats.org/officeDocument/2006/relationships/slideLayout" Target="../slideLayouts/slideLayout283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Relationship Id="rId14" Type="http://schemas.openxmlformats.org/officeDocument/2006/relationships/slideLayout" Target="../slideLayouts/slideLayout278.xml"/><Relationship Id="rId22" Type="http://schemas.openxmlformats.org/officeDocument/2006/relationships/slideLayout" Target="../slideLayouts/slideLayout28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5.xml"/><Relationship Id="rId13" Type="http://schemas.openxmlformats.org/officeDocument/2006/relationships/slideLayout" Target="../slideLayouts/slideLayout300.xml"/><Relationship Id="rId18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290.xml"/><Relationship Id="rId21" Type="http://schemas.openxmlformats.org/officeDocument/2006/relationships/slideLayout" Target="../slideLayouts/slideLayout308.xml"/><Relationship Id="rId7" Type="http://schemas.openxmlformats.org/officeDocument/2006/relationships/slideLayout" Target="../slideLayouts/slideLayout294.xml"/><Relationship Id="rId12" Type="http://schemas.openxmlformats.org/officeDocument/2006/relationships/slideLayout" Target="../slideLayouts/slideLayout299.xml"/><Relationship Id="rId17" Type="http://schemas.openxmlformats.org/officeDocument/2006/relationships/slideLayout" Target="../slideLayouts/slideLayout304.xml"/><Relationship Id="rId2" Type="http://schemas.openxmlformats.org/officeDocument/2006/relationships/slideLayout" Target="../slideLayouts/slideLayout289.xml"/><Relationship Id="rId16" Type="http://schemas.openxmlformats.org/officeDocument/2006/relationships/slideLayout" Target="../slideLayouts/slideLayout303.xml"/><Relationship Id="rId20" Type="http://schemas.openxmlformats.org/officeDocument/2006/relationships/slideLayout" Target="../slideLayouts/slideLayout307.xml"/><Relationship Id="rId1" Type="http://schemas.openxmlformats.org/officeDocument/2006/relationships/slideLayout" Target="../slideLayouts/slideLayout288.xml"/><Relationship Id="rId6" Type="http://schemas.openxmlformats.org/officeDocument/2006/relationships/slideLayout" Target="../slideLayouts/slideLayout293.xml"/><Relationship Id="rId11" Type="http://schemas.openxmlformats.org/officeDocument/2006/relationships/slideLayout" Target="../slideLayouts/slideLayout298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292.xml"/><Relationship Id="rId15" Type="http://schemas.openxmlformats.org/officeDocument/2006/relationships/slideLayout" Target="../slideLayouts/slideLayout302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97.xml"/><Relationship Id="rId19" Type="http://schemas.openxmlformats.org/officeDocument/2006/relationships/slideLayout" Target="../slideLayouts/slideLayout306.xml"/><Relationship Id="rId4" Type="http://schemas.openxmlformats.org/officeDocument/2006/relationships/slideLayout" Target="../slideLayouts/slideLayout291.xml"/><Relationship Id="rId9" Type="http://schemas.openxmlformats.org/officeDocument/2006/relationships/slideLayout" Target="../slideLayouts/slideLayout296.xml"/><Relationship Id="rId14" Type="http://schemas.openxmlformats.org/officeDocument/2006/relationships/slideLayout" Target="../slideLayouts/slideLayout301.xml"/><Relationship Id="rId22" Type="http://schemas.openxmlformats.org/officeDocument/2006/relationships/slideLayout" Target="../slideLayouts/slideLayout30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7.xml"/><Relationship Id="rId13" Type="http://schemas.openxmlformats.org/officeDocument/2006/relationships/slideLayout" Target="../slideLayouts/slideLayout322.xml"/><Relationship Id="rId18" Type="http://schemas.openxmlformats.org/officeDocument/2006/relationships/slideLayout" Target="../slideLayouts/slideLayout327.xml"/><Relationship Id="rId3" Type="http://schemas.openxmlformats.org/officeDocument/2006/relationships/slideLayout" Target="../slideLayouts/slideLayout312.xml"/><Relationship Id="rId21" Type="http://schemas.openxmlformats.org/officeDocument/2006/relationships/slideLayout" Target="../slideLayouts/slideLayout330.xml"/><Relationship Id="rId7" Type="http://schemas.openxmlformats.org/officeDocument/2006/relationships/slideLayout" Target="../slideLayouts/slideLayout316.xml"/><Relationship Id="rId12" Type="http://schemas.openxmlformats.org/officeDocument/2006/relationships/slideLayout" Target="../slideLayouts/slideLayout321.xml"/><Relationship Id="rId17" Type="http://schemas.openxmlformats.org/officeDocument/2006/relationships/slideLayout" Target="../slideLayouts/slideLayout326.xml"/><Relationship Id="rId2" Type="http://schemas.openxmlformats.org/officeDocument/2006/relationships/slideLayout" Target="../slideLayouts/slideLayout311.xml"/><Relationship Id="rId16" Type="http://schemas.openxmlformats.org/officeDocument/2006/relationships/slideLayout" Target="../slideLayouts/slideLayout325.xml"/><Relationship Id="rId20" Type="http://schemas.openxmlformats.org/officeDocument/2006/relationships/slideLayout" Target="../slideLayouts/slideLayout329.xml"/><Relationship Id="rId1" Type="http://schemas.openxmlformats.org/officeDocument/2006/relationships/slideLayout" Target="../slideLayouts/slideLayout310.xml"/><Relationship Id="rId6" Type="http://schemas.openxmlformats.org/officeDocument/2006/relationships/slideLayout" Target="../slideLayouts/slideLayout315.xml"/><Relationship Id="rId11" Type="http://schemas.openxmlformats.org/officeDocument/2006/relationships/slideLayout" Target="../slideLayouts/slideLayout320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314.xml"/><Relationship Id="rId15" Type="http://schemas.openxmlformats.org/officeDocument/2006/relationships/slideLayout" Target="../slideLayouts/slideLayout324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319.xml"/><Relationship Id="rId19" Type="http://schemas.openxmlformats.org/officeDocument/2006/relationships/slideLayout" Target="../slideLayouts/slideLayout328.xml"/><Relationship Id="rId4" Type="http://schemas.openxmlformats.org/officeDocument/2006/relationships/slideLayout" Target="../slideLayouts/slideLayout313.xml"/><Relationship Id="rId9" Type="http://schemas.openxmlformats.org/officeDocument/2006/relationships/slideLayout" Target="../slideLayouts/slideLayout318.xml"/><Relationship Id="rId14" Type="http://schemas.openxmlformats.org/officeDocument/2006/relationships/slideLayout" Target="../slideLayouts/slideLayout323.xml"/><Relationship Id="rId22" Type="http://schemas.openxmlformats.org/officeDocument/2006/relationships/slideLayout" Target="../slideLayouts/slideLayout331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4.xml"/><Relationship Id="rId2" Type="http://schemas.openxmlformats.org/officeDocument/2006/relationships/slideLayout" Target="../slideLayouts/slideLayout333.xml"/><Relationship Id="rId1" Type="http://schemas.openxmlformats.org/officeDocument/2006/relationships/slideLayout" Target="../slideLayouts/slideLayout332.xml"/><Relationship Id="rId5" Type="http://schemas.openxmlformats.org/officeDocument/2006/relationships/image" Target="../media/image32.jpg"/><Relationship Id="rId4" Type="http://schemas.openxmlformats.org/officeDocument/2006/relationships/theme" Target="../theme/theme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6404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492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323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183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2601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8666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  <p:sldLayoutId id="2147483771" r:id="rId17"/>
    <p:sldLayoutId id="2147483772" r:id="rId18"/>
    <p:sldLayoutId id="2147483773" r:id="rId19"/>
    <p:sldLayoutId id="2147483774" r:id="rId20"/>
    <p:sldLayoutId id="2147483775" r:id="rId21"/>
    <p:sldLayoutId id="214748377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744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3800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3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352793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  <p:sldLayoutId id="2147483850" r:id="rId18"/>
    <p:sldLayoutId id="2147483851" r:id="rId19"/>
    <p:sldLayoutId id="2147483852" r:id="rId20"/>
    <p:sldLayoutId id="2147483853" r:id="rId21"/>
    <p:sldLayoutId id="214748385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26418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  <p:sldLayoutId id="2147483873" r:id="rId18"/>
    <p:sldLayoutId id="2147483874" r:id="rId19"/>
    <p:sldLayoutId id="2147483875" r:id="rId20"/>
    <p:sldLayoutId id="2147483876" r:id="rId21"/>
    <p:sldLayoutId id="2147483877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15177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7286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  <p:sldLayoutId id="2147483913" r:id="rId19"/>
    <p:sldLayoutId id="2147483914" r:id="rId20"/>
    <p:sldLayoutId id="2147483915" r:id="rId21"/>
    <p:sldLayoutId id="214748391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9637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  <p:sldLayoutId id="2147483929" r:id="rId12"/>
    <p:sldLayoutId id="2147483930" r:id="rId13"/>
    <p:sldLayoutId id="214748393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289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  <p:sldLayoutId id="2147483946" r:id="rId14"/>
    <p:sldLayoutId id="2147483947" r:id="rId15"/>
    <p:sldLayoutId id="2147483948" r:id="rId16"/>
    <p:sldLayoutId id="2147483949" r:id="rId17"/>
    <p:sldLayoutId id="2147483950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4651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4" r:id="rId13"/>
    <p:sldLayoutId id="2147483965" r:id="rId14"/>
    <p:sldLayoutId id="2147483966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41321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00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  <p:sldLayoutId id="2147483995" r:id="rId15"/>
    <p:sldLayoutId id="2147483996" r:id="rId16"/>
    <p:sldLayoutId id="2147483997" r:id="rId17"/>
    <p:sldLayoutId id="2147483998" r:id="rId18"/>
    <p:sldLayoutId id="2147483999" r:id="rId19"/>
    <p:sldLayoutId id="2147484000" r:id="rId20"/>
    <p:sldLayoutId id="2147484001" r:id="rId21"/>
    <p:sldLayoutId id="2147484002" r:id="rId22"/>
    <p:sldLayoutId id="2147484003" r:id="rId2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039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  <p:sldLayoutId id="2147484016" r:id="rId12"/>
    <p:sldLayoutId id="2147484017" r:id="rId13"/>
    <p:sldLayoutId id="2147484018" r:id="rId14"/>
    <p:sldLayoutId id="2147484019" r:id="rId15"/>
    <p:sldLayoutId id="2147484020" r:id="rId16"/>
    <p:sldLayoutId id="2147484021" r:id="rId17"/>
    <p:sldLayoutId id="2147484022" r:id="rId18"/>
    <p:sldLayoutId id="2147484023" r:id="rId19"/>
    <p:sldLayoutId id="2147484024" r:id="rId20"/>
    <p:sldLayoutId id="2147484025" r:id="rId21"/>
    <p:sldLayoutId id="214748402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633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  <p:sldLayoutId id="2147484039" r:id="rId12"/>
    <p:sldLayoutId id="2147484040" r:id="rId13"/>
    <p:sldLayoutId id="2147484041" r:id="rId14"/>
    <p:sldLayoutId id="2147484042" r:id="rId15"/>
    <p:sldLayoutId id="2147484043" r:id="rId16"/>
    <p:sldLayoutId id="2147484044" r:id="rId17"/>
    <p:sldLayoutId id="2147484045" r:id="rId18"/>
    <p:sldLayoutId id="2147484046" r:id="rId19"/>
    <p:sldLayoutId id="2147484047" r:id="rId20"/>
    <p:sldLayoutId id="2147484048" r:id="rId21"/>
    <p:sldLayoutId id="214748404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3889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5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54.xml"/><Relationship Id="rId6" Type="http://schemas.openxmlformats.org/officeDocument/2006/relationships/image" Target="../media/image12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54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0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151.xml"/><Relationship Id="rId7" Type="http://schemas.openxmlformats.org/officeDocument/2006/relationships/image" Target="../media/image5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9.gif"/><Relationship Id="rId11" Type="http://schemas.openxmlformats.org/officeDocument/2006/relationships/image" Target="../media/image52.png"/><Relationship Id="rId5" Type="http://schemas.openxmlformats.org/officeDocument/2006/relationships/image" Target="../media/image55.png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5.png"/><Relationship Id="rId7" Type="http://schemas.openxmlformats.org/officeDocument/2006/relationships/image" Target="../media/image61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60.png"/><Relationship Id="rId11" Type="http://schemas.openxmlformats.org/officeDocument/2006/relationships/image" Target="../media/image51.png"/><Relationship Id="rId5" Type="http://schemas.openxmlformats.org/officeDocument/2006/relationships/image" Target="../media/image59.png"/><Relationship Id="rId10" Type="http://schemas.openxmlformats.org/officeDocument/2006/relationships/image" Target="../media/image50.png"/><Relationship Id="rId4" Type="http://schemas.openxmlformats.org/officeDocument/2006/relationships/image" Target="../media/image58.png"/><Relationship Id="rId9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63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65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63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65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87.xml"/><Relationship Id="rId5" Type="http://schemas.openxmlformats.org/officeDocument/2006/relationships/image" Target="../media/image44.png"/><Relationship Id="rId4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0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3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4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74.png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87.xml"/><Relationship Id="rId5" Type="http://schemas.openxmlformats.org/officeDocument/2006/relationships/image" Target="../media/image44.png"/><Relationship Id="rId4" Type="http://schemas.openxmlformats.org/officeDocument/2006/relationships/image" Target="../media/image6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66.png"/><Relationship Id="rId7" Type="http://schemas.openxmlformats.org/officeDocument/2006/relationships/image" Target="../media/image7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66.png"/><Relationship Id="rId7" Type="http://schemas.openxmlformats.org/officeDocument/2006/relationships/image" Target="../media/image7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66.png"/><Relationship Id="rId7" Type="http://schemas.openxmlformats.org/officeDocument/2006/relationships/image" Target="../media/image8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66.png"/><Relationship Id="rId7" Type="http://schemas.openxmlformats.org/officeDocument/2006/relationships/image" Target="../media/image8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8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66.png"/><Relationship Id="rId7" Type="http://schemas.openxmlformats.org/officeDocument/2006/relationships/image" Target="../media/image8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83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66.png"/><Relationship Id="rId7" Type="http://schemas.openxmlformats.org/officeDocument/2006/relationships/image" Target="../media/image8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84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66.png"/><Relationship Id="rId7" Type="http://schemas.openxmlformats.org/officeDocument/2006/relationships/image" Target="../media/image8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8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66.png"/><Relationship Id="rId7" Type="http://schemas.openxmlformats.org/officeDocument/2006/relationships/image" Target="../media/image8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8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3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slideLayout" Target="../slideLayouts/slideLayout329.xml"/><Relationship Id="rId7" Type="http://schemas.openxmlformats.org/officeDocument/2006/relationships/image" Target="../media/image4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9.png"/><Relationship Id="rId5" Type="http://schemas.openxmlformats.org/officeDocument/2006/relationships/image" Target="../media/image39.gif"/><Relationship Id="rId10" Type="http://schemas.openxmlformats.org/officeDocument/2006/relationships/image" Target="../media/image68.png"/><Relationship Id="rId4" Type="http://schemas.openxmlformats.org/officeDocument/2006/relationships/image" Target="../media/image88.png"/><Relationship Id="rId9" Type="http://schemas.openxmlformats.org/officeDocument/2006/relationships/image" Target="../media/image6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0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90.png"/><Relationship Id="rId4" Type="http://schemas.openxmlformats.org/officeDocument/2006/relationships/image" Target="../media/image39.gif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3AB536F-41A8-15D0-D1D9-C4B89F7C4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2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90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</a:t>
            </a:r>
            <a:r>
              <a:rPr lang="ar-MA"/>
              <a:t>الأسبوع التربوي </a:t>
            </a:r>
            <a:r>
              <a:rPr lang="ar-MA" dirty="0"/>
              <a:t>الثاني</a:t>
            </a:r>
            <a:endParaRPr lang="fr-MA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إنتاج كتابي - الحصة 3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4 (30)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الأساليب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الاستماع والتحدث (30)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النص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5 (30)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شكل و فهم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PIRLS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(30)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التراكيب(30)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افتتاح الحصة (10)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قراءة : التوقع والتحقق الفهم العام 30 د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قراءة </a:t>
            </a:r>
            <a:r>
              <a:rPr kumimoji="0" lang="ar-MA" sz="12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: تطبيق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استراتيجية الفهم 30 د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 الثاني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3717" y="1902092"/>
            <a:ext cx="585072" cy="58507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366478" y="4561042"/>
            <a:ext cx="12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- 02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-2-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73922" y="3279874"/>
            <a:ext cx="1620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قراءة -1-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12876" y="3083261"/>
            <a:ext cx="585072" cy="585072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558636" y="4352238"/>
            <a:ext cx="550153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72600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indent="0"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نص: مُخْتَبَراتُ </a:t>
            </a:r>
            <a:r>
              <a:rPr lang="ar-MA" sz="2200" b="1" dirty="0" err="1">
                <a:solidFill>
                  <a:srgbClr val="424D7B"/>
                </a:solidFill>
                <a:cs typeface="Microsoft Uighur" panose="02000000000000000000" pitchFamily="2" charset="-78"/>
              </a:rPr>
              <a:t>ٱلْأَحْلامِ</a:t>
            </a: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(الحصة الأولى)</a:t>
            </a:r>
          </a:p>
          <a:p>
            <a:pPr indent="-7200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التوقع والتحقق من الفرضيات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192418" y="497234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24D7B"/>
              </a:buClr>
              <a:buSzPct val="50000"/>
              <a:buNone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نص: مُخْتَبَراتُ </a:t>
            </a:r>
            <a:r>
              <a:rPr lang="ar-MA" sz="2200" b="1" dirty="0" err="1">
                <a:solidFill>
                  <a:srgbClr val="424D7B"/>
                </a:solidFill>
                <a:cs typeface="Microsoft Uighur" panose="02000000000000000000" pitchFamily="2" charset="-78"/>
              </a:rPr>
              <a:t>ٱلْأَحْلامِ</a:t>
            </a: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(الحصة الثانية)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إغناء المعجم</a:t>
            </a:r>
            <a:r>
              <a:rPr lang="fr-FR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:</a:t>
            </a:r>
            <a:endParaRPr lang="ar-MA" sz="22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732992" y="460803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908660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تملك استراتيجيتي: التوقع والتحقق من الفرضيات؛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43015" y="4022136"/>
            <a:ext cx="6776985" cy="890781"/>
            <a:chOff x="1250560" y="2851205"/>
            <a:chExt cx="6776985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250560" y="3140035"/>
              <a:ext cx="524438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إغناء المعجم مع 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الإجابة عن أسئلة الفهم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318007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4" name="Google Shape;976;p10">
            <a:extLst>
              <a:ext uri="{FF2B5EF4-FFF2-40B4-BE49-F238E27FC236}">
                <a16:creationId xmlns:a16="http://schemas.microsoft.com/office/drawing/2014/main" id="{656CB48E-EE25-19F1-6D5F-6F78F32BB69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77;p10">
            <a:extLst>
              <a:ext uri="{FF2B5EF4-FFF2-40B4-BE49-F238E27FC236}">
                <a16:creationId xmlns:a16="http://schemas.microsoft.com/office/drawing/2014/main" id="{2AB3950D-D030-944D-B999-9FCD735125AD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8;p10">
            <a:extLst>
              <a:ext uri="{FF2B5EF4-FFF2-40B4-BE49-F238E27FC236}">
                <a16:creationId xmlns:a16="http://schemas.microsoft.com/office/drawing/2014/main" id="{A774718F-EDDD-08DF-330D-55BFD911A01E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9;p10">
            <a:extLst>
              <a:ext uri="{FF2B5EF4-FFF2-40B4-BE49-F238E27FC236}">
                <a16:creationId xmlns:a16="http://schemas.microsoft.com/office/drawing/2014/main" id="{A986E7E5-CEED-BDE4-2A85-CF22A804F519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980;p10">
            <a:extLst>
              <a:ext uri="{FF2B5EF4-FFF2-40B4-BE49-F238E27FC236}">
                <a16:creationId xmlns:a16="http://schemas.microsoft.com/office/drawing/2014/main" id="{BB1BFAFB-A951-6AFC-6699-DF6C43AD3F24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Google Shape;981;p10">
            <a:extLst>
              <a:ext uri="{FF2B5EF4-FFF2-40B4-BE49-F238E27FC236}">
                <a16:creationId xmlns:a16="http://schemas.microsoft.com/office/drawing/2014/main" id="{4AA177D6-207A-0893-9753-EBCAB63F04A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2;p10">
            <a:extLst>
              <a:ext uri="{FF2B5EF4-FFF2-40B4-BE49-F238E27FC236}">
                <a16:creationId xmlns:a16="http://schemas.microsoft.com/office/drawing/2014/main" id="{43CDF64A-79DE-B97A-1916-5B45340AE37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3;p10">
            <a:extLst>
              <a:ext uri="{FF2B5EF4-FFF2-40B4-BE49-F238E27FC236}">
                <a16:creationId xmlns:a16="http://schemas.microsoft.com/office/drawing/2014/main" id="{5CE87292-1AC5-F257-FE1B-6AAE12E98CC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76;p10">
            <a:extLst>
              <a:ext uri="{FF2B5EF4-FFF2-40B4-BE49-F238E27FC236}">
                <a16:creationId xmlns:a16="http://schemas.microsoft.com/office/drawing/2014/main" id="{02B3D75A-C6B6-EA04-B2AA-CB99F13526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77;p10">
            <a:extLst>
              <a:ext uri="{FF2B5EF4-FFF2-40B4-BE49-F238E27FC236}">
                <a16:creationId xmlns:a16="http://schemas.microsoft.com/office/drawing/2014/main" id="{FE3F185C-C89E-BA76-0E98-096410E30963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24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978;p10">
            <a:extLst>
              <a:ext uri="{FF2B5EF4-FFF2-40B4-BE49-F238E27FC236}">
                <a16:creationId xmlns:a16="http://schemas.microsoft.com/office/drawing/2014/main" id="{63840DCE-D968-BE15-2AA7-CDB6E656568C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9299B1"/>
              </a:buClr>
              <a:buSzPts val="1600"/>
              <a:buFont typeface="Calibri"/>
              <a:buNone/>
              <a:defRPr/>
            </a:pPr>
            <a:r>
              <a:rPr lang="ar-MA" sz="2400" b="1" kern="0" dirty="0">
                <a:solidFill>
                  <a:srgbClr val="9299B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sz="2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979;p10">
            <a:extLst>
              <a:ext uri="{FF2B5EF4-FFF2-40B4-BE49-F238E27FC236}">
                <a16:creationId xmlns:a16="http://schemas.microsoft.com/office/drawing/2014/main" id="{E8100BD8-7244-D512-652D-30B70F92B1DF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9299B1"/>
              </a:buClr>
              <a:buSzPts val="1600"/>
              <a:buFont typeface="Calibri"/>
              <a:buNone/>
              <a:defRPr/>
            </a:pPr>
            <a:r>
              <a:rPr lang="ar-MA" sz="2400" b="1" kern="0" dirty="0">
                <a:solidFill>
                  <a:srgbClr val="9299B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sz="2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980;p10">
            <a:extLst>
              <a:ext uri="{FF2B5EF4-FFF2-40B4-BE49-F238E27FC236}">
                <a16:creationId xmlns:a16="http://schemas.microsoft.com/office/drawing/2014/main" id="{7937ADB7-AE9B-2A45-3FB0-4BDBDB798B76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24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2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0" name="Google Shape;981;p10">
            <a:extLst>
              <a:ext uri="{FF2B5EF4-FFF2-40B4-BE49-F238E27FC236}">
                <a16:creationId xmlns:a16="http://schemas.microsoft.com/office/drawing/2014/main" id="{904CC0EE-05A1-B441-67DB-C02E2199A3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982;p10">
            <a:extLst>
              <a:ext uri="{FF2B5EF4-FFF2-40B4-BE49-F238E27FC236}">
                <a16:creationId xmlns:a16="http://schemas.microsoft.com/office/drawing/2014/main" id="{A24DEB93-2369-08CD-1995-F74BFF04915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983;p10">
            <a:extLst>
              <a:ext uri="{FF2B5EF4-FFF2-40B4-BE49-F238E27FC236}">
                <a16:creationId xmlns:a16="http://schemas.microsoft.com/office/drawing/2014/main" id="{27BBAEC1-D945-54B7-7D01-5BD00CBC0BE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668264C1-2337-B699-B1B5-FDAC4B3DBC53}"/>
              </a:ext>
            </a:extLst>
          </p:cNvPr>
          <p:cNvSpPr txBox="1"/>
          <p:nvPr/>
        </p:nvSpPr>
        <p:spPr>
          <a:xfrm>
            <a:off x="1003772" y="5080522"/>
            <a:ext cx="6847128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ctr" defTabSz="914400" rtl="1">
              <a:defRPr/>
            </a:pPr>
            <a:r>
              <a:rPr lang="ar-MA" sz="4800" kern="0" noProof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قَبْلَ أَنْ أُجيبُ عَنِ ٱلسُّؤالِ أُحَدِّدُ ٱلْمَطْلوبَ بِدِقَّةٍ وَ أُوَظِّفُ ٱلاِسْتْراتيجِيَّةَ ٱلْمَناسِبَةَ.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FC3E45D-3F9D-F0F5-D9E6-E89F49C82B03}"/>
              </a:ext>
            </a:extLst>
          </p:cNvPr>
          <p:cNvGrpSpPr/>
          <p:nvPr/>
        </p:nvGrpSpPr>
        <p:grpSpPr>
          <a:xfrm>
            <a:off x="469717" y="1834551"/>
            <a:ext cx="7342712" cy="981591"/>
            <a:chOff x="469717" y="1834551"/>
            <a:chExt cx="7342712" cy="981591"/>
          </a:xfrm>
        </p:grpSpPr>
        <p:sp>
          <p:nvSpPr>
            <p:cNvPr id="6" name="Google Shape;1333;p8">
              <a:extLst>
                <a:ext uri="{FF2B5EF4-FFF2-40B4-BE49-F238E27FC236}">
                  <a16:creationId xmlns:a16="http://schemas.microsoft.com/office/drawing/2014/main" id="{C2EAF042-A8F2-0BDF-C053-2A78EF3F424A}"/>
                </a:ext>
              </a:extLst>
            </p:cNvPr>
            <p:cNvSpPr txBox="1"/>
            <p:nvPr/>
          </p:nvSpPr>
          <p:spPr>
            <a:xfrm>
              <a:off x="469717" y="1992501"/>
              <a:ext cx="6361121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2800"/>
                <a:buFontTx/>
                <a:buNone/>
                <a:tabLst/>
                <a:defRPr/>
              </a:pPr>
              <a:r>
                <a:rPr lang="ar-MA" sz="36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أَتَّبِعُ قَواعِدَ ٱسْتِعْمالِ </a:t>
              </a:r>
              <a:r>
                <a:rPr lang="ar-MA" sz="3600" kern="0" noProof="0" dirty="0" err="1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ٱلْأَلْواحِ</a:t>
              </a:r>
              <a:r>
                <a:rPr lang="ar-MA" sz="36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ٱلَّتي يُوَجِّهُني أُسْتاذي إِلَيْها.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E3CE530-616D-DD46-8598-FDDFE26CA6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0838" y="1834551"/>
              <a:ext cx="981591" cy="981591"/>
            </a:xfrm>
            <a:prstGeom prst="ellipse">
              <a:avLst/>
            </a:prstGeom>
            <a:ln w="5715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FAC2F8D6-77B0-53ED-8951-DC199E1945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116" y="2856538"/>
            <a:ext cx="2394118" cy="2394118"/>
          </a:xfrm>
          <a:prstGeom prst="ellipse">
            <a:avLst/>
          </a:prstGeom>
          <a:ln w="28575" cap="rnd">
            <a:solidFill>
              <a:schemeClr val="bg1">
                <a:lumMod val="65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43054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10" name="Google Shape;976;p10">
            <a:extLst>
              <a:ext uri="{FF2B5EF4-FFF2-40B4-BE49-F238E27FC236}">
                <a16:creationId xmlns:a16="http://schemas.microsoft.com/office/drawing/2014/main" id="{BE47BAF4-1DC9-FC66-924E-BACCE9A844E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77;p10">
            <a:extLst>
              <a:ext uri="{FF2B5EF4-FFF2-40B4-BE49-F238E27FC236}">
                <a16:creationId xmlns:a16="http://schemas.microsoft.com/office/drawing/2014/main" id="{A24DA374-5A56-CA83-0A49-15A05A7CA618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978;p10">
            <a:extLst>
              <a:ext uri="{FF2B5EF4-FFF2-40B4-BE49-F238E27FC236}">
                <a16:creationId xmlns:a16="http://schemas.microsoft.com/office/drawing/2014/main" id="{A3449493-8E82-821E-ECC7-E42A5443B3DB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979;p10">
            <a:extLst>
              <a:ext uri="{FF2B5EF4-FFF2-40B4-BE49-F238E27FC236}">
                <a16:creationId xmlns:a16="http://schemas.microsoft.com/office/drawing/2014/main" id="{B980F22C-2DE6-3CAE-81CF-5058B78B3F41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980;p10">
            <a:extLst>
              <a:ext uri="{FF2B5EF4-FFF2-40B4-BE49-F238E27FC236}">
                <a16:creationId xmlns:a16="http://schemas.microsoft.com/office/drawing/2014/main" id="{A82D228C-0AA2-9A29-1E17-1240A8F5A3AB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Google Shape;981;p10">
            <a:extLst>
              <a:ext uri="{FF2B5EF4-FFF2-40B4-BE49-F238E27FC236}">
                <a16:creationId xmlns:a16="http://schemas.microsoft.com/office/drawing/2014/main" id="{B6342421-40A6-108A-37A1-50DEE5334B4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82;p10">
            <a:extLst>
              <a:ext uri="{FF2B5EF4-FFF2-40B4-BE49-F238E27FC236}">
                <a16:creationId xmlns:a16="http://schemas.microsoft.com/office/drawing/2014/main" id="{3B04D4D9-7C03-3D50-753B-73B8F7D8F2E2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983;p10">
            <a:extLst>
              <a:ext uri="{FF2B5EF4-FFF2-40B4-BE49-F238E27FC236}">
                <a16:creationId xmlns:a16="http://schemas.microsoft.com/office/drawing/2014/main" id="{EB3F8CF5-1128-A7DD-AAA1-1E115441D77B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 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C5520D5-DF30-22FC-3F4E-B8EB98263B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7828" y="2116967"/>
            <a:ext cx="2598321" cy="37326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F21C5F8-7BA3-6C83-DEE6-0FCCE8578F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128" y="1750213"/>
            <a:ext cx="2446595" cy="37514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613864D-D6E8-45F7-BF84-515B07AB98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5482" y="2277247"/>
            <a:ext cx="2588151" cy="37741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C9C6FB3-B6EF-D6A9-BBD1-5E918FF55B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5059" y="1918027"/>
            <a:ext cx="2588151" cy="37932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B378838-D85E-AE21-7B72-EB19AD15BC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5217" y="2363277"/>
            <a:ext cx="2721804" cy="39574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Google Shape;976;p10">
            <a:extLst>
              <a:ext uri="{FF2B5EF4-FFF2-40B4-BE49-F238E27FC236}">
                <a16:creationId xmlns:a16="http://schemas.microsoft.com/office/drawing/2014/main" id="{AA76A072-EFC9-6E83-B3F4-0DEA58D69F8D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77;p10">
            <a:extLst>
              <a:ext uri="{FF2B5EF4-FFF2-40B4-BE49-F238E27FC236}">
                <a16:creationId xmlns:a16="http://schemas.microsoft.com/office/drawing/2014/main" id="{A8BACD9A-908A-6A0E-4256-B9FA0821745E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8;p10">
            <a:extLst>
              <a:ext uri="{FF2B5EF4-FFF2-40B4-BE49-F238E27FC236}">
                <a16:creationId xmlns:a16="http://schemas.microsoft.com/office/drawing/2014/main" id="{801C2865-32A9-BEC6-F5AE-75B8111F394E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9;p10">
            <a:extLst>
              <a:ext uri="{FF2B5EF4-FFF2-40B4-BE49-F238E27FC236}">
                <a16:creationId xmlns:a16="http://schemas.microsoft.com/office/drawing/2014/main" id="{8E602067-BAD5-F956-B52B-8764920AB595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980;p10">
            <a:extLst>
              <a:ext uri="{FF2B5EF4-FFF2-40B4-BE49-F238E27FC236}">
                <a16:creationId xmlns:a16="http://schemas.microsoft.com/office/drawing/2014/main" id="{F6253919-82FE-2AE3-F4D5-CAA26C824CBB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Google Shape;981;p10">
            <a:extLst>
              <a:ext uri="{FF2B5EF4-FFF2-40B4-BE49-F238E27FC236}">
                <a16:creationId xmlns:a16="http://schemas.microsoft.com/office/drawing/2014/main" id="{B885B52E-F12D-FB4E-0649-0D4264F42667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2;p10">
            <a:extLst>
              <a:ext uri="{FF2B5EF4-FFF2-40B4-BE49-F238E27FC236}">
                <a16:creationId xmlns:a16="http://schemas.microsoft.com/office/drawing/2014/main" id="{EFFEC800-EB62-8A40-F267-13B1575562EB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3;p10">
            <a:extLst>
              <a:ext uri="{FF2B5EF4-FFF2-40B4-BE49-F238E27FC236}">
                <a16:creationId xmlns:a16="http://schemas.microsoft.com/office/drawing/2014/main" id="{254C39DE-C174-377E-30D6-136CB353C03F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F18307B9-0D47-312A-F8B6-E1BF597A3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727C1DA2-DDD7-FE20-B880-0DC87FEDD9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3516DF5-6D9A-3C31-C56A-96005E9342B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06D437-4BC8-7488-F252-FB853B9653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4" name="Google Shape;976;p10">
            <a:extLst>
              <a:ext uri="{FF2B5EF4-FFF2-40B4-BE49-F238E27FC236}">
                <a16:creationId xmlns:a16="http://schemas.microsoft.com/office/drawing/2014/main" id="{2946AA75-5BFC-B64E-98B4-22D466E324E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77;p10">
            <a:extLst>
              <a:ext uri="{FF2B5EF4-FFF2-40B4-BE49-F238E27FC236}">
                <a16:creationId xmlns:a16="http://schemas.microsoft.com/office/drawing/2014/main" id="{3E918E4D-B571-FCF1-B7C7-0EE6AE030C1D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8;p10">
            <a:extLst>
              <a:ext uri="{FF2B5EF4-FFF2-40B4-BE49-F238E27FC236}">
                <a16:creationId xmlns:a16="http://schemas.microsoft.com/office/drawing/2014/main" id="{3CA08E3C-77F2-BC90-1010-6E19856E0016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9;p10">
            <a:extLst>
              <a:ext uri="{FF2B5EF4-FFF2-40B4-BE49-F238E27FC236}">
                <a16:creationId xmlns:a16="http://schemas.microsoft.com/office/drawing/2014/main" id="{A69D0392-642D-BA05-2562-BAF12C2061B3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980;p10">
            <a:extLst>
              <a:ext uri="{FF2B5EF4-FFF2-40B4-BE49-F238E27FC236}">
                <a16:creationId xmlns:a16="http://schemas.microsoft.com/office/drawing/2014/main" id="{309A20E3-2003-4940-F955-D2618DEEB54E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Google Shape;981;p10">
            <a:extLst>
              <a:ext uri="{FF2B5EF4-FFF2-40B4-BE49-F238E27FC236}">
                <a16:creationId xmlns:a16="http://schemas.microsoft.com/office/drawing/2014/main" id="{F83E1ECC-F37F-4207-1CB4-A3D336265A4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2;p10">
            <a:extLst>
              <a:ext uri="{FF2B5EF4-FFF2-40B4-BE49-F238E27FC236}">
                <a16:creationId xmlns:a16="http://schemas.microsoft.com/office/drawing/2014/main" id="{A88A1374-C360-9B8A-629B-EBBE489120F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3;p10">
            <a:extLst>
              <a:ext uri="{FF2B5EF4-FFF2-40B4-BE49-F238E27FC236}">
                <a16:creationId xmlns:a16="http://schemas.microsoft.com/office/drawing/2014/main" id="{0393D2EF-DDBE-E4B1-1750-040CC22B3A7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452770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0670C19-76F5-4E30-2DDD-619CB0C6E36A}"/>
              </a:ext>
            </a:extLst>
          </p:cNvPr>
          <p:cNvSpPr txBox="1"/>
          <p:nvPr/>
        </p:nvSpPr>
        <p:spPr>
          <a:xfrm>
            <a:off x="795969" y="1409434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يَقولُ بوتو إِنَّ أَجْنِحَتَهُمُ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ٱلْقَصيرَةَ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تُشْبِهُ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ٱلْمَجاديفَ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ماذا نَفْهَمُ مِنْ هَذا 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0431E4-7AE3-3A0A-1FE8-A59694B12BDE}"/>
              </a:ext>
            </a:extLst>
          </p:cNvPr>
          <p:cNvGrpSpPr/>
          <p:nvPr/>
        </p:nvGrpSpPr>
        <p:grpSpPr>
          <a:xfrm>
            <a:off x="665328" y="4669108"/>
            <a:ext cx="6460950" cy="779458"/>
            <a:chOff x="1177940" y="2740490"/>
            <a:chExt cx="6460950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2191A72-C645-AC95-F2A8-4A8D2AB70099}"/>
                </a:ext>
              </a:extLst>
            </p:cNvPr>
            <p:cNvSpPr/>
            <p:nvPr/>
          </p:nvSpPr>
          <p:spPr>
            <a:xfrm>
              <a:off x="1177940" y="2753032"/>
              <a:ext cx="60291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أَجْنِحَتَها ضَعيفَةٌ وَلا فائِدَةَ مِنْها.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0C57C10-D65C-916A-7711-D64E109CF71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F329F6-9D94-1461-D5A7-6EFEED6A41A6}"/>
              </a:ext>
            </a:extLst>
          </p:cNvPr>
          <p:cNvGrpSpPr/>
          <p:nvPr/>
        </p:nvGrpSpPr>
        <p:grpSpPr>
          <a:xfrm>
            <a:off x="696191" y="3745378"/>
            <a:ext cx="6460950" cy="779458"/>
            <a:chOff x="1177940" y="2740490"/>
            <a:chExt cx="6460950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44086D-7401-6E39-6DEA-9115D5B62DAB}"/>
                </a:ext>
              </a:extLst>
            </p:cNvPr>
            <p:cNvSpPr/>
            <p:nvPr/>
          </p:nvSpPr>
          <p:spPr>
            <a:xfrm>
              <a:off x="1177940" y="2753032"/>
              <a:ext cx="602910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أَجْنِحَتَها مُصَمَّمَةٌ لِلسِّباحَةِ لا لِلطَّيَرانِ.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FB8189-2A60-FF3A-454A-2DA0EEC0F0C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0FD6C8A-7046-12D4-C15D-E1CB7C467B92}"/>
              </a:ext>
            </a:extLst>
          </p:cNvPr>
          <p:cNvGrpSpPr/>
          <p:nvPr/>
        </p:nvGrpSpPr>
        <p:grpSpPr>
          <a:xfrm>
            <a:off x="696191" y="2873016"/>
            <a:ext cx="6450615" cy="779458"/>
            <a:chOff x="1815687" y="2740490"/>
            <a:chExt cx="5823203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D05892-9007-6393-A1B7-1AAF8D75CF9D}"/>
                </a:ext>
              </a:extLst>
            </p:cNvPr>
            <p:cNvSpPr/>
            <p:nvPr/>
          </p:nvSpPr>
          <p:spPr>
            <a:xfrm>
              <a:off x="1815687" y="2753032"/>
              <a:ext cx="539135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ٱلْبَطاريقَ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تَسْتَعْمِلُ أَجْنِحَتَها لِلطَّيَرانِ فَوْقَ ٱلْماءِ.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07BB402-DF58-C317-4EE9-7570B88EC9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4EDE53-16C3-2CC7-805F-684B281806A9}"/>
              </a:ext>
            </a:extLst>
          </p:cNvPr>
          <p:cNvGrpSpPr/>
          <p:nvPr/>
        </p:nvGrpSpPr>
        <p:grpSpPr>
          <a:xfrm>
            <a:off x="696191" y="5515186"/>
            <a:ext cx="6460950" cy="779458"/>
            <a:chOff x="1177940" y="2740490"/>
            <a:chExt cx="6460950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8EAC7F5-B4B4-276C-987E-ECC1E841E185}"/>
                </a:ext>
              </a:extLst>
            </p:cNvPr>
            <p:cNvSpPr/>
            <p:nvPr/>
          </p:nvSpPr>
          <p:spPr>
            <a:xfrm>
              <a:off x="1177940" y="2753032"/>
              <a:ext cx="60291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أَجْنِحَتَها تُساعِدُها عَلى ٱلْجَرْيِ بِسُرْعَةٍ.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A48745F-E8ED-8151-2F66-76DE5B7151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4" name="Google Shape;976;p10">
            <a:extLst>
              <a:ext uri="{FF2B5EF4-FFF2-40B4-BE49-F238E27FC236}">
                <a16:creationId xmlns:a16="http://schemas.microsoft.com/office/drawing/2014/main" id="{FE75668E-5AEF-CB4A-B92D-5EEEF7F3535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77;p10">
            <a:extLst>
              <a:ext uri="{FF2B5EF4-FFF2-40B4-BE49-F238E27FC236}">
                <a16:creationId xmlns:a16="http://schemas.microsoft.com/office/drawing/2014/main" id="{8BC45E06-5F99-5B04-EFE2-0A7902181615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8;p10">
            <a:extLst>
              <a:ext uri="{FF2B5EF4-FFF2-40B4-BE49-F238E27FC236}">
                <a16:creationId xmlns:a16="http://schemas.microsoft.com/office/drawing/2014/main" id="{06EAED04-ACB4-ED78-25DB-831A9BD109CC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9;p10">
            <a:extLst>
              <a:ext uri="{FF2B5EF4-FFF2-40B4-BE49-F238E27FC236}">
                <a16:creationId xmlns:a16="http://schemas.microsoft.com/office/drawing/2014/main" id="{D4852D42-C9AE-EF67-D840-FB82D7DC0385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980;p10">
            <a:extLst>
              <a:ext uri="{FF2B5EF4-FFF2-40B4-BE49-F238E27FC236}">
                <a16:creationId xmlns:a16="http://schemas.microsoft.com/office/drawing/2014/main" id="{5EB94626-34F2-2484-F8A5-7FB3A377B5CB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Google Shape;981;p10">
            <a:extLst>
              <a:ext uri="{FF2B5EF4-FFF2-40B4-BE49-F238E27FC236}">
                <a16:creationId xmlns:a16="http://schemas.microsoft.com/office/drawing/2014/main" id="{C81FA56F-171B-1051-B0DB-29677EFA93C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2;p10">
            <a:extLst>
              <a:ext uri="{FF2B5EF4-FFF2-40B4-BE49-F238E27FC236}">
                <a16:creationId xmlns:a16="http://schemas.microsoft.com/office/drawing/2014/main" id="{701F5959-FF32-B08E-5721-2A55339F4F7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3;p10">
            <a:extLst>
              <a:ext uri="{FF2B5EF4-FFF2-40B4-BE49-F238E27FC236}">
                <a16:creationId xmlns:a16="http://schemas.microsoft.com/office/drawing/2014/main" id="{6CAFCE46-3D74-0B49-5616-81DA3998E12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20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976;p10">
            <a:extLst>
              <a:ext uri="{FF2B5EF4-FFF2-40B4-BE49-F238E27FC236}">
                <a16:creationId xmlns:a16="http://schemas.microsoft.com/office/drawing/2014/main" id="{E28D5BB8-28E9-4A10-999E-9B4556AF9A1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77;p10">
            <a:extLst>
              <a:ext uri="{FF2B5EF4-FFF2-40B4-BE49-F238E27FC236}">
                <a16:creationId xmlns:a16="http://schemas.microsoft.com/office/drawing/2014/main" id="{C9E877C8-28F8-62A2-7D81-46B661500B5A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978;p10">
            <a:extLst>
              <a:ext uri="{FF2B5EF4-FFF2-40B4-BE49-F238E27FC236}">
                <a16:creationId xmlns:a16="http://schemas.microsoft.com/office/drawing/2014/main" id="{677435A9-149D-35EC-19D5-E6059304CD62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979;p10">
            <a:extLst>
              <a:ext uri="{FF2B5EF4-FFF2-40B4-BE49-F238E27FC236}">
                <a16:creationId xmlns:a16="http://schemas.microsoft.com/office/drawing/2014/main" id="{99A969F8-8EAB-27DB-AA73-4A9FCC2AE107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980;p10">
            <a:extLst>
              <a:ext uri="{FF2B5EF4-FFF2-40B4-BE49-F238E27FC236}">
                <a16:creationId xmlns:a16="http://schemas.microsoft.com/office/drawing/2014/main" id="{C4C09CAD-46C6-B7C8-2C2A-A75CB32C6EC8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Google Shape;981;p10">
            <a:extLst>
              <a:ext uri="{FF2B5EF4-FFF2-40B4-BE49-F238E27FC236}">
                <a16:creationId xmlns:a16="http://schemas.microsoft.com/office/drawing/2014/main" id="{BEF62B22-ADF2-6E6B-DE44-B3E9F2C6BBD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82;p10">
            <a:extLst>
              <a:ext uri="{FF2B5EF4-FFF2-40B4-BE49-F238E27FC236}">
                <a16:creationId xmlns:a16="http://schemas.microsoft.com/office/drawing/2014/main" id="{8EE65FBF-0AF4-0182-46BB-6DFFA790D39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83;p10">
            <a:extLst>
              <a:ext uri="{FF2B5EF4-FFF2-40B4-BE49-F238E27FC236}">
                <a16:creationId xmlns:a16="http://schemas.microsoft.com/office/drawing/2014/main" id="{494C1DFD-5228-8B2F-DB3F-A2EBFB5E416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E0EA382-9CE0-FC6C-EBE5-B5D9C10C58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265" y="2155161"/>
            <a:ext cx="8114479" cy="408977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Google Shape;976;p10">
            <a:extLst>
              <a:ext uri="{FF2B5EF4-FFF2-40B4-BE49-F238E27FC236}">
                <a16:creationId xmlns:a16="http://schemas.microsoft.com/office/drawing/2014/main" id="{983F9C15-4D8E-841D-3D5D-0166A642492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77;p10">
            <a:extLst>
              <a:ext uri="{FF2B5EF4-FFF2-40B4-BE49-F238E27FC236}">
                <a16:creationId xmlns:a16="http://schemas.microsoft.com/office/drawing/2014/main" id="{BE07CF03-CED2-A7FF-0C03-09AED22CDF98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8;p10">
            <a:extLst>
              <a:ext uri="{FF2B5EF4-FFF2-40B4-BE49-F238E27FC236}">
                <a16:creationId xmlns:a16="http://schemas.microsoft.com/office/drawing/2014/main" id="{F4A60183-AE6D-071F-1397-194A52D10376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9;p10">
            <a:extLst>
              <a:ext uri="{FF2B5EF4-FFF2-40B4-BE49-F238E27FC236}">
                <a16:creationId xmlns:a16="http://schemas.microsoft.com/office/drawing/2014/main" id="{2B0D5E89-F14D-7E25-A46D-6BF8A1545FFE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980;p10">
            <a:extLst>
              <a:ext uri="{FF2B5EF4-FFF2-40B4-BE49-F238E27FC236}">
                <a16:creationId xmlns:a16="http://schemas.microsoft.com/office/drawing/2014/main" id="{F9CB96C8-27CD-F82F-02D4-66C5842FA0E4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Google Shape;981;p10">
            <a:extLst>
              <a:ext uri="{FF2B5EF4-FFF2-40B4-BE49-F238E27FC236}">
                <a16:creationId xmlns:a16="http://schemas.microsoft.com/office/drawing/2014/main" id="{E26F5A4E-72F4-62E8-50A1-69E48707514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2;p10">
            <a:extLst>
              <a:ext uri="{FF2B5EF4-FFF2-40B4-BE49-F238E27FC236}">
                <a16:creationId xmlns:a16="http://schemas.microsoft.com/office/drawing/2014/main" id="{BB6568E5-EAC0-3A56-AF0E-5FFEA846186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3;p10">
            <a:extLst>
              <a:ext uri="{FF2B5EF4-FFF2-40B4-BE49-F238E27FC236}">
                <a16:creationId xmlns:a16="http://schemas.microsoft.com/office/drawing/2014/main" id="{89073068-FDD2-83DC-1981-3F85C8FBAAC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508;p66">
            <a:extLst>
              <a:ext uri="{FF2B5EF4-FFF2-40B4-BE49-F238E27FC236}">
                <a16:creationId xmlns:a16="http://schemas.microsoft.com/office/drawing/2014/main" id="{50D95A12-967C-9FFE-F8A8-E1DA283FF54C}"/>
              </a:ext>
            </a:extLst>
          </p:cNvPr>
          <p:cNvSpPr txBox="1"/>
          <p:nvPr/>
        </p:nvSpPr>
        <p:spPr>
          <a:xfrm>
            <a:off x="795969" y="1409434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يَقولُ بوتو إِنَّ أَجْنِحَتَهُمُ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ٱلْقَصيرَةَ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تُشْبِهُ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ٱلْمَجاديفَ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ماذا نَفْهَمُ مِنْ هَذا 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1463096-7666-9EB3-3BC7-677C923D548A}"/>
              </a:ext>
            </a:extLst>
          </p:cNvPr>
          <p:cNvGrpSpPr/>
          <p:nvPr/>
        </p:nvGrpSpPr>
        <p:grpSpPr>
          <a:xfrm>
            <a:off x="665328" y="4669108"/>
            <a:ext cx="6460950" cy="779458"/>
            <a:chOff x="1177940" y="2740490"/>
            <a:chExt cx="6460950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A6181D3-7C59-9F66-19AF-98CC3C24A424}"/>
                </a:ext>
              </a:extLst>
            </p:cNvPr>
            <p:cNvSpPr/>
            <p:nvPr/>
          </p:nvSpPr>
          <p:spPr>
            <a:xfrm>
              <a:off x="1177940" y="2753032"/>
              <a:ext cx="60291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أَجْنِحَتَها ضَعيفَةٌ وَلا فائِدَةَ مِنْها.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694F8290-DECE-5382-1060-BFAB9C85E25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93A39A-D32A-FCF0-E075-782BBF2AF9A8}"/>
              </a:ext>
            </a:extLst>
          </p:cNvPr>
          <p:cNvGrpSpPr/>
          <p:nvPr/>
        </p:nvGrpSpPr>
        <p:grpSpPr>
          <a:xfrm>
            <a:off x="696191" y="3745378"/>
            <a:ext cx="6460950" cy="779458"/>
            <a:chOff x="1177940" y="2740490"/>
            <a:chExt cx="6460950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A9569C7-9980-1EF2-A9E8-4967152AC8AD}"/>
                </a:ext>
              </a:extLst>
            </p:cNvPr>
            <p:cNvSpPr/>
            <p:nvPr/>
          </p:nvSpPr>
          <p:spPr>
            <a:xfrm>
              <a:off x="1177940" y="2753032"/>
              <a:ext cx="602910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أَجْنِحَتَها مُصَمَّمَةٌ لِلسِّباحَةِ لا لِلطَّيَرانِ.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9A09E5F9-EE8D-4EEC-063A-31E41845EC3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BBF2976F-9AD2-000E-1E27-4A93AE74973F}"/>
              </a:ext>
            </a:extLst>
          </p:cNvPr>
          <p:cNvGrpSpPr/>
          <p:nvPr/>
        </p:nvGrpSpPr>
        <p:grpSpPr>
          <a:xfrm>
            <a:off x="696191" y="2873016"/>
            <a:ext cx="6450615" cy="779458"/>
            <a:chOff x="1815687" y="2740490"/>
            <a:chExt cx="5823203" cy="77945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5599A16-E8DB-4D92-FCD0-00692FCD4F42}"/>
                </a:ext>
              </a:extLst>
            </p:cNvPr>
            <p:cNvSpPr/>
            <p:nvPr/>
          </p:nvSpPr>
          <p:spPr>
            <a:xfrm>
              <a:off x="1815687" y="2753032"/>
              <a:ext cx="539135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ٱلْبَطاريقَ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تَسْتَعْمِلُ أَجْنِحَتَها لِلطَّيَرانِ فَوْقَ ٱلْماءِ.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25B5D90C-D626-3441-B3EA-C2E16B87321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6EE2765-42B7-3995-8365-09359ECE21FF}"/>
              </a:ext>
            </a:extLst>
          </p:cNvPr>
          <p:cNvGrpSpPr/>
          <p:nvPr/>
        </p:nvGrpSpPr>
        <p:grpSpPr>
          <a:xfrm>
            <a:off x="696191" y="5515186"/>
            <a:ext cx="6460950" cy="779458"/>
            <a:chOff x="1177940" y="2740490"/>
            <a:chExt cx="6460950" cy="77945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14ECED5-E939-F269-1A43-E2392900F489}"/>
                </a:ext>
              </a:extLst>
            </p:cNvPr>
            <p:cNvSpPr/>
            <p:nvPr/>
          </p:nvSpPr>
          <p:spPr>
            <a:xfrm>
              <a:off x="1177940" y="2753032"/>
              <a:ext cx="60291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أَجْنِحَتَها تُساعِدُها عَلى ٱلْجَرْيِ بِسُرْعَةٍ.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32EDFA14-ECFC-04D6-83D8-3DC593D2BDC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3034D7F-6480-D3C4-92DC-2967CD3EC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DE5DA7D-940F-D4D9-3C0B-A6CEB366F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E12816-AE7B-0B25-14D1-15FDEA08FD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raphique 1" descr="Coche avec un remplissage uni">
            <a:extLst>
              <a:ext uri="{FF2B5EF4-FFF2-40B4-BE49-F238E27FC236}">
                <a16:creationId xmlns:a16="http://schemas.microsoft.com/office/drawing/2014/main" id="{EAE31CD4-B101-0EF5-47CC-F0A7A59D52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71246" y="3766160"/>
            <a:ext cx="498436" cy="498436"/>
          </a:xfrm>
          <a:prstGeom prst="rect">
            <a:avLst/>
          </a:prstGeom>
        </p:spPr>
      </p:pic>
      <p:pic>
        <p:nvPicPr>
          <p:cNvPr id="4" name="Google Shape;976;p10">
            <a:extLst>
              <a:ext uri="{FF2B5EF4-FFF2-40B4-BE49-F238E27FC236}">
                <a16:creationId xmlns:a16="http://schemas.microsoft.com/office/drawing/2014/main" id="{1E4ACA74-E2D1-2AE1-CC5A-34F9B76B610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77;p10">
            <a:extLst>
              <a:ext uri="{FF2B5EF4-FFF2-40B4-BE49-F238E27FC236}">
                <a16:creationId xmlns:a16="http://schemas.microsoft.com/office/drawing/2014/main" id="{439A7DB7-60F0-EB5F-09B2-CE6BC63393E3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8;p10">
            <a:extLst>
              <a:ext uri="{FF2B5EF4-FFF2-40B4-BE49-F238E27FC236}">
                <a16:creationId xmlns:a16="http://schemas.microsoft.com/office/drawing/2014/main" id="{5905F716-CB88-E4D2-B983-D909B0E87E33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9;p10">
            <a:extLst>
              <a:ext uri="{FF2B5EF4-FFF2-40B4-BE49-F238E27FC236}">
                <a16:creationId xmlns:a16="http://schemas.microsoft.com/office/drawing/2014/main" id="{A63D6986-4567-C005-0F58-11D8B5707E91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980;p10">
            <a:extLst>
              <a:ext uri="{FF2B5EF4-FFF2-40B4-BE49-F238E27FC236}">
                <a16:creationId xmlns:a16="http://schemas.microsoft.com/office/drawing/2014/main" id="{85BDA64B-F548-EE70-D51F-D3BB88C33355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Google Shape;981;p10">
            <a:extLst>
              <a:ext uri="{FF2B5EF4-FFF2-40B4-BE49-F238E27FC236}">
                <a16:creationId xmlns:a16="http://schemas.microsoft.com/office/drawing/2014/main" id="{624C34C8-1B64-8C43-1DF5-1BF1FAA7EA8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2;p10">
            <a:extLst>
              <a:ext uri="{FF2B5EF4-FFF2-40B4-BE49-F238E27FC236}">
                <a16:creationId xmlns:a16="http://schemas.microsoft.com/office/drawing/2014/main" id="{5C5DB057-CD86-9EE4-EF16-E11E6933A3A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3;p10">
            <a:extLst>
              <a:ext uri="{FF2B5EF4-FFF2-40B4-BE49-F238E27FC236}">
                <a16:creationId xmlns:a16="http://schemas.microsoft.com/office/drawing/2014/main" id="{486D9183-4C56-B6E6-426D-C05C27791FF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508;p66">
            <a:extLst>
              <a:ext uri="{FF2B5EF4-FFF2-40B4-BE49-F238E27FC236}">
                <a16:creationId xmlns:a16="http://schemas.microsoft.com/office/drawing/2014/main" id="{D46421B1-9FC9-FB8F-A5F9-53D462503961}"/>
              </a:ext>
            </a:extLst>
          </p:cNvPr>
          <p:cNvSpPr txBox="1"/>
          <p:nvPr/>
        </p:nvSpPr>
        <p:spPr>
          <a:xfrm>
            <a:off x="795969" y="1409434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يَقولُ بوتو إِنَّ أَجْنِحَتَهُمُ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ٱلْقَصيرَةَ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تُشْبِهُ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ٱلْمَجاديفَ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ماذا نَفْهَمُ مِنْ هَذا 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469CDAF-B180-CF2D-93AB-CB4CE9465CC1}"/>
              </a:ext>
            </a:extLst>
          </p:cNvPr>
          <p:cNvGrpSpPr/>
          <p:nvPr/>
        </p:nvGrpSpPr>
        <p:grpSpPr>
          <a:xfrm>
            <a:off x="665328" y="4669108"/>
            <a:ext cx="6460950" cy="779458"/>
            <a:chOff x="1177940" y="2740490"/>
            <a:chExt cx="6460950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1F2C887-D5C2-3E93-FB04-F8CD01D35FFE}"/>
                </a:ext>
              </a:extLst>
            </p:cNvPr>
            <p:cNvSpPr/>
            <p:nvPr/>
          </p:nvSpPr>
          <p:spPr>
            <a:xfrm>
              <a:off x="1177940" y="2753032"/>
              <a:ext cx="60291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أَجْنِحَتَها ضَعيفَةٌ وَلا فائِدَةَ مِنْها.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4C0E3A1-1E8E-4B82-D377-6F7CE643BDA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5885B78-0A61-9C76-89A1-D0506A8EF048}"/>
              </a:ext>
            </a:extLst>
          </p:cNvPr>
          <p:cNvGrpSpPr/>
          <p:nvPr/>
        </p:nvGrpSpPr>
        <p:grpSpPr>
          <a:xfrm>
            <a:off x="696191" y="3745378"/>
            <a:ext cx="6460950" cy="779458"/>
            <a:chOff x="1177940" y="2740490"/>
            <a:chExt cx="6460950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448205CC-7567-A108-45A4-CD7928F62EE5}"/>
                </a:ext>
              </a:extLst>
            </p:cNvPr>
            <p:cNvSpPr/>
            <p:nvPr/>
          </p:nvSpPr>
          <p:spPr>
            <a:xfrm>
              <a:off x="1177940" y="2753032"/>
              <a:ext cx="602910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أَجْنِحَتَها مُصَمَّمَةٌ لِلسِّباحَةِ لا لِلطَّيَرانِ.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56AD3A0E-80BE-D5B0-3ECF-A068B347D21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CD6030C-07CA-E8EE-AF58-5F45CB936FBA}"/>
              </a:ext>
            </a:extLst>
          </p:cNvPr>
          <p:cNvGrpSpPr/>
          <p:nvPr/>
        </p:nvGrpSpPr>
        <p:grpSpPr>
          <a:xfrm>
            <a:off x="696191" y="2873016"/>
            <a:ext cx="6450615" cy="779458"/>
            <a:chOff x="1815687" y="2740490"/>
            <a:chExt cx="5823203" cy="77945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B7C2EA9-DFD6-F541-8217-24629B2B8870}"/>
                </a:ext>
              </a:extLst>
            </p:cNvPr>
            <p:cNvSpPr/>
            <p:nvPr/>
          </p:nvSpPr>
          <p:spPr>
            <a:xfrm>
              <a:off x="1815687" y="2753032"/>
              <a:ext cx="539135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ٱلْبَطاريقَ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تَسْتَعْمِلُ أَجْنِحَتَها لِلطَّيَرانِ فَوْقَ ٱلْماءِ.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E8234B66-8EEA-2FCC-4C7D-38624FD9108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3522E64-0F8B-2907-C7C6-A5E72BE91C9F}"/>
              </a:ext>
            </a:extLst>
          </p:cNvPr>
          <p:cNvGrpSpPr/>
          <p:nvPr/>
        </p:nvGrpSpPr>
        <p:grpSpPr>
          <a:xfrm>
            <a:off x="696191" y="5515186"/>
            <a:ext cx="6460950" cy="779458"/>
            <a:chOff x="1177940" y="2740490"/>
            <a:chExt cx="6460950" cy="77945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277BB90-B36C-E418-0764-9C8934A1612E}"/>
                </a:ext>
              </a:extLst>
            </p:cNvPr>
            <p:cNvSpPr/>
            <p:nvPr/>
          </p:nvSpPr>
          <p:spPr>
            <a:xfrm>
              <a:off x="1177940" y="2753032"/>
              <a:ext cx="60291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أَجْنِحَتَها تُساعِدُها عَلى ٱلْجَرْيِ بِسُرْعَةٍ.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408E8F24-F2FE-4D8B-4868-65D8C405F64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21828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330EF080-4DBD-0062-B5FB-F3124D62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18CC577-973A-5C82-CACD-C0F1BC614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A7D6C88-C193-B4EC-4B10-4CD81A41A89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6" name="Google Shape;1508;p66">
            <a:extLst>
              <a:ext uri="{FF2B5EF4-FFF2-40B4-BE49-F238E27FC236}">
                <a16:creationId xmlns:a16="http://schemas.microsoft.com/office/drawing/2014/main" id="{198F9E37-2274-E821-AD5A-23DF342CE8D9}"/>
              </a:ext>
            </a:extLst>
          </p:cNvPr>
          <p:cNvSpPr txBox="1"/>
          <p:nvPr/>
        </p:nvSpPr>
        <p:spPr>
          <a:xfrm>
            <a:off x="209266" y="1370837"/>
            <a:ext cx="772416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كانَتِ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ٱلْأُسْرابُ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تَمْلَأُ ٱلشّاطِئَ حَتّى بَدا ٱلْمَكانُ كَسَجّادَةٍ مُتَحَرِّكَةٍ مِنَ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ٱلْبَياضِ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وَٱلسَّوادِ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ماذا يَعْني هَذا ؟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B524B29-2A35-B90E-0E4D-B9D33FDCC67F}"/>
              </a:ext>
            </a:extLst>
          </p:cNvPr>
          <p:cNvGrpSpPr/>
          <p:nvPr/>
        </p:nvGrpSpPr>
        <p:grpSpPr>
          <a:xfrm>
            <a:off x="810491" y="4654974"/>
            <a:ext cx="6211568" cy="779458"/>
            <a:chOff x="1427322" y="2740490"/>
            <a:chExt cx="6211568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F31D703-2890-0985-7AEF-3DEAD1328C8B}"/>
                </a:ext>
              </a:extLst>
            </p:cNvPr>
            <p:cNvSpPr/>
            <p:nvPr/>
          </p:nvSpPr>
          <p:spPr>
            <a:xfrm>
              <a:off x="1427322" y="2753032"/>
              <a:ext cx="57797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ٱلْبَطاريقَ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كانَتْ تَتَحَرَّكُ بِشَكْلٍ مُنَظَّمٍ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كَٱلْجُنودِ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BC418CBA-6AC3-7EBC-D18A-659DF7ED3C0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ECF4726-99B9-0302-8990-FF097B9CBC2A}"/>
              </a:ext>
            </a:extLst>
          </p:cNvPr>
          <p:cNvGrpSpPr/>
          <p:nvPr/>
        </p:nvGrpSpPr>
        <p:grpSpPr>
          <a:xfrm>
            <a:off x="810489" y="3782612"/>
            <a:ext cx="6211570" cy="779458"/>
            <a:chOff x="1427320" y="2740490"/>
            <a:chExt cx="6211570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3C8416-C84B-F881-FD29-CC8AF2C26736}"/>
                </a:ext>
              </a:extLst>
            </p:cNvPr>
            <p:cNvSpPr/>
            <p:nvPr/>
          </p:nvSpPr>
          <p:spPr>
            <a:xfrm>
              <a:off x="1427320" y="2753032"/>
              <a:ext cx="57797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ٱلشاطِئَ كانَ مُزَيَّناً بِسَجّاداتٍ مُلَوَّنَةٍ.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D3B7579-B92D-86B4-C187-20443E26B7B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00AC066-69F1-A0B7-9624-098A44345F4A}"/>
              </a:ext>
            </a:extLst>
          </p:cNvPr>
          <p:cNvGrpSpPr/>
          <p:nvPr/>
        </p:nvGrpSpPr>
        <p:grpSpPr>
          <a:xfrm>
            <a:off x="810489" y="2910250"/>
            <a:ext cx="6201234" cy="779458"/>
            <a:chOff x="2040812" y="2740490"/>
            <a:chExt cx="5598078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E96D1A-8FF1-ACE4-E5AC-354A407D0BF0}"/>
                </a:ext>
              </a:extLst>
            </p:cNvPr>
            <p:cNvSpPr/>
            <p:nvPr/>
          </p:nvSpPr>
          <p:spPr>
            <a:xfrm>
              <a:off x="2040812" y="2753032"/>
              <a:ext cx="516623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ٱلشّاطِئَ كانَ مَرْسوماً بِأَلْوانٍ كَثيرَةٍ.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C802CC9-9069-37E8-72DE-D9C64D5359A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E559D82-9D33-F4E6-7CF4-88C5F4C6CAF6}"/>
              </a:ext>
            </a:extLst>
          </p:cNvPr>
          <p:cNvGrpSpPr/>
          <p:nvPr/>
        </p:nvGrpSpPr>
        <p:grpSpPr>
          <a:xfrm>
            <a:off x="810491" y="5552420"/>
            <a:ext cx="6211568" cy="779458"/>
            <a:chOff x="1427322" y="2740490"/>
            <a:chExt cx="6211568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5265CF0-387B-7467-FE3C-2C2D51EB23BC}"/>
                </a:ext>
              </a:extLst>
            </p:cNvPr>
            <p:cNvSpPr/>
            <p:nvPr/>
          </p:nvSpPr>
          <p:spPr>
            <a:xfrm>
              <a:off x="1427322" y="2753032"/>
              <a:ext cx="57797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أَعْدادَ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ٱلْبَطارِيقِ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كانَتْ كَبيرَةً جِدّاً وَتَمْلَأُ ٱلْمَكانَ 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88996E9-FFCA-9E49-375E-B648D2898B8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109EF1C1-AB3B-929B-7045-AB887757D52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77;p10">
            <a:extLst>
              <a:ext uri="{FF2B5EF4-FFF2-40B4-BE49-F238E27FC236}">
                <a16:creationId xmlns:a16="http://schemas.microsoft.com/office/drawing/2014/main" id="{C24E1CBD-3F41-8CD9-EFB6-8533703E6586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978;p10">
            <a:extLst>
              <a:ext uri="{FF2B5EF4-FFF2-40B4-BE49-F238E27FC236}">
                <a16:creationId xmlns:a16="http://schemas.microsoft.com/office/drawing/2014/main" id="{C54B6F56-3258-FDED-FF1F-40044529CE98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9;p10">
            <a:extLst>
              <a:ext uri="{FF2B5EF4-FFF2-40B4-BE49-F238E27FC236}">
                <a16:creationId xmlns:a16="http://schemas.microsoft.com/office/drawing/2014/main" id="{F367E932-637D-2B18-7A59-61C20005CC9E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80;p10">
            <a:extLst>
              <a:ext uri="{FF2B5EF4-FFF2-40B4-BE49-F238E27FC236}">
                <a16:creationId xmlns:a16="http://schemas.microsoft.com/office/drawing/2014/main" id="{CD8FD754-336D-E268-8022-7A0DC1A846FA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Google Shape;981;p10">
            <a:extLst>
              <a:ext uri="{FF2B5EF4-FFF2-40B4-BE49-F238E27FC236}">
                <a16:creationId xmlns:a16="http://schemas.microsoft.com/office/drawing/2014/main" id="{40B6C9D3-C384-7A67-4054-49B2D4129C2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82;p10">
            <a:extLst>
              <a:ext uri="{FF2B5EF4-FFF2-40B4-BE49-F238E27FC236}">
                <a16:creationId xmlns:a16="http://schemas.microsoft.com/office/drawing/2014/main" id="{81E1DF2B-CC20-FD06-D80B-A9CCB28AF42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3;p10">
            <a:extLst>
              <a:ext uri="{FF2B5EF4-FFF2-40B4-BE49-F238E27FC236}">
                <a16:creationId xmlns:a16="http://schemas.microsoft.com/office/drawing/2014/main" id="{06B67347-B8C4-99CA-E65C-38C0F8A951A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849284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CB7878-9477-C91C-CB5C-C4EC40DF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4016D2-950A-3166-3E9B-C7FB19177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20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F4224C-7789-B515-CD32-7E0C314F13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CF20F9AE-295D-16CA-ED90-43873B3F5E0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77;p10">
            <a:extLst>
              <a:ext uri="{FF2B5EF4-FFF2-40B4-BE49-F238E27FC236}">
                <a16:creationId xmlns:a16="http://schemas.microsoft.com/office/drawing/2014/main" id="{858CAB76-DA84-A71E-54B1-40E19CCA00C1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978;p10">
            <a:extLst>
              <a:ext uri="{FF2B5EF4-FFF2-40B4-BE49-F238E27FC236}">
                <a16:creationId xmlns:a16="http://schemas.microsoft.com/office/drawing/2014/main" id="{1CCF5CB7-0D06-A985-9F2E-D2881E19F488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979;p10">
            <a:extLst>
              <a:ext uri="{FF2B5EF4-FFF2-40B4-BE49-F238E27FC236}">
                <a16:creationId xmlns:a16="http://schemas.microsoft.com/office/drawing/2014/main" id="{1CA0667B-9E91-9AB7-66D2-9AA6B147BB92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980;p10">
            <a:extLst>
              <a:ext uri="{FF2B5EF4-FFF2-40B4-BE49-F238E27FC236}">
                <a16:creationId xmlns:a16="http://schemas.microsoft.com/office/drawing/2014/main" id="{09A30A2D-56E8-380D-04A9-ABAF04BAD753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Google Shape;981;p10">
            <a:extLst>
              <a:ext uri="{FF2B5EF4-FFF2-40B4-BE49-F238E27FC236}">
                <a16:creationId xmlns:a16="http://schemas.microsoft.com/office/drawing/2014/main" id="{026F20A0-8B06-5615-B314-0EB5D7B0914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82;p10">
            <a:extLst>
              <a:ext uri="{FF2B5EF4-FFF2-40B4-BE49-F238E27FC236}">
                <a16:creationId xmlns:a16="http://schemas.microsoft.com/office/drawing/2014/main" id="{4736A4FC-3C7F-B1F9-C011-36CA76BB22B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83;p10">
            <a:extLst>
              <a:ext uri="{FF2B5EF4-FFF2-40B4-BE49-F238E27FC236}">
                <a16:creationId xmlns:a16="http://schemas.microsoft.com/office/drawing/2014/main" id="{F8BF0084-8302-5174-F468-9FDFDE1EDD8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083A329-4AD9-AA2D-6236-57EC730911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265" y="2155161"/>
            <a:ext cx="8114479" cy="408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1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B33F56-36F5-B62A-318E-32AA5B9B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1A6984-B926-D1EA-F521-E7FEA2FF5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049711-D509-EA88-7DE9-D5754A79F23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oogle Shape;976;p10">
            <a:extLst>
              <a:ext uri="{FF2B5EF4-FFF2-40B4-BE49-F238E27FC236}">
                <a16:creationId xmlns:a16="http://schemas.microsoft.com/office/drawing/2014/main" id="{237256D3-4823-7644-6E09-5FC30397898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77;p10">
            <a:extLst>
              <a:ext uri="{FF2B5EF4-FFF2-40B4-BE49-F238E27FC236}">
                <a16:creationId xmlns:a16="http://schemas.microsoft.com/office/drawing/2014/main" id="{6E52EC25-AD10-4410-1B70-A313B20D5641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8;p10">
            <a:extLst>
              <a:ext uri="{FF2B5EF4-FFF2-40B4-BE49-F238E27FC236}">
                <a16:creationId xmlns:a16="http://schemas.microsoft.com/office/drawing/2014/main" id="{388834F3-C1BD-B385-085B-1D69948710AC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9;p10">
            <a:extLst>
              <a:ext uri="{FF2B5EF4-FFF2-40B4-BE49-F238E27FC236}">
                <a16:creationId xmlns:a16="http://schemas.microsoft.com/office/drawing/2014/main" id="{2AFF47D1-6861-0FAD-B525-4D66B95FF8B5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80;p10">
            <a:extLst>
              <a:ext uri="{FF2B5EF4-FFF2-40B4-BE49-F238E27FC236}">
                <a16:creationId xmlns:a16="http://schemas.microsoft.com/office/drawing/2014/main" id="{B138F3DB-0F47-93FF-7890-E28AE66AD06F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Google Shape;981;p10">
            <a:extLst>
              <a:ext uri="{FF2B5EF4-FFF2-40B4-BE49-F238E27FC236}">
                <a16:creationId xmlns:a16="http://schemas.microsoft.com/office/drawing/2014/main" id="{9DBE662E-98C5-E111-7833-7FF6B603F6E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2;p10">
            <a:extLst>
              <a:ext uri="{FF2B5EF4-FFF2-40B4-BE49-F238E27FC236}">
                <a16:creationId xmlns:a16="http://schemas.microsoft.com/office/drawing/2014/main" id="{4D8D3EE0-C2DF-4C27-82CD-021F5B09902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3;p10">
            <a:extLst>
              <a:ext uri="{FF2B5EF4-FFF2-40B4-BE49-F238E27FC236}">
                <a16:creationId xmlns:a16="http://schemas.microsoft.com/office/drawing/2014/main" id="{3DFDE235-2D0E-73C4-DD9C-1BE24667B41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508;p66">
            <a:extLst>
              <a:ext uri="{FF2B5EF4-FFF2-40B4-BE49-F238E27FC236}">
                <a16:creationId xmlns:a16="http://schemas.microsoft.com/office/drawing/2014/main" id="{CF6D53C4-C14A-04CF-3D99-740A83C2A954}"/>
              </a:ext>
            </a:extLst>
          </p:cNvPr>
          <p:cNvSpPr txBox="1"/>
          <p:nvPr/>
        </p:nvSpPr>
        <p:spPr>
          <a:xfrm>
            <a:off x="209266" y="1370837"/>
            <a:ext cx="772416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كانَتِ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ٱلْأُسْرابُ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تَمْلَأُ ٱلشّاطِئَ حَتّى بَدا ٱلْمَكانُ كَسَجّادَةٍ مُتَحَرِّكَةٍ مِنَ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ٱلْبَياضِ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وَٱلسَّوادِ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ماذا يَعْني هَذا ؟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B1C5913-9691-FD0A-9C5F-45FD9D1B12AA}"/>
              </a:ext>
            </a:extLst>
          </p:cNvPr>
          <p:cNvGrpSpPr/>
          <p:nvPr/>
        </p:nvGrpSpPr>
        <p:grpSpPr>
          <a:xfrm>
            <a:off x="810491" y="4654974"/>
            <a:ext cx="6211568" cy="779458"/>
            <a:chOff x="1427322" y="2740490"/>
            <a:chExt cx="6211568" cy="7794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CD395BC-BCE8-4921-9F15-014679A7CF5B}"/>
                </a:ext>
              </a:extLst>
            </p:cNvPr>
            <p:cNvSpPr/>
            <p:nvPr/>
          </p:nvSpPr>
          <p:spPr>
            <a:xfrm>
              <a:off x="1427322" y="2753032"/>
              <a:ext cx="57797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ٱلْبَطاريقَ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كانَتْ تَتَحَرَّكُ بِشَكْلٍ مُنَظَّمٍ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كَٱلْجُنودِ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CDFDC7C7-6093-72E8-0EEB-27463FEF589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FA62303-8750-BE3F-E35C-4B8F0B2427CF}"/>
              </a:ext>
            </a:extLst>
          </p:cNvPr>
          <p:cNvGrpSpPr/>
          <p:nvPr/>
        </p:nvGrpSpPr>
        <p:grpSpPr>
          <a:xfrm>
            <a:off x="810489" y="3782612"/>
            <a:ext cx="6211570" cy="779458"/>
            <a:chOff x="1427320" y="2740490"/>
            <a:chExt cx="6211570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D4646F3-6422-1033-3A20-D8B1584DCA5E}"/>
                </a:ext>
              </a:extLst>
            </p:cNvPr>
            <p:cNvSpPr/>
            <p:nvPr/>
          </p:nvSpPr>
          <p:spPr>
            <a:xfrm>
              <a:off x="1427320" y="2753032"/>
              <a:ext cx="57797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ٱلشاطِئَ كانَ مُزَيَّناً بِسَجّاداتٍ مُلَوَّنَةٍ.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CE8DEEFA-1280-60B3-C411-F6E6DFBE5FA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640525B5-D472-A1C3-DE23-5DBEF89F8BC9}"/>
              </a:ext>
            </a:extLst>
          </p:cNvPr>
          <p:cNvGrpSpPr/>
          <p:nvPr/>
        </p:nvGrpSpPr>
        <p:grpSpPr>
          <a:xfrm>
            <a:off x="810489" y="2910250"/>
            <a:ext cx="6201234" cy="779458"/>
            <a:chOff x="2040812" y="2740490"/>
            <a:chExt cx="5598078" cy="7794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D391DFC-70C5-66B0-BBB0-ED74FDDBF956}"/>
                </a:ext>
              </a:extLst>
            </p:cNvPr>
            <p:cNvSpPr/>
            <p:nvPr/>
          </p:nvSpPr>
          <p:spPr>
            <a:xfrm>
              <a:off x="2040812" y="2753032"/>
              <a:ext cx="516623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ٱلشّاطِئَ كانَ مَرْسوماً بِأَلْوانٍ كَثيرَةٍ.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54404F0E-FCC7-DAFC-4DA8-1877BB0AE44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500F450-42F2-3781-6843-7DABA6F08470}"/>
              </a:ext>
            </a:extLst>
          </p:cNvPr>
          <p:cNvGrpSpPr/>
          <p:nvPr/>
        </p:nvGrpSpPr>
        <p:grpSpPr>
          <a:xfrm>
            <a:off x="810491" y="5552420"/>
            <a:ext cx="6211568" cy="779458"/>
            <a:chOff x="1427322" y="2740490"/>
            <a:chExt cx="6211568" cy="7794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346BAC8-8E86-CC91-6B61-7C7BD3A8CC16}"/>
                </a:ext>
              </a:extLst>
            </p:cNvPr>
            <p:cNvSpPr/>
            <p:nvPr/>
          </p:nvSpPr>
          <p:spPr>
            <a:xfrm>
              <a:off x="1427322" y="2753032"/>
              <a:ext cx="57797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أَعْدادَ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ٱلْبَطارِيقِ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كانَتْ كَبيرَةً جِدّاً وَتَمْلَأُ ٱلْمَكانَ 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4CA23062-19B5-2927-83DF-E148A2BBA0E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145663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BB3F57-365D-ACB6-B243-8F70A79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8304C38-13DE-3685-5639-D44125F08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5F8CE-FF0E-8E67-4681-A953A654CC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46E98F8C-FE17-1C86-7112-2F07C2E5C8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32211" y="5614765"/>
            <a:ext cx="498436" cy="498436"/>
          </a:xfrm>
          <a:prstGeom prst="rect">
            <a:avLst/>
          </a:prstGeom>
        </p:spPr>
      </p:pic>
      <p:pic>
        <p:nvPicPr>
          <p:cNvPr id="4" name="Google Shape;976;p10">
            <a:extLst>
              <a:ext uri="{FF2B5EF4-FFF2-40B4-BE49-F238E27FC236}">
                <a16:creationId xmlns:a16="http://schemas.microsoft.com/office/drawing/2014/main" id="{D9D4D4C7-66D2-244C-70C3-2BB21EA91ED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77;p10">
            <a:extLst>
              <a:ext uri="{FF2B5EF4-FFF2-40B4-BE49-F238E27FC236}">
                <a16:creationId xmlns:a16="http://schemas.microsoft.com/office/drawing/2014/main" id="{80C79A25-971E-1353-AC59-8EBBF42EEAC8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8;p10">
            <a:extLst>
              <a:ext uri="{FF2B5EF4-FFF2-40B4-BE49-F238E27FC236}">
                <a16:creationId xmlns:a16="http://schemas.microsoft.com/office/drawing/2014/main" id="{5BDC2503-AA56-0069-806A-0CF21DF18AFB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9;p10">
            <a:extLst>
              <a:ext uri="{FF2B5EF4-FFF2-40B4-BE49-F238E27FC236}">
                <a16:creationId xmlns:a16="http://schemas.microsoft.com/office/drawing/2014/main" id="{8E88481C-32DD-BED0-D576-F78988212627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980;p10">
            <a:extLst>
              <a:ext uri="{FF2B5EF4-FFF2-40B4-BE49-F238E27FC236}">
                <a16:creationId xmlns:a16="http://schemas.microsoft.com/office/drawing/2014/main" id="{AF8F633A-5141-DAC7-9B39-B3658D71B087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Google Shape;981;p10">
            <a:extLst>
              <a:ext uri="{FF2B5EF4-FFF2-40B4-BE49-F238E27FC236}">
                <a16:creationId xmlns:a16="http://schemas.microsoft.com/office/drawing/2014/main" id="{5137EAD9-820B-E96E-B4E0-D5466EDA7B2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2;p10">
            <a:extLst>
              <a:ext uri="{FF2B5EF4-FFF2-40B4-BE49-F238E27FC236}">
                <a16:creationId xmlns:a16="http://schemas.microsoft.com/office/drawing/2014/main" id="{BFCA6068-B269-7162-A567-A73F51B984E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3;p10">
            <a:extLst>
              <a:ext uri="{FF2B5EF4-FFF2-40B4-BE49-F238E27FC236}">
                <a16:creationId xmlns:a16="http://schemas.microsoft.com/office/drawing/2014/main" id="{A1E22670-B46F-854A-5E61-BDADFE8A19E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508;p66">
            <a:extLst>
              <a:ext uri="{FF2B5EF4-FFF2-40B4-BE49-F238E27FC236}">
                <a16:creationId xmlns:a16="http://schemas.microsoft.com/office/drawing/2014/main" id="{089AA559-D7CA-42DD-3432-A7E1CF68B162}"/>
              </a:ext>
            </a:extLst>
          </p:cNvPr>
          <p:cNvSpPr txBox="1"/>
          <p:nvPr/>
        </p:nvSpPr>
        <p:spPr>
          <a:xfrm>
            <a:off x="209266" y="1370837"/>
            <a:ext cx="772416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كانَتِ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ٱلْأُسْرابُ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تَمْلَأُ ٱلشّاطِئَ حَتّى بَدا ٱلْمَكانُ كَسَجّادَةٍ مُتَحَرِّكَةٍ مِنَ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ٱلْبَياضِ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وَٱلسَّوادِ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ماذا يَعْني هَذا 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975EE67-4C55-DA2D-0D73-75D8732E9120}"/>
              </a:ext>
            </a:extLst>
          </p:cNvPr>
          <p:cNvGrpSpPr/>
          <p:nvPr/>
        </p:nvGrpSpPr>
        <p:grpSpPr>
          <a:xfrm>
            <a:off x="810491" y="4654974"/>
            <a:ext cx="6211568" cy="779458"/>
            <a:chOff x="1427322" y="2740490"/>
            <a:chExt cx="6211568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220ECAC-2146-66EF-DB64-035A2114EDE7}"/>
                </a:ext>
              </a:extLst>
            </p:cNvPr>
            <p:cNvSpPr/>
            <p:nvPr/>
          </p:nvSpPr>
          <p:spPr>
            <a:xfrm>
              <a:off x="1427322" y="2753032"/>
              <a:ext cx="57797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ٱلْبَطاريقَ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كانَتْ تَتَحَرَّكُ بِشَكْلٍ مُنَظَّمٍ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كَٱلْجُنودِ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6C2CF05-3591-E035-4628-32486580C96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0481935-F184-D3AA-F61D-BCAE092D96A2}"/>
              </a:ext>
            </a:extLst>
          </p:cNvPr>
          <p:cNvGrpSpPr/>
          <p:nvPr/>
        </p:nvGrpSpPr>
        <p:grpSpPr>
          <a:xfrm>
            <a:off x="810489" y="3782612"/>
            <a:ext cx="6211570" cy="779458"/>
            <a:chOff x="1427320" y="2740490"/>
            <a:chExt cx="6211570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EB8EE49-9DEF-6E96-4B09-247560C9C7E1}"/>
                </a:ext>
              </a:extLst>
            </p:cNvPr>
            <p:cNvSpPr/>
            <p:nvPr/>
          </p:nvSpPr>
          <p:spPr>
            <a:xfrm>
              <a:off x="1427320" y="2753032"/>
              <a:ext cx="57797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ٱلشاطِئَ كانَ مُزَيَّناً بِسَجّاداتٍ مُلَوَّنَةٍ.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43C578A2-10B5-42C0-F78A-309B895795C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46FC909-37B6-F80F-F1C3-6BEEBE56FB47}"/>
              </a:ext>
            </a:extLst>
          </p:cNvPr>
          <p:cNvGrpSpPr/>
          <p:nvPr/>
        </p:nvGrpSpPr>
        <p:grpSpPr>
          <a:xfrm>
            <a:off x="810489" y="2910250"/>
            <a:ext cx="6201234" cy="779458"/>
            <a:chOff x="2040812" y="2740490"/>
            <a:chExt cx="5598078" cy="77945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33CED35-7E48-DF5A-3D71-47B518D39D0F}"/>
                </a:ext>
              </a:extLst>
            </p:cNvPr>
            <p:cNvSpPr/>
            <p:nvPr/>
          </p:nvSpPr>
          <p:spPr>
            <a:xfrm>
              <a:off x="2040812" y="2753032"/>
              <a:ext cx="516623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ٱلشّاطِئَ كانَ مَرْسوماً بِأَلْوانٍ كَثيرَةٍ.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839A2B6-A139-6922-4CFE-83246D226E7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75F8C810-BED0-D660-6938-1D6A795A9EE0}"/>
              </a:ext>
            </a:extLst>
          </p:cNvPr>
          <p:cNvGrpSpPr/>
          <p:nvPr/>
        </p:nvGrpSpPr>
        <p:grpSpPr>
          <a:xfrm>
            <a:off x="810491" y="5552420"/>
            <a:ext cx="6211568" cy="779458"/>
            <a:chOff x="1427322" y="2740490"/>
            <a:chExt cx="6211568" cy="77945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310753C-520C-5E9D-2A6F-3B91541D1544}"/>
                </a:ext>
              </a:extLst>
            </p:cNvPr>
            <p:cNvSpPr/>
            <p:nvPr/>
          </p:nvSpPr>
          <p:spPr>
            <a:xfrm>
              <a:off x="1427322" y="2753032"/>
              <a:ext cx="57797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أَعْدادَ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ٱلْبَطارِيقِ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كانَتْ كَبيرَةً جِدّاً وَتَمْلَأُ ٱلْمَكانَ 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5337A392-49AC-C56E-670F-0AA3A1825A0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095611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7F688C97-ABF9-D4E9-10C7-4359FE82CCB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77;p10">
            <a:extLst>
              <a:ext uri="{FF2B5EF4-FFF2-40B4-BE49-F238E27FC236}">
                <a16:creationId xmlns:a16="http://schemas.microsoft.com/office/drawing/2014/main" id="{195F8FC5-FBB2-869F-50CB-1874FC82BF7D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978;p10">
            <a:extLst>
              <a:ext uri="{FF2B5EF4-FFF2-40B4-BE49-F238E27FC236}">
                <a16:creationId xmlns:a16="http://schemas.microsoft.com/office/drawing/2014/main" id="{E2256EE1-704C-3E23-4018-E24F9D35AE19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979;p10">
            <a:extLst>
              <a:ext uri="{FF2B5EF4-FFF2-40B4-BE49-F238E27FC236}">
                <a16:creationId xmlns:a16="http://schemas.microsoft.com/office/drawing/2014/main" id="{87278B25-7FC7-B4F4-29A8-E08F9D6AFE22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980;p10">
            <a:extLst>
              <a:ext uri="{FF2B5EF4-FFF2-40B4-BE49-F238E27FC236}">
                <a16:creationId xmlns:a16="http://schemas.microsoft.com/office/drawing/2014/main" id="{9086DF5D-79BD-4B4A-7295-8581318491EF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Google Shape;981;p10">
            <a:extLst>
              <a:ext uri="{FF2B5EF4-FFF2-40B4-BE49-F238E27FC236}">
                <a16:creationId xmlns:a16="http://schemas.microsoft.com/office/drawing/2014/main" id="{8A0E8D5C-5777-13B3-C44E-D48B82A5D6F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82;p10">
            <a:extLst>
              <a:ext uri="{FF2B5EF4-FFF2-40B4-BE49-F238E27FC236}">
                <a16:creationId xmlns:a16="http://schemas.microsoft.com/office/drawing/2014/main" id="{ACFAF02C-54FF-AB6D-4A7A-BFFCFAE68D8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83;p10">
            <a:extLst>
              <a:ext uri="{FF2B5EF4-FFF2-40B4-BE49-F238E27FC236}">
                <a16:creationId xmlns:a16="http://schemas.microsoft.com/office/drawing/2014/main" id="{6D473146-C19C-4992-A5C6-381AD0FA088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3690C12-9D1E-C653-81FB-56C3073F9F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265" y="2155161"/>
            <a:ext cx="8114479" cy="408977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 قراءة-1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6080853" y="1777877"/>
            <a:ext cx="1090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قراءة-1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87320" y="959576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3F1B840-A860-E6EA-13B3-59E2AA4022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25" y="1777877"/>
            <a:ext cx="469078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62F2B15-E52E-A702-D636-81CA0E8404FF}"/>
              </a:ext>
            </a:extLst>
          </p:cNvPr>
          <p:cNvSpPr txBox="1">
            <a:spLocks/>
          </p:cNvSpPr>
          <p:nvPr/>
        </p:nvSpPr>
        <p:spPr>
          <a:xfrm>
            <a:off x="926125" y="3046556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نص: مُخْتَبَراتُ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ٱلْأَحْلامِ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(الحصة الأولى)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التوقع و التحقق والفهم العام .</a:t>
            </a:r>
          </a:p>
        </p:txBody>
      </p:sp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06C28-337F-BAFB-9CC6-7F68AE1F4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0D7DC69-67B9-D293-BEC9-111E0CD796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A26018-AF10-8BB4-3040-1293D72A40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694AA8-521A-5B28-B30B-33896EE34F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0626BBC-C68F-F76A-980D-8D9A1AD953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A91C957-7022-D156-16A0-EC1868EEB7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2519E6-8147-F5FC-F7B5-DAA55B8DC7F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07751D-511E-CA2F-C983-33F743A02D1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462FFBD-8088-3233-8C94-FF356C1151A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0B3859-8259-D82F-AC79-1E0A2E6A936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Titre 19">
            <a:extLst>
              <a:ext uri="{FF2B5EF4-FFF2-40B4-BE49-F238E27FC236}">
                <a16:creationId xmlns:a16="http://schemas.microsoft.com/office/drawing/2014/main" id="{9321672A-0EB6-B0F6-0D1E-AB98DA986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17" y="756000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سنبدأ حصة القراءة . ستتعرفون على نص قرائي جديد بعنوان "مُخْتَبَراتُ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ٱلْأَحْلامِ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</a:t>
            </a:r>
            <a:endParaRPr lang="fr-FR" sz="2400" dirty="0"/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51D20F-4792-AA51-5B0F-D9D9EC234D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1104A97-602B-80EC-0F68-AC4F119787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3856" y="1584000"/>
            <a:ext cx="6730567" cy="513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95248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7DFE9-EE8E-50C4-7C1E-8AD6CB8C8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FCFB8E-C770-206A-C159-F62353AB3E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097" y="612000"/>
            <a:ext cx="900000" cy="900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D523E8-7D00-B7BF-37F6-0D1E49A448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FD34B95-2D02-D5ED-760F-593D453D323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79B903-D12A-B90A-1B32-BFAF2790FBA0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8720DD-E6C7-70EE-B5CF-896B09E054B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49E40F-94C0-0B28-DFD3-D47D5441094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930DC9F-A00D-6917-A607-3ED3B9B6DF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BB3972-8BAD-F26E-576A-142D9F7413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3AD79E6-C9A7-CC50-6D62-F8B72FD557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97BA1F99-FBA9-00C7-E473-31FBEF819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تقرؤوا  النص، ستتعرفون على مفردات ستساعدكم على الفهم.</a:t>
            </a:r>
            <a:endParaRPr lang="fr-FR" sz="2400" dirty="0"/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C91719AA-A6A0-26A0-041E-CF6D747A74A7}"/>
              </a:ext>
            </a:extLst>
          </p:cNvPr>
          <p:cNvSpPr txBox="1"/>
          <p:nvPr/>
        </p:nvSpPr>
        <p:spPr>
          <a:xfrm>
            <a:off x="5313657" y="2375778"/>
            <a:ext cx="215871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مُخْتَبَرٌ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DB9EAABF-01E4-25AF-7748-7C56E9E19208}"/>
              </a:ext>
            </a:extLst>
          </p:cNvPr>
          <p:cNvSpPr txBox="1"/>
          <p:nvPr/>
        </p:nvSpPr>
        <p:spPr>
          <a:xfrm>
            <a:off x="1671627" y="2375778"/>
            <a:ext cx="215871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مُذْهِلَةٌ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8783EDC3-12BF-3D04-E27B-F056D3FBE343}"/>
              </a:ext>
            </a:extLst>
          </p:cNvPr>
          <p:cNvSpPr txBox="1"/>
          <p:nvPr/>
        </p:nvSpPr>
        <p:spPr>
          <a:xfrm>
            <a:off x="5332897" y="4595969"/>
            <a:ext cx="215871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اَلْغَزْلُ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BE321DB5-D20E-01C9-C595-D8CAE08B325A}"/>
              </a:ext>
            </a:extLst>
          </p:cNvPr>
          <p:cNvSpPr txBox="1"/>
          <p:nvPr/>
        </p:nvSpPr>
        <p:spPr>
          <a:xfrm>
            <a:off x="1690867" y="4595969"/>
            <a:ext cx="215871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تَصْنيعٌ</a:t>
            </a:r>
          </a:p>
        </p:txBody>
      </p:sp>
    </p:spTree>
    <p:extLst>
      <p:ext uri="{BB962C8B-B14F-4D97-AF65-F5344CB8AC3E}">
        <p14:creationId xmlns:p14="http://schemas.microsoft.com/office/powerpoint/2010/main" val="217191834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A31E6-F4AB-1E7C-54DE-337E818E9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14D2635-5239-2234-7FE7-6F5DD29523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CD66020-EC41-B719-6D65-B4552D066EF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4883A9-FA4B-6054-AFE5-EF71E322535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CF562D-582E-7BAA-631D-ACEF3B41306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5ABAC4-69E3-77C9-72CF-89D9FFC04DA4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D1C5A78-0E95-2F63-A847-5340009E0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160024-7592-5408-0EDC-2A42346E86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24B8FD-F1EE-39EA-0FC0-2BA7C7715B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D4605C3A-215B-CA17-E44D-4136C50A9153}"/>
              </a:ext>
            </a:extLst>
          </p:cNvPr>
          <p:cNvSpPr txBox="1"/>
          <p:nvPr/>
        </p:nvSpPr>
        <p:spPr>
          <a:xfrm>
            <a:off x="497579" y="2367455"/>
            <a:ext cx="5560946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مُدْهِشَةٌ،مُثيرَةٌ،مُحَيِّرَةٌ.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DEE5D0DC-9F4D-8EC4-C84B-AFBE0ACD4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التعريف المناسب لكل كلمة؟ </a:t>
            </a:r>
            <a:endParaRPr lang="fr-FR" sz="2400" dirty="0"/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C5234F-A465-C36B-7EE0-EF91A6884F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249216BB-187F-96EF-F928-F4E8CD34CDC9}"/>
              </a:ext>
            </a:extLst>
          </p:cNvPr>
          <p:cNvSpPr txBox="1"/>
          <p:nvPr/>
        </p:nvSpPr>
        <p:spPr>
          <a:xfrm>
            <a:off x="6733396" y="2407611"/>
            <a:ext cx="191302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مُخْتَبَرٌ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24597635-1D3C-4099-D2F7-59133A333E58}"/>
              </a:ext>
            </a:extLst>
          </p:cNvPr>
          <p:cNvSpPr txBox="1"/>
          <p:nvPr/>
        </p:nvSpPr>
        <p:spPr>
          <a:xfrm>
            <a:off x="6733396" y="3326722"/>
            <a:ext cx="191302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مُذْهِلَةٌ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EF1E4BA9-90CF-1343-09ED-1F80FEF66DEA}"/>
              </a:ext>
            </a:extLst>
          </p:cNvPr>
          <p:cNvSpPr txBox="1"/>
          <p:nvPr/>
        </p:nvSpPr>
        <p:spPr>
          <a:xfrm>
            <a:off x="6733396" y="5203303"/>
            <a:ext cx="191302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تَصْنيعٌ</a:t>
            </a: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60B9FB5F-BD93-4285-CFA1-9B19F8647A03}"/>
              </a:ext>
            </a:extLst>
          </p:cNvPr>
          <p:cNvSpPr txBox="1"/>
          <p:nvPr/>
        </p:nvSpPr>
        <p:spPr>
          <a:xfrm>
            <a:off x="6733396" y="4267303"/>
            <a:ext cx="191302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اَلْغَزْلُ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70533AB7-B23A-E01A-0296-64D75067F06D}"/>
              </a:ext>
            </a:extLst>
          </p:cNvPr>
          <p:cNvSpPr txBox="1"/>
          <p:nvPr/>
        </p:nvSpPr>
        <p:spPr>
          <a:xfrm>
            <a:off x="486900" y="3381319"/>
            <a:ext cx="5622955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فَتْلُ ٱلصّوفِ أَوِ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ٱلْقُطْنِ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خُيوطاً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بِٱلْمِغْزَلِ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8" name="TextBox 7">
            <a:extLst>
              <a:ext uri="{FF2B5EF4-FFF2-40B4-BE49-F238E27FC236}">
                <a16:creationId xmlns:a16="http://schemas.microsoft.com/office/drawing/2014/main" id="{7A877173-736C-F613-E57B-3ABC0F35B712}"/>
              </a:ext>
            </a:extLst>
          </p:cNvPr>
          <p:cNvSpPr txBox="1"/>
          <p:nvPr/>
        </p:nvSpPr>
        <p:spPr>
          <a:xfrm>
            <a:off x="486900" y="4295484"/>
            <a:ext cx="5622955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تَحْويلُ شَيْءٍ بَسيطٍ لِأَداةٍ مُفيدَةٍ.</a:t>
            </a:r>
          </a:p>
        </p:txBody>
      </p:sp>
      <p:sp>
        <p:nvSpPr>
          <p:cNvPr id="29" name="TextBox 7">
            <a:extLst>
              <a:ext uri="{FF2B5EF4-FFF2-40B4-BE49-F238E27FC236}">
                <a16:creationId xmlns:a16="http://schemas.microsoft.com/office/drawing/2014/main" id="{C52680DE-048B-59BC-F9EA-F6A63D17D329}"/>
              </a:ext>
            </a:extLst>
          </p:cNvPr>
          <p:cNvSpPr txBox="1"/>
          <p:nvPr/>
        </p:nvSpPr>
        <p:spPr>
          <a:xfrm>
            <a:off x="497578" y="5497201"/>
            <a:ext cx="5622955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مُنْشَأَةٌ تُجْرى فيها ٱلتَّجارِبُ وَ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ٱلاِخْتِباراتُ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1E5EBEEF-56D5-9966-0D4D-02CB3AB8E870}"/>
              </a:ext>
            </a:extLst>
          </p:cNvPr>
          <p:cNvCxnSpPr>
            <a:cxnSpLocks/>
            <a:endCxn id="29" idx="3"/>
          </p:cNvCxnSpPr>
          <p:nvPr/>
        </p:nvCxnSpPr>
        <p:spPr>
          <a:xfrm flipH="1">
            <a:off x="6120533" y="2699274"/>
            <a:ext cx="557976" cy="3103330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0D9A5697-5836-0377-A5C2-423FDEC24F3D}"/>
              </a:ext>
            </a:extLst>
          </p:cNvPr>
          <p:cNvCxnSpPr>
            <a:cxnSpLocks/>
            <a:stCxn id="19" idx="1"/>
            <a:endCxn id="3" idx="3"/>
          </p:cNvCxnSpPr>
          <p:nvPr/>
        </p:nvCxnSpPr>
        <p:spPr>
          <a:xfrm flipH="1" flipV="1">
            <a:off x="6058525" y="2672858"/>
            <a:ext cx="674871" cy="1013864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D6800279-B736-E966-EE40-67A7EF6004E9}"/>
              </a:ext>
            </a:extLst>
          </p:cNvPr>
          <p:cNvCxnSpPr>
            <a:cxnSpLocks/>
            <a:stCxn id="24" idx="1"/>
            <a:endCxn id="26" idx="3"/>
          </p:cNvCxnSpPr>
          <p:nvPr/>
        </p:nvCxnSpPr>
        <p:spPr>
          <a:xfrm flipH="1" flipV="1">
            <a:off x="6109855" y="3686722"/>
            <a:ext cx="623541" cy="940581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D564F4F7-7F86-3068-1FEA-F45761F0C4CB}"/>
              </a:ext>
            </a:extLst>
          </p:cNvPr>
          <p:cNvCxnSpPr>
            <a:cxnSpLocks/>
            <a:stCxn id="21" idx="1"/>
            <a:endCxn id="28" idx="3"/>
          </p:cNvCxnSpPr>
          <p:nvPr/>
        </p:nvCxnSpPr>
        <p:spPr>
          <a:xfrm flipH="1" flipV="1">
            <a:off x="6109855" y="4600887"/>
            <a:ext cx="623541" cy="962416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034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25C92-621F-3761-DEE8-41B809DF4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A75BC10-2CFB-BC76-E29B-689B8CD1CF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13FB515-6DEF-520F-BC23-971D341DA91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4FABB1-5407-613D-B485-6285F8569A1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A7EFC5-C5F7-9317-5206-4E6BE4269D1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7E8365-CA01-4B5A-9F6B-0628C55B40D9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773F4EA-740D-C7AA-D656-7BEEBFA4CA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CD7770F-EBEE-B649-1D73-3BD6ACE351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BA5D6FD-E646-0395-3BF1-4EABA7623D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id="{DA7C3C15-79DE-9A2B-19D6-55AB2B679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FR" sz="2400" dirty="0"/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DC9AADF1-6FD1-312D-80DF-8E9706892587}"/>
              </a:ext>
            </a:extLst>
          </p:cNvPr>
          <p:cNvSpPr txBox="1"/>
          <p:nvPr/>
        </p:nvSpPr>
        <p:spPr>
          <a:xfrm>
            <a:off x="1049478" y="3223743"/>
            <a:ext cx="7180077" cy="725424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مُذْهِلَةٌ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مُدْهِشَةٌ،مُثيرَةٌ،مُحَيِّرَةٌ.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548A7FAC-F20A-7DD9-48C2-68F5BA8EC863}"/>
              </a:ext>
            </a:extLst>
          </p:cNvPr>
          <p:cNvSpPr txBox="1"/>
          <p:nvPr/>
        </p:nvSpPr>
        <p:spPr>
          <a:xfrm>
            <a:off x="1028536" y="2066578"/>
            <a:ext cx="7180077" cy="90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مُخْتَبَرٌ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مُنْشَأَةٌ تُجْرى فيها ٱلتَّجارِبُ وَ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ٱلاِخْتِباراتُ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4E1F531F-14A0-66CF-E1DD-806DF8BD8F3B}"/>
              </a:ext>
            </a:extLst>
          </p:cNvPr>
          <p:cNvSpPr txBox="1"/>
          <p:nvPr/>
        </p:nvSpPr>
        <p:spPr>
          <a:xfrm>
            <a:off x="1033124" y="4158252"/>
            <a:ext cx="7217373" cy="725424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اَلْغَزْلُ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فَتْلُ ٱلصّوفِ أَوِ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ٱلْقُطْنِ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خُيوطاً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بِٱلْمِغْزَلِ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66C214-0A6A-750D-0FE5-A3E7E4D9E6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B9472E30-8D06-83B4-E752-12BD3A291F7E}"/>
              </a:ext>
            </a:extLst>
          </p:cNvPr>
          <p:cNvSpPr txBox="1"/>
          <p:nvPr/>
        </p:nvSpPr>
        <p:spPr>
          <a:xfrm>
            <a:off x="1033124" y="5061588"/>
            <a:ext cx="7217373" cy="725424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تَصْنيعٌ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تَحْويلُ شَيْءٍ بَسيطٍ لِأَداةٍ مُفيدَةٍ.</a:t>
            </a:r>
          </a:p>
        </p:txBody>
      </p:sp>
    </p:spTree>
    <p:extLst>
      <p:ext uri="{BB962C8B-B14F-4D97-AF65-F5344CB8AC3E}">
        <p14:creationId xmlns:p14="http://schemas.microsoft.com/office/powerpoint/2010/main" val="300552792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308DE-4A9F-28CD-2AA0-57663D4AC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80F8700-4C94-B14A-A4C1-668B2DB56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27" y="704078"/>
            <a:ext cx="7152622" cy="612000"/>
          </a:xfrm>
        </p:spPr>
        <p:txBody>
          <a:bodyPr>
            <a:noAutofit/>
          </a:bodyPr>
          <a:lstStyle/>
          <a:p>
            <a:pPr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أين نحصل على الأدوات التي نستعملها في حياتنا اليومية ؟ كيف تصنع؟ هل سبق لكم أن زرتم مصنعا؟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935F58-9551-7547-216D-74FC1024D1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657F544-D8E2-0B5E-531C-A36E093F220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E2B99B-17BC-431B-BDE4-894135CE75E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7941EF-5EE0-E648-C4B1-7A19BFD247D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8ACA07-088F-95F4-799B-140B75A8D989}"/>
              </a:ext>
            </a:extLst>
          </p:cNvPr>
          <p:cNvSpPr>
            <a:spLocks/>
          </p:cNvSpPr>
          <p:nvPr/>
        </p:nvSpPr>
        <p:spPr>
          <a:xfrm>
            <a:off x="680224" y="160889"/>
            <a:ext cx="137372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3832074-5CC6-8670-033B-12ABA859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01770CD-F869-5F51-AC72-075F4D83324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190A990-DF45-15E5-AB97-5226374D7B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70929B-52B9-01C5-97A4-962B45C46C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5ADF75-1AB9-0BCD-D457-6F294D2B51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3856" y="1584000"/>
            <a:ext cx="6730567" cy="513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08283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FBBB5-A652-C75A-09BA-9D00CEAE8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C605CFB-F7BF-94FC-1FF3-7BD2E966DB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153365F-6471-55A1-0D14-277F35FB691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0F81EC-62AD-B1EE-5E23-719BB005A1B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CB5991-7BC5-DCBD-0DF3-069F721664F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73FB0D-35D9-BC91-3525-B3E449C52035}"/>
              </a:ext>
            </a:extLst>
          </p:cNvPr>
          <p:cNvSpPr>
            <a:spLocks/>
          </p:cNvSpPr>
          <p:nvPr/>
        </p:nvSpPr>
        <p:spPr>
          <a:xfrm>
            <a:off x="610859" y="160889"/>
            <a:ext cx="1443094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26E92F2-73EA-3013-8202-3807F15EE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22FAA2-CD8D-AFEF-4465-CB4BA568D6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6E5E3E4-D758-8ADD-7A0A-0D3502FE35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E9BA72C6-0A78-7451-B538-BDFDC0B834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انطلاقا من العنوان والصورة، ما توقعاتكم حول النص؟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D786B32-E7CC-3727-BC71-DE45A7226F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69C7090-672A-4DE2-DE57-0E4FBA9018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3856" y="1584000"/>
            <a:ext cx="6730567" cy="513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16027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E53FA-10D9-7221-7109-844384648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A6A4A6C-BC84-C1D0-8FC3-0267727A77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272924A-6816-BD1E-FB45-CB114A09F54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7B6498-65C3-7EFA-FC52-ED6CA8707A2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A46C06-45D9-F3C9-2D89-5B77472BC7A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1840DD-4CCD-2B32-F2E3-E5DD271D2574}"/>
              </a:ext>
            </a:extLst>
          </p:cNvPr>
          <p:cNvSpPr>
            <a:spLocks/>
          </p:cNvSpPr>
          <p:nvPr/>
        </p:nvSpPr>
        <p:spPr>
          <a:xfrm>
            <a:off x="610859" y="160888"/>
            <a:ext cx="1443094" cy="3819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C8E4A0E-DBCE-C8CD-9595-C960DD637A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6B01F75-7481-DD1A-C917-DC46882727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732DC3A-D129-B5CD-46F1-B9D627E1B8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C7F56C5A-ED1F-BC39-B37F-6AC8E072AE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كراساتكم على الصفحتين 82 و 83 .اقرأوا النص للتحقق من توقعاتكم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388594-2D79-1616-5373-4C7A452063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77DBBD-2FB1-4610-ADA0-140A462C10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3856" y="1584000"/>
            <a:ext cx="6730567" cy="513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6626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70380-3896-58CE-295D-C98143C21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4B18692-8232-0545-8FB5-EB919347A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كان توقعه موافقا لمضمون النص ؟ ما الذي يدل على ذلك من النص القرائي؟</a:t>
            </a: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157D97-7554-5DB4-9F3B-97DE0730A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4198" y="1728311"/>
            <a:ext cx="6400686" cy="426712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53F35BB-356A-E36F-3D8F-7180C07A350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46D9B45-C201-83F7-D632-2618A4618E0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0ECC80-3C7A-6D6E-8246-91A3BE70BD68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293279-6281-926F-7673-7C238A3C7B0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1F0F8CD-A827-7403-1452-5BF586E6101F}"/>
              </a:ext>
            </a:extLst>
          </p:cNvPr>
          <p:cNvSpPr>
            <a:spLocks/>
          </p:cNvSpPr>
          <p:nvPr/>
        </p:nvSpPr>
        <p:spPr>
          <a:xfrm>
            <a:off x="713678" y="160889"/>
            <a:ext cx="1340275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5EA15DE-418E-7A9A-3770-0B2EE584B1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4AC4EF3-5C94-F517-3308-5166AA6A37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A70EDF2-AA83-0950-D29B-C24292B0E8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57DB7F-66C5-B70A-34FB-07E0CB2ACB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3924092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0ECA-0838-4015-380B-C85A8BD0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B55490C-E975-8646-A87B-CF8DA4DD7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تابعوا معي ، سأقرأ الجزء الأول من النص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AEA2EE9-E1CF-FCF2-D94D-E2F9017C4B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62B650A-E02E-0F20-13CE-BF375F0BD6D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F90768-91C1-D924-624E-9D94B37A8A1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AEDEE6-4367-6480-5BB3-508023EE2C5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2A6540-5F1B-8BBB-B942-E19BA0667B1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7534959-DB68-423A-293B-CA70E393C5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059187B-535F-1F41-18BC-A50F187875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A576A15-61F2-2A39-7DEA-97F65AA677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4F6957-B083-E2E1-D231-CBE5F346D0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96942D6-BBCA-4977-5589-037C712C36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425" y="1584000"/>
            <a:ext cx="3349631" cy="513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0653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E7E1F-94A2-D9D3-CE18-1125B3E50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6ACE919-9C10-CACD-A702-C59AE04495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19FAEED-98D7-9A53-3D17-BA2D96EB3C2B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D335AB-7E4D-735D-94BF-0FCE2153684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D8DF4F-D3E3-ADEA-E910-64797276895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9E1D05-72CC-AABE-1B68-544BD3C84FC5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12E2CB6-42FE-5583-D1CB-02E0C8AF3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FE989AB-A5EE-09CD-EC15-915ABE0DB8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9FDC8C3-7840-6FCD-8F36-C96087D94B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Titre 17">
            <a:extLst>
              <a:ext uri="{FF2B5EF4-FFF2-40B4-BE49-F238E27FC236}">
                <a16:creationId xmlns:a16="http://schemas.microsoft.com/office/drawing/2014/main" id="{182BC9CB-9F29-BD26-4A90-0D11DD99C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الآن؛ سأعين 4 تلاميذ لقراءة فقرات الجزء الثاني – تابعوا </a:t>
            </a:r>
            <a:endParaRPr lang="fr-FR" sz="2400" dirty="0"/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36C2C7-3664-1C12-9F89-AA511007F7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534E3C3-53E3-212A-CE7B-45CA70DCC3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653" y="1584000"/>
            <a:ext cx="3412693" cy="523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18576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B05F6-EEF1-6348-D7CC-BA5996680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15532F11-BE32-3E49-95D1-759FF6179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نتحقق الآن من فهمكم للنص. كَمْ عَدَدُ فَقَراتِ النَّصِّ؟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9992DB4-40B1-301C-53CC-0C15AAA2E5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4F6BFDC-393A-3030-A583-EB2869873EB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16ACD6-F978-6C11-2230-B399AD378D1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6E8E36-62DE-29E6-AE9F-A1B42A3E71A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F593B3-7748-74DB-E265-80B05EEE37EB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CB41280-AEB0-4596-EC9C-0B6AA01F2E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8117DF0-C758-9F1F-27FE-01F44D9CDE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3B1C23-FA29-BA3F-F01B-17B5157827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E59A66B9-F817-63DD-18FC-D7A830A6CBB8}"/>
              </a:ext>
            </a:extLst>
          </p:cNvPr>
          <p:cNvSpPr txBox="1">
            <a:spLocks/>
          </p:cNvSpPr>
          <p:nvPr/>
        </p:nvSpPr>
        <p:spPr>
          <a:xfrm>
            <a:off x="1757635" y="5798845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كَمْ عَدَدُ فَقَراتِ ٱلنَّصِّ؟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6246C1-2908-9088-D968-B8D6634710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AEAA5C2-BF1F-4EBD-A236-DF2E831071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7108" y="1584000"/>
            <a:ext cx="5670470" cy="432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18234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56D3F-2305-A6A8-A20E-39E53D463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C56D744-D323-4C48-9BD4-B784B3C69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يحدد الفقرات على السبورة؟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لتبرز الفقرات بعد إجابة المتعلمين.</a:t>
            </a:r>
            <a:endParaRPr lang="fr-FR" sz="2400" i="1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71F4AD6-F85C-949D-70A2-54C867767F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7EBF219-9A72-A4D4-07E2-EB7D803B1C9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3E4E09-E9B6-ED0E-A870-6DE401D92A3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D93C0A-9BC3-EAFC-E7C3-5C9BBEE46FB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D01C83-3622-B521-66C1-2B3F35FD139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AED3E53-3788-4F31-6DA2-D5725308C6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F12CA67-9C1A-DEE0-39F0-B5637037D5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B6395EC-F271-4372-F22C-38F26F9DE9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FDF477-3E1C-C771-2506-DFE3B64A18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Espace réservé du texte 1">
            <a:extLst>
              <a:ext uri="{FF2B5EF4-FFF2-40B4-BE49-F238E27FC236}">
                <a16:creationId xmlns:a16="http://schemas.microsoft.com/office/drawing/2014/main" id="{3B35CB58-2275-202C-EB60-286420FA5552}"/>
              </a:ext>
            </a:extLst>
          </p:cNvPr>
          <p:cNvSpPr txBox="1">
            <a:spLocks/>
          </p:cNvSpPr>
          <p:nvPr/>
        </p:nvSpPr>
        <p:spPr>
          <a:xfrm>
            <a:off x="1597578" y="5798845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يَتَكَوَّنُ ٱلنَّصُّ مِنْ خَمْسِ فَقَراتٍ.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05D624E-8D96-3978-1E42-367FEBC627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7108" y="1584000"/>
            <a:ext cx="5670470" cy="4329897"/>
          </a:xfrm>
          <a:prstGeom prst="rect">
            <a:avLst/>
          </a:prstGeom>
        </p:spPr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1AF152F0-7DA0-9AC7-C241-31FF78132612}"/>
              </a:ext>
            </a:extLst>
          </p:cNvPr>
          <p:cNvSpPr/>
          <p:nvPr/>
        </p:nvSpPr>
        <p:spPr>
          <a:xfrm>
            <a:off x="7262307" y="3016514"/>
            <a:ext cx="365760" cy="193040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D9B96B82-A310-AE22-215E-844B0834BAAB}"/>
              </a:ext>
            </a:extLst>
          </p:cNvPr>
          <p:cNvSpPr/>
          <p:nvPr/>
        </p:nvSpPr>
        <p:spPr>
          <a:xfrm rot="155404">
            <a:off x="7319478" y="4368685"/>
            <a:ext cx="365760" cy="193040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FA360558-3134-9E1C-4FD2-90B028290962}"/>
              </a:ext>
            </a:extLst>
          </p:cNvPr>
          <p:cNvSpPr/>
          <p:nvPr/>
        </p:nvSpPr>
        <p:spPr>
          <a:xfrm rot="10800000">
            <a:off x="1377585" y="3113034"/>
            <a:ext cx="365760" cy="193040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 : gauche 16">
            <a:extLst>
              <a:ext uri="{FF2B5EF4-FFF2-40B4-BE49-F238E27FC236}">
                <a16:creationId xmlns:a16="http://schemas.microsoft.com/office/drawing/2014/main" id="{6EA078FE-F067-54CB-752B-C6EC49B6276D}"/>
              </a:ext>
            </a:extLst>
          </p:cNvPr>
          <p:cNvSpPr/>
          <p:nvPr/>
        </p:nvSpPr>
        <p:spPr>
          <a:xfrm rot="10800000">
            <a:off x="1355273" y="3925116"/>
            <a:ext cx="365760" cy="193040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3C5308F4-BAE8-94F7-FB31-A0C056EC7019}"/>
              </a:ext>
            </a:extLst>
          </p:cNvPr>
          <p:cNvSpPr/>
          <p:nvPr/>
        </p:nvSpPr>
        <p:spPr>
          <a:xfrm rot="10800000">
            <a:off x="1423944" y="2180082"/>
            <a:ext cx="365760" cy="193040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9A3252A-686F-4C88-0C8D-E4B960354E98}"/>
              </a:ext>
            </a:extLst>
          </p:cNvPr>
          <p:cNvSpPr/>
          <p:nvPr/>
        </p:nvSpPr>
        <p:spPr>
          <a:xfrm>
            <a:off x="4711700" y="2646680"/>
            <a:ext cx="2470661" cy="1023620"/>
          </a:xfrm>
          <a:prstGeom prst="roundRect">
            <a:avLst>
              <a:gd name="adj" fmla="val 5556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68AC59C-3F80-5040-2BBA-F448A5F2CB56}"/>
              </a:ext>
            </a:extLst>
          </p:cNvPr>
          <p:cNvSpPr/>
          <p:nvPr/>
        </p:nvSpPr>
        <p:spPr>
          <a:xfrm>
            <a:off x="4711700" y="3760765"/>
            <a:ext cx="2470661" cy="1513235"/>
          </a:xfrm>
          <a:prstGeom prst="roundRect">
            <a:avLst>
              <a:gd name="adj" fmla="val 5556"/>
            </a:avLst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10F5B1E-3F65-AD59-9F0F-EEA7E424A484}"/>
              </a:ext>
            </a:extLst>
          </p:cNvPr>
          <p:cNvSpPr/>
          <p:nvPr/>
        </p:nvSpPr>
        <p:spPr>
          <a:xfrm>
            <a:off x="1892300" y="1827615"/>
            <a:ext cx="2429434" cy="915585"/>
          </a:xfrm>
          <a:prstGeom prst="roundRect">
            <a:avLst>
              <a:gd name="adj" fmla="val 5556"/>
            </a:avLst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B0B254-6A98-C75D-A69E-A4833DABCA54}"/>
              </a:ext>
            </a:extLst>
          </p:cNvPr>
          <p:cNvSpPr/>
          <p:nvPr/>
        </p:nvSpPr>
        <p:spPr>
          <a:xfrm>
            <a:off x="1892300" y="2794000"/>
            <a:ext cx="2429434" cy="751403"/>
          </a:xfrm>
          <a:prstGeom prst="roundRect">
            <a:avLst>
              <a:gd name="adj" fmla="val 5556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B5D2B63F-28B3-EA17-0415-211A20E76D52}"/>
              </a:ext>
            </a:extLst>
          </p:cNvPr>
          <p:cNvSpPr/>
          <p:nvPr/>
        </p:nvSpPr>
        <p:spPr>
          <a:xfrm>
            <a:off x="1892300" y="3598305"/>
            <a:ext cx="2429434" cy="762213"/>
          </a:xfrm>
          <a:prstGeom prst="roundRect">
            <a:avLst>
              <a:gd name="adj" fmla="val 5556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08115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  <p:bldP spid="16" grpId="0" animBg="1"/>
      <p:bldP spid="17" grpId="0" animBg="1"/>
      <p:bldP spid="20" grpId="0" animBg="1"/>
      <p:bldP spid="2" grpId="0" animBg="1"/>
      <p:bldP spid="18" grpId="0" animBg="1"/>
      <p:bldP spid="22" grpId="0" animBg="1"/>
      <p:bldP spid="23" grpId="0" animBg="1"/>
      <p:bldP spid="2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693E8-E9D9-D541-A741-EF8982246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10ABAD96-775D-9413-B35E-AC5DA9A39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عَنْ ماذا يَتَحَدَّثُ ٱلنَّصُّ؟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761BEB7-1FDA-C35C-0667-D5813D05EF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A18F469-186C-A2F9-5316-90D5D6C6C12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D71FD7-332F-8F1F-CE59-8AD2C4A53B8D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6E9E0A-3F3F-C7EB-8F34-00F41791AAE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E3A825-A844-D956-51D8-F8C1C9AC5480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E25599D-3F29-0050-FD63-33F7BC943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4A35407-7440-CCE7-21DA-1160334375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385797C-83D7-20E1-436A-6367FBBF35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39C9D29-17FC-EFE8-E14F-3655E46E3D1A}"/>
              </a:ext>
            </a:extLst>
          </p:cNvPr>
          <p:cNvSpPr txBox="1">
            <a:spLocks/>
          </p:cNvSpPr>
          <p:nvPr/>
        </p:nvSpPr>
        <p:spPr>
          <a:xfrm>
            <a:off x="1597578" y="5676944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عَنْ ماذا يَتَحَدَّثُ ٱلنَّصُّ؟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460BAF-63A2-C0DA-F0F5-EB107BA4BB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E77065-79D5-26E9-243E-41A345D3AC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0187" y="1627165"/>
            <a:ext cx="5303625" cy="404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35244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93285-3BE1-64E0-E7DF-7E444E380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94B841B6-DD72-53E8-FC0E-B138A2F28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أي فقرة من فقرات النص  تتحدث عن تقنية العمل الجديدة التي حسن أداء المصانع في أمريكا و العالم من بعدها؟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89399AF-2E2A-2CC2-7D04-D84A1D01A8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9E1F74B-388B-B2F0-CC7C-C5303D282D8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238055-B232-54A1-3F35-B162AF0DED1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AAE762-8328-5642-0CD6-07028529AD7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ACDFF1-5972-ACC3-7BCC-0183FC7B245E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5B77489-D689-B3A9-9066-BB8AEBBFC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ABBC7A9-7D00-591F-7BF5-DE2AD0D4CF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D3724FC-9A1A-3F09-7CAA-7BADAF6BDE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325DFB4-615F-0A47-F32A-9BAEBE2032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A15C017-38D6-15C6-8D06-61EB541EFE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0187" y="1627165"/>
            <a:ext cx="5303625" cy="404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23925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929A8-4E87-400B-8ADE-5F664CE10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16104365-2156-A630-BE10-337BB92E9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34446E4-CBA6-0533-30E7-B7388938EF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72FDB1B-D18C-F347-7A81-F40FC98992E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10F73B-8622-E3DF-A7CF-ABA5E06C0398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6D64D2-CF2C-8796-E591-2C7E2FCD159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57200E-D986-FF63-CC4C-FA7CE92EC1C8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9EDEEF9-428C-5418-9A34-99ABCB96E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36CC6C5-BC91-4046-DCB4-0F2BA0224C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7531833-453B-23E9-437B-67D4315666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7FA315-7B0B-C7A6-1EF9-693948578D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82E312-8607-1504-A587-72E6D56B9C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5921" y="1627165"/>
            <a:ext cx="6626639" cy="5060015"/>
          </a:xfrm>
          <a:prstGeom prst="rect">
            <a:avLst/>
          </a:prstGeom>
        </p:spPr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5AAB004C-5542-E5D4-721F-1BEB2DF5B793}"/>
              </a:ext>
            </a:extLst>
          </p:cNvPr>
          <p:cNvSpPr/>
          <p:nvPr/>
        </p:nvSpPr>
        <p:spPr>
          <a:xfrm rot="10800000">
            <a:off x="892921" y="2312980"/>
            <a:ext cx="365760" cy="193040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8D535FD-5812-85F3-D4CF-B2C780E8B6A8}"/>
              </a:ext>
            </a:extLst>
          </p:cNvPr>
          <p:cNvSpPr/>
          <p:nvPr/>
        </p:nvSpPr>
        <p:spPr>
          <a:xfrm>
            <a:off x="1381440" y="1870343"/>
            <a:ext cx="2744433" cy="1078314"/>
          </a:xfrm>
          <a:prstGeom prst="roundRect">
            <a:avLst>
              <a:gd name="adj" fmla="val 5556"/>
            </a:avLst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35802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0A1EE-8B5E-ACB9-10F8-E696BBF80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EC57E20E-92F6-5FE6-DE29-C620F1F1D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أي فقرة من فقرات النص  تتحدث عن فوائد استعمال "الروبوتات" بالنسبة للإنسان؟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FFB91F4-9D3B-ABBF-7799-71D228F749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4942076-F568-5C7C-0E2C-40EF85CB8DE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FC1A94-7429-CD0D-3147-D047F51F428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CEB4BD-E68B-0A27-9358-539BC60CC0F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A36CBC-3999-78AE-EFED-2D8570290D2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DB648F4-2CA1-9D48-6660-8458CAE8C7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4308A94-1CC2-2339-FE71-086D4F1E71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28408B3-388F-3D04-2D41-93F30899FB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DD65AC-CA20-D74F-B988-50C2D45306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C7C6E64-14F9-621B-8DE4-8581305A6C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0187" y="1627165"/>
            <a:ext cx="5303625" cy="404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84709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FDB23-C306-8B51-FAA5-2E7537F39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3CFB7A2-8C03-ED31-66AC-F7EC4A56616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5AD3C9-761D-839F-DC9A-C2AC3EF1A9D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1D3C53-D0EE-2C56-A91A-643D90B9352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ABEEBF-2323-C13D-1172-73C1B0CEB3E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57C062-891B-D598-41F9-4CB46758F6AE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B19ADB3-CD2A-98F2-45DA-76D54F028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D36F993-D7BB-CCF0-9338-3238365A3B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727D344-4478-1FD9-EDB4-52824D5C06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EC6076-F4BC-FEA2-E7F7-721C1055E2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tre 17">
            <a:extLst>
              <a:ext uri="{FF2B5EF4-FFF2-40B4-BE49-F238E27FC236}">
                <a16:creationId xmlns:a16="http://schemas.microsoft.com/office/drawing/2014/main" id="{870523B8-89AC-5858-07D7-D78B3F032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209F5D4-5909-3BDA-0496-E0ABDBE2E0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5921" y="1627165"/>
            <a:ext cx="6626639" cy="5060015"/>
          </a:xfrm>
          <a:prstGeom prst="rect">
            <a:avLst/>
          </a:prstGeom>
        </p:spPr>
      </p:pic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B890C1D6-1740-0D00-AF15-3B3EED98F4A1}"/>
              </a:ext>
            </a:extLst>
          </p:cNvPr>
          <p:cNvSpPr/>
          <p:nvPr/>
        </p:nvSpPr>
        <p:spPr>
          <a:xfrm rot="10800000">
            <a:off x="953041" y="4293843"/>
            <a:ext cx="365760" cy="193040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27EC3B9-CA57-4355-D91F-221A432A7670}"/>
              </a:ext>
            </a:extLst>
          </p:cNvPr>
          <p:cNvSpPr/>
          <p:nvPr/>
        </p:nvSpPr>
        <p:spPr>
          <a:xfrm>
            <a:off x="1381440" y="3997764"/>
            <a:ext cx="2744433" cy="883639"/>
          </a:xfrm>
          <a:prstGeom prst="roundRect">
            <a:avLst>
              <a:gd name="adj" fmla="val 5556"/>
            </a:avLst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2151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31DC2-91CB-DCC9-C675-6C47BE203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C50133F6-7F16-4717-28B3-5CA88B39C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أي فقرة من فقرات النص  تتحدث عن  كيفية صنع القماش في الماضي؟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79CFE1-E68D-C9EA-F896-D00FA09A75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B43D4DE-9CB4-4DEC-564A-B6169B055D37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8190CF-F00F-0CDC-FC02-B2A5DC835908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072F14-BCEC-0795-ECED-59D25BF0B23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640352-CDA3-1192-63A1-9B62D37ADA08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1DBA9D6-A9B1-7FCD-808E-B168AA6A9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08867CE-55FF-98E1-E59B-5EFDB83EDA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231BB56-1F94-8C4A-F154-EDC7280AB9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6534BD-16D8-659F-809E-ED02EAF732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EA698C4-6E8B-E59F-8294-E0801BAF3A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0187" y="1627165"/>
            <a:ext cx="5303625" cy="404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50029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F3021-AE25-938D-F42F-66E790940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E2B7FAC-0052-945F-995B-0C1F2208D3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366ED8A-3AD6-12C8-4199-6AB1EB65841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042A87-C857-A30B-C3E7-AE69A1209EE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9AE71D-00ED-740C-214D-783BF94BA8A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CA0058-DE97-323C-0AE7-B0CDD26AB856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C0B43A8-B53D-4404-D0D6-DAA2235593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706DEB1-F68F-B3A1-7315-D4A3CCC3EA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70B5AAF-4919-2BEA-EC92-18308982D2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73B569-FE2F-78CA-7EF9-40FA1E3A41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tre 17">
            <a:extLst>
              <a:ext uri="{FF2B5EF4-FFF2-40B4-BE49-F238E27FC236}">
                <a16:creationId xmlns:a16="http://schemas.microsoft.com/office/drawing/2014/main" id="{6642A138-723A-2EEE-2BF9-6BFF2DC0D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56BC6E7-835F-8C19-C231-4AE4413479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6121" y="1584000"/>
            <a:ext cx="6626639" cy="5060015"/>
          </a:xfrm>
          <a:prstGeom prst="rect">
            <a:avLst/>
          </a:prstGeom>
        </p:spPr>
      </p:pic>
      <p:sp>
        <p:nvSpPr>
          <p:cNvPr id="2" name="Flèche : gauche 1">
            <a:extLst>
              <a:ext uri="{FF2B5EF4-FFF2-40B4-BE49-F238E27FC236}">
                <a16:creationId xmlns:a16="http://schemas.microsoft.com/office/drawing/2014/main" id="{E2F54245-8DA1-625C-8D49-A1D830703A57}"/>
              </a:ext>
            </a:extLst>
          </p:cNvPr>
          <p:cNvSpPr/>
          <p:nvPr/>
        </p:nvSpPr>
        <p:spPr>
          <a:xfrm>
            <a:off x="7909880" y="4738846"/>
            <a:ext cx="365760" cy="193040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E0EEB91-0DC4-E0B3-67A2-0F0E1F7301F8}"/>
              </a:ext>
            </a:extLst>
          </p:cNvPr>
          <p:cNvSpPr/>
          <p:nvPr/>
        </p:nvSpPr>
        <p:spPr>
          <a:xfrm>
            <a:off x="5054601" y="4009073"/>
            <a:ext cx="2740482" cy="1845627"/>
          </a:xfrm>
          <a:prstGeom prst="roundRect">
            <a:avLst>
              <a:gd name="adj" fmla="val 5556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20749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8D238-227E-1C0F-015F-8BC90BC92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61CB7EB4-424F-EAEF-8DAB-1CEB7BF00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فِي أَيِّ قَرْنٍ بَدَأَتْ تَظْهَرُ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ٱلْآلَاتُ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ٱلْجَدِيدَةُ فِي ٱلْمَصَانِعِ؟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8EADBB4-A0D1-5AB3-0974-189C856372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E35AE90-814C-60AE-DB1E-3DD9F7D940BB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705CAA-AD51-8D08-1381-18335071A38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BB26EC-9E63-BA22-ED7B-DBEE8A0C941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5BC909-1415-BA31-53CF-2191F39D32C0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BE8C5F9-728F-40E4-1291-3990A30FF1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2839716-54F3-51FD-554B-3A5CF9185A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42D263E-2A30-0F1F-F70C-77271313D9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0FA3B6-A250-64F0-545C-F7C586AD10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417C2F6-65FD-AACA-7775-BCB4E10697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0187" y="1627165"/>
            <a:ext cx="5303625" cy="404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97819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A9F8E-B46D-870F-38AE-5C4AA30A9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6E1B62D3-3CE7-2239-DFF2-330CB27F4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مَا ٱلْفِكْرَةُ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ٱلذَّكِيَّةُ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ٱلَّتِي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ٱقْتَرَحَهَا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هِنْرِي فُورْدٌ لِتَنْظِيمِ ٱلْعَمَلِ فِي ٱلْمَصَانِعِ؟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579932-50E9-6D30-0C6A-5F11A7EB71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9DC0EFC-0058-0448-7233-4312D43DF55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E526AA-4F58-5CF4-7E3D-3E0E97CC522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CA7916-0C63-AFE0-CADE-41A827F7BE6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89C127-95DE-52CE-2024-5FA15B02F205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21218F0-B27F-A01F-070D-4221698818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A4ADF2-BB5F-AE93-2CD6-1A054717E5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DA87474-E66D-9E05-23EF-0619F9125D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E44F24F-EBA1-37F7-0F3A-606BF0C98D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18D7EB0-276A-970B-5B65-9007B0F516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0187" y="1627165"/>
            <a:ext cx="5303625" cy="404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0664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CF8AA-0F51-565F-EF20-88B89682D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450DFB3A-1798-1E43-7259-30D9FAE93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مَا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ٱلدَّوْرُ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ٱلَّذِي يَقُومُ بِهِ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ٱلْمُهَنْدِسُونَ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دَاخِلَ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ٱلْمَصْنَعِ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1D03A97-A1D0-83FF-C933-FC20899A9A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8A77263-ACBB-C4D7-6343-D2B8CC30AFE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1E40B8-1FA6-6DA1-BF59-B0317A998F88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BA3573-1426-C468-F136-F87AACA89DC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9ECBA8-3825-4709-4D71-3514E74BC43E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33E113-A20C-C515-F5C0-45DB2DC5DD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5E3CC85-F8CC-45EF-1ACA-B007E38A4BA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CAB8421-5362-E227-C78D-B4A98A9B58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66F660-C263-CF6C-4747-5C652A3D10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078FAB3-83F2-AC4C-0640-926253D2B7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0187" y="1627165"/>
            <a:ext cx="5303625" cy="404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19734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45DF7-5DD8-A164-109C-0C80E51EC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0FAEE95F-D131-D162-55F5-585C4FAB9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مَاذَا يَعْنِي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ٱلْمُصْطَلَحُ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"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ٱَلتَّصْنِيعُ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" كَمَا وَرَدَ فِي ٱلنَّصِّ؟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4841C05-8F23-8C31-6279-D9C2A9F768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CCCBFEB-EF3F-C5A4-DC32-D3D3800447B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E6C290-AC62-4BF7-DBD4-368050DD2B6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A3AA41-4D1A-29E5-65CD-9A4510021DC5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1894BF-B534-FA28-C0BE-8A34157286E5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EB055B9-8A0C-2303-7B63-6A47EF77A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C0A1AAD-3106-1EA6-728A-BFBBD988D0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DE58BFD-AE07-923E-A293-4FD6F16926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3564AA-32D6-15BA-2480-36670DB36F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03FC79F-5B65-CAB5-0E0F-BA70205EF1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0187" y="1627165"/>
            <a:ext cx="5303625" cy="404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63649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AD916-8F95-1A5B-7A49-16D7751D2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9085A62F-3EFB-61BE-5FF3-80E394E6D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قبل أن ننتقل للنشاط الموالي انصتوا جيدا للأنشودة التالية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الأنشودة</a:t>
            </a:r>
          </a:p>
        </p:txBody>
      </p:sp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FD02EE0-86C0-1702-9F64-BB65E13E0E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FINALE NACHID HADAYAY DONE">
            <a:hlinkClick r:id="" action="ppaction://media"/>
            <a:extLst>
              <a:ext uri="{FF2B5EF4-FFF2-40B4-BE49-F238E27FC236}">
                <a16:creationId xmlns:a16="http://schemas.microsoft.com/office/drawing/2014/main" id="{DB4F1418-CC3E-7A07-94E1-EB32FF08E66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8440" y="1922317"/>
            <a:ext cx="7947119" cy="447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2597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13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319A1-46BC-CE7B-0AB3-837B23317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BFBB4535-AF7C-B101-7327-E3AB93855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قراءة-2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AF68033-14A3-81B0-95E1-7D4812444B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623052D-3F7E-83E2-923E-C94B0B1E5E58}"/>
              </a:ext>
            </a:extLst>
          </p:cNvPr>
          <p:cNvSpPr txBox="1"/>
          <p:nvPr/>
        </p:nvSpPr>
        <p:spPr>
          <a:xfrm>
            <a:off x="6148179" y="1777877"/>
            <a:ext cx="10230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قراءة-2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F93AB50-7E4A-A23D-89EF-4F17D8FCA5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D0FE46BA-0910-FC4B-E96B-79C1373A83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87320" y="959576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9DF881D-D977-272B-D19A-327A23E94A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25" y="1777877"/>
            <a:ext cx="469078" cy="54000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4FF9322-ACD5-820F-720C-61D4CFBF1B79}"/>
              </a:ext>
            </a:extLst>
          </p:cNvPr>
          <p:cNvSpPr txBox="1">
            <a:spLocks/>
          </p:cNvSpPr>
          <p:nvPr/>
        </p:nvSpPr>
        <p:spPr>
          <a:xfrm>
            <a:off x="1902113" y="3227095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نص: مُخْتَبَراتُ </a:t>
            </a:r>
            <a:r>
              <a:rPr lang="ar-MA" sz="3200" b="1" dirty="0" err="1">
                <a:cs typeface="Microsoft Uighur" panose="02000000000000000000" pitchFamily="2" charset="-78"/>
              </a:rPr>
              <a:t>ٱلْأَحْلامِ</a:t>
            </a:r>
            <a:r>
              <a:rPr lang="ar-MA" sz="3200" b="1" dirty="0">
                <a:cs typeface="Microsoft Uighur" panose="02000000000000000000" pitchFamily="2" charset="-78"/>
              </a:rPr>
              <a:t> (الحصة الثانية)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توظيف استراتيجية </a:t>
            </a:r>
            <a:r>
              <a:rPr lang="ar-MA" sz="3200" b="1" dirty="0" err="1">
                <a:cs typeface="Microsoft Uighur" panose="02000000000000000000" pitchFamily="2" charset="-78"/>
              </a:rPr>
              <a:t>الفهم:تحديد</a:t>
            </a:r>
            <a:r>
              <a:rPr lang="ar-MA" sz="3200" b="1" dirty="0">
                <a:cs typeface="Microsoft Uighur" panose="02000000000000000000" pitchFamily="2" charset="-78"/>
              </a:rPr>
              <a:t> السبب و النتيجة. </a:t>
            </a:r>
          </a:p>
        </p:txBody>
      </p:sp>
    </p:spTree>
    <p:extLst>
      <p:ext uri="{BB962C8B-B14F-4D97-AF65-F5344CB8AC3E}">
        <p14:creationId xmlns:p14="http://schemas.microsoft.com/office/powerpoint/2010/main" val="33812987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91359-F750-B1CC-3CC9-0FFA4BB64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43471D2-1F8B-6F8F-D90C-7CC3551CF6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3BE49C0-ED43-EF3D-5970-4AAF784F82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D093FB-4FCF-845B-560E-66B46040E2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F0C9FFF-8659-17B9-F506-7006BE9502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7CE9DD3-1624-8922-1F67-C108A957355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897780-8442-4711-B33E-11E39BBEEB1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A1E733-1AB9-9AF7-56BD-32725B5CFAD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4D96F2-6376-5473-E0BD-BC9E5B50F51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DB3359-5027-7BE7-92EE-A37A4843680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716A808-DBDC-499F-F661-654E7A8A02C4}"/>
              </a:ext>
            </a:extLst>
          </p:cNvPr>
          <p:cNvSpPr txBox="1"/>
          <p:nvPr/>
        </p:nvSpPr>
        <p:spPr>
          <a:xfrm>
            <a:off x="-309475" y="8293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85 و أجيبوا بشكل فردي عن السؤال  التالي:</a:t>
            </a:r>
            <a:endParaRPr kumimoji="0" lang="ar-MA" sz="2400" b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A84D0446-789B-F162-80ED-ED33258C48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35E144A-96FC-9F66-08DA-8AF988E6A9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610" y="1563802"/>
            <a:ext cx="3362402" cy="5157460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0D1F792-E9BC-970A-5C1D-DC0935532744}"/>
              </a:ext>
            </a:extLst>
          </p:cNvPr>
          <p:cNvSpPr/>
          <p:nvPr/>
        </p:nvSpPr>
        <p:spPr>
          <a:xfrm>
            <a:off x="3492500" y="2255065"/>
            <a:ext cx="2869961" cy="729436"/>
          </a:xfrm>
          <a:prstGeom prst="roundRect">
            <a:avLst>
              <a:gd name="adj" fmla="val 18242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33060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5DB5F-CE1C-5DF0-B5C6-CFD4FBA07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1F46993-1163-D7B0-8CDF-9FB82505EF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3C2DB0-E11C-EF8F-C418-6532C752AC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F74D360-09CF-7873-90E4-B59840A2DD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29BD4D5-5481-952F-A7D9-9CA3B46AF9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0140681-EE0A-11AE-F565-4D274E6EC3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3F95CF4-55C8-39E3-48AE-E2B878765EB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1E3BE5-FC91-0923-0DAE-85F446818F4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CBEC27-A3BE-68CB-BBA5-A883EFD2CF3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350606-7410-BAE5-FFFA-341C9BAD667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AC5C859-90DB-BC6D-045F-D062C6C78BAD}"/>
              </a:ext>
            </a:extLst>
          </p:cNvPr>
          <p:cNvSpPr txBox="1"/>
          <p:nvPr/>
        </p:nvSpPr>
        <p:spPr>
          <a:xfrm>
            <a:off x="-309475" y="8293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أركب العبارات التالية في جمل مفيدة من اختياري.</a:t>
            </a:r>
            <a:endParaRPr kumimoji="0" lang="ar-MA" sz="2400" b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EE31CF3F-5BF3-D33F-A3A2-65FB261C81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DF977A-AEC8-2854-8CE4-119503F212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2790" y="1482060"/>
            <a:ext cx="5890770" cy="69348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E0831DF-7489-73A8-1A0F-4214989862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6300" y="2899625"/>
            <a:ext cx="1597949" cy="260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48452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26850-8877-DE74-0E64-0F33852DF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55B435B-7B9D-CF71-82B5-609ECBF814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F42BBB-BDC0-5B99-8A05-6F58F5C5B8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E39A7B-2A3A-E63C-71AB-6A850A6E23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20FD88E-A1A9-4564-83D0-EE357E8894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32477C2-216A-9058-E4AF-68B772EAC8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2BF2EB-7BF2-1F2E-7582-BFF17AB7D93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08909B5-CF5B-98B6-809C-2066EF48B28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BCA72E7-C6B9-FBFA-ADD5-98B834E62EA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1450DB-57B6-1B8D-F206-1EEFEDC2559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A7D4C80-1AFD-0B00-0DF2-5762991A62CC}"/>
              </a:ext>
            </a:extLst>
          </p:cNvPr>
          <p:cNvSpPr txBox="1"/>
          <p:nvPr/>
        </p:nvSpPr>
        <p:spPr>
          <a:xfrm>
            <a:off x="-309475" y="63189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للتصحيح/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نماذج لجمل تتضمن الكلمات المطلوبة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يضغط الأستاذ على زر جهاز التحكم لتظهر الإجابات تباعا بعد الاطلاع على إجابات المتعلمين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CBCAB782-BB5D-E2AB-4283-0411A2D385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B37CC7-E527-35CB-A2F5-134FF1351E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2790" y="1482060"/>
            <a:ext cx="5890770" cy="69348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6E8E275-2B43-40B7-1C5C-EE8A950D71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6300" y="2899625"/>
            <a:ext cx="1597949" cy="260841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F198136-9655-2144-4576-4E7B01E7CDC3}"/>
              </a:ext>
            </a:extLst>
          </p:cNvPr>
          <p:cNvSpPr txBox="1"/>
          <p:nvPr/>
        </p:nvSpPr>
        <p:spPr>
          <a:xfrm>
            <a:off x="0" y="2866491"/>
            <a:ext cx="72263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يَعْتَمِدُ تَصْنيعُ ٱلسَّيّاراتِ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ٱعْتِماداً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كَبيراً عَلى ٱلرّوبوتاتِ.</a:t>
            </a:r>
            <a:endParaRPr kumimoji="0" lang="ar-MA" sz="4400" b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CE6D68E-D79E-0352-D6D7-20277BFF06E1}"/>
              </a:ext>
            </a:extLst>
          </p:cNvPr>
          <p:cNvSpPr txBox="1"/>
          <p:nvPr/>
        </p:nvSpPr>
        <p:spPr>
          <a:xfrm>
            <a:off x="0" y="3802545"/>
            <a:ext cx="72263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مُخْتَبَرٌ مُتَطَوِّرٌ يُسْتَخْدَمُ لِلْأَبْحاثِ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ٱلْعِلْمِيَّةِ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EB96432-4BCA-AE81-EA00-2B6EDA36D324}"/>
              </a:ext>
            </a:extLst>
          </p:cNvPr>
          <p:cNvSpPr txBox="1"/>
          <p:nvPr/>
        </p:nvSpPr>
        <p:spPr>
          <a:xfrm>
            <a:off x="13883" y="4771734"/>
            <a:ext cx="72263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تُنْتِجُ ٱلْمَصانِعُ أَدَواتٍ مُذْهِلَةً كُلَّ يَوْمٍ.</a:t>
            </a:r>
          </a:p>
        </p:txBody>
      </p:sp>
    </p:spTree>
    <p:extLst>
      <p:ext uri="{BB962C8B-B14F-4D97-AF65-F5344CB8AC3E}">
        <p14:creationId xmlns:p14="http://schemas.microsoft.com/office/powerpoint/2010/main" val="24279641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61BCD-3F12-CD11-EE45-EA61D776F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E2B1528-68CC-EBBC-4B5B-2A8B2BBD383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21095E-B1C6-669B-BE34-80424E808A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E7CDDF5-B5D3-D337-D0E5-79AD2032B6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3CEE3CE-0C32-2BA6-4A86-F013AF63EE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657C1D9-72FB-DAF4-1EC0-248872445B1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43F6E8-A055-DE13-9B24-95C773DC023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0A367E-BE03-BBB5-A2B9-948DF4DAAB6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6586EA-6D07-92A0-715B-7D5F35D4459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EC0520-524E-D36E-5DB9-AFB9BAC4944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F4EB352-93E0-E7BF-2A4A-CFCCA6971FFF}"/>
              </a:ext>
            </a:extLst>
          </p:cNvPr>
          <p:cNvSpPr txBox="1"/>
          <p:nvPr/>
        </p:nvSpPr>
        <p:spPr>
          <a:xfrm>
            <a:off x="-309475" y="8293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الآن عن التمرين رقم 2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D4FB1E33-CA4E-6EA1-6790-D1480A8017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CB1A91-699F-5E07-4E56-AE77E4D40F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610" y="1563802"/>
            <a:ext cx="3362402" cy="5157460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D5C80506-9D16-353E-F410-7BDF552A4F7D}"/>
              </a:ext>
            </a:extLst>
          </p:cNvPr>
          <p:cNvSpPr/>
          <p:nvPr/>
        </p:nvSpPr>
        <p:spPr>
          <a:xfrm>
            <a:off x="3492500" y="2959099"/>
            <a:ext cx="2869961" cy="393701"/>
          </a:xfrm>
          <a:prstGeom prst="roundRect">
            <a:avLst>
              <a:gd name="adj" fmla="val 18242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75641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1E3CA-8491-952F-D31A-B3E3A6BE1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AE924E3-9A96-7D11-6FB4-23C569BE5F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952A5E-DBA6-06F7-5800-D8EF982E4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F3C2825-4F1B-7706-5CF8-E92DD21781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70203EA-058C-FDE1-7927-83DEAC295B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7C165E5-26AD-B78E-3FA3-259FB4CBF0F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18F24F-A717-76F7-0F80-5ABA3FC9789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E0F357-BA9F-5B2C-C4E1-8BE969BBD8D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0CA41A9-D874-825D-CB5A-EDEB41FAD8E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83F143-39F0-FB31-6901-0EF90C9D2CF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7F399C9-569C-613C-3997-0B9E635B927E}"/>
              </a:ext>
            </a:extLst>
          </p:cNvPr>
          <p:cNvSpPr txBox="1"/>
          <p:nvPr/>
        </p:nvSpPr>
        <p:spPr>
          <a:xfrm>
            <a:off x="-309475" y="8293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أصوغ أربع كلمات مشتقة من كلمة "مَصْنَعٌ"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CA0D4581-4D04-6AFE-90A6-9B6702BCC5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CE19F7-B685-D84E-E63F-FCD0B13069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6684" y="1388093"/>
            <a:ext cx="5204911" cy="62489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DEDCF32-4EA4-D6D8-8966-3B025F76BFCF}"/>
              </a:ext>
            </a:extLst>
          </p:cNvPr>
          <p:cNvSpPr txBox="1"/>
          <p:nvPr/>
        </p:nvSpPr>
        <p:spPr>
          <a:xfrm>
            <a:off x="8148252" y="2061224"/>
            <a:ext cx="630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7903423-C963-299E-E137-C3674EA81A78}"/>
              </a:ext>
            </a:extLst>
          </p:cNvPr>
          <p:cNvSpPr txBox="1"/>
          <p:nvPr/>
        </p:nvSpPr>
        <p:spPr>
          <a:xfrm>
            <a:off x="8156149" y="2899424"/>
            <a:ext cx="630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8F2B2E5-5965-20DD-2CDC-4D5534D23468}"/>
              </a:ext>
            </a:extLst>
          </p:cNvPr>
          <p:cNvSpPr txBox="1"/>
          <p:nvPr/>
        </p:nvSpPr>
        <p:spPr>
          <a:xfrm>
            <a:off x="8156149" y="3622699"/>
            <a:ext cx="630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4D3B00A-4ED3-FC0B-CDAD-4CEF8CB20101}"/>
              </a:ext>
            </a:extLst>
          </p:cNvPr>
          <p:cNvSpPr txBox="1"/>
          <p:nvPr/>
        </p:nvSpPr>
        <p:spPr>
          <a:xfrm>
            <a:off x="8164046" y="4460899"/>
            <a:ext cx="630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534808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6FA5C-7639-24C7-7CAD-34D6E4B6D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D1E1DC4-CB05-1442-D2AE-9AB3455CDD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3BCCF4C-2E54-7734-21CE-AE832AAB34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A12DAA5-27B4-2EDF-834D-1817519CAC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84E00D9-E5CE-16C9-CD5B-58C99F7E8D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D4271B3-92AE-1B2A-D518-A23D4B67F3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9A4762-D0B3-072A-FD06-84BA32CE2D5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C6E50F1-F0C6-809F-FB6B-8CDD332DEB1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6A9C88-9525-0922-523F-AD84D513544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70E94A8-7416-72A6-7282-F2A0C7C35D2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5F9FFBA1-0B45-1588-59B5-C5372422E3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068E719-90C4-A02A-2BB9-5B4D6FB8AB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6684" y="1388093"/>
            <a:ext cx="5204911" cy="62489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46766D1-ED47-A4BB-2CE7-046F87309ED9}"/>
              </a:ext>
            </a:extLst>
          </p:cNvPr>
          <p:cNvSpPr txBox="1"/>
          <p:nvPr/>
        </p:nvSpPr>
        <p:spPr>
          <a:xfrm>
            <a:off x="8148252" y="2061224"/>
            <a:ext cx="630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5060853-14C4-8AB3-DBB7-91B7155486F6}"/>
              </a:ext>
            </a:extLst>
          </p:cNvPr>
          <p:cNvSpPr txBox="1"/>
          <p:nvPr/>
        </p:nvSpPr>
        <p:spPr>
          <a:xfrm>
            <a:off x="8156149" y="2899424"/>
            <a:ext cx="630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29448A2-8F99-2FC7-BCAD-3AC9188B35AB}"/>
              </a:ext>
            </a:extLst>
          </p:cNvPr>
          <p:cNvSpPr txBox="1"/>
          <p:nvPr/>
        </p:nvSpPr>
        <p:spPr>
          <a:xfrm>
            <a:off x="8156149" y="3622699"/>
            <a:ext cx="630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88D2699-7620-8900-D40A-08785C4CED55}"/>
              </a:ext>
            </a:extLst>
          </p:cNvPr>
          <p:cNvSpPr txBox="1"/>
          <p:nvPr/>
        </p:nvSpPr>
        <p:spPr>
          <a:xfrm>
            <a:off x="8164046" y="4460899"/>
            <a:ext cx="630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F4C77B-44B5-ED0E-4425-BE6ED854A124}"/>
              </a:ext>
            </a:extLst>
          </p:cNvPr>
          <p:cNvSpPr txBox="1"/>
          <p:nvPr/>
        </p:nvSpPr>
        <p:spPr>
          <a:xfrm>
            <a:off x="-309475" y="63189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للتصحيح/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كلمات جديدة 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يضغط الأستاذ على زر جهاز التحكم لتظهر الإجابات تباعا بعد الاطلاع على إجابات المتعلمين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E037E90-D52A-6202-27F0-D66515E4F771}"/>
              </a:ext>
            </a:extLst>
          </p:cNvPr>
          <p:cNvSpPr txBox="1"/>
          <p:nvPr/>
        </p:nvSpPr>
        <p:spPr>
          <a:xfrm>
            <a:off x="6362461" y="2403380"/>
            <a:ext cx="18398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صِناعَةٌ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22559CD-4BD9-AB4E-7C28-453BA52EDB93}"/>
              </a:ext>
            </a:extLst>
          </p:cNvPr>
          <p:cNvSpPr txBox="1"/>
          <p:nvPr/>
        </p:nvSpPr>
        <p:spPr>
          <a:xfrm>
            <a:off x="6308395" y="3184117"/>
            <a:ext cx="18398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صانِعٌ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B280F4-D8AD-2C0A-122D-273C6A27AD2D}"/>
              </a:ext>
            </a:extLst>
          </p:cNvPr>
          <p:cNvSpPr txBox="1"/>
          <p:nvPr/>
        </p:nvSpPr>
        <p:spPr>
          <a:xfrm>
            <a:off x="6387138" y="4053586"/>
            <a:ext cx="18398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صَنْعَةٌ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BF5E31-B10B-5316-B392-202566FDDF46}"/>
              </a:ext>
            </a:extLst>
          </p:cNvPr>
          <p:cNvSpPr txBox="1"/>
          <p:nvPr/>
        </p:nvSpPr>
        <p:spPr>
          <a:xfrm>
            <a:off x="6395035" y="4823198"/>
            <a:ext cx="18398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مَصْنوعٌ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1949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0AED4-BEAF-B1F9-1F41-7BA0C791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9732BF5-8AF7-9914-3F91-35C3289624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7C57D8-8C89-1859-20B8-15913EB2C7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1DEFB5B-ADDF-1922-DF23-C19AC97224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99D199-BB2A-4131-C1FD-6643071201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818DC88-B9B9-5933-734B-C1F55D3A48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63AD74-A65E-85E0-B299-BB4BAB02C4F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833001-FB31-2B13-2765-D1EB9D59989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B61A398-1651-A5F4-7DE4-7ECD45A3B01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9C4EB7-0890-36B4-5850-2DCC4BF1DB2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9C3D808-0DFF-8784-CCFD-D5F08DC152AD}"/>
              </a:ext>
            </a:extLst>
          </p:cNvPr>
          <p:cNvSpPr txBox="1"/>
          <p:nvPr/>
        </p:nvSpPr>
        <p:spPr>
          <a:xfrm>
            <a:off x="-309475" y="8293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الآن من يذكرنا بخطوات إسْتْراتيجِيَّةُ تَحْديدِ ٱلسَّبَبِ وَ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ٱلنَّتيجَةِ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000FCD-6ABD-7024-1B77-4DA2B515F1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336BEA8-4AD0-21B6-D961-4F43B4325EE2}"/>
              </a:ext>
            </a:extLst>
          </p:cNvPr>
          <p:cNvSpPr txBox="1"/>
          <p:nvPr/>
        </p:nvSpPr>
        <p:spPr>
          <a:xfrm>
            <a:off x="1502382" y="3279560"/>
            <a:ext cx="645826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تَحْديدِ ٱلسَّبَبِ وَ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ٱلنَّتيجَةِ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355181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8862D-B8A9-0F60-9A1E-32F66214D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C0DEA68-E18B-F016-D081-93E6659C7D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42A9F0-A394-BBA3-0BD5-562278C535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967F73-56D6-FF0A-3E45-1337E6527A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51FC35A-5804-0CBA-5BA7-982A9EC26A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11153F1-9D28-FBFD-20EA-AB206A2600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D8BB44-A77A-D4F3-72B5-9205F28333C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A0FB376-CBE5-3F6D-F7CE-A4456B86638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43B7F7-0985-892D-0286-88C5073E634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BB1725-A6AD-99B0-B872-B9779A0BB52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08CD624-51C8-604A-9044-065EAAD16A6B}"/>
              </a:ext>
            </a:extLst>
          </p:cNvPr>
          <p:cNvSpPr txBox="1"/>
          <p:nvPr/>
        </p:nvSpPr>
        <p:spPr>
          <a:xfrm>
            <a:off x="-309475" y="8293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. من يقرأ؟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8F7C31D-58A9-FC70-5256-F6290F14A1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21C2E54-0777-2645-618F-8631A0C2175F}"/>
              </a:ext>
            </a:extLst>
          </p:cNvPr>
          <p:cNvSpPr txBox="1"/>
          <p:nvPr/>
        </p:nvSpPr>
        <p:spPr>
          <a:xfrm>
            <a:off x="1118082" y="2032636"/>
            <a:ext cx="3511402" cy="116853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لِماذا.........؟   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CB5D7C3-FAC2-C12D-D0F7-C787163B8DCC}"/>
              </a:ext>
            </a:extLst>
          </p:cNvPr>
          <p:cNvSpPr txBox="1"/>
          <p:nvPr/>
        </p:nvSpPr>
        <p:spPr>
          <a:xfrm>
            <a:off x="851684" y="3037449"/>
            <a:ext cx="3511402" cy="116853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سَبَبُ ..........؟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5E586E-DD43-58AC-1751-E06B435571A2}"/>
              </a:ext>
            </a:extLst>
          </p:cNvPr>
          <p:cNvSpPr txBox="1"/>
          <p:nvPr/>
        </p:nvSpPr>
        <p:spPr>
          <a:xfrm>
            <a:off x="5466716" y="2813878"/>
            <a:ext cx="322913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تَحْديدُ ٱلسَّبَبِ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12" name="Connecteur : en angle 11">
            <a:extLst>
              <a:ext uri="{FF2B5EF4-FFF2-40B4-BE49-F238E27FC236}">
                <a16:creationId xmlns:a16="http://schemas.microsoft.com/office/drawing/2014/main" id="{CAD1BB9F-B476-4C3E-B803-801A75C93C24}"/>
              </a:ext>
            </a:extLst>
          </p:cNvPr>
          <p:cNvCxnSpPr>
            <a:stCxn id="9" idx="1"/>
          </p:cNvCxnSpPr>
          <p:nvPr/>
        </p:nvCxnSpPr>
        <p:spPr>
          <a:xfrm rot="10800000">
            <a:off x="4129006" y="2803948"/>
            <a:ext cx="1337710" cy="594201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 : en angle 18">
            <a:extLst>
              <a:ext uri="{FF2B5EF4-FFF2-40B4-BE49-F238E27FC236}">
                <a16:creationId xmlns:a16="http://schemas.microsoft.com/office/drawing/2014/main" id="{692CB807-AE8C-EF2B-E138-3F8CBC3102A6}"/>
              </a:ext>
            </a:extLst>
          </p:cNvPr>
          <p:cNvCxnSpPr>
            <a:stCxn id="9" idx="1"/>
          </p:cNvCxnSpPr>
          <p:nvPr/>
        </p:nvCxnSpPr>
        <p:spPr>
          <a:xfrm rot="10800000" flipV="1">
            <a:off x="4039718" y="3398147"/>
            <a:ext cx="1426998" cy="359203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BD8EA887-A46A-E2E2-6FC4-9BE2BC821696}"/>
              </a:ext>
            </a:extLst>
          </p:cNvPr>
          <p:cNvSpPr txBox="1"/>
          <p:nvPr/>
        </p:nvSpPr>
        <p:spPr>
          <a:xfrm>
            <a:off x="1098130" y="4148043"/>
            <a:ext cx="3511402" cy="116853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نَتيجَةُ.........؟   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F4B8FCF-5B5E-4A9F-66DD-3F72196DD547}"/>
              </a:ext>
            </a:extLst>
          </p:cNvPr>
          <p:cNvSpPr txBox="1"/>
          <p:nvPr/>
        </p:nvSpPr>
        <p:spPr>
          <a:xfrm>
            <a:off x="831732" y="5152856"/>
            <a:ext cx="3511402" cy="116853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أَدّى..........؟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7070F75-4590-CC4A-D9B3-9E074553D4F8}"/>
              </a:ext>
            </a:extLst>
          </p:cNvPr>
          <p:cNvSpPr txBox="1"/>
          <p:nvPr/>
        </p:nvSpPr>
        <p:spPr>
          <a:xfrm>
            <a:off x="5446764" y="4929285"/>
            <a:ext cx="322913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تَحْديدُ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ٱلنَّتيجَةِ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23" name="Connecteur : en angle 22">
            <a:extLst>
              <a:ext uri="{FF2B5EF4-FFF2-40B4-BE49-F238E27FC236}">
                <a16:creationId xmlns:a16="http://schemas.microsoft.com/office/drawing/2014/main" id="{B3756308-4109-E85C-C670-F0530DC11C3A}"/>
              </a:ext>
            </a:extLst>
          </p:cNvPr>
          <p:cNvCxnSpPr>
            <a:stCxn id="22" idx="1"/>
          </p:cNvCxnSpPr>
          <p:nvPr/>
        </p:nvCxnSpPr>
        <p:spPr>
          <a:xfrm rot="10800000">
            <a:off x="4109054" y="4919355"/>
            <a:ext cx="1337710" cy="594201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 : en angle 23">
            <a:extLst>
              <a:ext uri="{FF2B5EF4-FFF2-40B4-BE49-F238E27FC236}">
                <a16:creationId xmlns:a16="http://schemas.microsoft.com/office/drawing/2014/main" id="{64616F7A-06D0-69C7-057D-9077CFFC6E53}"/>
              </a:ext>
            </a:extLst>
          </p:cNvPr>
          <p:cNvCxnSpPr>
            <a:stCxn id="22" idx="1"/>
          </p:cNvCxnSpPr>
          <p:nvPr/>
        </p:nvCxnSpPr>
        <p:spPr>
          <a:xfrm rot="10800000" flipV="1">
            <a:off x="4019766" y="5513554"/>
            <a:ext cx="1426998" cy="359203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2383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20" grpId="0"/>
      <p:bldP spid="21" grpId="0"/>
      <p:bldP spid="2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2DC52-73C7-80D3-7E09-E65A9A3F5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9116FD6-5546-5E8E-0D4A-BD84FD207F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F7A1A97-DB38-9CB3-3BA2-9E8DBBF6F5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357B7F1-97E6-ED2B-B4CB-F606FC81C0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2FF9CF2-CD0E-3A5D-F91B-414B410CD5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E2A1713-25C3-E9EC-DA47-797F383003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A76602-36C8-E738-00CB-AEE7D7F71BE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B3F7C4-B0A2-F8E2-3290-DCFE4B3DF86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367179-E092-9920-42D7-DFDCF70E141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765FE6-0CC4-8E34-3883-283FAB46DBC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5B4AD57-D80F-2AB8-8768-6F2B2A02F0E4}"/>
              </a:ext>
            </a:extLst>
          </p:cNvPr>
          <p:cNvSpPr txBox="1"/>
          <p:nvPr/>
        </p:nvSpPr>
        <p:spPr>
          <a:xfrm>
            <a:off x="-309475" y="8293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رقم84  في ثنائيات و أجيبوا عن السؤال التالي :</a:t>
            </a:r>
            <a:endParaRPr kumimoji="0" lang="ar-MA" sz="2400" b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EB43ED05-F899-B9EC-BE49-DAADE43032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4D35586-85A3-06FF-1822-724C61B6BF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522" y="1692377"/>
            <a:ext cx="3278578" cy="5028885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9607E3-4EAE-CC14-4861-F82F9C91BC22}"/>
              </a:ext>
            </a:extLst>
          </p:cNvPr>
          <p:cNvSpPr/>
          <p:nvPr/>
        </p:nvSpPr>
        <p:spPr>
          <a:xfrm>
            <a:off x="3426726" y="4068967"/>
            <a:ext cx="2802169" cy="1379334"/>
          </a:xfrm>
          <a:prstGeom prst="roundRect">
            <a:avLst>
              <a:gd name="adj" fmla="val 294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78241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5F255-2C99-D3AC-DEB8-A45EE0471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B431085-AE84-EB1E-902B-0589FBA40D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2270C46-3390-9701-A1BE-C032AEA7E5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07FF15-C6FE-D265-04D6-7B3D757574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820DC62-20A6-83DE-C391-790FEC78ED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E335254-ABCF-0C95-B87B-104A83B4CC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093C294-97D4-601F-D2F7-9724ACB4520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5CE250D-891F-A75B-61D3-71469D3E04E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0577DC-C9C2-D5BA-A3EB-100BB5AA7EF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AE90212-1932-51A4-271B-78E51B8F7CD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52028BE-D4D0-E14A-469A-0B688B5FDBBA}"/>
              </a:ext>
            </a:extLst>
          </p:cNvPr>
          <p:cNvSpPr txBox="1"/>
          <p:nvPr/>
        </p:nvSpPr>
        <p:spPr>
          <a:xfrm>
            <a:off x="-309475" y="8293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كل جملة ثم أملأ الجدول</a:t>
            </a:r>
            <a:endParaRPr kumimoji="0" lang="ar-MA" sz="2400" b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AC6F798E-3EF5-2A52-DAE3-71FCC0E600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F728EA3-5E99-5670-7F33-55AEF0B658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8767" y="1533200"/>
            <a:ext cx="3398815" cy="60965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37F9202-9841-4909-A4F1-B787013DCF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7634" y="2385064"/>
            <a:ext cx="8288731" cy="386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33129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B3921-C0D2-6FC2-2630-3468BAED6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D9FC940-6CB2-2E71-83BD-E01B88DCBC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63B5C1-69AF-3D98-AB2F-E3AA8E9F3C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97B275-B02B-2B14-06E3-230A36869F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F7090C-9740-F94C-93C6-FC36B06939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2E84F21-2A8C-78D0-3429-5EAEEA7CA83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E96F8C-D119-50D3-FE40-2B1AFD5E9CF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E63F93-C0AC-939A-3559-2FAE220A912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867162F-1AE5-256A-FADF-AF4EEA8ACE8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EB62B8-D9B1-7511-AE23-624AFC47EB3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9BD7042-D126-357D-A274-2BAA27DC7FFC}"/>
              </a:ext>
            </a:extLst>
          </p:cNvPr>
          <p:cNvSpPr txBox="1"/>
          <p:nvPr/>
        </p:nvSpPr>
        <p:spPr>
          <a:xfrm>
            <a:off x="1346200" y="829324"/>
            <a:ext cx="6122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لنا إجابته بالنسبة للجملة الأولى؟</a:t>
            </a:r>
            <a:endParaRPr kumimoji="0" lang="ar-MA" sz="2400" b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368BE47A-172D-0011-CDC6-07915A9D34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F145F92-0B5E-23F6-BE5D-7ED80135F2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2275818"/>
            <a:ext cx="8247692" cy="5029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7A5FABB-D480-0336-3CCA-FDBA511295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8767" y="1533200"/>
            <a:ext cx="3398815" cy="60965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5C9E07C-F401-36B8-0D06-C9CB525F65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069" y="3127682"/>
            <a:ext cx="8383779" cy="248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701348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9EF7D-9F6D-13DB-0485-8E6853E9D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ED073FF-16B3-D0BC-493B-AEDB0FC3B0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07CC837-6615-5ABC-A374-64C229CF65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29A984-649B-D2DD-8074-E0F04C8298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F094248-F3D1-4E32-B756-D35C249D31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E960FCF-1EB8-DF20-DEF5-AC54F25FB9B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CC8CC0A-760F-497B-996F-406E5D4A6AA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FD8120-4C3C-8C20-7AD4-CE18833E37F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4D2FDF-BCBE-700A-2A85-64A142D4180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663221-94AB-B1D3-E197-3CCA6A05A09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29C91EB-C695-C64A-48CA-473733113EB0}"/>
              </a:ext>
            </a:extLst>
          </p:cNvPr>
          <p:cNvSpPr txBox="1"/>
          <p:nvPr/>
        </p:nvSpPr>
        <p:spPr>
          <a:xfrm>
            <a:off x="-309475" y="8293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</a:t>
            </a:r>
            <a:endParaRPr kumimoji="0" lang="ar-MA" sz="2400" b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BF0FD648-E104-3802-5D29-9AB06E2A36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C939B0A-6DA4-4231-6179-417F40BC0A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2275818"/>
            <a:ext cx="8247692" cy="50296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63B85E3-FD6F-EC7C-036F-223A605628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8767" y="1533200"/>
            <a:ext cx="3398815" cy="60965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08C7F10-D2FF-5721-D677-1F918B6A31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069" y="3127682"/>
            <a:ext cx="8383779" cy="248089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2A94E17-DCEE-546C-902D-81CD38F3B821}"/>
              </a:ext>
            </a:extLst>
          </p:cNvPr>
          <p:cNvSpPr txBox="1"/>
          <p:nvPr/>
        </p:nvSpPr>
        <p:spPr>
          <a:xfrm>
            <a:off x="5192319" y="4292870"/>
            <a:ext cx="343876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تَوْحيدُ ٱلْجُهودِ بَيْنَ </a:t>
            </a:r>
            <a:r>
              <a:rPr kumimoji="0" lang="ar-MA" sz="3600" b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ٱلْعُمّالِ</a:t>
            </a:r>
            <a:r>
              <a:rPr kumimoji="0" lang="ar-MA" sz="36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 </a:t>
            </a:r>
            <a:r>
              <a:rPr kumimoji="0" lang="ar-MA" sz="3600" b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ٱلْمُهَنْدِسينَ</a:t>
            </a:r>
            <a:r>
              <a:rPr kumimoji="0" lang="ar-MA" sz="36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600" b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4A7CB92-BE01-5E66-B4A3-5B730429768C}"/>
              </a:ext>
            </a:extLst>
          </p:cNvPr>
          <p:cNvSpPr txBox="1"/>
          <p:nvPr/>
        </p:nvSpPr>
        <p:spPr>
          <a:xfrm>
            <a:off x="3281794" y="4015872"/>
            <a:ext cx="177771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صِناعَةُ طائِراتٍ أَسْرَعَ وَ أَكْثَرَ أَماناً.</a:t>
            </a:r>
            <a:endParaRPr kumimoji="0" lang="ar-MA" sz="3600" b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B1C5879-399F-3FA2-EAC7-9AB9CB72DDA4}"/>
              </a:ext>
            </a:extLst>
          </p:cNvPr>
          <p:cNvSpPr txBox="1"/>
          <p:nvPr/>
        </p:nvSpPr>
        <p:spPr>
          <a:xfrm>
            <a:off x="398069" y="4440690"/>
            <a:ext cx="26155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ساهَمَ ...... في.......</a:t>
            </a:r>
            <a:endParaRPr kumimoji="0" lang="ar-MA" sz="3600" b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883388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091F0-C46C-FD88-DD0E-6897159D8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D28AFFF-59C7-CA3A-4DB8-272E0B5F3F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8FAB727-7B7E-F6A5-9463-1A5130CBDE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DDE7F7D-B11C-98BD-17AE-23FD9696AE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71280B2-5724-C338-9BE4-25F3474F5E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69D06FF-E9E4-5C82-5FC7-93A5D2E0BB5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C3105A-8D5B-DBED-58DC-2C806F63867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59884E-4413-C3D0-A195-8FD0F9EC51A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9CFC61-8732-44E1-B567-DAD6E83F777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FB84EE3-E017-0C9E-DCC9-2037185E0CE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D5A0D5B-170E-ACF5-DF51-0F100AC13494}"/>
              </a:ext>
            </a:extLst>
          </p:cNvPr>
          <p:cNvSpPr txBox="1"/>
          <p:nvPr/>
        </p:nvSpPr>
        <p:spPr>
          <a:xfrm>
            <a:off x="1346200" y="829324"/>
            <a:ext cx="6122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لنا إجابته بالنسبة للجملة الثانية؟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A5E5E5D3-D720-80F5-9863-65439D0405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878F405-FAA1-5FD9-A212-060F89F795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8767" y="1533200"/>
            <a:ext cx="3398815" cy="60965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4EDEE7F-44C5-5166-13B7-64D44C9FF0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470" y="3601750"/>
            <a:ext cx="8383779" cy="290064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3D2F711-5BB5-97D9-D346-0C0C7859F1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470" y="2385064"/>
            <a:ext cx="8341378" cy="114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292718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61F62-5CCA-76B2-B87D-EAF27A961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CD70599-EFB0-DE14-6B72-01771E5E03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C599E4-43B2-89F1-61A7-A83AA52E74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8A22D9D-5A9B-A064-6ADD-D5878EB3A7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21AAE5-2522-14DB-5ABF-03794F5CC5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C339FAE-3EA7-EDB9-ACD7-C7813D2172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C8F044-6A98-7962-4658-FB46C57215C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96AAE5-D364-D8FC-1B0B-237CDDCF7B9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B65F095-F1C9-180E-3755-C9548E55407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E65F9A-C0A9-49C5-EE36-B566C826F71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FBBBB2-CC01-6FEC-E81D-3B8F5DEAEBED}"/>
              </a:ext>
            </a:extLst>
          </p:cNvPr>
          <p:cNvSpPr txBox="1"/>
          <p:nvPr/>
        </p:nvSpPr>
        <p:spPr>
          <a:xfrm>
            <a:off x="-309475" y="8293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6E0C55FC-6153-C08F-1F65-03E78B4DEC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116A9F4-566E-1599-DEE2-76BC1D6381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8767" y="1533200"/>
            <a:ext cx="3398815" cy="60965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64DCF1B-FE2D-223F-1A3C-0144FED212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470" y="3601750"/>
            <a:ext cx="8383779" cy="290064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545C895-03ED-8E1C-736B-14C9087628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470" y="2385064"/>
            <a:ext cx="8341378" cy="114043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0E72F3A-37F6-8D64-CE66-8DB0CD53E610}"/>
              </a:ext>
            </a:extLst>
          </p:cNvPr>
          <p:cNvSpPr txBox="1"/>
          <p:nvPr/>
        </p:nvSpPr>
        <p:spPr>
          <a:xfrm>
            <a:off x="4890802" y="4943083"/>
            <a:ext cx="38127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اِعْتِمادُ ٱلْمَصانِعِ عَلى ٱلرّوبوتاتِ وَأَنْظِمَةِ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ٱلذَّكاءِ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ٱلِاصْطِناعِيِّ</a:t>
            </a: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361B76A-CDB9-42AB-9710-A3F9855E8551}"/>
              </a:ext>
            </a:extLst>
          </p:cNvPr>
          <p:cNvSpPr txBox="1"/>
          <p:nvPr/>
        </p:nvSpPr>
        <p:spPr>
          <a:xfrm>
            <a:off x="3073399" y="4389085"/>
            <a:ext cx="201611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تَقَدُّمُ بَعْضِ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ٱلصِّناعاتِ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كَٱلسَّيّاراتِ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وَٱلْإِلِكْترونِيّاتِ</a:t>
            </a: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9855B36-0D3B-12CA-34BD-457B2E5A33E0}"/>
              </a:ext>
            </a:extLst>
          </p:cNvPr>
          <p:cNvSpPr txBox="1"/>
          <p:nvPr/>
        </p:nvSpPr>
        <p:spPr>
          <a:xfrm>
            <a:off x="694944" y="5382345"/>
            <a:ext cx="2597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أَداةُ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ٱلتَّعْليلِ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"مِمّا"</a:t>
            </a: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957404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2" grpId="0"/>
      <p:bldP spid="2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675BB-ABF2-6679-9387-D256B7C7B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7FF87C5-3F52-05C9-452C-FEAA5961AF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DC8366D-09CB-04A0-44C1-44117225B5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7DAAA07-66A6-C680-60D7-5C101C96DE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E86D65-D889-D171-F744-6759A8435F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EC1B019-3DAD-44CD-AC62-DBA2C6D270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493212-DD2E-A6D0-4CBF-11FB01080CF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CD1949E-78BC-C475-E624-0A96EA1A029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EE658D7-0097-00F4-C8DC-E365CFBF969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F04BF5-7791-9625-5DB2-604919120E9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4543BC5-31CB-D5F4-05B7-C96988CCF9E7}"/>
              </a:ext>
            </a:extLst>
          </p:cNvPr>
          <p:cNvSpPr txBox="1"/>
          <p:nvPr/>
        </p:nvSpPr>
        <p:spPr>
          <a:xfrm>
            <a:off x="-309475" y="8293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 أجيبوا عن التمرين التالي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F2F26B33-20EA-D30F-2110-F389D543A8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8B8E4A3-2830-752D-D0C2-BE3FE215B5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522" y="1692377"/>
            <a:ext cx="3278578" cy="5028885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ABB75D9-474E-7BC4-B368-2F934AA42C1C}"/>
              </a:ext>
            </a:extLst>
          </p:cNvPr>
          <p:cNvSpPr/>
          <p:nvPr/>
        </p:nvSpPr>
        <p:spPr>
          <a:xfrm>
            <a:off x="3426726" y="5537199"/>
            <a:ext cx="2802169" cy="635001"/>
          </a:xfrm>
          <a:prstGeom prst="roundRect">
            <a:avLst>
              <a:gd name="adj" fmla="val 13990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73889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31741-F066-4BA8-DD9D-16664CDB7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ECDE30D-66F9-3D2D-857E-AD15E65F97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D9F0BE6-70D0-3515-63E4-BCDE9DBBFE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0635DB-988A-60A8-E947-99406BF508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4E8788F-0B85-78FB-1939-90DEC53818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FB1D107-F6C0-9C3F-FB4A-35D9087F008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E1973C-0DD7-6429-2330-6891EF57E57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ECEFF9-88EF-282E-EA20-4CB7A2F3EA8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8CD871-9F98-FADE-7CB5-9D9C89E7BAC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C4C4057-22C6-8A3F-FDF2-CE3D13FA0A4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E0B59FD-C001-D1A2-4B36-ACBAB6B96C92}"/>
              </a:ext>
            </a:extLst>
          </p:cNvPr>
          <p:cNvSpPr txBox="1"/>
          <p:nvPr/>
        </p:nvSpPr>
        <p:spPr>
          <a:xfrm>
            <a:off x="-245975" y="65152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أستخرج جملة أخرى من النص تتضمن استراتيجية التفسير "السبب و النتيجة"، ثم أملأ الجدول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-يناقش الأستاذ مع المتعلمين إجاباتهم  ويقدم التغذية الراجعة المناسبة 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38AC4C7B-1F67-55A1-E1EE-B69F8B9FC2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DFE127C-930B-32F6-95AD-1B04EF1BBB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8" y="1993551"/>
            <a:ext cx="8383779" cy="57184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1B32E51-E1C7-4B86-00C8-5D3194AD63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470" y="2842276"/>
            <a:ext cx="8383779" cy="290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737180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3ADB3-532B-D63B-7AB8-613ECAFC0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119C453-C68B-3F60-FB17-A6F40776553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FCF53A-0C93-78CA-67BC-FE246D5CB9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09E8160-D8FF-E80A-3B8D-5E5A5FE48F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C40E6C2-CC02-ADD4-C634-17564D8C2A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ACB52E9-B6CB-F2B3-9629-E5061F0EED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D4AD7F-A7F4-4AB4-9DE5-03656520252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7F517C-00BE-BA9D-820D-92E497910CE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1776100-F5A8-A2BE-CD88-681047C3475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5CE4FE-C20B-DE90-A680-4EF58BAF3A0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5F31CDA-0BE7-C5A7-3BCD-0F0AEEDCE0E5}"/>
              </a:ext>
            </a:extLst>
          </p:cNvPr>
          <p:cNvSpPr txBox="1"/>
          <p:nvPr/>
        </p:nvSpPr>
        <p:spPr>
          <a:xfrm>
            <a:off x="879475" y="2188275"/>
            <a:ext cx="7747346" cy="2481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MA" sz="54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نَوْعَ </a:t>
            </a:r>
            <a:r>
              <a:rPr lang="ar-MA" sz="540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54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مُعَلِّلاً جَوابي: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MA" sz="54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أَدَبِيٌّ                       مَعْلوماتِيٌّ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8E8548C-F73B-8427-0960-B97161C0912D}"/>
              </a:ext>
            </a:extLst>
          </p:cNvPr>
          <p:cNvSpPr txBox="1"/>
          <p:nvPr/>
        </p:nvSpPr>
        <p:spPr>
          <a:xfrm>
            <a:off x="522190" y="840541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نَوْعَ ٱلنَّصِّ مُعَلِّلاً جَوابي: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2E7864F5-FE5D-C9D6-3AB5-F0B36504830D}"/>
              </a:ext>
            </a:extLst>
          </p:cNvPr>
          <p:cNvSpPr/>
          <p:nvPr/>
        </p:nvSpPr>
        <p:spPr>
          <a:xfrm>
            <a:off x="5381007" y="3938284"/>
            <a:ext cx="703385" cy="604910"/>
          </a:xfrm>
          <a:prstGeom prst="ellipse">
            <a:avLst/>
          </a:prstGeom>
          <a:noFill/>
          <a:ln w="28575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8FC8B733-511E-B2B7-0C4D-0D39F9F754B7}"/>
              </a:ext>
            </a:extLst>
          </p:cNvPr>
          <p:cNvSpPr/>
          <p:nvPr/>
        </p:nvSpPr>
        <p:spPr>
          <a:xfrm>
            <a:off x="1658069" y="3938284"/>
            <a:ext cx="703385" cy="604910"/>
          </a:xfrm>
          <a:prstGeom prst="ellipse">
            <a:avLst/>
          </a:prstGeom>
          <a:noFill/>
          <a:ln w="28575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40AC02-3901-DF57-3AEF-151043F90C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41701118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F85F8-7D83-1EFC-3FEB-081EF8E48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6EE54DD-155D-AF17-434E-39852ECB2F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CD2B02-4126-26A9-E452-3A915B1B0E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E8C3C00-0350-7445-3289-BC346723CC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2FCA4E7-A623-F35F-7852-DB9116DC58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87AE3B4-47CD-DA56-9F37-979EB22C38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A5FDB0-4E05-6165-C298-6CCC1940B9D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0D5C23-9DBE-84DB-E0BE-8FC36FC6BDC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81AE5A-2EB9-AC12-C5A1-A742CF4A502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908E19-B74F-90D9-3794-56CD83B6DE2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E4BD1B-8539-8728-6FBE-6AE448A71F60}"/>
              </a:ext>
            </a:extLst>
          </p:cNvPr>
          <p:cNvSpPr txBox="1"/>
          <p:nvPr/>
        </p:nvSpPr>
        <p:spPr>
          <a:xfrm>
            <a:off x="879475" y="2188275"/>
            <a:ext cx="7747346" cy="2481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MA" sz="54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نَوْعَ </a:t>
            </a:r>
            <a:r>
              <a:rPr lang="ar-MA" sz="540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54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مُعَلِّلاً جَوابي: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MA" sz="54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أَدَبِيٌّ                       مَعْلوماتِيٌّ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5CBA3B2-F4D9-DAB6-2F86-226929702F90}"/>
              </a:ext>
            </a:extLst>
          </p:cNvPr>
          <p:cNvSpPr txBox="1"/>
          <p:nvPr/>
        </p:nvSpPr>
        <p:spPr>
          <a:xfrm>
            <a:off x="522190" y="840541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يقدم الجواب مع التعليل؟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4F88D683-1D53-59E8-8937-1B557F491B90}"/>
              </a:ext>
            </a:extLst>
          </p:cNvPr>
          <p:cNvSpPr/>
          <p:nvPr/>
        </p:nvSpPr>
        <p:spPr>
          <a:xfrm>
            <a:off x="5381007" y="3938284"/>
            <a:ext cx="703385" cy="604910"/>
          </a:xfrm>
          <a:prstGeom prst="ellipse">
            <a:avLst/>
          </a:prstGeom>
          <a:noFill/>
          <a:ln w="28575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C07C614-9FAD-F539-1614-A4894FDBE76E}"/>
              </a:ext>
            </a:extLst>
          </p:cNvPr>
          <p:cNvSpPr/>
          <p:nvPr/>
        </p:nvSpPr>
        <p:spPr>
          <a:xfrm>
            <a:off x="1658069" y="3938284"/>
            <a:ext cx="703385" cy="604910"/>
          </a:xfrm>
          <a:prstGeom prst="ellipse">
            <a:avLst/>
          </a:prstGeom>
          <a:noFill/>
          <a:ln w="28575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66F08E-0DAC-6096-4345-BE5C501D11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987902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EE4FD-764F-9BA3-8D5B-08D7A83BF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3920BE7-41E4-3BAF-4ECD-45A1C9FE2E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E5BFE8-AC73-AE4F-89D9-C77B1ED04E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CD22FE2-9769-B2B7-50B9-966EDAAA4D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205F85F-ABA5-CE72-A74B-F4BE0DBB5A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CDEDD70-A578-1FDF-D79F-3B7D7805BFF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36C9DD-6529-F57F-7681-DF3A121848C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8CFC2F-F0F7-4A87-1276-3BFE268A1A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D4F02F4-D02F-C6B6-6DB3-4C60CEC8EEA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E29F46-FB04-0F6C-3D7A-3B9FCDBE27A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72BDDF8-87F4-1EC3-FAED-916E915AA649}"/>
              </a:ext>
            </a:extLst>
          </p:cNvPr>
          <p:cNvSpPr txBox="1"/>
          <p:nvPr/>
        </p:nvSpPr>
        <p:spPr>
          <a:xfrm>
            <a:off x="879475" y="2188275"/>
            <a:ext cx="7747346" cy="2481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 نَوْعَ </a:t>
            </a:r>
            <a:r>
              <a:rPr kumimoji="0" lang="ar-MA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ٱلنَّصِّ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مُعَلِّلاً جَوابي:</a:t>
            </a:r>
          </a:p>
          <a:p>
            <a:pPr marL="0" marR="0" lvl="0" indent="0" algn="ct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أَدَبِيٌّ                       مَعْلوماتِيٌّ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E5190EE-9907-1B21-69F8-35AF6DB78D87}"/>
              </a:ext>
            </a:extLst>
          </p:cNvPr>
          <p:cNvSpPr txBox="1"/>
          <p:nvPr/>
        </p:nvSpPr>
        <p:spPr>
          <a:xfrm>
            <a:off x="522190" y="840541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صححوا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89F3D8E2-CCD2-AC2A-95F3-A9858669C227}"/>
              </a:ext>
            </a:extLst>
          </p:cNvPr>
          <p:cNvSpPr/>
          <p:nvPr/>
        </p:nvSpPr>
        <p:spPr>
          <a:xfrm>
            <a:off x="5381007" y="3938284"/>
            <a:ext cx="703385" cy="604910"/>
          </a:xfrm>
          <a:prstGeom prst="ellipse">
            <a:avLst/>
          </a:prstGeom>
          <a:noFill/>
          <a:ln w="28575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307E6CEF-E09A-938F-EC12-5E2B686CC458}"/>
              </a:ext>
            </a:extLst>
          </p:cNvPr>
          <p:cNvSpPr/>
          <p:nvPr/>
        </p:nvSpPr>
        <p:spPr>
          <a:xfrm>
            <a:off x="1658069" y="3938284"/>
            <a:ext cx="703385" cy="604910"/>
          </a:xfrm>
          <a:prstGeom prst="ellipse">
            <a:avLst/>
          </a:prstGeom>
          <a:noFill/>
          <a:ln w="28575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80975B-033C-BAA6-4259-A5CD3B3EB8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8A68B4-AD56-6F93-9C61-48108D40023F}"/>
              </a:ext>
            </a:extLst>
          </p:cNvPr>
          <p:cNvSpPr txBox="1"/>
          <p:nvPr/>
        </p:nvSpPr>
        <p:spPr>
          <a:xfrm>
            <a:off x="1628692" y="3781334"/>
            <a:ext cx="7327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34490541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E60E0-E58B-0E21-F30E-981F15955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DE5CD5E-FD76-D350-173C-4E8F953B91D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78F4B1-CF7A-A559-9357-3E643D3F16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C6C8689-C2BF-CDB6-7128-FF18A181A0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0684D7F-1E27-D1B3-44D5-8E320B59EF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2D7A7AC-FD6E-4227-90DA-5072DA0011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E4E5-135F-CB57-43DE-D850B33132B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A88CB1-9B02-ED2F-702D-0BC2F07E53E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476DD1D-33EA-A100-A853-D3372B3B66F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411AC1-163F-DBF2-802D-10A06E05FDF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A22FEBA-373E-0BBD-15F1-24144AD8B034}"/>
              </a:ext>
            </a:extLst>
          </p:cNvPr>
          <p:cNvSpPr txBox="1"/>
          <p:nvPr/>
        </p:nvSpPr>
        <p:spPr>
          <a:xfrm>
            <a:off x="398069" y="2711122"/>
            <a:ext cx="8136974" cy="2736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4554"/>
              </a:lnSpc>
              <a:defRPr/>
            </a:pPr>
            <a:endParaRPr lang="ar-MA" sz="5400" dirty="0">
              <a:solidFill>
                <a:schemeClr val="accent5">
                  <a:lumMod val="50000"/>
                </a:schemeClr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300"/>
              </a:lnSpc>
              <a:defRPr/>
            </a:pPr>
            <a:r>
              <a:rPr lang="ar-MA" sz="48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اَلنَّصُّ مَعْلوماتِيٌّ لِأَنَّهُ يُقَدِّمُ مَعْلوماتٍ مُنَظَّمَةً بِلُغَةٍ واضِحَةٍ، هَدَفُهُ ٱلْأَوَّلُ إِثْراءُ مَعارِفِ </a:t>
            </a:r>
            <a:r>
              <a:rPr lang="ar-MA" sz="480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ٱلْقارِئِ</a:t>
            </a:r>
            <a:r>
              <a:rPr lang="ar-MA" sz="48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وَتَنْمِيَةُ وَعْيِهِ بِعالَمِ ٱلصِّناعَةِ.</a:t>
            </a:r>
            <a:endParaRPr lang="ar-MA" sz="48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A026416-18CD-2E39-6F55-8D752246FB28}"/>
              </a:ext>
            </a:extLst>
          </p:cNvPr>
          <p:cNvSpPr txBox="1"/>
          <p:nvPr/>
        </p:nvSpPr>
        <p:spPr>
          <a:xfrm>
            <a:off x="598390" y="851427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أحسنتم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A26F67-AE88-FA72-FD26-ABEEBA594A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dessin humoristique, clipart, sourire, émoticône&#10;&#10;Le contenu généré par l’IA peut être incorrect.">
            <a:extLst>
              <a:ext uri="{FF2B5EF4-FFF2-40B4-BE49-F238E27FC236}">
                <a16:creationId xmlns:a16="http://schemas.microsoft.com/office/drawing/2014/main" id="{D85A3A67-CE82-2483-2D08-C0402DF884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9562" y="2176282"/>
            <a:ext cx="893988" cy="85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6069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09B211-4A1D-6124-BA7E-49C4FC93D76C}"/>
              </a:ext>
            </a:extLst>
          </p:cNvPr>
          <p:cNvCxnSpPr>
            <a:cxnSpLocks/>
            <a:stCxn id="22" idx="5"/>
            <a:endCxn id="13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تَوَقٌّعِ مَضْمونِ ٱلنَّصِّ ٱلْقِرائِيِّ وَ أَجَبْتُ عَنْ أَسْئِلَةِ ٱلْفَهْمِ ٱلْعامِّ.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تَوْظيفِ إِسْتْراتيجِيَّةِ تَحْديدِ السَّبَبِ وَ النَّتيجَةِ.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1ADB2CF-13C1-5A9B-D37A-34907A7EFA8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:a16="http://schemas.microsoft.com/office/drawing/2014/main" id="{EC40C0DB-9418-80E0-44C6-60AF4F69A8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5" name="Espace réservé pour une image  14">
            <a:extLst>
              <a:ext uri="{FF2B5EF4-FFF2-40B4-BE49-F238E27FC236}">
                <a16:creationId xmlns:a16="http://schemas.microsoft.com/office/drawing/2014/main" id="{26EE47E8-1DB9-ECA1-2E1E-733476C69E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1685" y="649436"/>
            <a:ext cx="825128" cy="825128"/>
          </a:xfrm>
          <a:prstGeom prst="rect">
            <a:avLst/>
          </a:prstGeom>
        </p:spPr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2B8364D-4FB8-6CB6-D2EF-741174AF95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F71DD24-F681-4850-243A-A7DF3B2374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70F7B5-55A5-AFC7-AB0C-6BF6E39965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B6538D-2D0C-C00E-A398-F7CB6EB766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A028966-349A-B6F0-0382-6D22882ECAF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99150C-3F69-E76C-EF2C-2E1542C97EA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6FF8EC-4186-DA2D-B694-D38C946A725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CB4492A-40CD-FC8F-58DC-552AA244FC8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A4791E-F40A-BA8B-BECF-B5F1422F75E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-270163" y="793237"/>
            <a:ext cx="7919182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 الآن. الفائز بنجمة المشاركة بهدوء  هو (هي) صديقكم (صديقتكم)..... صفقوا له (لها).</a:t>
            </a:r>
            <a:b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000" dirty="0"/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0475" cy="83047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9293AF5-01C0-87BD-8E1D-8B22A0CB316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362B89-3623-6AC9-0D8F-28A22177478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4EC4BD9-940F-CD7A-3ECD-4D834F6C553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65A6C8B-D1BB-635A-BCBF-B2BDFD532CA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D590E16-F646-7E51-2B43-DB621DE20C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BB9340-9385-6AD5-27D7-C7648969065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CB05EE-7ABB-DD2F-448A-458255715F3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CEE341-B3E8-0F89-8378-8DF409903E5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95D138-FC41-0D99-32A3-447C81A0325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109634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0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6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8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9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10721</TotalTime>
  <Words>2086</Words>
  <Application>Microsoft Office PowerPoint</Application>
  <PresentationFormat>Affichage à l'écran (4:3)</PresentationFormat>
  <Paragraphs>481</Paragraphs>
  <Slides>72</Slides>
  <Notes>13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72</vt:i4>
      </vt:variant>
    </vt:vector>
  </HeadingPairs>
  <TitlesOfParts>
    <vt:vector size="103" baseType="lpstr">
      <vt:lpstr>Arial</vt:lpstr>
      <vt:lpstr>Microsoft Uighur</vt:lpstr>
      <vt:lpstr>Dosis Medium</vt:lpstr>
      <vt:lpstr>Calibri</vt:lpstr>
      <vt:lpstr>Noto Sans Symbols</vt:lpstr>
      <vt:lpstr>Modern Love</vt:lpstr>
      <vt:lpstr>Dosis</vt:lpstr>
      <vt:lpstr>Dosis SemiBold</vt:lpstr>
      <vt:lpstr>Wingdings</vt:lpstr>
      <vt:lpstr>Abadi</vt:lpstr>
      <vt:lpstr>Dosis ExtraBold</vt:lpstr>
      <vt:lpstr>00_Env-Enseignant</vt:lpstr>
      <vt:lpstr>1_Env-Enseignant</vt:lpstr>
      <vt:lpstr>1_01- نشاط اعتيادي</vt:lpstr>
      <vt:lpstr>2_Env-Enseignant</vt:lpstr>
      <vt:lpstr>3_Env-Enseignant</vt:lpstr>
      <vt:lpstr>قراءة</vt:lpstr>
      <vt:lpstr>4_Env-Enseignant</vt:lpstr>
      <vt:lpstr>5_Env-Enseignant</vt:lpstr>
      <vt:lpstr>3_01- نشاط اعتيادي</vt:lpstr>
      <vt:lpstr>1_اختتام الحصة</vt:lpstr>
      <vt:lpstr>6_Env-Enseignant</vt:lpstr>
      <vt:lpstr>اختتام الحصة</vt:lpstr>
      <vt:lpstr>7_Env-Enseignant</vt:lpstr>
      <vt:lpstr>2_03- استماع وتحدث</vt:lpstr>
      <vt:lpstr>8_Env-Enseignant</vt:lpstr>
      <vt:lpstr>Thème Office</vt:lpstr>
      <vt:lpstr>9_Env-Enseignant</vt:lpstr>
      <vt:lpstr>01- نشاط اعتيادي</vt:lpstr>
      <vt:lpstr>04- قراءة/ كتابة</vt:lpstr>
      <vt:lpstr>2_Env-Apprenant_Tmplt</vt:lpstr>
      <vt:lpstr>Présentation PowerPoint</vt:lpstr>
      <vt:lpstr>Présentation PowerPoint</vt:lpstr>
      <vt:lpstr>تنظيم حصص الأسبوع التربوي الثاني</vt:lpstr>
      <vt:lpstr>هيكلة حصة اليوم الثاني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20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اقرؤوا  السؤال وحددوا المطلوب. سأعرض عليكم النص. عليكم إيجاد الجواب قبل اختفاء النص. </vt:lpstr>
      <vt:lpstr>انتبهوا سيختفي النص بعد 20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ستقرؤون النص قراءة جماعية . من يريد أن يقود القراءة؟ -يحرص الأستاذ على تتبع مشاركة الجميع في القراءة الجماعية.</vt:lpstr>
      <vt:lpstr> قراءة-1</vt:lpstr>
      <vt:lpstr>الآن سنبدأ حصة القراءة . ستتعرفون على نص قرائي جديد بعنوان "مُخْتَبَراتُ ٱلْأَحْلامِ "</vt:lpstr>
      <vt:lpstr>قبل أن تقرؤوا  النص، ستتعرفون على مفردات ستساعدكم على الفهم.</vt:lpstr>
      <vt:lpstr>ما التعريف المناسب لكل كلمة؟ </vt:lpstr>
      <vt:lpstr>من يقرأ؟ </vt:lpstr>
      <vt:lpstr>من أين نحصل على الأدوات التي نستعملها في حياتنا اليومية ؟ كيف تصنع؟ هل سبق لكم أن زرتم مصنعا؟</vt:lpstr>
      <vt:lpstr>انطلاقا من العنوان والصورة، ما توقعاتكم حول النص؟</vt:lpstr>
      <vt:lpstr>خذوا كراساتكم على الصفحتين 82 و 83 .اقرأوا النص للتحقق من توقعاتكم</vt:lpstr>
      <vt:lpstr>من كان توقعه موافقا لمضمون النص ؟ ما الذي يدل على ذلك من النص القرائي؟.</vt:lpstr>
      <vt:lpstr>تابعوا معي ، سأقرأ الجزء الأول من النص</vt:lpstr>
      <vt:lpstr>الآن؛ سأعين 4 تلاميذ لقراءة فقرات الجزء الثاني – تابعوا </vt:lpstr>
      <vt:lpstr>نتحقق الآن من فهمكم للنص. كَمْ عَدَدُ فَقَراتِ النَّصِّ؟</vt:lpstr>
      <vt:lpstr>من يحدد الفقرات على السبورة؟ - يضغط الأستاذ على زر جهاز التحكم لتبرز الفقرات بعد إجابة المتعلمين.</vt:lpstr>
      <vt:lpstr>عَنْ ماذا يَتَحَدَّثُ ٱلنَّصُّ؟</vt:lpstr>
      <vt:lpstr>أي فقرة من فقرات النص  تتحدث عن تقنية العمل الجديدة التي حسن أداء المصانع في أمريكا و العالم من بعدها؟</vt:lpstr>
      <vt:lpstr>انتبهوا للتصحيح - يضغط الأستاذ على زر جهاز التحكم لتظهر الإجابة</vt:lpstr>
      <vt:lpstr>أي فقرة من فقرات النص  تتحدث عن فوائد استعمال "الروبوتات" بالنسبة للإنسان؟</vt:lpstr>
      <vt:lpstr>انتبهوا للتصحيح - يضغط الأستاذ على زر جهاز التحكم لتظهر الإجابة</vt:lpstr>
      <vt:lpstr>أي فقرة من فقرات النص  تتحدث عن  كيفية صنع القماش في الماضي؟</vt:lpstr>
      <vt:lpstr>انتبهوا للتصحيح - يضغط الأستاذ على زر جهاز التحكم لتظهر الإجابة</vt:lpstr>
      <vt:lpstr>فِي أَيِّ قَرْنٍ بَدَأَتْ تَظْهَرُ ٱلْآلَاتُ ٱلْجَدِيدَةُ فِي ٱلْمَصَانِعِ؟</vt:lpstr>
      <vt:lpstr>مَا ٱلْفِكْرَةُ ٱلذَّكِيَّةُ ٱلَّتِي ٱقْتَرَحَهَا هِنْرِي فُورْدٌ لِتَنْظِيمِ ٱلْعَمَلِ فِي ٱلْمَصَانِعِ؟</vt:lpstr>
      <vt:lpstr>مَا ٱلدَّوْرُ ٱلَّذِي يَقُومُ بِهِ ٱلْمُهَنْدِسُونَ دَاخِلَ ٱلْمَصْنَعِ؟</vt:lpstr>
      <vt:lpstr>مَاذَا يَعْنِي ٱلْمُصْطَلَحُ "ٱَلتَّصْنِيعُ" كَمَا وَرَدَ فِي ٱلنَّصِّ؟</vt:lpstr>
      <vt:lpstr>قبل أن ننتقل للنشاط الموالي انصتوا جيدا للأنشودة التالية  -يضغط الأستاذ على زر جهاز التحكم لتظهر الأنشودة</vt:lpstr>
      <vt:lpstr>قراءة-2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وقت النجمة الآن. الفائز بنجمة المشاركة بهدوء  هو (هي) صديقكم (صديقتكم).....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300</cp:revision>
  <dcterms:created xsi:type="dcterms:W3CDTF">2023-09-20T21:35:22Z</dcterms:created>
  <dcterms:modified xsi:type="dcterms:W3CDTF">2026-03-29T23:18:35Z</dcterms:modified>
</cp:coreProperties>
</file>