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0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21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22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3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2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5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theme/theme28.xml" ContentType="application/vnd.openxmlformats-officedocument.theme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29.xml" ContentType="application/vnd.openxmlformats-officedocument.theme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30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2" r:id="rId19"/>
    <p:sldMasterId id="2147483869" r:id="rId20"/>
    <p:sldMasterId id="2147483885" r:id="rId21"/>
    <p:sldMasterId id="2147483889" r:id="rId22"/>
    <p:sldMasterId id="2147483906" r:id="rId23"/>
    <p:sldMasterId id="2147483929" r:id="rId24"/>
    <p:sldMasterId id="2147483968" r:id="rId25"/>
    <p:sldMasterId id="2147483987" r:id="rId26"/>
    <p:sldMasterId id="2147484002" r:id="rId27"/>
    <p:sldMasterId id="2147484018" r:id="rId28"/>
    <p:sldMasterId id="2147484035" r:id="rId29"/>
    <p:sldMasterId id="2147484047" r:id="rId30"/>
    <p:sldMasterId id="2147484051" r:id="rId31"/>
  </p:sldMasterIdLst>
  <p:notesMasterIdLst>
    <p:notesMasterId r:id="rId91"/>
  </p:notesMasterIdLst>
  <p:sldIdLst>
    <p:sldId id="2134806368" r:id="rId32"/>
    <p:sldId id="2147482483" r:id="rId33"/>
    <p:sldId id="2147482472" r:id="rId34"/>
    <p:sldId id="2147482484" r:id="rId35"/>
    <p:sldId id="2147482488" r:id="rId36"/>
    <p:sldId id="265" r:id="rId37"/>
    <p:sldId id="2147482725" r:id="rId38"/>
    <p:sldId id="262" r:id="rId39"/>
    <p:sldId id="2147482611" r:id="rId40"/>
    <p:sldId id="2147482566" r:id="rId41"/>
    <p:sldId id="2147482649" r:id="rId42"/>
    <p:sldId id="2147482730" r:id="rId43"/>
    <p:sldId id="2147482726" r:id="rId44"/>
    <p:sldId id="2147482727" r:id="rId45"/>
    <p:sldId id="2147482728" r:id="rId46"/>
    <p:sldId id="2147482729" r:id="rId47"/>
    <p:sldId id="2147482731" r:id="rId48"/>
    <p:sldId id="266" r:id="rId49"/>
    <p:sldId id="2147482761" r:id="rId50"/>
    <p:sldId id="2147482755" r:id="rId51"/>
    <p:sldId id="2147482762" r:id="rId52"/>
    <p:sldId id="2147482756" r:id="rId53"/>
    <p:sldId id="2147482763" r:id="rId54"/>
    <p:sldId id="2147482757" r:id="rId55"/>
    <p:sldId id="2147482764" r:id="rId56"/>
    <p:sldId id="2147482758" r:id="rId57"/>
    <p:sldId id="2147482765" r:id="rId58"/>
    <p:sldId id="2147482759" r:id="rId59"/>
    <p:sldId id="2147482766" r:id="rId60"/>
    <p:sldId id="2147482773" r:id="rId61"/>
    <p:sldId id="2147482774" r:id="rId62"/>
    <p:sldId id="2147482619" r:id="rId63"/>
    <p:sldId id="2147482390" r:id="rId64"/>
    <p:sldId id="2147482536" r:id="rId65"/>
    <p:sldId id="2147482586" r:id="rId66"/>
    <p:sldId id="2147482587" r:id="rId67"/>
    <p:sldId id="2147482561" r:id="rId68"/>
    <p:sldId id="2147482588" r:id="rId69"/>
    <p:sldId id="2147482736" r:id="rId70"/>
    <p:sldId id="2147482737" r:id="rId71"/>
    <p:sldId id="2147482657" r:id="rId72"/>
    <p:sldId id="2147482606" r:id="rId73"/>
    <p:sldId id="2147482658" r:id="rId74"/>
    <p:sldId id="2147482738" r:id="rId75"/>
    <p:sldId id="2147482739" r:id="rId76"/>
    <p:sldId id="2147482750" r:id="rId77"/>
    <p:sldId id="2147482596" r:id="rId78"/>
    <p:sldId id="2147482751" r:id="rId79"/>
    <p:sldId id="2147482752" r:id="rId80"/>
    <p:sldId id="2147482753" r:id="rId81"/>
    <p:sldId id="2147482754" r:id="rId82"/>
    <p:sldId id="2147482769" r:id="rId83"/>
    <p:sldId id="2147482770" r:id="rId84"/>
    <p:sldId id="2147482771" r:id="rId85"/>
    <p:sldId id="2147482772" r:id="rId86"/>
    <p:sldId id="2147482564" r:id="rId87"/>
    <p:sldId id="2147482518" r:id="rId88"/>
    <p:sldId id="2147482563" r:id="rId89"/>
    <p:sldId id="2147482522" r:id="rId90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92"/>
    </p:embeddedFont>
    <p:embeddedFont>
      <p:font typeface="Dosis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</p:embeddedFont>
    <p:embeddedFont>
      <p:font typeface="Dosis SemiBold" pitchFamily="2" charset="0"/>
      <p:bold r:id="rId97"/>
    </p:embeddedFont>
    <p:embeddedFont>
      <p:font typeface="Microsoft Uighur" panose="02000000000000000000" pitchFamily="2" charset="-78"/>
      <p:regular r:id="rId98"/>
      <p:bold r:id="rId99"/>
    </p:embeddedFont>
    <p:embeddedFont>
      <p:font typeface="Modern Love" panose="04090805081005020601" pitchFamily="82" charset="0"/>
      <p:regular r:id="rId100"/>
    </p:embeddedFont>
    <p:embeddedFont>
      <p:font typeface="Noto Sans Symbols" panose="020B0604020202020204" charset="0"/>
      <p:regular r:id="rId101"/>
      <p:bold r:id="rId10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FD2B"/>
    <a:srgbClr val="EC028D"/>
    <a:srgbClr val="009242"/>
    <a:srgbClr val="EF8F03"/>
    <a:srgbClr val="E1F4FD"/>
    <a:srgbClr val="732DF1"/>
    <a:srgbClr val="EE8609"/>
    <a:srgbClr val="4472C4"/>
    <a:srgbClr val="DCF3F8"/>
    <a:srgbClr val="B8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8" autoAdjust="0"/>
    <p:restoredTop sz="93478" autoAdjust="0"/>
  </p:normalViewPr>
  <p:slideViewPr>
    <p:cSldViewPr snapToGrid="0">
      <p:cViewPr varScale="1">
        <p:scale>
          <a:sx n="70" d="100"/>
          <a:sy n="70" d="100"/>
        </p:scale>
        <p:origin x="1124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63" Type="http://schemas.openxmlformats.org/officeDocument/2006/relationships/slide" Target="slides/slide32.xml"/><Relationship Id="rId68" Type="http://schemas.openxmlformats.org/officeDocument/2006/relationships/slide" Target="slides/slide37.xml"/><Relationship Id="rId84" Type="http://schemas.openxmlformats.org/officeDocument/2006/relationships/slide" Target="slides/slide53.xml"/><Relationship Id="rId89" Type="http://schemas.openxmlformats.org/officeDocument/2006/relationships/slide" Target="slides/slide58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74" Type="http://schemas.openxmlformats.org/officeDocument/2006/relationships/slide" Target="slides/slide43.xml"/><Relationship Id="rId79" Type="http://schemas.openxmlformats.org/officeDocument/2006/relationships/slide" Target="slides/slide48.xml"/><Relationship Id="rId102" Type="http://schemas.openxmlformats.org/officeDocument/2006/relationships/font" Target="fonts/font11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9.xml"/><Relationship Id="rId95" Type="http://schemas.openxmlformats.org/officeDocument/2006/relationships/font" Target="fonts/font4.fntdata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64" Type="http://schemas.openxmlformats.org/officeDocument/2006/relationships/slide" Target="slides/slide33.xml"/><Relationship Id="rId69" Type="http://schemas.openxmlformats.org/officeDocument/2006/relationships/slide" Target="slides/slide38.xml"/><Relationship Id="rId80" Type="http://schemas.openxmlformats.org/officeDocument/2006/relationships/slide" Target="slides/slide49.xml"/><Relationship Id="rId85" Type="http://schemas.openxmlformats.org/officeDocument/2006/relationships/slide" Target="slides/slide5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59" Type="http://schemas.openxmlformats.org/officeDocument/2006/relationships/slide" Target="slides/slide28.xml"/><Relationship Id="rId103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54" Type="http://schemas.openxmlformats.org/officeDocument/2006/relationships/slide" Target="slides/slide23.xml"/><Relationship Id="rId62" Type="http://schemas.openxmlformats.org/officeDocument/2006/relationships/slide" Target="slides/slide31.xml"/><Relationship Id="rId70" Type="http://schemas.openxmlformats.org/officeDocument/2006/relationships/slide" Target="slides/slide39.xml"/><Relationship Id="rId75" Type="http://schemas.openxmlformats.org/officeDocument/2006/relationships/slide" Target="slides/slide44.xml"/><Relationship Id="rId83" Type="http://schemas.openxmlformats.org/officeDocument/2006/relationships/slide" Target="slides/slide52.xml"/><Relationship Id="rId88" Type="http://schemas.openxmlformats.org/officeDocument/2006/relationships/slide" Target="slides/slide57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slide" Target="slides/slide26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73" Type="http://schemas.openxmlformats.org/officeDocument/2006/relationships/slide" Target="slides/slide42.xml"/><Relationship Id="rId78" Type="http://schemas.openxmlformats.org/officeDocument/2006/relationships/slide" Target="slides/slide47.xml"/><Relationship Id="rId81" Type="http://schemas.openxmlformats.org/officeDocument/2006/relationships/slide" Target="slides/slide50.xml"/><Relationship Id="rId86" Type="http://schemas.openxmlformats.org/officeDocument/2006/relationships/slide" Target="slides/slide55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8.xml"/><Relationship Id="rId34" Type="http://schemas.openxmlformats.org/officeDocument/2006/relationships/slide" Target="slides/slide3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6" Type="http://schemas.openxmlformats.org/officeDocument/2006/relationships/slide" Target="slides/slide45.xml"/><Relationship Id="rId97" Type="http://schemas.openxmlformats.org/officeDocument/2006/relationships/font" Target="fonts/font6.fntdata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0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66" Type="http://schemas.openxmlformats.org/officeDocument/2006/relationships/slide" Target="slides/slide35.xml"/><Relationship Id="rId87" Type="http://schemas.openxmlformats.org/officeDocument/2006/relationships/slide" Target="slides/slide56.xml"/><Relationship Id="rId61" Type="http://schemas.openxmlformats.org/officeDocument/2006/relationships/slide" Target="slides/slide30.xml"/><Relationship Id="rId82" Type="http://schemas.openxmlformats.org/officeDocument/2006/relationships/slide" Target="slides/slide5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56" Type="http://schemas.openxmlformats.org/officeDocument/2006/relationships/slide" Target="slides/slide25.xml"/><Relationship Id="rId77" Type="http://schemas.openxmlformats.org/officeDocument/2006/relationships/slide" Target="slides/slide46.xml"/><Relationship Id="rId100" Type="http://schemas.openxmlformats.org/officeDocument/2006/relationships/font" Target="fonts/font9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slide" Target="slides/slide41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5.xml"/><Relationship Id="rId67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9545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8091174-CEBE-0C0A-7109-3D5E1BB7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92F9276-EE44-F081-5C57-931A9D25B5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D3C777A-4E60-A7C2-131C-5B17263101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058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99C5A05-AF3B-BC4B-7E9B-0C268BC06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726DAC9-693C-3E2E-366C-B2FFFED7A3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CDC3B35-F7B5-C874-A8AC-52BC1458AC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556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8AEED43-2FD5-8D8A-6887-A8EFF0CC7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9DA9378-B3E5-0C6D-C645-70111D7514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26D2F90-2C36-5EBE-B204-FF6FC3D082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946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B73893E-F563-4A36-ECFD-C43CA9C5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31CABE1-A62E-5EAB-9F7F-1772C63406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9D60B7B-C6BB-3131-7F01-EA68415250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736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D9DCAF8-1259-B270-B6ED-90B50B92E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711C658-6B75-4253-590A-446394CCAF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7CECA1C-EA2C-6C39-8B02-AB68F82F03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8284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A5F8808-0903-77C1-B06D-8731A00BB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21DCF34-0696-6624-D63B-6C321E4F6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360A924-629A-F387-2EBE-9B61A4ECAA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4546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19268E0-9AC5-6D53-3636-FB32EDD3A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C27BF5C-1630-6C30-9190-2EDC5B24B6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C6942FC-B063-F7F9-29CF-B561235E74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1842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42E9E26-5701-F2A0-144A-6C39F20B6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FF901D4-FE38-6655-BC7A-A4FB94C0AD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5412042-E3CB-700A-BD8D-7CF25B1173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69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F7241E8-ACD2-F832-EAA8-ECF4E8FB9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6F61344-D295-75D5-50F0-08303AF590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3EE9A8D-4821-2CEC-CF50-B64EED3B44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3876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40588A4-A49B-6451-BF3E-6639CD5DF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CAE4BB5-F292-AA7C-5B64-82140776BC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127142F-81AC-D715-5093-3F3E1E781A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330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5D97320-D739-FA63-CD2C-D1632572D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51B3FC9-11F5-FE2A-5ACA-2597998386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1B5A623-1B53-6D2A-81D1-61528B853C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017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6CCD18F-D50E-AEB6-CC25-E91FD8CA3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C3E8C77-6126-782A-7CB9-8267FDC530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76FD24-CE17-12DE-EC14-4F6F7B8253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75143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7BB9B06-7A2E-1AA1-55C1-BC1AE17FE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5313095-6E7D-78C9-49A4-EEAB499364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6952553-F124-D96D-253E-C53724E295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203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783E9-A818-A2B6-82D3-D57E7D493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ED5686-CAF6-A640-EF1B-1F5CEA299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DA5709-E4DE-BB92-B609-A73E57FEB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5675F5-8257-528B-DF7C-AC5150910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9416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8839-B586-D419-374F-B852637FA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DF8144-017B-6B69-216E-01B04659C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F5A9DF-8125-B4FF-5037-FA2527871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FF6513-E7C6-11E5-81F3-D06819463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7048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D5E8-CDAC-B36C-09AA-A444B875D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A6DBC8-0106-B1B4-DE40-20EE01641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C900A9-753A-CD8A-FAC0-7042F89A1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6346DD-F8D6-F11E-B8DB-AD5FFB482F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9790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6D5C0-CC2B-BF94-3332-2074C5E69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406515-4096-F024-D558-E56193DCE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780FE7-4B44-208E-E5D0-B13688772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4E90D1-DE92-DB35-607C-296E7A66F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5705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DA92F-53C1-5B9E-A36C-CF6BAF8BE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0E99EE-2998-2001-733D-0494F29E8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9987EC-D713-2870-A7F7-0AA9EDDFD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A75AA5-AA67-3045-268D-1E69B69E7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41750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812A6-49BA-FA8C-14F7-535A18B98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130422-7925-343F-FA81-E4DCD17B0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3BA563-8B22-F170-9DEF-1FC07E422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014F9D-AF7D-E543-DDE0-36869C999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4397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5E6C4-9C87-6D8F-B5B8-6C3CF56E1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1FB2BD-5621-1A1D-4C18-3830BE8AC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445B02-8DD1-C1F7-A54D-73C3B9DE9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0945C8-4795-0B45-6422-C18A2B5088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8819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168F4-E329-E470-F6DF-3455B7535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648310-18B9-20CA-12E1-8057FC1B1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5271F8-AB10-770A-0F21-54576CC0CE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24F988-3FC5-3BE7-09F6-4573DB15A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1687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32177-7201-1F36-063D-12B33D28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9CC47F-59F8-DC9C-2822-C83A99B69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CF155A-F78E-9C4E-9E8A-C18FD79D8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44EC2E-4731-9780-43EA-B8B7FBF829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3809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B6AC-F7BC-BA82-12A9-B78E32672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FEF69B-48DB-E517-3D6C-23FA17964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27F8F8-5181-9A94-8A19-0CE9CCF7C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694C48-1BEE-660A-DCC6-0BCA95C06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6382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B9FED-70DD-3353-57C2-437F83987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4130C3-2338-6A92-EA12-0CB789BF3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B04AB4-B7DF-5FC4-C656-5A0484DF8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7C3AD5-D6C6-D761-2BF4-002749192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8029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7F9BA-5F7F-373B-836D-0330FBEA3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9B9B63-F770-D8AA-481E-2CE650AD9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D39B10-0580-1142-BE2F-C82712745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4FBC14-E137-C7AE-F458-6F5738339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2131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A378F-C11F-21C2-43F0-6F1B6BA94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B6DA1BE-53E4-2EFA-F6DC-58B5DD85D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0DBD67-07FA-3C9E-7EC7-05BD3C9BC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821237-940F-0A8E-7EF0-A54A2218F8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1799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FB754-83F4-FC2C-C688-CBAB768A3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CDAFC8-0190-5F7F-25D1-61B46282E9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A2011C-FC3A-83D8-31E7-335D6C3CF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C4064F-B645-D0B4-3683-0E530DD75E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6489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B1101-B17D-04ED-7446-881D06F89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7B519E-46FA-DD14-47C3-5FE755DCD2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03703D-BF98-D550-AB94-1C3154EC20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DD468D-A41D-0818-7DF7-773EE2BE66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5536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9611E-7290-4D2D-DCC5-3CE267231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86AB5D-FB1B-6982-2971-80A159D484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FB64B9-5213-E3FE-A1DC-91C9E5C03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CDD55C-B0A8-75BB-EFA5-3EC4964429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0510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9B564-3048-375C-67CA-E23CEF7E7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ACEC60F-C8FC-A3A4-730D-5BFE91F82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BB75BC-F700-EEA8-CB33-D6FF129C0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932280-937E-2887-1650-D2C297A96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1938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1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Relationship Id="rId9" Type="http://schemas.openxmlformats.org/officeDocument/2006/relationships/image" Target="../media/image17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3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3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23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3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4.xml"/><Relationship Id="rId6" Type="http://schemas.openxmlformats.org/officeDocument/2006/relationships/image" Target="../media/image28.png"/><Relationship Id="rId5" Type="http://schemas.openxmlformats.org/officeDocument/2006/relationships/image" Target="../media/image38.png"/><Relationship Id="rId4" Type="http://schemas.openxmlformats.org/officeDocument/2006/relationships/image" Target="../media/image26.pn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9.png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28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28.xml"/><Relationship Id="rId5" Type="http://schemas.microsoft.com/office/2007/relationships/hdphoto" Target="../media/hdphoto6.wdp"/><Relationship Id="rId4" Type="http://schemas.openxmlformats.org/officeDocument/2006/relationships/image" Target="../media/image46.png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0.xml"/><Relationship Id="rId4" Type="http://schemas.microsoft.com/office/2007/relationships/hdphoto" Target="../media/hdphoto4.wdp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2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6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325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1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793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507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3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32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914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408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594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0777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864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79817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18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83123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8152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7849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678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0570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19142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7833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17673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043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12639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78276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21375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101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6796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22394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1777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35856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25868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53556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90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15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83234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4025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1162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81102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2632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41097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09337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91651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6234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95165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4710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10441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13691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5639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0331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8498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8908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3699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64268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349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5587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3051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49073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82310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885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60299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2346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81489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2486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7781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2930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04983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55830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4861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43407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10721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664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02451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2322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62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2084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4940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23732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727777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9906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03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5821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98244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4566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899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949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38046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88900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2095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43896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29940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346041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346638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7278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4754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60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4079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886755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29173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35304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481960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76130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0295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70662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29102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99555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319600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05298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9225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023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1524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818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0628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4857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8255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3380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66014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0186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1870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655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78588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754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1406453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9638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4584798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511179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11836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9905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54648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6812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44056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60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78301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40321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364903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013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52747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89562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917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76099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91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4472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1281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36421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513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1278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90737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6618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4753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33756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5733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52319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4527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43065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29603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70369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5973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28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131599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82641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79042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16403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94999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18594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5644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40097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29061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8199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2818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38017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1959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31288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55559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2704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37285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5486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15002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45602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65799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54012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94651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5350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11914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17458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075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80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3818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82527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856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57178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44823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795476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94643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542402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107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20875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8849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89921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72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18863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5254280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45880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651478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2982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984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03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9223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89828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028350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510546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966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45594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5788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16108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46112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732728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96102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429884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07972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345016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201905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90277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566381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87570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309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739508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95317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86456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80254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3841917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82046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2734895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8596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94910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06327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5927626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05229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86737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74935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40927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57047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61445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46455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83027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55232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29433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61588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992887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27951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47212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34677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88826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616859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438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7734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931768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687815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672571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99827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730959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70879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34249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37941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857241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05543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21938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89513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437018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03804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56575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51138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0407485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933981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631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54276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1168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20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20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9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134.xml"/><Relationship Id="rId16" Type="http://schemas.openxmlformats.org/officeDocument/2006/relationships/theme" Target="../theme/theme20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32.jpg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image" Target="../media/image29.jpg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theme" Target="../theme/theme22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image" Target="../media/image20.bin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20.xml"/><Relationship Id="rId19" Type="http://schemas.openxmlformats.org/officeDocument/2006/relationships/theme" Target="../theme/theme25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24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image" Target="../media/image42.jpeg"/><Relationship Id="rId2" Type="http://schemas.openxmlformats.org/officeDocument/2006/relationships/slideLayout" Target="../slideLayouts/slideLayout259.xml"/><Relationship Id="rId16" Type="http://schemas.openxmlformats.org/officeDocument/2006/relationships/theme" Target="../theme/theme28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0.xml"/><Relationship Id="rId3" Type="http://schemas.openxmlformats.org/officeDocument/2006/relationships/slideLayout" Target="../slideLayouts/slideLayout275.xml"/><Relationship Id="rId7" Type="http://schemas.openxmlformats.org/officeDocument/2006/relationships/slideLayout" Target="../slideLayouts/slideLayout279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274.xml"/><Relationship Id="rId1" Type="http://schemas.openxmlformats.org/officeDocument/2006/relationships/slideLayout" Target="../slideLayouts/slideLayout273.xml"/><Relationship Id="rId6" Type="http://schemas.openxmlformats.org/officeDocument/2006/relationships/slideLayout" Target="../slideLayouts/slideLayout278.xml"/><Relationship Id="rId11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76.xml"/><Relationship Id="rId9" Type="http://schemas.openxmlformats.org/officeDocument/2006/relationships/slideLayout" Target="../slideLayouts/slideLayout281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284.xml"/><Relationship Id="rId5" Type="http://schemas.openxmlformats.org/officeDocument/2006/relationships/image" Target="../media/image32.jpg"/><Relationship Id="rId4" Type="http://schemas.openxmlformats.org/officeDocument/2006/relationships/theme" Target="../theme/theme3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1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89.xml"/><Relationship Id="rId21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17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288.xml"/><Relationship Id="rId16" Type="http://schemas.openxmlformats.org/officeDocument/2006/relationships/slideLayout" Target="../slideLayouts/slideLayout302.xml"/><Relationship Id="rId20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291.xml"/><Relationship Id="rId15" Type="http://schemas.openxmlformats.org/officeDocument/2006/relationships/slideLayout" Target="../slideLayouts/slideLayout301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96.xml"/><Relationship Id="rId19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slideLayout" Target="../slideLayouts/slideLayout300.xml"/><Relationship Id="rId22" Type="http://schemas.openxmlformats.org/officeDocument/2006/relationships/slideLayout" Target="../slideLayouts/slideLayout3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2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63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02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01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1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0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93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6330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03003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54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67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809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57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11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31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08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5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6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3.gif"/><Relationship Id="rId5" Type="http://schemas.openxmlformats.org/officeDocument/2006/relationships/image" Target="../media/image64.png"/><Relationship Id="rId10" Type="http://schemas.openxmlformats.org/officeDocument/2006/relationships/image" Target="../media/image6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8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9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11" Type="http://schemas.openxmlformats.org/officeDocument/2006/relationships/image" Target="../media/image71.png"/><Relationship Id="rId5" Type="http://schemas.openxmlformats.org/officeDocument/2006/relationships/image" Target="../media/image61.png"/><Relationship Id="rId10" Type="http://schemas.openxmlformats.org/officeDocument/2006/relationships/image" Target="../media/image70.png"/><Relationship Id="rId4" Type="http://schemas.openxmlformats.org/officeDocument/2006/relationships/image" Target="../media/image60.png"/><Relationship Id="rId9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9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6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1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1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9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8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6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9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9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9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49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2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9.png"/><Relationship Id="rId4" Type="http://schemas.openxmlformats.org/officeDocument/2006/relationships/image" Target="../media/image53.gi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4098BB-90A2-3B20-0027-A1ADBB835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5" name="Image 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81E345B-77DD-32C2-1AE4-E946365D4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9B34FD4-7F7F-2418-0032-EC1F8DD03865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نشاط اعتيادي (30)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شكل و فهم (40)</a:t>
            </a: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CEA38922-9443-F171-8091-86E9DD7AD9C9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376C87-E956-1F0E-B962-2C03E302C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46" y="651595"/>
            <a:ext cx="7888908" cy="512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 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23EFB0-A877-BEDE-67FE-9CC01D8800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EF0CA6-CFC7-58B0-9D68-9A706C238B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C4345E-12FE-8EE0-7644-E4213699AD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156C98-09FF-ED6B-3287-2C9797AB775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EFB744-C104-B9A4-ACB4-E757D90EF90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F8F9B6-FBFD-2A65-6823-A5DCDA79337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8E95EA-9455-9727-4459-E7C6537D9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DF4C13-FF33-9B25-9597-6BAB11C283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DEF018-1B86-04AC-9994-C8980E90EF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134E1F8-18CC-D5A6-DEEF-B4BD78E67E1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378FB0-6C88-6CA9-2AE7-048ECAB35B3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6EFC9D-45AB-1E9A-37DA-A79D8385162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4DDC6591-8D3B-818E-73B8-780495AF740F}"/>
              </a:ext>
            </a:extLst>
          </p:cNvPr>
          <p:cNvSpPr txBox="1"/>
          <p:nvPr/>
        </p:nvSpPr>
        <p:spPr>
          <a:xfrm>
            <a:off x="139700" y="5143545"/>
            <a:ext cx="88646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أَتَّبِعُ قَواعِدَ ٱسْتِعْمالِ </a:t>
            </a:r>
            <a:r>
              <a:rPr lang="ar-MA" sz="4400" kern="0" noProof="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ٱلْأَلْواحِ</a:t>
            </a: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ٱلَّتي يُوَجِّهُني أُسْتاذي إِلَيْها.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0EB6FE9-629E-0DCF-1010-3C8570AA68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74" y="2465584"/>
            <a:ext cx="2299021" cy="2299021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838D1D-60CC-8C62-B47E-57D1DD4DC7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B8C434-26B8-F51E-7424-4BF078355DB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278483-D428-F529-26FF-E38E07DF90B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F10809-582C-6A71-BAFF-D0A686B302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35FFAA-D368-BBE5-CEB2-7203FF19C4D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B0F2DA-038D-AB9F-67D5-2AE2FE64B1A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52B797-3B16-378B-B9F8-CD0508B9C5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547476-A59C-62F5-4214-3E8BF626CC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32C457-1464-1C18-E024-996BA29885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EE89793-A1EC-E674-B5FC-C36E6734C26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807131-91E3-0D51-1B25-09D05E37442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34D4B4-409E-A7AE-ED35-ADE6BDC08FC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F9B474-D816-6137-B469-474F3EB00E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0738" y="2393208"/>
            <a:ext cx="2640266" cy="39141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B92FC7-801F-76BD-81EA-EA19F48633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6548" y="2071684"/>
            <a:ext cx="2851161" cy="41647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F34929-514D-5DAD-4470-019E01CAF0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1269" y="1982018"/>
            <a:ext cx="2966146" cy="43441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B5982D-1635-6230-12ED-497C168D42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3584" y="1821522"/>
            <a:ext cx="2793258" cy="42351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CEFF57-3452-6BF5-05A6-1E2009951E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23011" y="1660718"/>
            <a:ext cx="2857748" cy="425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932" y="756000"/>
            <a:ext cx="718244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معا نص : رِحْلَةٌ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عَجيبَةٌ،درسنا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E1E1E3-9BDD-7C5B-61F2-02F5B36CC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7A55E8-68FE-DA91-7FA7-9CAB345A7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137D44-2980-C9C0-5B3E-F4E716FD4D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0C45D2A-B358-F2EF-C6BA-AF6672279E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C68691-2C3D-317E-9063-29696938841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5D97CB-5DA1-A287-897F-B9E17B4AD1D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A48BB764-299E-F41A-CF60-B2C887D0BB82}"/>
              </a:ext>
            </a:extLst>
          </p:cNvPr>
          <p:cNvSpPr txBox="1">
            <a:spLocks/>
          </p:cNvSpPr>
          <p:nvPr/>
        </p:nvSpPr>
        <p:spPr>
          <a:xfrm>
            <a:off x="4643963" y="2973149"/>
            <a:ext cx="40833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buClr>
                <a:srgbClr val="A5A5A5"/>
              </a:buClr>
              <a:buFont typeface="Arial"/>
              <a:buNone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رِحْلَةٌ عَجيبَةٌ</a:t>
            </a:r>
            <a:endParaRPr lang="ar-MA" sz="6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60AD1B-3F07-C4FE-F9E0-6CE236C5EC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763" y="1695899"/>
            <a:ext cx="3510420" cy="2476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0A067C-55B8-FACB-8618-6D22F9485F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2321" y="3796810"/>
            <a:ext cx="3800419" cy="2436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75CA781-6E77-5A70-A850-79CD11186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FA29F6-1232-CA86-8FEF-9E7FF4CBCA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303CBD-8212-8DF8-DA1A-C6175DD3E5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89F724-8456-23C9-91A0-048131C2B41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BC78D9-8BEC-575C-0A0A-9AB9481F83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787D4D-221C-55A6-7F4E-D7CDA9737AB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0AC313-908A-2E95-1175-1A78FF7466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9" y="1469962"/>
            <a:ext cx="7296272" cy="503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408313-B592-A7EC-FE61-7A1121E79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E33728-C9A8-8361-CB5F-1FC5D318A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20895-EDA0-0C55-E6C4-F8DC898A9E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2D9CD2B-9A0B-9217-63C3-7D090825BC8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BB30C5-4161-6496-7A73-76763347248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58DEE0-AFF9-7B32-03D4-2F37178096E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68317F-7A0B-4305-9F52-4EABBBB4DF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38" y="1882814"/>
            <a:ext cx="8019266" cy="464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203260-FA4A-8EDF-6EC3-53B4A0051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2544D5-B8A0-5968-B8A4-B2D930D0EE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52392E-704D-4C61-A162-52A17EA95C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615B8A0-BA0C-C31D-D5EB-0F763D07330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63B21F-8FDE-B8F6-6E19-D2A7753AADB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92319-0006-BA48-0811-F05F0CA3961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037379-C2A9-9485-ED9B-E7260D868E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469962"/>
            <a:ext cx="7330158" cy="498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79D2BC-BBA5-5CFC-D725-4D2DACC4E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1247A1-3D06-AD35-D02E-75AA598529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4A5A5-5924-3113-21FD-FC7140715D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17D32F-F077-8C99-0DB3-66D9F97FA63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3A106B-323B-7122-DC80-130BA1DAC19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576423-1BD6-BFBF-FC65-F5A5EC79944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556371-C56E-27D9-C2BB-E011DAB704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1" y="1949953"/>
            <a:ext cx="8130428" cy="449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513BB2-4C94-622C-55CC-F273F330B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A348D7-589F-FE97-0E08-B75BDEEBF8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BB2CAF-731E-22DF-EE3C-065EB34824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CF28264-A151-AF35-3957-D3DE4BBC9E3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7029B-1F4C-FA06-3010-EA294E46386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C1D603-B9BD-EB33-E801-51D0B422346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B5A38A-0E0A-3C6F-2571-7DFAA4FDAC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1" y="1469961"/>
            <a:ext cx="7207489" cy="515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73A890-A424-D711-0F9D-50F19BB35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AFCD05-BB8E-1391-D41D-8FF8F4039C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73C3F3-947C-FE8A-C853-9E7BB2B54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4E7F60-A8DD-2200-BD07-18022F3D187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4B53D8-2293-6833-1F52-23463449186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177F7A-AD2A-A9C5-7B7D-E93F4376126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BB631E-3BE5-92AD-5543-AD80F5D4D8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23" y="2585925"/>
            <a:ext cx="8240153" cy="209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49FB67-9F81-5EB9-30B2-0296E7899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B77073-B9AC-BD4F-40F1-7671B336A5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069619-DB5D-683E-094A-AEDFBB056C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BF7DBAF-FD8D-20ED-F3EE-1E785641E23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7FAD5C-DA60-0E29-9711-61B9E4B07A7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FF6B9A-1E2A-10D7-C10A-E59FB180176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9598F3D8-E9E2-EBC0-A44F-65CCBAD1A4B1}"/>
              </a:ext>
            </a:extLst>
          </p:cNvPr>
          <p:cNvSpPr txBox="1"/>
          <p:nvPr/>
        </p:nvSpPr>
        <p:spPr>
          <a:xfrm>
            <a:off x="85307" y="1832447"/>
            <a:ext cx="8301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إِلى ماذا تَحَوَّلَتِ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ٱلْكُتَلُ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ٱلْحَديدِيَّةُ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داخِلَ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ٱلْأَفْرانِ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B460C6F-416A-F718-EEA1-0A394FF925E0}"/>
              </a:ext>
            </a:extLst>
          </p:cNvPr>
          <p:cNvGrpSpPr/>
          <p:nvPr/>
        </p:nvGrpSpPr>
        <p:grpSpPr>
          <a:xfrm>
            <a:off x="947852" y="4605576"/>
            <a:ext cx="6870759" cy="779458"/>
            <a:chOff x="1410466" y="2740490"/>
            <a:chExt cx="6228424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32990E0-29C0-06F8-BC1A-EDE93F95D498}"/>
                </a:ext>
              </a:extLst>
            </p:cNvPr>
            <p:cNvSpPr/>
            <p:nvPr/>
          </p:nvSpPr>
          <p:spPr>
            <a:xfrm>
              <a:off x="1410466" y="2753032"/>
              <a:ext cx="57965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تَحَوَّلَتْ إِلى سائِلٍ نارِيٍّ يَجْري في قَنَواتٍ مَعْدِنِيَّةٍ طَويلَةٍ.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4C92350D-BD52-5617-72D9-A0E82CC76E7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EDB6F8B-5F83-F6A2-C5AE-A9DD39C2185C}"/>
              </a:ext>
            </a:extLst>
          </p:cNvPr>
          <p:cNvGrpSpPr/>
          <p:nvPr/>
        </p:nvGrpSpPr>
        <p:grpSpPr>
          <a:xfrm>
            <a:off x="947851" y="3733214"/>
            <a:ext cx="6870760" cy="779458"/>
            <a:chOff x="768130" y="2740490"/>
            <a:chExt cx="6870760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5CE901-19D3-966B-0D13-00DEFB522D8B}"/>
                </a:ext>
              </a:extLst>
            </p:cNvPr>
            <p:cNvSpPr/>
            <p:nvPr/>
          </p:nvSpPr>
          <p:spPr>
            <a:xfrm>
              <a:off x="768130" y="2753032"/>
              <a:ext cx="64389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تَحَوَّلَتْ إِلى بُخارٍ يَتَصاعَدُ في شَكْلِ غُيومٍ.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C897B73-6D13-4587-A24A-5C165F46CB2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CA07FA8-5FB4-583A-C312-3CD5BA7222F4}"/>
              </a:ext>
            </a:extLst>
          </p:cNvPr>
          <p:cNvGrpSpPr/>
          <p:nvPr/>
        </p:nvGrpSpPr>
        <p:grpSpPr>
          <a:xfrm>
            <a:off x="935528" y="2860852"/>
            <a:ext cx="6872749" cy="779458"/>
            <a:chOff x="1434612" y="2740490"/>
            <a:chExt cx="6204278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C960CC9-EDF1-DCA0-5F60-5578EFE10726}"/>
                </a:ext>
              </a:extLst>
            </p:cNvPr>
            <p:cNvSpPr/>
            <p:nvPr/>
          </p:nvSpPr>
          <p:spPr>
            <a:xfrm>
              <a:off x="1434612" y="2753032"/>
              <a:ext cx="5772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تَحَوَّلَتْ إِلى أَلْواحٍ رَمادِيَّةٍ مُصْطَفَّةٍ.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E61FB67-7B5C-9AC5-EBC2-4351CA53426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83504A1-240D-D417-0F2A-CFCF2918531D}"/>
              </a:ext>
            </a:extLst>
          </p:cNvPr>
          <p:cNvGrpSpPr/>
          <p:nvPr/>
        </p:nvGrpSpPr>
        <p:grpSpPr>
          <a:xfrm>
            <a:off x="947851" y="5503022"/>
            <a:ext cx="6870760" cy="779458"/>
            <a:chOff x="768130" y="2740490"/>
            <a:chExt cx="6870760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5B04DD2-EF10-99B9-D264-9D102D05D037}"/>
                </a:ext>
              </a:extLst>
            </p:cNvPr>
            <p:cNvSpPr/>
            <p:nvPr/>
          </p:nvSpPr>
          <p:spPr>
            <a:xfrm>
              <a:off x="768130" y="2753032"/>
              <a:ext cx="64389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تَحَوَّلَتْ إِلى شَراراتٍ تَطيرُ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1693870-5E72-4720-F848-5B727DCDA26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F86B561-6ADE-ACCC-01CD-532DC1EC3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9726879-53CB-0064-14CD-79B902A450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DA6644E-3484-CD96-A3CF-9E97D0D9A60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3C62A8-EA68-E937-A8D3-584BF9411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9DD07F-81EA-5A11-4E27-40DC3CDE68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B5E51A-8607-9C62-7B7F-BC525EA70B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3AFD5C-4FB1-9491-0626-1533638ED9A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20BDA0-7282-030E-32FE-70C38A32E87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F99FC3-0548-470A-1147-7B759BCD3A5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EF13A09B-2BBC-9282-A0A3-69AC3232BA0E}"/>
              </a:ext>
            </a:extLst>
          </p:cNvPr>
          <p:cNvSpPr txBox="1"/>
          <p:nvPr/>
        </p:nvSpPr>
        <p:spPr>
          <a:xfrm>
            <a:off x="85307" y="1832447"/>
            <a:ext cx="8301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إِلى ماذا تَحَوَّلَتِ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ٱلْكُتَلُ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ٱلْحَديدِيَّةُ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داخِلَ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ٱلْأَفْرانِ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CD2AD1C-F725-3450-7C98-356935CC33D7}"/>
              </a:ext>
            </a:extLst>
          </p:cNvPr>
          <p:cNvGrpSpPr/>
          <p:nvPr/>
        </p:nvGrpSpPr>
        <p:grpSpPr>
          <a:xfrm>
            <a:off x="947852" y="4605576"/>
            <a:ext cx="6870759" cy="779458"/>
            <a:chOff x="1410466" y="2740490"/>
            <a:chExt cx="6228424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4A68117-BECE-8A2C-DAF3-F6899CB12289}"/>
                </a:ext>
              </a:extLst>
            </p:cNvPr>
            <p:cNvSpPr/>
            <p:nvPr/>
          </p:nvSpPr>
          <p:spPr>
            <a:xfrm>
              <a:off x="1410466" y="2753032"/>
              <a:ext cx="57965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تَحَوَّلَتْ إِلى سائِلٍ نارِيٍّ يَجْري في قَنَواتٍ مَعْدِنِيَّةٍ طَويلَةٍ.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0B7ED94-A071-D04C-E010-E3381FDEADF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E7CB98C-992A-EFDF-F0EF-4F78D910B693}"/>
              </a:ext>
            </a:extLst>
          </p:cNvPr>
          <p:cNvGrpSpPr/>
          <p:nvPr/>
        </p:nvGrpSpPr>
        <p:grpSpPr>
          <a:xfrm>
            <a:off x="947851" y="3733214"/>
            <a:ext cx="6870760" cy="779458"/>
            <a:chOff x="768130" y="2740490"/>
            <a:chExt cx="6870760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2CA3593-E6FA-8B63-51CA-F39718C40724}"/>
                </a:ext>
              </a:extLst>
            </p:cNvPr>
            <p:cNvSpPr/>
            <p:nvPr/>
          </p:nvSpPr>
          <p:spPr>
            <a:xfrm>
              <a:off x="768130" y="2753032"/>
              <a:ext cx="64389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تَحَوَّلَتْ إِلى بُخارٍ يَتَصاعَدُ في شَكْلِ غُيومٍ.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8891B71-1BD8-E57B-A449-5B6F2A44492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72B2EAF-B646-2A37-38F4-337AC688EC58}"/>
              </a:ext>
            </a:extLst>
          </p:cNvPr>
          <p:cNvGrpSpPr/>
          <p:nvPr/>
        </p:nvGrpSpPr>
        <p:grpSpPr>
          <a:xfrm>
            <a:off x="935528" y="2860852"/>
            <a:ext cx="6872749" cy="779458"/>
            <a:chOff x="1434612" y="2740490"/>
            <a:chExt cx="620427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5BFE308-4758-A19C-7638-1C6CD47DE6DF}"/>
                </a:ext>
              </a:extLst>
            </p:cNvPr>
            <p:cNvSpPr/>
            <p:nvPr/>
          </p:nvSpPr>
          <p:spPr>
            <a:xfrm>
              <a:off x="1434612" y="2753032"/>
              <a:ext cx="5772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تَحَوَّلَتْ إِلى أَلْواحٍ رَمادِيَّةٍ مُصْطَفَّةٍ.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6871CB3-3F07-F7ED-63EB-668FF3405EB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48E588F-3750-4443-B622-EB7F66BBFE30}"/>
              </a:ext>
            </a:extLst>
          </p:cNvPr>
          <p:cNvGrpSpPr/>
          <p:nvPr/>
        </p:nvGrpSpPr>
        <p:grpSpPr>
          <a:xfrm>
            <a:off x="947851" y="5503022"/>
            <a:ext cx="6870760" cy="779458"/>
            <a:chOff x="768130" y="2740490"/>
            <a:chExt cx="687076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3E12A54-D4C0-02C7-34DF-C5935099094C}"/>
                </a:ext>
              </a:extLst>
            </p:cNvPr>
            <p:cNvSpPr/>
            <p:nvPr/>
          </p:nvSpPr>
          <p:spPr>
            <a:xfrm>
              <a:off x="768130" y="2753032"/>
              <a:ext cx="64389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تَحَوَّلَتْ إِلى شَراراتٍ تَطيرُ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4AB56B4A-B46F-9ABB-6FAA-6D4FAADB6D3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6" name="TextBox 7">
            <a:extLst>
              <a:ext uri="{FF2B5EF4-FFF2-40B4-BE49-F238E27FC236}">
                <a16:creationId xmlns:a16="http://schemas.microsoft.com/office/drawing/2014/main" id="{48EC86C6-5077-A78B-F85B-054CAC5A9A50}"/>
              </a:ext>
            </a:extLst>
          </p:cNvPr>
          <p:cNvSpPr txBox="1"/>
          <p:nvPr/>
        </p:nvSpPr>
        <p:spPr>
          <a:xfrm>
            <a:off x="7808277" y="4804677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7061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9540C7-BAC6-93CF-3556-594AAB48B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81A1390-1659-70D3-670A-FFD51A0F0C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D0BE490-E825-3FBC-A112-C9FB40AC956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E03563-5CC6-62F9-2C69-4CCAE80C1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CAAF66-AA39-59E1-725B-72534883A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8377B0-7D13-2CFF-EE3F-072C856ECD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CA35D0-3EB4-6A24-BFBB-D46B040D968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FC33B9-2B71-BEC5-E1A3-B8564F6FCD1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5DA9DA-0F95-5D58-1655-537EFA49738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44EE5ED8-24CD-F77B-3138-ED10504C3552}"/>
              </a:ext>
            </a:extLst>
          </p:cNvPr>
          <p:cNvSpPr txBox="1"/>
          <p:nvPr/>
        </p:nvSpPr>
        <p:spPr>
          <a:xfrm>
            <a:off x="85307" y="1832447"/>
            <a:ext cx="8301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فَعَلَ ياسينُ حينَ حَلَّ ٱلْمَساءُ؟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54A35E3-E76B-CCEB-3F75-D65C42682960}"/>
              </a:ext>
            </a:extLst>
          </p:cNvPr>
          <p:cNvGrpSpPr/>
          <p:nvPr/>
        </p:nvGrpSpPr>
        <p:grpSpPr>
          <a:xfrm>
            <a:off x="947852" y="4605576"/>
            <a:ext cx="6870759" cy="779458"/>
            <a:chOff x="1410466" y="2740490"/>
            <a:chExt cx="6228424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BD2C086-EB63-30E3-5D7F-2DCFD9E46022}"/>
                </a:ext>
              </a:extLst>
            </p:cNvPr>
            <p:cNvSpPr/>
            <p:nvPr/>
          </p:nvSpPr>
          <p:spPr>
            <a:xfrm>
              <a:off x="1410466" y="2753032"/>
              <a:ext cx="57965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تَحَسَّرَ عَلى عَدَمِ زِيارَةِ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مِنْ قَبْلُ.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29D6B88-3F4B-F797-94E8-1ACCB89523A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23870C7-61AD-964F-065B-F1AD7015B278}"/>
              </a:ext>
            </a:extLst>
          </p:cNvPr>
          <p:cNvGrpSpPr/>
          <p:nvPr/>
        </p:nvGrpSpPr>
        <p:grpSpPr>
          <a:xfrm>
            <a:off x="947851" y="3733214"/>
            <a:ext cx="6870760" cy="779458"/>
            <a:chOff x="768130" y="2740490"/>
            <a:chExt cx="6870760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1EB06F-4868-21E3-7BBA-B8A17AA1D7D1}"/>
                </a:ext>
              </a:extLst>
            </p:cNvPr>
            <p:cNvSpPr/>
            <p:nvPr/>
          </p:nvSpPr>
          <p:spPr>
            <a:xfrm>
              <a:off x="768130" y="2753032"/>
              <a:ext cx="64389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جَلَسَ في غُرْفَتِهِ يَرْسُمُ ما رَآهُ.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2E5B3C0-F660-65E3-A053-CCA51329ED5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BA75B0-E393-AB72-397C-DFD9A56A1E9E}"/>
              </a:ext>
            </a:extLst>
          </p:cNvPr>
          <p:cNvGrpSpPr/>
          <p:nvPr/>
        </p:nvGrpSpPr>
        <p:grpSpPr>
          <a:xfrm>
            <a:off x="935528" y="2860852"/>
            <a:ext cx="6872749" cy="779458"/>
            <a:chOff x="1434612" y="2740490"/>
            <a:chExt cx="6204278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DFC6FC1-99C7-3C6F-00B9-38C36390F11F}"/>
                </a:ext>
              </a:extLst>
            </p:cNvPr>
            <p:cNvSpPr/>
            <p:nvPr/>
          </p:nvSpPr>
          <p:spPr>
            <a:xfrm>
              <a:off x="1434612" y="2753032"/>
              <a:ext cx="5772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تَذَكَّرَ ٱلْقِطْعَةَ ٱلَّتي تابَعَها بِعَيْنَيْهِ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66BD380-6634-F22F-E9EF-9BAE0687DFF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DF86B48-C58A-3792-16BD-B53796E6658F}"/>
              </a:ext>
            </a:extLst>
          </p:cNvPr>
          <p:cNvGrpSpPr/>
          <p:nvPr/>
        </p:nvGrpSpPr>
        <p:grpSpPr>
          <a:xfrm>
            <a:off x="947851" y="5503022"/>
            <a:ext cx="6870760" cy="779458"/>
            <a:chOff x="768130" y="2740490"/>
            <a:chExt cx="6870760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1371BF2-BCCC-9321-3E59-6C11B6080A8D}"/>
                </a:ext>
              </a:extLst>
            </p:cNvPr>
            <p:cNvSpPr/>
            <p:nvPr/>
          </p:nvSpPr>
          <p:spPr>
            <a:xfrm>
              <a:off x="768130" y="2753032"/>
              <a:ext cx="64389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اِسْتَلْقى عَلى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ٱلسَّريرِ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 نامَ مِنْ شِدَّةِ ٱلتَّعَبِ.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3037A84B-9E61-E503-610C-2108EFA9970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79634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27ABAB6-0257-1AF7-AA41-FA559E10B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A499AFA-F9C3-C8C3-C447-D3E0C683E5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5BBF862-9F4E-A780-7080-AE8499B80C3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7B9735-2F94-EC8A-7722-F0E83FD58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870B2D-EF0E-ECF9-F9A7-625382212B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321B1D8-8EBF-070D-F235-72A5B6FB45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F6432E-0B74-A8FE-0F84-EE181620443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3766-EA05-4960-4775-A5CE197C7F2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E11864-6849-2C37-DC0B-FDA912E7E38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C484428-09AC-0CA4-B4AF-99B753571B70}"/>
              </a:ext>
            </a:extLst>
          </p:cNvPr>
          <p:cNvGrpSpPr/>
          <p:nvPr/>
        </p:nvGrpSpPr>
        <p:grpSpPr>
          <a:xfrm>
            <a:off x="947852" y="4605576"/>
            <a:ext cx="6870759" cy="779458"/>
            <a:chOff x="1410466" y="2740490"/>
            <a:chExt cx="6228424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6692C03-7E50-77A8-0ED2-86C18C750135}"/>
                </a:ext>
              </a:extLst>
            </p:cNvPr>
            <p:cNvSpPr/>
            <p:nvPr/>
          </p:nvSpPr>
          <p:spPr>
            <a:xfrm>
              <a:off x="1410466" y="2753032"/>
              <a:ext cx="57965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تَحَسَّرَ عَلى عَدَمِ زِيارَةِ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مِنْ قَبْلُ.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F3B2CED-0A6D-185C-69B0-52BF5A6A0F4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418D8B4-6781-7E48-7A88-C992959E6EE5}"/>
              </a:ext>
            </a:extLst>
          </p:cNvPr>
          <p:cNvGrpSpPr/>
          <p:nvPr/>
        </p:nvGrpSpPr>
        <p:grpSpPr>
          <a:xfrm>
            <a:off x="947851" y="3733214"/>
            <a:ext cx="6870760" cy="779458"/>
            <a:chOff x="768130" y="2740490"/>
            <a:chExt cx="6870760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673B6DF-5342-F2A3-63AC-F05E4141F08D}"/>
                </a:ext>
              </a:extLst>
            </p:cNvPr>
            <p:cNvSpPr/>
            <p:nvPr/>
          </p:nvSpPr>
          <p:spPr>
            <a:xfrm>
              <a:off x="768130" y="2753032"/>
              <a:ext cx="64389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جَلَسَ في غُرْفَتِهِ يَرْسُمُ ما رَآهُ.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90B2809B-7A83-E707-6218-97C4A1D05FB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41DD9E7-2FD5-9682-0BB4-9ECB2F31412D}"/>
              </a:ext>
            </a:extLst>
          </p:cNvPr>
          <p:cNvGrpSpPr/>
          <p:nvPr/>
        </p:nvGrpSpPr>
        <p:grpSpPr>
          <a:xfrm>
            <a:off x="935528" y="2860852"/>
            <a:ext cx="6872749" cy="779458"/>
            <a:chOff x="1434612" y="2740490"/>
            <a:chExt cx="620427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06D476-C68C-21A6-06D4-EC44A8F32CE4}"/>
                </a:ext>
              </a:extLst>
            </p:cNvPr>
            <p:cNvSpPr/>
            <p:nvPr/>
          </p:nvSpPr>
          <p:spPr>
            <a:xfrm>
              <a:off x="1434612" y="2753032"/>
              <a:ext cx="5772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تَذَكَّرَ ٱلْقِطْعَةَ ٱلَّتي تابَعَها بِعَيْنَيْهِ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111E57D-B0D2-1F49-F679-E957D6CB387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57A142E-6CEC-EAAE-B9A0-0CEE4845C87B}"/>
              </a:ext>
            </a:extLst>
          </p:cNvPr>
          <p:cNvGrpSpPr/>
          <p:nvPr/>
        </p:nvGrpSpPr>
        <p:grpSpPr>
          <a:xfrm>
            <a:off x="947851" y="5503022"/>
            <a:ext cx="6870760" cy="779458"/>
            <a:chOff x="768130" y="2740490"/>
            <a:chExt cx="687076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553EBB2-8D08-45FE-082D-48C27861F9BB}"/>
                </a:ext>
              </a:extLst>
            </p:cNvPr>
            <p:cNvSpPr/>
            <p:nvPr/>
          </p:nvSpPr>
          <p:spPr>
            <a:xfrm>
              <a:off x="768130" y="2753032"/>
              <a:ext cx="64389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اِسْتَلْقى عَلى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ٱلسَّريرِ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 نامَ مِنْ شِدَّةِ ٱلتَّعَبِ.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9DAF79D6-E107-C943-7B96-A3C2D356D6A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" name="TextBox 7">
            <a:extLst>
              <a:ext uri="{FF2B5EF4-FFF2-40B4-BE49-F238E27FC236}">
                <a16:creationId xmlns:a16="http://schemas.microsoft.com/office/drawing/2014/main" id="{5511629E-E7EF-90D8-6908-633BB3EE8448}"/>
              </a:ext>
            </a:extLst>
          </p:cNvPr>
          <p:cNvSpPr txBox="1"/>
          <p:nvPr/>
        </p:nvSpPr>
        <p:spPr>
          <a:xfrm>
            <a:off x="7808277" y="3911499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EB491AA7-E7AD-24BA-8AB9-40C714875C38}"/>
              </a:ext>
            </a:extLst>
          </p:cNvPr>
          <p:cNvSpPr txBox="1"/>
          <p:nvPr/>
        </p:nvSpPr>
        <p:spPr>
          <a:xfrm>
            <a:off x="85307" y="1832447"/>
            <a:ext cx="8301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فَعَلَ ياسينُ حينَ حَلَّ ٱلْمَساءُ؟</a:t>
            </a:r>
          </a:p>
        </p:txBody>
      </p:sp>
    </p:spTree>
    <p:extLst>
      <p:ext uri="{BB962C8B-B14F-4D97-AF65-F5344CB8AC3E}">
        <p14:creationId xmlns:p14="http://schemas.microsoft.com/office/powerpoint/2010/main" val="181950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06BECD6-819D-85C8-F58C-44942F50F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59FE1ED-7851-2A09-13D6-83F6793FFF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B9B895F-7A8D-D37E-B0FC-EE1B8B710AF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984EF4-D683-8645-B84D-7B97885E4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797E45-619E-AC8C-0A7F-A3F4352761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92EAF8-7C3F-667C-AEC4-1FD36C6ABE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6148D7-1DF7-22FF-9CEF-FDE8A7D9F36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2C3740-BFDC-7F71-F9BE-B6B6F4CD800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E23C43-21A5-0989-7226-EAC4E30D879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C982C0A-6635-EA0D-5746-7E22995FC5EC}"/>
              </a:ext>
            </a:extLst>
          </p:cNvPr>
          <p:cNvSpPr txBox="1"/>
          <p:nvPr/>
        </p:nvSpPr>
        <p:spPr>
          <a:xfrm>
            <a:off x="855405" y="1430993"/>
            <a:ext cx="6653781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قَرَّرَ ٱلْأَبُ أَنْ يَأْخُذَ ياسينَ مَعَهُ إِلى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ٱلْمَصْنَعِ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ما ٱلسَّبَبُ ٱلَّذي دَفَعَهُ إِلى ذَلِكَ؟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6A4C78E-A869-7F6C-6121-987C470B4615}"/>
              </a:ext>
            </a:extLst>
          </p:cNvPr>
          <p:cNvGrpSpPr/>
          <p:nvPr/>
        </p:nvGrpSpPr>
        <p:grpSpPr>
          <a:xfrm>
            <a:off x="947852" y="4605576"/>
            <a:ext cx="6870759" cy="779458"/>
            <a:chOff x="1410466" y="2740490"/>
            <a:chExt cx="6228424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16FAECA-E350-1C3A-3783-0D57C8F124CF}"/>
                </a:ext>
              </a:extLst>
            </p:cNvPr>
            <p:cNvSpPr/>
            <p:nvPr/>
          </p:nvSpPr>
          <p:spPr>
            <a:xfrm>
              <a:off x="1410466" y="2753032"/>
              <a:ext cx="57965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ٱلْمَدْرَسَةَ كانَتْ عُطْلَةً في ذَلِكَ ٱلْيَوْمِ.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E426935-E5D2-B7BC-E042-AB716443261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90CFC6D-123E-C6FA-5B8E-F05D28DB9416}"/>
              </a:ext>
            </a:extLst>
          </p:cNvPr>
          <p:cNvGrpSpPr/>
          <p:nvPr/>
        </p:nvGrpSpPr>
        <p:grpSpPr>
          <a:xfrm>
            <a:off x="947851" y="3733214"/>
            <a:ext cx="6870760" cy="779458"/>
            <a:chOff x="768130" y="2740490"/>
            <a:chExt cx="6870760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9B7735E-59A6-253A-0ACB-66E5FA0DBC29}"/>
                </a:ext>
              </a:extLst>
            </p:cNvPr>
            <p:cNvSpPr/>
            <p:nvPr/>
          </p:nvSpPr>
          <p:spPr>
            <a:xfrm>
              <a:off x="768130" y="2753032"/>
              <a:ext cx="64389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 يَحْتاجُ إِلى مُساعِدَةٍ.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EBF5715-24A2-E8E2-DD53-BF71A0BDC2F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FF70B0C-030D-7581-0A51-0D247E5207AB}"/>
              </a:ext>
            </a:extLst>
          </p:cNvPr>
          <p:cNvGrpSpPr/>
          <p:nvPr/>
        </p:nvGrpSpPr>
        <p:grpSpPr>
          <a:xfrm>
            <a:off x="935528" y="2860852"/>
            <a:ext cx="6872749" cy="779458"/>
            <a:chOff x="1434612" y="2740490"/>
            <a:chExt cx="6204278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AE622FA-47A1-796C-F6F0-E58F8E6210B1}"/>
                </a:ext>
              </a:extLst>
            </p:cNvPr>
            <p:cNvSpPr/>
            <p:nvPr/>
          </p:nvSpPr>
          <p:spPr>
            <a:xfrm>
              <a:off x="1434612" y="2753032"/>
              <a:ext cx="5772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ياسينَ طَلَبَ مِنْهُ ذَلِكَ مِراراً.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96058E8-31E9-9309-723A-193FAF3156C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51ED940-C3A8-CF2A-B451-A1BB341CBC46}"/>
              </a:ext>
            </a:extLst>
          </p:cNvPr>
          <p:cNvGrpSpPr/>
          <p:nvPr/>
        </p:nvGrpSpPr>
        <p:grpSpPr>
          <a:xfrm>
            <a:off x="947851" y="5503022"/>
            <a:ext cx="6870760" cy="1065046"/>
            <a:chOff x="768130" y="2740490"/>
            <a:chExt cx="6870760" cy="106504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7D8809F-77D9-A629-C139-54BC6D7426A8}"/>
                </a:ext>
              </a:extLst>
            </p:cNvPr>
            <p:cNvSpPr/>
            <p:nvPr/>
          </p:nvSpPr>
          <p:spPr>
            <a:xfrm>
              <a:off x="768130" y="2753032"/>
              <a:ext cx="6438917" cy="1052504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ياسينَ كانَ دائِماً مَفْتوناً بِٱلْأَشْياءِ مِنْ حَوْلِهِ وَأَرادَ أَبوهُ أَنْ يَكْشِفَ لَهُ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ٱلسِّرَّ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C42DF86-1A4A-F7C5-8218-DBB80144D22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64120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7A1DFD2-DCAB-8CD6-B810-812375A04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30E1AFB-2ED8-DDAC-49E4-0F3911B12A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DDDF23C-47B8-3BA5-0450-CC1217A46D4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DC22D9-02A5-38C5-2998-662F7B8DD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13E42F9-C335-7DC5-2902-B70F90EBC1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1E1FB0-A9CA-9790-40AA-CEA1A7BF5A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A6A5532-4C3D-710C-EFA7-E791466E67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88A54E-0E7C-B362-1887-701E0DA839D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F3A413-8E33-42F1-0906-00C4B01706F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776F0C64-FF19-71E6-F18A-5A5BF5BE114E}"/>
              </a:ext>
            </a:extLst>
          </p:cNvPr>
          <p:cNvSpPr txBox="1"/>
          <p:nvPr/>
        </p:nvSpPr>
        <p:spPr>
          <a:xfrm>
            <a:off x="855405" y="1430993"/>
            <a:ext cx="6653781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قَرَّرَ ٱلْأَبُ أَنْ يَأْخُذَ ياسينَ مَعَهُ إِلى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ٱلْمَصْنَعِ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ما ٱلسَّبَبُ ٱلَّذي دَفَعَهُ إِلى ذَلِكَ؟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062C512-EE2F-BFA4-99C4-5DEFB0FECA90}"/>
              </a:ext>
            </a:extLst>
          </p:cNvPr>
          <p:cNvGrpSpPr/>
          <p:nvPr/>
        </p:nvGrpSpPr>
        <p:grpSpPr>
          <a:xfrm>
            <a:off x="947852" y="4605576"/>
            <a:ext cx="6870759" cy="779458"/>
            <a:chOff x="1410466" y="2740490"/>
            <a:chExt cx="6228424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28C4670-0D1D-0EB2-8626-42F8A5E69D19}"/>
                </a:ext>
              </a:extLst>
            </p:cNvPr>
            <p:cNvSpPr/>
            <p:nvPr/>
          </p:nvSpPr>
          <p:spPr>
            <a:xfrm>
              <a:off x="1410466" y="2753032"/>
              <a:ext cx="57965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ٱلْمَدْرَسَةَ كانَتْ عُطْلَةً في ذَلِكَ ٱلْيَوْمِ.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1FCBC35-C794-1F72-16C7-3EA6CFDB4FD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76A1B02-44E3-A124-991F-BAA46DB413B7}"/>
              </a:ext>
            </a:extLst>
          </p:cNvPr>
          <p:cNvGrpSpPr/>
          <p:nvPr/>
        </p:nvGrpSpPr>
        <p:grpSpPr>
          <a:xfrm>
            <a:off x="947851" y="3733214"/>
            <a:ext cx="6870760" cy="779458"/>
            <a:chOff x="768130" y="2740490"/>
            <a:chExt cx="6870760" cy="7794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BC83FE2-4687-CE01-FEA7-723ABBDB06F4}"/>
                </a:ext>
              </a:extLst>
            </p:cNvPr>
            <p:cNvSpPr/>
            <p:nvPr/>
          </p:nvSpPr>
          <p:spPr>
            <a:xfrm>
              <a:off x="768130" y="2753032"/>
              <a:ext cx="64389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 يَحْتاجُ إِلى مُساعِدَةٍ.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F1F2608-CDF2-1C8B-C8D3-89951266DFB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B5A7C65-03B1-8C7B-CC19-4CAD5404D332}"/>
              </a:ext>
            </a:extLst>
          </p:cNvPr>
          <p:cNvGrpSpPr/>
          <p:nvPr/>
        </p:nvGrpSpPr>
        <p:grpSpPr>
          <a:xfrm>
            <a:off x="935528" y="2860852"/>
            <a:ext cx="6872749" cy="779458"/>
            <a:chOff x="1434612" y="2740490"/>
            <a:chExt cx="6204278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DB31000-5206-960C-CEE6-EA20D9197ECE}"/>
                </a:ext>
              </a:extLst>
            </p:cNvPr>
            <p:cNvSpPr/>
            <p:nvPr/>
          </p:nvSpPr>
          <p:spPr>
            <a:xfrm>
              <a:off x="1434612" y="2753032"/>
              <a:ext cx="5772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ياسينَ طَلَبَ مِنْهُ ذَلِكَ مِراراً.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B74C25C-B8F7-3330-2EBA-187A215CD1D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5361F8D-7BC0-4ECA-42EC-AEE9604EDC1F}"/>
              </a:ext>
            </a:extLst>
          </p:cNvPr>
          <p:cNvGrpSpPr/>
          <p:nvPr/>
        </p:nvGrpSpPr>
        <p:grpSpPr>
          <a:xfrm>
            <a:off x="947851" y="5503022"/>
            <a:ext cx="6870760" cy="1065046"/>
            <a:chOff x="768130" y="2740490"/>
            <a:chExt cx="6870760" cy="106504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6576C5F-6317-8C08-28B1-97DEA38040C0}"/>
                </a:ext>
              </a:extLst>
            </p:cNvPr>
            <p:cNvSpPr/>
            <p:nvPr/>
          </p:nvSpPr>
          <p:spPr>
            <a:xfrm>
              <a:off x="768130" y="2753032"/>
              <a:ext cx="6438917" cy="1052504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ياسينَ كانَ دائِماً مَفْتوناً بِٱلْأَشْياءِ مِنْ حَوْلِهِ وَأَرادَ أَبوهُ أَنْ يَكْشِفَ لَهُ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ٱلسِّرَّ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C7E2B35-89FC-07B1-5B05-48CD2A17BEA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" name="TextBox 7">
            <a:extLst>
              <a:ext uri="{FF2B5EF4-FFF2-40B4-BE49-F238E27FC236}">
                <a16:creationId xmlns:a16="http://schemas.microsoft.com/office/drawing/2014/main" id="{6836EEF2-8675-0244-1F31-3DB17F88CDE0}"/>
              </a:ext>
            </a:extLst>
          </p:cNvPr>
          <p:cNvSpPr txBox="1"/>
          <p:nvPr/>
        </p:nvSpPr>
        <p:spPr>
          <a:xfrm>
            <a:off x="7774821" y="5632284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57412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DB4B2F1-6128-11FD-1716-3F9134421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DA4A904-9BE9-7F2C-D880-51BAA5149A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2ACB0CA-41EE-C2EF-872F-BCA1176C5E2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31FC15-5099-DBE0-3E48-EBEF35260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7E2384-780F-45C9-53A7-C86A228179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D2533F-C33C-7BCA-8818-11F1D96AFC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FD83A62-A7C3-E09B-AB8F-64A6D63B14B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5C5A1C-65F4-9621-5CE0-AB25B24E2E7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3D54F6-6DB7-AD9F-5C8A-D344690192D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7D5BE5C-ED92-90C6-918F-DD93B72FC25E}"/>
              </a:ext>
            </a:extLst>
          </p:cNvPr>
          <p:cNvSpPr txBox="1"/>
          <p:nvPr/>
        </p:nvSpPr>
        <p:spPr>
          <a:xfrm>
            <a:off x="475701" y="1476683"/>
            <a:ext cx="747132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أَدْرَكَ ياسينُ أَنَّ كُلَّ شَيْءٍ لا يولَدُ جاهِزاً بَلْ يَمُرُّ بِرِحْلَةٍ طَويلَةٍ وَشاقَّةٍ. 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ٱلنَّتيجَةُ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ٱلَّتي تَرَتَّبَتْ عَلى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ٱلْإِدْراكِ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33AEF5E-DD3A-7FBE-5B3F-1F36150080A2}"/>
              </a:ext>
            </a:extLst>
          </p:cNvPr>
          <p:cNvGrpSpPr/>
          <p:nvPr/>
        </p:nvGrpSpPr>
        <p:grpSpPr>
          <a:xfrm>
            <a:off x="447154" y="4730392"/>
            <a:ext cx="8012827" cy="779458"/>
            <a:chOff x="375168" y="2740490"/>
            <a:chExt cx="7263722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875DE11-D964-2DB1-1989-796FB138E231}"/>
                </a:ext>
              </a:extLst>
            </p:cNvPr>
            <p:cNvSpPr/>
            <p:nvPr/>
          </p:nvSpPr>
          <p:spPr>
            <a:xfrm>
              <a:off x="375168" y="2753032"/>
              <a:ext cx="683187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نَسِيَ ياسينُ كُلَّ ما رَآهُ في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بَعْدَ أَنْ نامَ.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8AD5C34A-370B-1F66-9353-61C85FCF1E2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A9DD56EE-09B1-5549-FD54-C2E070B6D4F8}"/>
              </a:ext>
            </a:extLst>
          </p:cNvPr>
          <p:cNvGrpSpPr/>
          <p:nvPr/>
        </p:nvGrpSpPr>
        <p:grpSpPr>
          <a:xfrm>
            <a:off x="447153" y="3858030"/>
            <a:ext cx="8012828" cy="779458"/>
            <a:chOff x="-373938" y="2740490"/>
            <a:chExt cx="8012828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5D6ABC0-3898-7EAC-D721-B378A931C50C}"/>
                </a:ext>
              </a:extLst>
            </p:cNvPr>
            <p:cNvSpPr/>
            <p:nvPr/>
          </p:nvSpPr>
          <p:spPr>
            <a:xfrm>
              <a:off x="-373938" y="2753032"/>
              <a:ext cx="758098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ياسينُ أَنْ يَعْمَلَ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حينَ يَكْبَرُ.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7FE0F1E-AA50-8CDC-DB52-EAEDC05AB35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17B88F6-A74F-CCEA-7CAE-F8581867D3DF}"/>
              </a:ext>
            </a:extLst>
          </p:cNvPr>
          <p:cNvGrpSpPr/>
          <p:nvPr/>
        </p:nvGrpSpPr>
        <p:grpSpPr>
          <a:xfrm>
            <a:off x="390294" y="2985668"/>
            <a:ext cx="8059353" cy="779458"/>
            <a:chOff x="363421" y="2740490"/>
            <a:chExt cx="7275469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18AB49D-293F-8835-47D5-8CEB9DA96E2E}"/>
                </a:ext>
              </a:extLst>
            </p:cNvPr>
            <p:cNvSpPr/>
            <p:nvPr/>
          </p:nvSpPr>
          <p:spPr>
            <a:xfrm>
              <a:off x="363421" y="2753032"/>
              <a:ext cx="684362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جَلَسَ ياسينُ في غُرْفَتِهِ يَرْسُمُ ما رَآهُ وَغَدَتِ ٱللَّوْحَةُ أَكْثَرَ دِفْئاً وَجَمالاً.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18349F9-4F78-FD78-F3AC-62FBB636962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7699D3D-3F3E-831E-AAFE-B13200FE9197}"/>
              </a:ext>
            </a:extLst>
          </p:cNvPr>
          <p:cNvGrpSpPr/>
          <p:nvPr/>
        </p:nvGrpSpPr>
        <p:grpSpPr>
          <a:xfrm>
            <a:off x="447153" y="5627838"/>
            <a:ext cx="8012828" cy="779458"/>
            <a:chOff x="-373938" y="2740490"/>
            <a:chExt cx="801282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534F01D-8CB0-080B-2105-0C0AB4AFBEB2}"/>
                </a:ext>
              </a:extLst>
            </p:cNvPr>
            <p:cNvSpPr/>
            <p:nvPr/>
          </p:nvSpPr>
          <p:spPr>
            <a:xfrm>
              <a:off x="-373938" y="2753032"/>
              <a:ext cx="758098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طَلَبَ ياسينُ مِنْ أَبيهِ أَنْ يَشْرَحَ لَهُ كُلَّ ما رَآهُ مِنْ جَديدٍ.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0B7E8E26-3A95-9A7F-442D-81DADFC13F4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37285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D63ED4C-A27B-430B-2764-CA0F047AF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778ECAC-E69E-370B-409B-0300DAB10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E372B07-DB40-5105-CFCE-588F1BA3476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64833F-73BE-3EE5-3634-AADA0D3EF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215216-D0BC-FE94-9EBD-C212DB8B2B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94ED178-2353-5871-A7F4-C1FA4D4365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D02BAA-78EA-222B-82BF-9C20ECF95D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F6B711-CD0F-E187-7774-1517C84C171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3E4527-6755-BC3B-9A28-4D1586D5C81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3AC39878-B553-A2FB-9533-16339A6328B4}"/>
              </a:ext>
            </a:extLst>
          </p:cNvPr>
          <p:cNvSpPr txBox="1"/>
          <p:nvPr/>
        </p:nvSpPr>
        <p:spPr>
          <a:xfrm>
            <a:off x="475701" y="1476683"/>
            <a:ext cx="747132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أَدْرَكَ ياسينُ أَنَّ كُلَّ شَيْءٍ لا يولَدُ جاهِزاً بَلْ يَمُرُّ بِرِحْلَةٍ طَويلَةٍ وَشاقَّةٍ. 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ٱلنَّتيجَةُ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ٱلَّتي تَرَتَّبَتْ عَلى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ٱلْإِدْراكِ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751092D-DB2E-E12A-8DBC-0BDE94D2ECC4}"/>
              </a:ext>
            </a:extLst>
          </p:cNvPr>
          <p:cNvGrpSpPr/>
          <p:nvPr/>
        </p:nvGrpSpPr>
        <p:grpSpPr>
          <a:xfrm>
            <a:off x="447154" y="4730392"/>
            <a:ext cx="8012827" cy="779458"/>
            <a:chOff x="375168" y="2740490"/>
            <a:chExt cx="7263722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D988E63-D59A-3E45-4FF7-B10028275556}"/>
                </a:ext>
              </a:extLst>
            </p:cNvPr>
            <p:cNvSpPr/>
            <p:nvPr/>
          </p:nvSpPr>
          <p:spPr>
            <a:xfrm>
              <a:off x="375168" y="2753032"/>
              <a:ext cx="683187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نَسِيَ ياسينُ كُلَّ ما رَآهُ في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بَعْدَ أَنْ نامَ.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840FC57-F52E-6DA7-4E0A-7B6D990ECCB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7C04E36-3F43-A074-EDF4-C1875905966E}"/>
              </a:ext>
            </a:extLst>
          </p:cNvPr>
          <p:cNvGrpSpPr/>
          <p:nvPr/>
        </p:nvGrpSpPr>
        <p:grpSpPr>
          <a:xfrm>
            <a:off x="447153" y="3858030"/>
            <a:ext cx="8012828" cy="779458"/>
            <a:chOff x="-373938" y="2740490"/>
            <a:chExt cx="8012828" cy="77945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AA33060B-46A9-3F5F-D4ED-2C418769FD72}"/>
                </a:ext>
              </a:extLst>
            </p:cNvPr>
            <p:cNvSpPr/>
            <p:nvPr/>
          </p:nvSpPr>
          <p:spPr>
            <a:xfrm>
              <a:off x="-373938" y="2753032"/>
              <a:ext cx="758098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ياسينُ أَنْ يَعْمَلَ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ٱلْمَصْنَعِ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حينَ يَكْبَرُ.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72D577C4-AAAF-3549-7995-B6344B9E987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4FA8D2E-57AA-A050-774A-2CBCBB352BD0}"/>
              </a:ext>
            </a:extLst>
          </p:cNvPr>
          <p:cNvGrpSpPr/>
          <p:nvPr/>
        </p:nvGrpSpPr>
        <p:grpSpPr>
          <a:xfrm>
            <a:off x="390294" y="2985668"/>
            <a:ext cx="8059353" cy="779458"/>
            <a:chOff x="363421" y="2740490"/>
            <a:chExt cx="7275469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BCCA730-59B2-30BC-6AA6-CC84E9712177}"/>
                </a:ext>
              </a:extLst>
            </p:cNvPr>
            <p:cNvSpPr/>
            <p:nvPr/>
          </p:nvSpPr>
          <p:spPr>
            <a:xfrm>
              <a:off x="363421" y="2753032"/>
              <a:ext cx="684362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جَلَسَ ياسينُ في غُرْفَتِهِ يَرْسُمُ ما رَآهُ وَغَدَتِ ٱللَّوْحَةُ أَكْثَرَ دِفْئاً وَجَمالاً.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66BCE0E-120D-A001-9427-2C8D90039CB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A4AA01E-3149-7351-ACA6-2658B1563A12}"/>
              </a:ext>
            </a:extLst>
          </p:cNvPr>
          <p:cNvGrpSpPr/>
          <p:nvPr/>
        </p:nvGrpSpPr>
        <p:grpSpPr>
          <a:xfrm>
            <a:off x="447153" y="5627838"/>
            <a:ext cx="8012828" cy="779458"/>
            <a:chOff x="-373938" y="2740490"/>
            <a:chExt cx="8012828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A427C825-F824-D828-87DC-16CE59FC8C75}"/>
                </a:ext>
              </a:extLst>
            </p:cNvPr>
            <p:cNvSpPr/>
            <p:nvPr/>
          </p:nvSpPr>
          <p:spPr>
            <a:xfrm>
              <a:off x="-373938" y="2753032"/>
              <a:ext cx="758098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طَلَبَ ياسينُ مِنْ أَبيهِ أَنْ يَشْرَحَ لَهُ كُلَّ ما رَآهُ مِنْ جَديدٍ.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83357BD6-590A-433D-2884-F7237866C2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" name="TextBox 7">
            <a:extLst>
              <a:ext uri="{FF2B5EF4-FFF2-40B4-BE49-F238E27FC236}">
                <a16:creationId xmlns:a16="http://schemas.microsoft.com/office/drawing/2014/main" id="{6BFBC461-D02A-E607-9D87-2DB1D791C879}"/>
              </a:ext>
            </a:extLst>
          </p:cNvPr>
          <p:cNvSpPr txBox="1"/>
          <p:nvPr/>
        </p:nvSpPr>
        <p:spPr>
          <a:xfrm>
            <a:off x="8189981" y="3197311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09185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C958401-B2C8-7786-F412-5A683A0F7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8B11C45-9C26-98FD-6823-24AC24C82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E91A5A5-76E0-92A0-E6D2-4556C6BD726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89B5C6-7F80-86F7-8720-565373B46F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BD0621-7AE4-77FF-6032-2F1ECA5A2C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9C2CB5-9099-6C5F-1384-0ACDCC5B05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E5F9EF4-8491-E1B1-4629-C1688B1E724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A96BBF-93CE-4273-4F89-CF0DDB5DAA9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C51BEF-23F9-0B5E-3BC3-49C0C281162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A4F4640-2C0B-D0D6-C91F-2942432135EC}"/>
              </a:ext>
            </a:extLst>
          </p:cNvPr>
          <p:cNvSpPr txBox="1"/>
          <p:nvPr/>
        </p:nvSpPr>
        <p:spPr>
          <a:xfrm>
            <a:off x="475701" y="1476683"/>
            <a:ext cx="747132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رَتِّبِ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ٱلْمَراحِلَ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ٱلَّتي مَرَّتْ بِها ٱلْقِطْعَةُ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ٱلْحَديدِيَّةُ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داخِلَ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ٱلْمَصْنَعِ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مِنَ ٱلْبِدايَةِ إِلى ٱلنِّهايَةِ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FEFEE67-9604-2A48-8C95-D572E3469520}"/>
              </a:ext>
            </a:extLst>
          </p:cNvPr>
          <p:cNvGrpSpPr/>
          <p:nvPr/>
        </p:nvGrpSpPr>
        <p:grpSpPr>
          <a:xfrm>
            <a:off x="1267643" y="3016096"/>
            <a:ext cx="6185134" cy="3421628"/>
            <a:chOff x="2386521" y="2929913"/>
            <a:chExt cx="6185134" cy="342162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F8B79F2-D5BF-2C20-A57F-DA24D7CDB2C9}"/>
                </a:ext>
              </a:extLst>
            </p:cNvPr>
            <p:cNvGrpSpPr/>
            <p:nvPr/>
          </p:nvGrpSpPr>
          <p:grpSpPr>
            <a:xfrm>
              <a:off x="2398846" y="4674637"/>
              <a:ext cx="6172809" cy="779458"/>
              <a:chOff x="2043166" y="2740490"/>
              <a:chExt cx="5595724" cy="779458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46682AE2-390D-B798-13BD-627A7387555D}"/>
                  </a:ext>
                </a:extLst>
              </p:cNvPr>
              <p:cNvSpPr/>
              <p:nvPr/>
            </p:nvSpPr>
            <p:spPr>
              <a:xfrm>
                <a:off x="2043166" y="2753032"/>
                <a:ext cx="5163880" cy="766916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اَلْقَطْعُ، ثُمَّ </a:t>
                </a:r>
                <a:r>
                  <a:rPr lang="ar-MA" sz="3600" b="1" kern="0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ٱلصَّهْرُ</a:t>
                </a: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، ثُمَّ </a:t>
                </a:r>
                <a:r>
                  <a:rPr lang="ar-MA" sz="3600" b="1" kern="0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ٱلصَّقْلُ</a:t>
                </a: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، ثُمَّ </a:t>
                </a:r>
                <a:r>
                  <a:rPr lang="ar-MA" sz="3600" b="1" kern="0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ٱلضَّغْطُ</a:t>
                </a: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  <a:endParaRPr kumimoji="0" lang="fr-FR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0EBEFA23-5276-FC9A-37E6-DC6DC9B16644}"/>
                  </a:ext>
                </a:extLst>
              </p:cNvPr>
              <p:cNvSpPr/>
              <p:nvPr/>
            </p:nvSpPr>
            <p:spPr>
              <a:xfrm>
                <a:off x="7098890" y="2740490"/>
                <a:ext cx="540000" cy="540000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ج</a:t>
                </a:r>
                <a:endParaRPr kumimoji="0" 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5E54A3B-A775-4D09-C0B5-2D3DD88147FF}"/>
                </a:ext>
              </a:extLst>
            </p:cNvPr>
            <p:cNvGrpSpPr/>
            <p:nvPr/>
          </p:nvGrpSpPr>
          <p:grpSpPr>
            <a:xfrm>
              <a:off x="2386521" y="3802275"/>
              <a:ext cx="6185134" cy="779458"/>
              <a:chOff x="1453756" y="2740490"/>
              <a:chExt cx="6185134" cy="779458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E9687055-5E1D-5C0C-FD57-7C8476BF7347}"/>
                  </a:ext>
                </a:extLst>
              </p:cNvPr>
              <p:cNvSpPr/>
              <p:nvPr/>
            </p:nvSpPr>
            <p:spPr>
              <a:xfrm>
                <a:off x="1453756" y="2753032"/>
                <a:ext cx="5753289" cy="766916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اَلصَّهْرُ، ثُمَّ ٱلْقَطْعُ، ثُمَّ </a:t>
                </a:r>
                <a:r>
                  <a:rPr kumimoji="0" lang="ar-MA" sz="3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ٱلضَّغْطُ</a:t>
                </a: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، ثُمَّ </a:t>
                </a:r>
                <a:r>
                  <a:rPr kumimoji="0" lang="ar-MA" sz="3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ٱلصَّقْلُ</a:t>
                </a: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  <a:endParaRPr kumimoji="0" lang="fr-FR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FE365ED-2D18-AC31-5310-1DE10E934D9B}"/>
                  </a:ext>
                </a:extLst>
              </p:cNvPr>
              <p:cNvSpPr/>
              <p:nvPr/>
            </p:nvSpPr>
            <p:spPr>
              <a:xfrm>
                <a:off x="7098890" y="2740490"/>
                <a:ext cx="540000" cy="540000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ب</a:t>
                </a:r>
                <a:endParaRPr kumimoji="0" 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19B80D1D-C1CB-1F50-C6DB-7F8AB973EFA1}"/>
                </a:ext>
              </a:extLst>
            </p:cNvPr>
            <p:cNvGrpSpPr/>
            <p:nvPr/>
          </p:nvGrpSpPr>
          <p:grpSpPr>
            <a:xfrm>
              <a:off x="2386522" y="2929913"/>
              <a:ext cx="6174799" cy="779458"/>
              <a:chOff x="2064676" y="2740490"/>
              <a:chExt cx="5574214" cy="779458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4A52106-E9B5-7C70-8B5B-C04E970B1B36}"/>
                  </a:ext>
                </a:extLst>
              </p:cNvPr>
              <p:cNvSpPr/>
              <p:nvPr/>
            </p:nvSpPr>
            <p:spPr>
              <a:xfrm>
                <a:off x="2064676" y="2753032"/>
                <a:ext cx="5142372" cy="766916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اَلصَّقْلُ، ثُمَّ </a:t>
                </a:r>
                <a:r>
                  <a:rPr kumimoji="0" lang="ar-MA" sz="3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ٱلصَّهْرُ</a:t>
                </a: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، ثُمَّ ٱلْقَطْعُ، ثُمَّ </a:t>
                </a:r>
                <a:r>
                  <a:rPr kumimoji="0" lang="ar-MA" sz="3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ٱلضَّغْطُ</a:t>
                </a: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  <a:endParaRPr kumimoji="0" lang="fr-FR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AD3B266-27B0-D490-7318-2DFDA6FE5216}"/>
                  </a:ext>
                </a:extLst>
              </p:cNvPr>
              <p:cNvSpPr/>
              <p:nvPr/>
            </p:nvSpPr>
            <p:spPr>
              <a:xfrm>
                <a:off x="7098890" y="2740490"/>
                <a:ext cx="540000" cy="540000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أ</a:t>
                </a:r>
                <a:endParaRPr kumimoji="0" 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3F11D0-E583-5758-55D7-16A5D0E53473}"/>
                </a:ext>
              </a:extLst>
            </p:cNvPr>
            <p:cNvGrpSpPr/>
            <p:nvPr/>
          </p:nvGrpSpPr>
          <p:grpSpPr>
            <a:xfrm>
              <a:off x="2386521" y="5572083"/>
              <a:ext cx="6185134" cy="779458"/>
              <a:chOff x="1453756" y="2740490"/>
              <a:chExt cx="6185134" cy="779458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82CE8F3-DABF-49CE-F39A-03AAE0EE90E0}"/>
                  </a:ext>
                </a:extLst>
              </p:cNvPr>
              <p:cNvSpPr/>
              <p:nvPr/>
            </p:nvSpPr>
            <p:spPr>
              <a:xfrm>
                <a:off x="1453756" y="2753032"/>
                <a:ext cx="5753291" cy="766916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اَلضَّغْطُ، ثُمَّ </a:t>
                </a:r>
                <a:r>
                  <a:rPr lang="ar-MA" sz="3600" b="1" kern="0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ٱلصَّقْلُ</a:t>
                </a: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، ثُمَّ ٱلْقَطْعُ، ثُمَّ </a:t>
                </a:r>
                <a:r>
                  <a:rPr lang="ar-MA" sz="3600" b="1" kern="0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ٱلصَّهْرُ</a:t>
                </a: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  <a:endParaRPr kumimoji="0" lang="fr-FR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5A2E7D49-8CE0-10E4-9850-89E5F8FB0BF5}"/>
                  </a:ext>
                </a:extLst>
              </p:cNvPr>
              <p:cNvSpPr/>
              <p:nvPr/>
            </p:nvSpPr>
            <p:spPr>
              <a:xfrm>
                <a:off x="7098890" y="2740490"/>
                <a:ext cx="540000" cy="540000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د</a:t>
                </a:r>
                <a:endParaRPr kumimoji="0" 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147356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5828384-09DB-39F7-AF7B-B7958C57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1CD2288-6558-8409-9EB4-7EEE0EB669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2D182F8-0DF8-D1A7-EB67-DE33DAFB4D2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027B54-680B-0F61-7BB4-5413324BF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F8B78C-4FB0-B900-7E6B-D6E0303A8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37D305-3BE0-9078-1674-7F9CB45F11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E5FA906-9EF0-5386-4202-B03A7EAEFC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7B4787-DB3A-9621-3082-C46C7D1E4F0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C0D3B5-C412-95BA-A1AA-CBF3FE244BD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575584C-2942-03F5-74CC-7604A2082F52}"/>
              </a:ext>
            </a:extLst>
          </p:cNvPr>
          <p:cNvSpPr txBox="1"/>
          <p:nvPr/>
        </p:nvSpPr>
        <p:spPr>
          <a:xfrm>
            <a:off x="475701" y="1476683"/>
            <a:ext cx="747132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رَتِّبِ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ٱلْمَراحِلَ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ٱلَّتي مَرَّتْ بِها ٱلْقِطْعَةُ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ٱلْحَديدِيَّةُ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داخِلَ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ٱلْمَصْنَعِ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مِنَ ٱلْبِدايَةِ إِلى ٱلنِّهايَةِ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D3DCB48-1069-1C1C-271E-15F93A42DC3A}"/>
              </a:ext>
            </a:extLst>
          </p:cNvPr>
          <p:cNvGrpSpPr/>
          <p:nvPr/>
        </p:nvGrpSpPr>
        <p:grpSpPr>
          <a:xfrm>
            <a:off x="1267643" y="3016096"/>
            <a:ext cx="6185134" cy="3421628"/>
            <a:chOff x="2386521" y="2929913"/>
            <a:chExt cx="6185134" cy="3421628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A819B4E-A934-2B65-03D6-EA9607871F32}"/>
                </a:ext>
              </a:extLst>
            </p:cNvPr>
            <p:cNvGrpSpPr/>
            <p:nvPr/>
          </p:nvGrpSpPr>
          <p:grpSpPr>
            <a:xfrm>
              <a:off x="2398846" y="4674637"/>
              <a:ext cx="6172809" cy="779458"/>
              <a:chOff x="2043166" y="2740490"/>
              <a:chExt cx="5595724" cy="779458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765243A-FF1C-B318-12BC-436802861806}"/>
                  </a:ext>
                </a:extLst>
              </p:cNvPr>
              <p:cNvSpPr/>
              <p:nvPr/>
            </p:nvSpPr>
            <p:spPr>
              <a:xfrm>
                <a:off x="2043166" y="2753032"/>
                <a:ext cx="5163880" cy="766916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اَلْقَطْعُ، ثُمَّ </a:t>
                </a:r>
                <a:r>
                  <a:rPr lang="ar-MA" sz="3600" b="1" kern="0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ٱلصَّهْرُ</a:t>
                </a: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، ثُمَّ </a:t>
                </a:r>
                <a:r>
                  <a:rPr lang="ar-MA" sz="3600" b="1" kern="0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ٱلصَّقْلُ</a:t>
                </a: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، ثُمَّ </a:t>
                </a:r>
                <a:r>
                  <a:rPr lang="ar-MA" sz="3600" b="1" kern="0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ٱلضَّغْطُ</a:t>
                </a: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  <a:endParaRPr kumimoji="0" lang="fr-FR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90A63D6F-B5F8-AF00-AB3D-8198DDD598AF}"/>
                  </a:ext>
                </a:extLst>
              </p:cNvPr>
              <p:cNvSpPr/>
              <p:nvPr/>
            </p:nvSpPr>
            <p:spPr>
              <a:xfrm>
                <a:off x="7098890" y="2740490"/>
                <a:ext cx="540000" cy="540000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ج</a:t>
                </a:r>
                <a:endParaRPr kumimoji="0" 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2EA1B5C-532B-71F8-B4FC-431A7A0BF018}"/>
                </a:ext>
              </a:extLst>
            </p:cNvPr>
            <p:cNvGrpSpPr/>
            <p:nvPr/>
          </p:nvGrpSpPr>
          <p:grpSpPr>
            <a:xfrm>
              <a:off x="2386521" y="3802275"/>
              <a:ext cx="6185134" cy="779458"/>
              <a:chOff x="1453756" y="2740490"/>
              <a:chExt cx="6185134" cy="779458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8FAE2E0-A62F-633F-23C3-03365A51CB31}"/>
                  </a:ext>
                </a:extLst>
              </p:cNvPr>
              <p:cNvSpPr/>
              <p:nvPr/>
            </p:nvSpPr>
            <p:spPr>
              <a:xfrm>
                <a:off x="1453756" y="2753032"/>
                <a:ext cx="5753289" cy="766916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اَلصَّهْرُ، ثُمَّ ٱلْقَطْعُ، ثُمَّ </a:t>
                </a:r>
                <a:r>
                  <a:rPr kumimoji="0" lang="ar-MA" sz="3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ٱلضَّغْطُ</a:t>
                </a: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، ثُمَّ </a:t>
                </a:r>
                <a:r>
                  <a:rPr kumimoji="0" lang="ar-MA" sz="3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ٱلصَّقْلُ</a:t>
                </a: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  <a:endParaRPr kumimoji="0" lang="fr-FR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B0493382-6677-CB94-CB10-7EF99BD26170}"/>
                  </a:ext>
                </a:extLst>
              </p:cNvPr>
              <p:cNvSpPr/>
              <p:nvPr/>
            </p:nvSpPr>
            <p:spPr>
              <a:xfrm>
                <a:off x="7098890" y="2740490"/>
                <a:ext cx="540000" cy="540000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ب</a:t>
                </a:r>
                <a:endParaRPr kumimoji="0" 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66870BE-85C1-4B61-24F6-E0ACB1387789}"/>
                </a:ext>
              </a:extLst>
            </p:cNvPr>
            <p:cNvGrpSpPr/>
            <p:nvPr/>
          </p:nvGrpSpPr>
          <p:grpSpPr>
            <a:xfrm>
              <a:off x="2386522" y="2929913"/>
              <a:ext cx="6174799" cy="779458"/>
              <a:chOff x="2064676" y="2740490"/>
              <a:chExt cx="5574214" cy="779458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20FDEB5-8F23-2A74-E9FD-4D03724897ED}"/>
                  </a:ext>
                </a:extLst>
              </p:cNvPr>
              <p:cNvSpPr/>
              <p:nvPr/>
            </p:nvSpPr>
            <p:spPr>
              <a:xfrm>
                <a:off x="2064676" y="2753032"/>
                <a:ext cx="5142372" cy="766916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اَلصَّقْلُ، ثُمَّ </a:t>
                </a:r>
                <a:r>
                  <a:rPr kumimoji="0" lang="ar-MA" sz="3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ٱلصَّهْرُ</a:t>
                </a: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، ثُمَّ ٱلْقَطْعُ، ثُمَّ </a:t>
                </a:r>
                <a:r>
                  <a:rPr kumimoji="0" lang="ar-MA" sz="3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ٱلضَّغْطُ</a:t>
                </a: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  <a:endParaRPr kumimoji="0" lang="fr-FR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BE72024-3661-35CA-4BB5-45354EDB22B9}"/>
                  </a:ext>
                </a:extLst>
              </p:cNvPr>
              <p:cNvSpPr/>
              <p:nvPr/>
            </p:nvSpPr>
            <p:spPr>
              <a:xfrm>
                <a:off x="7098890" y="2740490"/>
                <a:ext cx="540000" cy="540000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أ</a:t>
                </a:r>
                <a:endParaRPr kumimoji="0" 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E2A5FF1-77F3-E90A-3B68-C63BCBC7FA3B}"/>
                </a:ext>
              </a:extLst>
            </p:cNvPr>
            <p:cNvGrpSpPr/>
            <p:nvPr/>
          </p:nvGrpSpPr>
          <p:grpSpPr>
            <a:xfrm>
              <a:off x="2386521" y="5572083"/>
              <a:ext cx="6185134" cy="779458"/>
              <a:chOff x="1453756" y="2740490"/>
              <a:chExt cx="6185134" cy="779458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F686A8A-0B4F-95A5-8F94-87CCA50E1021}"/>
                  </a:ext>
                </a:extLst>
              </p:cNvPr>
              <p:cNvSpPr/>
              <p:nvPr/>
            </p:nvSpPr>
            <p:spPr>
              <a:xfrm>
                <a:off x="1453756" y="2753032"/>
                <a:ext cx="5753291" cy="766916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اَلضَّغْطُ، ثُمَّ </a:t>
                </a:r>
                <a:r>
                  <a:rPr lang="ar-MA" sz="3600" b="1" kern="0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ٱلصَّقْلُ</a:t>
                </a: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، ثُمَّ ٱلْقَطْعُ، ثُمَّ </a:t>
                </a:r>
                <a:r>
                  <a:rPr lang="ar-MA" sz="3600" b="1" kern="0" dirty="0" err="1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ٱلصَّهْرُ</a:t>
                </a:r>
                <a:r>
                  <a:rPr lang="ar-MA" sz="3600" b="1" kern="0" dirty="0">
                    <a:solidFill>
                      <a:srgbClr val="00206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  <a:endParaRPr kumimoji="0" lang="fr-FR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5C089E2-E000-70D8-BA78-CDF3E7F2DC40}"/>
                  </a:ext>
                </a:extLst>
              </p:cNvPr>
              <p:cNvSpPr/>
              <p:nvPr/>
            </p:nvSpPr>
            <p:spPr>
              <a:xfrm>
                <a:off x="7098890" y="2740490"/>
                <a:ext cx="540000" cy="540000"/>
              </a:xfrm>
              <a:prstGeom prst="ellipse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25400" cap="flat" cmpd="sng" algn="ctr">
                <a:solidFill>
                  <a:srgbClr val="4472C4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د</a:t>
                </a:r>
                <a:endParaRPr kumimoji="0" 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</p:grpSp>
      <p:sp>
        <p:nvSpPr>
          <p:cNvPr id="24" name="TextBox 7">
            <a:extLst>
              <a:ext uri="{FF2B5EF4-FFF2-40B4-BE49-F238E27FC236}">
                <a16:creationId xmlns:a16="http://schemas.microsoft.com/office/drawing/2014/main" id="{F40952C7-027A-D358-FA8C-C106C6F9455E}"/>
              </a:ext>
            </a:extLst>
          </p:cNvPr>
          <p:cNvSpPr txBox="1"/>
          <p:nvPr/>
        </p:nvSpPr>
        <p:spPr>
          <a:xfrm>
            <a:off x="7532710" y="4041027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009213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C889E70-7F97-B7C1-E246-1FD4167AF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0A237DD-2007-E7EE-9E61-2CBEA99F1C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25A32FD-45C6-F2BC-E369-7B5B002D30D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04D7D4-A6BC-013C-7731-F42D75E92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C49208-3FA9-9EF0-BDE5-6859E6A557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5A167A-C359-6FDF-5E3C-D7618107C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F27543-AEA2-7A8C-E3DB-FB139D342A8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FD5954-3AC4-1FF3-E2AD-19DCC08E32A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6A704F-B1D5-547D-2A6F-F03988CBFD8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7AD39EDE-B104-AA07-55EF-00BC62C97937}"/>
              </a:ext>
            </a:extLst>
          </p:cNvPr>
          <p:cNvSpPr txBox="1"/>
          <p:nvPr/>
        </p:nvSpPr>
        <p:spPr>
          <a:xfrm>
            <a:off x="550097" y="1469962"/>
            <a:ext cx="7029373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جَمَعَ ياسينُ بَيْنَ تَساؤُلاتِهِ ٱلْقَديمَةِ عَنْ أَصْلِ ٱلْأَشْياءِ وَبَيْنَ ما شاهَدَهُ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ٱلْمَصْنَعِ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ٱلنَّتيجَةُ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ٱلَّتي تَوَصَّلَ إِلَيْها؟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38EE1C8-9414-F8CE-7242-EAEF6FC8F1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8045" y="3945838"/>
            <a:ext cx="2467898" cy="23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7538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0EC01F7-A264-0D9E-E37E-48FF3D861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8BC411E-0A3F-4124-BDF3-2D1FE112E2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94FDF8C-3F1C-6A8D-3784-F09DEB1C24A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8FD087-BB83-449B-7761-CE0724B84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B02EE8-BE6D-62CA-B1CD-2FD0C25A69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3A5F9D-2E7F-305E-6E2A-2013E050AE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55D034A-4836-57AA-78A3-4F924808FC1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EAD73E-5C55-017F-3150-AA5FEF4C80F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9AE081-737F-8376-5CAB-8C8541DEB02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358;p13">
            <a:extLst>
              <a:ext uri="{FF2B5EF4-FFF2-40B4-BE49-F238E27FC236}">
                <a16:creationId xmlns:a16="http://schemas.microsoft.com/office/drawing/2014/main" id="{76152862-1D43-EC1D-06FF-3674077736FA}"/>
              </a:ext>
            </a:extLst>
          </p:cNvPr>
          <p:cNvSpPr txBox="1">
            <a:spLocks/>
          </p:cNvSpPr>
          <p:nvPr/>
        </p:nvSpPr>
        <p:spPr>
          <a:xfrm>
            <a:off x="733874" y="4984112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أَدْرَكَ أَنَّ ٱلْأَشْياءَ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ٱللّامِعَةَ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ٱلْجَميلَةَ كانَتْ يَوْماً ما قِطَعاً خامَّةً مَرَّتْ بِأَيْدي عُمّالٍ مُجِدّينَ.</a:t>
            </a:r>
            <a:endParaRPr lang="ar-MA" sz="48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BECB2767-0111-381C-C4EF-6EF8404AE746}"/>
              </a:ext>
            </a:extLst>
          </p:cNvPr>
          <p:cNvSpPr txBox="1"/>
          <p:nvPr/>
        </p:nvSpPr>
        <p:spPr>
          <a:xfrm>
            <a:off x="550097" y="1469962"/>
            <a:ext cx="7029373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جَمَعَ ياسينُ بَيْنَ تَساؤُلاتِهِ ٱلْقَديمَةِ عَنْ أَصْلِ ٱلْأَشْياءِ وَبَيْنَ ما شاهَدَهُ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ٱلْمَصْنَعِ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ٱلنَّتيجَةُ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ٱلَّتي تَوَصَّلَ إِلَيْها؟</a:t>
            </a:r>
          </a:p>
        </p:txBody>
      </p:sp>
    </p:spTree>
    <p:extLst>
      <p:ext uri="{BB962C8B-B14F-4D97-AF65-F5344CB8AC3E}">
        <p14:creationId xmlns:p14="http://schemas.microsoft.com/office/powerpoint/2010/main" val="26682217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D57792D-39F4-A2D9-1189-93683CA42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6E17ABF-2DF8-0811-146D-7A3F4F2F40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685BE8F-FE55-4131-27B1-8B11DA61987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2E754F-AF03-7456-9658-AFEC79926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AB9ED8-272D-B84D-859D-730775AB9B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A4EE152-BFFE-44E8-A68E-462CD4DE23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2A45391-B357-D00F-70BA-C8B2F85C27C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268BA1-D677-8C53-5C58-011B27DB516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3255E2-A524-4363-E740-2DA28543B91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4AC9ABA9-53EE-FB5B-E2C1-852ABFD9F8AE}"/>
              </a:ext>
            </a:extLst>
          </p:cNvPr>
          <p:cNvSpPr txBox="1"/>
          <p:nvPr/>
        </p:nvSpPr>
        <p:spPr>
          <a:xfrm>
            <a:off x="475701" y="1803709"/>
            <a:ext cx="773558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قالَ ٱلْأَبُ لِياسينَ عِنْدَ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ٱلْمَدْخَلِ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: "ٱلْيَوْمَ سَتَكْتَشِفُ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ٱلسِّرَّ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".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ٱلسِّرُّ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ٱلَّذي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ٱكْتَشَفَهُ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نِهايَةِ ٱلنَّصِّ؟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CF2813-3B2E-98A2-8132-A89C56A3B2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8045" y="3945838"/>
            <a:ext cx="2467898" cy="23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5212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3935BB8-9709-6E23-A021-24F1E5F88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C8DE838-6924-F8A5-D92E-F3D580C6CA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3BAB5F0-EDD7-C6A0-42DC-6360A40880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BF724A-E19D-D806-2F6A-39FCBFCB65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B6867C-82BB-75F0-44B0-8F4AE1FB12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4579BED-1322-A8E8-4510-BC49662484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65994E8-5F10-9297-7B91-687429BE71C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95F0BE-EDF9-7E3E-052D-1D61C2BEA69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BF85AE-2D5B-1E0C-6730-71FF7C1FEDE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358;p13">
            <a:extLst>
              <a:ext uri="{FF2B5EF4-FFF2-40B4-BE49-F238E27FC236}">
                <a16:creationId xmlns:a16="http://schemas.microsoft.com/office/drawing/2014/main" id="{205CF930-61DE-401B-7908-1CA66F2DC1FF}"/>
              </a:ext>
            </a:extLst>
          </p:cNvPr>
          <p:cNvSpPr txBox="1">
            <a:spLocks/>
          </p:cNvSpPr>
          <p:nvPr/>
        </p:nvSpPr>
        <p:spPr>
          <a:xfrm>
            <a:off x="733874" y="4984112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defTabSz="914400">
              <a:buClr>
                <a:srgbClr val="A5A5A5"/>
              </a:buClr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اَلسِّرُّ ٱلَّذي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ٱكْتَشَفَهُ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ياسينُ أَنَّ ٱلْأَشْياءَ تَمُرُّ بِرِحْلَةٍ طَويلَةٍ مِنَ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ٱلتَّحَوُّلِ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وَٱلْجُهْدِ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قَبْلَ أَنْ تَصِلَ إِلَيْنا جَميلَةً وَجاهِزَةً.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029393D3-EB82-435F-E909-88A22E302CAD}"/>
              </a:ext>
            </a:extLst>
          </p:cNvPr>
          <p:cNvSpPr txBox="1"/>
          <p:nvPr/>
        </p:nvSpPr>
        <p:spPr>
          <a:xfrm>
            <a:off x="475701" y="1803709"/>
            <a:ext cx="773558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قالَ ٱلْأَبُ لِياسينَ عِنْدَ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ٱلْمَدْخَلِ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: "ٱلْيَوْمَ سَتَكْتَشِفُ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ٱلسِّرَّ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".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ٱلسِّرُّ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ٱلَّذي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ٱكْتَشَفَهُ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نِهايَةِ ٱلنَّصِّ؟</a:t>
            </a:r>
          </a:p>
        </p:txBody>
      </p:sp>
    </p:spTree>
    <p:extLst>
      <p:ext uri="{BB962C8B-B14F-4D97-AF65-F5344CB8AC3E}">
        <p14:creationId xmlns:p14="http://schemas.microsoft.com/office/powerpoint/2010/main" val="2678000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52" y="1521473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شكل و فهم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9E5A9-A15F-F660-A53A-30785F90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78 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E96B9E-2CAA-C949-687D-4C97690A88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5C0926-3E60-6B15-22B0-1E6BB3E916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896B50-1986-11C7-DCFC-1ED8B2E477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CAAE5E1-1557-8740-56DF-7F34A172C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C007E15-3772-6A61-5249-D84A8109A21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7736F1-0701-A7A3-E131-6DE5B6E5DFE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8707F4-44A3-93AC-4846-20D7B7C7121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D06E3A-D06E-AB32-CB99-2B1A23693A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964" y="1530809"/>
            <a:ext cx="3372008" cy="517219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1AD6BC-60FD-B08E-4051-68323BB8BEAA}"/>
              </a:ext>
            </a:extLst>
          </p:cNvPr>
          <p:cNvSpPr/>
          <p:nvPr/>
        </p:nvSpPr>
        <p:spPr>
          <a:xfrm>
            <a:off x="3532753" y="2199421"/>
            <a:ext cx="2841087" cy="2180667"/>
          </a:xfrm>
          <a:prstGeom prst="roundRect">
            <a:avLst>
              <a:gd name="adj" fmla="val 733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40B97A-1B58-5E62-C76F-263B26C41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2" y="756000"/>
            <a:ext cx="7191648" cy="612000"/>
          </a:xfrm>
        </p:spPr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التالي قراءة هامسة مع احترام قواعد الوقف والوصل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س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أمر بين الصفوف لمراقبة قراءاتكم.</a:t>
            </a:r>
            <a:endParaRPr lang="fr-FR" sz="2400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7D38CE-9753-3654-CA36-BF88360A99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5CFB8A-524A-2B23-7EC0-E665991599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419696-65B6-5395-8FA8-8C60815B12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C11B00-C624-9AEA-E4CE-B8AE1F9E77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85D11B-202F-95B0-C611-08A4B6142C8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84FCF1-0412-5DD7-4E9D-49C0E5274C8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F96B2F-F678-2399-76D8-D8C778BC905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942052-E38A-2687-67A1-E4989993CB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578" y="1406645"/>
            <a:ext cx="7043496" cy="519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4C6E-AD9F-E08A-CC67-0BA001B4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DCF4D48-4F2B-BF33-2FE5-20EE47C09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تجميع أكبر  قدر من المعلومات ، سأطرح عليكم بعدها مجموعة من الأسئلة.</a:t>
            </a:r>
            <a:endParaRPr lang="fr-FR" sz="2400" dirty="0"/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65CAC-D7A7-9006-1B85-BFEF6C6C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6874A1-8157-0EA0-D394-2F43737604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D7159B-EEB8-C024-890A-6CF5B85234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123A43-594D-E2D9-A19B-A2EB972450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F261DF5-49B8-8EFA-3510-8869B0A867C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85CC0C-E177-AF38-0FDF-F5FDD5D38B2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58793C-5436-B7DA-21E6-8BFD5079538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CC6EF3-9600-88FE-CD23-19B611167D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578" y="1406645"/>
            <a:ext cx="7043496" cy="519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6238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5D603-7914-9A05-C361-CE3EA3F8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0713E1A-6181-1AC3-9F10-4B6B97F6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 78  و أنجزوا بشكل فردي التمرينين التاليين: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2E19A-1A8B-0474-BEFF-08EBEC9AB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0C3DDC-C2AE-E48A-E506-4755839813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858721-18DD-293B-5E88-1F90D38709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D7846EF-10BB-6D1F-E5F5-D3F01C8BFB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CB2F77-CD4F-4881-5658-20F51FC1DBA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F420AF-BD1D-D4A9-240B-C9FC99D0460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9AE418-8BAB-B35E-3F70-0A8511743C9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D91DFD-1937-5DDB-0EB2-7F598FCBFA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964" y="1530809"/>
            <a:ext cx="3372008" cy="517219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C2CB93B-D185-C746-28DD-EF44F716FF31}"/>
              </a:ext>
            </a:extLst>
          </p:cNvPr>
          <p:cNvSpPr/>
          <p:nvPr/>
        </p:nvSpPr>
        <p:spPr>
          <a:xfrm>
            <a:off x="3521464" y="4752621"/>
            <a:ext cx="2841087" cy="1411111"/>
          </a:xfrm>
          <a:prstGeom prst="roundRect">
            <a:avLst>
              <a:gd name="adj" fmla="val 733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711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3AA0D2-5F04-3BC2-4805-4931453D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أشرح معنى "انهارت القيم" كما وردت في النص.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3E1FB9-BC68-EF3F-30AF-DBDB60E661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957019-53D1-AC84-97F3-1278C63BF4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94413F-E3D5-607E-0D32-4A7C6A6B17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28691D-C279-3CC1-A254-2F81AA7839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A6330B5-1971-3C85-0546-62CDC7449E0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F6AA78-189A-5F53-1A17-D4D3DE7EA2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6BE94F-E0D3-9356-82AF-97A168F8EC9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0A457E-C53D-22E9-ABEC-657C3E62B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826" y="1695899"/>
            <a:ext cx="7123368" cy="7170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E174E9-6D11-6DEE-9220-17119A21CF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837" y="2381954"/>
            <a:ext cx="8016851" cy="421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BC67-502F-6E0E-5467-EBC7A59B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B46D6D-C360-EBF8-3FD9-64B41AC58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2" name="Espace réservé pour une image  3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ECC64F-E31E-3102-43A7-253A6BE371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3A8044-841A-DCBD-B8A2-EB2B30E9E8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C9E7A2-2ADF-9BE0-F434-5BDFA8B1D6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2A26B7A-774D-299D-0416-BD61E1BC3E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8B7DE17-B1CA-CC06-AC2C-EF5C9D4CBF2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B7226B-C81F-B57B-5988-FE12F138C9C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B37AE0C-B6FA-63B0-5CAE-BFD13185143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45E7CB9C-DBE5-DDD0-4E56-21CD49C1557F}"/>
              </a:ext>
            </a:extLst>
          </p:cNvPr>
          <p:cNvSpPr txBox="1">
            <a:spLocks/>
          </p:cNvSpPr>
          <p:nvPr/>
        </p:nvSpPr>
        <p:spPr>
          <a:xfrm>
            <a:off x="5196077" y="2661830"/>
            <a:ext cx="3364090" cy="3851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rtl="0"/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يَقْصِدُ ٱلنَّصُّ بِعِبَارَةِ "اِنْهارَتِ ٱلْقِيَمُ" أَنَّهُ حينَ تَسودُ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ٱلْفَوْضى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وَيَغيبُ ٱلنِّظامُ، تَتَلاشى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ٱلْأَخْلاقُ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ٱلْحَميدَةُ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وَتَضيعُ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ٱلْمَبادِئُ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ٱلنَّبيلَةُ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مِنْ حَياةِ ٱلنّاسِ، فَلا يَعودُ أَحَدٌ يَحْتَرِمُ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ٱلْآخَرَ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وَلا يُقَدِّرُ جُهْدَهُ وَحُقوقَهُ.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98C681-5D06-730B-584C-D1A813292F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838" y="2381954"/>
            <a:ext cx="4589638" cy="421075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BC0186-584C-60C7-B198-7FC4E9516A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826" y="1695899"/>
            <a:ext cx="7123368" cy="71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04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F68EF-2D0F-DCF1-AC05-AC0270A8C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C4354E-EDB2-ED88-6F5A-87782A5E8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أملأ الجدول التالي بأمثلة من النص عن كيفية تنظيم العلاقات في كل مجال: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02B8D3-1706-BAFE-E2AD-86C3E36199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A7DB0F-5D88-C38A-C2CC-EC28CFE533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EE8C8B-C5FD-22CC-51BB-F2E87AB8D5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10A2AD-EED8-7FCD-ADD5-421A5E8901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22348C6-6CF7-429F-F92E-DF7668CEA88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66B476-1DEC-8440-3954-C0F8BF076B7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64A235-1056-48E9-3B3B-59590200684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74B6F3-EF8E-8184-2289-DF5B9CAC9C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206" y="1901968"/>
            <a:ext cx="8405588" cy="6553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9B2A31-3BF3-04E2-22B9-87DE626472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204" y="2773195"/>
            <a:ext cx="8405589" cy="366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11195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CBC5F-0D00-1306-6E38-9FD9531DF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6FBF02-B940-746D-A00F-0B148299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2" name="Espace réservé pour une image  3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28BA8-0DB0-7E85-14F1-DE3252CC3D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B3A322-C572-987E-4043-1088293256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526D7C-9DB5-DC06-5728-244D1B1671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47EE90-4C15-44DC-AE39-4652C42B85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6A7B6C-275C-1EA1-8686-ED5E0DA52E1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74C255-79FE-41F6-B681-AF84ECE7A0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6884B7-8E55-85DF-FC8C-3EA90714939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C54510-6AB3-F493-DAE1-0DF3D86396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206" y="1901968"/>
            <a:ext cx="8405588" cy="65537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6D27F-578D-ED17-0E8E-B375AE8AE8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204" y="2773195"/>
            <a:ext cx="8405589" cy="3661472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5CF7C039-A74D-16D8-C282-388226F320D6}"/>
              </a:ext>
            </a:extLst>
          </p:cNvPr>
          <p:cNvSpPr txBox="1"/>
          <p:nvPr/>
        </p:nvSpPr>
        <p:spPr>
          <a:xfrm>
            <a:off x="3055144" y="3602669"/>
            <a:ext cx="2965845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تَرْتيبُ ٱلْأَسِرَّةِ وَمُساعَدَةُ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ٱلْوالِدَيْنِ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ٱلْأَعْمالِ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ٱلْيَوْمِيَّةِ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C9A10D8B-A868-4481-5A06-5FEC972ECEC1}"/>
              </a:ext>
            </a:extLst>
          </p:cNvPr>
          <p:cNvSpPr txBox="1"/>
          <p:nvPr/>
        </p:nvSpPr>
        <p:spPr>
          <a:xfrm>
            <a:off x="157161" y="3602668"/>
            <a:ext cx="3110026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اَلشُّعورُ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بِٱلْفَخْرِ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وَجَعْلُ ٱلْبَيْتِ أَكْثَرَ دِفْئاً وَمَحَبَّةً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AD0D0DDE-28CD-EA66-AD7D-354FE9D4707D}"/>
              </a:ext>
            </a:extLst>
          </p:cNvPr>
          <p:cNvSpPr txBox="1"/>
          <p:nvPr/>
        </p:nvSpPr>
        <p:spPr>
          <a:xfrm>
            <a:off x="3120992" y="4526224"/>
            <a:ext cx="2899997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اَلْوُقوفُ في طابورٍ مُنَظَّمٍ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وَٱنْتِظارُ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ٱلدَّوْرِ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ٱلْكَلامِ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4208F44F-AF1A-0624-980A-36BFFB5E91CD}"/>
              </a:ext>
            </a:extLst>
          </p:cNvPr>
          <p:cNvSpPr txBox="1"/>
          <p:nvPr/>
        </p:nvSpPr>
        <p:spPr>
          <a:xfrm>
            <a:off x="693019" y="4556888"/>
            <a:ext cx="2335947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اَلتَّعَلُّمُ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وَٱللَّعِبُ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جَوٍّ مِنَ ٱلتَّفاهُمِ وَٱلِاحْتِرامِ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2D79A136-A935-53CA-7F6E-F57B6DAA978F}"/>
              </a:ext>
            </a:extLst>
          </p:cNvPr>
          <p:cNvSpPr txBox="1"/>
          <p:nvPr/>
        </p:nvSpPr>
        <p:spPr>
          <a:xfrm>
            <a:off x="3565932" y="5511109"/>
            <a:ext cx="2335947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إِلْقاءُ التَّحِيَّةِ وَالْمُشارَكَةُ في تَنْظيفِ الْحَدائِقِ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2222F67D-7608-9702-CC56-B307FCB6EDB6}"/>
              </a:ext>
            </a:extLst>
          </p:cNvPr>
          <p:cNvSpPr txBox="1"/>
          <p:nvPr/>
        </p:nvSpPr>
        <p:spPr>
          <a:xfrm>
            <a:off x="616766" y="5497583"/>
            <a:ext cx="2335947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جَعْلُ ٱلْحَيِّ أَكْثَرَ تَأَلُّقاً وَسِيادَةُ ٱلسَّلامِ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وَٱلْمَحَبَّةِ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4427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4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9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75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125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3DE14-7A7A-C532-489C-ABB9B6888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4FE1FF9-894C-722C-9F32-55DF2449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التمارين  التالية الواردة في الصفحة 79 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19BA8E6-25B7-B287-C5C8-C472F422F5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8ACFC9-6E9F-8419-7935-33B86BD21E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63F19D-7CB8-655A-BFAC-17E975DC56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BD9DE9-D097-3AFD-87EE-836CF22872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AFAA5A0-4B26-BD83-49DF-F5B2C7DC83D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7B3D1A-BF56-94BC-747B-F5AF4715BA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34BA40-7E0C-F94F-4965-B5C86182A22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305AA1-DB61-A95B-0CB0-294FFF305D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86" y="1540902"/>
            <a:ext cx="3365428" cy="516210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44E0FA-4AA8-3408-298D-1FD46E3B0570}"/>
              </a:ext>
            </a:extLst>
          </p:cNvPr>
          <p:cNvSpPr/>
          <p:nvPr/>
        </p:nvSpPr>
        <p:spPr>
          <a:xfrm>
            <a:off x="3120993" y="2111021"/>
            <a:ext cx="2942939" cy="4143023"/>
          </a:xfrm>
          <a:prstGeom prst="roundRect">
            <a:avLst>
              <a:gd name="adj" fmla="val 7336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89481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357B4-3FBF-66E3-3439-76407D0D0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9182993-9D63-6BDD-06C8-0AC5BFAF3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لماذا يعتبر النص أن تنظيم العلاقات بين الناس يجعل الحياة أفضل و أسعد؟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CEFBCE9-1D99-477F-86C5-37EAAEF94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10D27-F04F-DCC1-5BB4-86DEE1AB17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C2DA5E-1294-9A3B-496D-C5A03ED211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DA10D3-270A-2440-FF56-713EB79104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443E-A1E0-96F8-BB2F-033F8AA72CA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6EE8AD-9E01-655E-811C-7E9231FD877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FA684D-3428-A1F0-1C0D-F10352A3EFF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40A446-FFB4-3AB6-5F4D-B6C0EE02A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97" y="1911899"/>
            <a:ext cx="8321761" cy="5563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9FA806-8D7F-39A5-7A2F-BB7A63D2F4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229" y="2570328"/>
            <a:ext cx="7043496" cy="390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538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7481C-CDFA-0FCF-9BEF-A80D8A022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2F7AC387-7BE6-EE61-F894-B2E881DE91BF}"/>
              </a:ext>
            </a:extLst>
          </p:cNvPr>
          <p:cNvSpPr txBox="1"/>
          <p:nvPr/>
        </p:nvSpPr>
        <p:spPr>
          <a:xfrm>
            <a:off x="385863" y="3012106"/>
            <a:ext cx="8214227" cy="2381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أَوَّلاً: لِأَنَّهُ يَصونُ كَرامَةَ ٱلْإِنْسانِ.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ثانِياً: لِأَنَّهُ يُحَقِّقُ ٱلسَّلامَ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ٱلِاجْتِماعِيَّ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ثالِثاً: لِأَنَّهُ يُرَسِّخُ روحَ ٱلتَّعاوُنِ.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رابِعاً: لِأَنَّهُ يَزْرَعُ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ٱلْمَحَبَّةَ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ٱلْقُلوبِ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0FAE5-31D2-90BA-82CE-B792D5DBA6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0DAB33-EB74-B112-EB5D-E04214D6D5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340D3A-765B-2F81-6F9F-980B8CE397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7B8270-722B-9CE9-ECCF-3780373E66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C7C0F6-B038-EAED-D34E-811F98B180D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F77E25-E1CD-9C83-3B80-D0277E54874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F6980B-7DA2-94F2-2464-981B223A32A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Titre 12">
            <a:extLst>
              <a:ext uri="{FF2B5EF4-FFF2-40B4-BE49-F238E27FC236}">
                <a16:creationId xmlns:a16="http://schemas.microsoft.com/office/drawing/2014/main" id="{694BDC75-BBD8-21CB-7C0A-724CD92A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EA118D-FFD5-3514-F31A-415DA903C2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97" y="1911899"/>
            <a:ext cx="8321761" cy="5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08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0A72A-C823-6BC0-933E-E3C10941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C8A528B-5D59-A37D-B104-07038E064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2" y="756000"/>
            <a:ext cx="7307888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2: في رأيك،ماهي أهم قيمة يجب أن نركز عليها لتحسين العلاقات بين الناس؟ لماذا؟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13D41388-9508-9052-37A1-9BA9E8B902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1B9146-0784-3D3E-8E42-658291F5AE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32A477-E38A-BC22-4BBF-491091D642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5C952D-6420-BB6F-FD36-E54CF12F4F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D213A2-2812-7739-A4B5-CFD8E702D13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839E74-FC0C-4C84-45CE-32C0A1E0FC1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EAD7C5-9752-B184-4147-F1143C712C6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D2D6C1-C6EF-3F17-38B1-C2452DB8D1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978" y="1911899"/>
            <a:ext cx="8211532" cy="64563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6CFAFF-AB0D-400B-D235-91AB7AA676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229" y="2570328"/>
            <a:ext cx="7043496" cy="390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2186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1678A-75B2-DEF6-4B67-ABB1DE402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741686D1-3CF1-E409-3C7C-1B5386CF68BA}"/>
              </a:ext>
            </a:extLst>
          </p:cNvPr>
          <p:cNvSpPr txBox="1"/>
          <p:nvPr/>
        </p:nvSpPr>
        <p:spPr>
          <a:xfrm>
            <a:off x="501800" y="2885434"/>
            <a:ext cx="7872449" cy="4151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رَأْيي، يَبْقى ٱلِاحْتِرامُ أَسْمى ٱلْقِيَمِ وَأَكْثَرَها تَأْثيراً في تَحْسينِ ٱلْعَلاقاتِ بَيْنَ ٱلنّاسِ، وَذَلِكَ لِأَسْبابٍ عَديدَةٍ: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وَّلاً: لِأَنَّهُ أَساسُ كُلِّ ٱلْقِيَمِ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ٱلْأُخْرى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ثَانِياً: لِأَنَّهُ يَشْمَلُ جَميعَ مَجالاتِ ٱلْحَياةِ.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ثالِثاً: لِأَنَّهُ يَمْنَعُ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ٱلنِّزاعاتِ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قَبْلَ وُقوعِها.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رابِعاً: لِأَنَّهُ يَنْعَكِسُ إِيجاباً عَلى نَفْسِ صاحِبِهِ.</a:t>
            </a:r>
          </a:p>
          <a:p>
            <a:pPr lvl="0" algn="ctr" defTabSz="914400" rtl="1">
              <a:lnSpc>
                <a:spcPts val="4554"/>
              </a:lnSpc>
              <a:defRPr/>
            </a:pPr>
            <a:endParaRPr lang="ar-MA" sz="44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BB25D6-8D63-6EF4-E6A9-6888B15CA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7EBFEB-5EA6-F4FB-EC36-259FEE16AE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ECB2F5-2A06-F9D6-C784-68EE792056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289752-78D8-3794-40F1-DB139274A5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E8C680-9735-120C-B42B-B5BA81D5D59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18C40F-8CE4-4B78-63DC-81E3862FFC9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09240B-8EFC-FCBB-C663-87CBC4A12CE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Titre 12">
            <a:extLst>
              <a:ext uri="{FF2B5EF4-FFF2-40B4-BE49-F238E27FC236}">
                <a16:creationId xmlns:a16="http://schemas.microsoft.com/office/drawing/2014/main" id="{F33F302D-2BDB-2000-BED5-5E188428D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8475F1-1622-DB94-7AA4-72DE8F579C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978" y="1911899"/>
            <a:ext cx="8211532" cy="6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01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526E6-B163-D0C3-F5B0-F8E85540F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C705148-CB70-3217-90FA-ED13C74B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الثالث: أَقْرَأُ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ٱلنَّموذَجَ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ثُمَّ أَشْكُلُ: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028E9685-5C4B-1A29-24C2-121ED0F861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4BED77-965D-48FB-50E4-CEB14422C0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BB9D02-054D-F770-3F49-6DB9DE5D2F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9F4362-0AB4-248A-3CF5-FDBEAF323E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ABE6BD-5047-BB4D-0868-1F59C5042D7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968D4F-63DF-AEA2-4B1E-F6CE4C6B48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9B5875-01AD-1782-A479-5D41F049C95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060F9041-A9B8-CEB3-ADAA-47562815EA69}"/>
              </a:ext>
            </a:extLst>
          </p:cNvPr>
          <p:cNvSpPr txBox="1"/>
          <p:nvPr/>
        </p:nvSpPr>
        <p:spPr>
          <a:xfrm>
            <a:off x="1470574" y="1976575"/>
            <a:ext cx="620285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ٱلنَّموذَجَ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أَشْكُلُ: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A73896-FFC3-9899-9558-CAD1ACFAAB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651" y="3196856"/>
            <a:ext cx="8098697" cy="191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0679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03A0-359D-8BD1-C86F-4AAD705C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5">
            <a:extLst>
              <a:ext uri="{FF2B5EF4-FFF2-40B4-BE49-F238E27FC236}">
                <a16:creationId xmlns:a16="http://schemas.microsoft.com/office/drawing/2014/main" id="{95894041-FF2F-D17E-8976-531602731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5" name="Espace réservé pour une image  24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5122405-D38E-E341-C89A-12D9437F0B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49852D-08BB-99A9-2518-7AB7D2AA9A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A11EB6-5DB6-587C-14E8-4580950764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1A4F71-580B-031F-7A2C-803E3423BE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5B1A90-9AAB-D7B9-E2EC-D92A67B70A4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E7AF24-B6C5-69AE-C497-49B41662E3A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2F62D-C9D3-67F1-B052-47A73BF8BC9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445C7542-DCD0-871A-17E4-8A63F1DDEE1D}"/>
              </a:ext>
            </a:extLst>
          </p:cNvPr>
          <p:cNvSpPr txBox="1"/>
          <p:nvPr/>
        </p:nvSpPr>
        <p:spPr>
          <a:xfrm>
            <a:off x="1470574" y="1976575"/>
            <a:ext cx="620285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ٱلنَّموذَجَ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أَشْكُلُ: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F2CF2D-9691-5580-D3BC-5E2DF1C87A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651" y="3196856"/>
            <a:ext cx="8098697" cy="191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5296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B8D97-9BBC-8BC9-FDCA-64451AC0C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59D0D16-DA96-776C-9116-D85C3EBAD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الرابع: أستخرج من النص فعلين مجردين و فعلين مزيدين:.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4E534705-FAFE-5C27-2AD7-1600D11B15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35FF87-1706-DCC6-3A14-ECC011DFC3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4DDEA1-4007-EA18-F125-E54A351BA4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554D0B-0FBC-CF1F-2264-7453EE465E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0301EC-7A7C-542B-2684-B4E22949B25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EB20D0-A904-0643-593A-DADED27989B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681A6F-C492-169E-D59F-0A9665E9766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5FACF9-0F97-D028-DD6C-9A0E4078C8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907" y="1584000"/>
            <a:ext cx="6637524" cy="6991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9D7A62-E88D-4FEB-8D2C-3D88B0344B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5674" y="3156411"/>
            <a:ext cx="3298575" cy="166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2520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86267-3D9C-F542-7805-9C3689893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23D019-AAD2-8957-DA6C-B3FF8E6C3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25DB15-57B8-54D8-B8B8-9218D01E18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B1002-DA86-CA92-B03D-80766AFD7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DDBFCC-CDB6-D6C3-988B-57C7087951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425E3E9-4886-B19F-15A5-A66364C4748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75747-A45A-EB68-60F4-90B3A3270FB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6256C0-CE4A-C3A3-4EEC-E89F13EB4D9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C635EFA0-68EF-7F5D-5F1E-30A7C640A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D25FB1-7888-8C33-1B0E-94F6233553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907" y="1584000"/>
            <a:ext cx="6637524" cy="69917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FD9724-26C1-CB86-AF41-0D614DDEAD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5674" y="3156411"/>
            <a:ext cx="3298575" cy="1665725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97EBF2F1-7B02-14AE-4185-8154670446CE}"/>
              </a:ext>
            </a:extLst>
          </p:cNvPr>
          <p:cNvSpPr txBox="1"/>
          <p:nvPr/>
        </p:nvSpPr>
        <p:spPr>
          <a:xfrm>
            <a:off x="4113016" y="3316012"/>
            <a:ext cx="1310316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سادَ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4AA36B04-0CAD-B023-C1DD-1D72C80448C3}"/>
              </a:ext>
            </a:extLst>
          </p:cNvPr>
          <p:cNvSpPr txBox="1"/>
          <p:nvPr/>
        </p:nvSpPr>
        <p:spPr>
          <a:xfrm>
            <a:off x="1934504" y="3260257"/>
            <a:ext cx="1310316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ضاعَ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5D527747-BEA9-5CDA-1575-F56E56B53B89}"/>
              </a:ext>
            </a:extLst>
          </p:cNvPr>
          <p:cNvSpPr txBox="1"/>
          <p:nvPr/>
        </p:nvSpPr>
        <p:spPr>
          <a:xfrm>
            <a:off x="4168772" y="4238192"/>
            <a:ext cx="1310316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نُحافِظُ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0C034343-3A1B-7BFF-7C3B-BAA4F4176383}"/>
              </a:ext>
            </a:extLst>
          </p:cNvPr>
          <p:cNvSpPr txBox="1"/>
          <p:nvPr/>
        </p:nvSpPr>
        <p:spPr>
          <a:xfrm>
            <a:off x="1996863" y="4171177"/>
            <a:ext cx="1310316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نُشارِكُ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973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2" grpId="0"/>
      <p:bldP spid="2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047AE-0DB6-E8E3-0541-FE2FD238C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A2A51A4-55BB-85F1-A79B-5C82A19BD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الخامس: أضيف حروف زيادة للفعلين التاليين و أركبهما في جملتين: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354FA2D1-5FCD-4740-B922-BA5323B29E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6F21D3-FA91-4926-E001-A931F2A644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2BC3E7-8F6D-9BDD-1097-B223962293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2E68E2-A608-4C23-CA8C-26810E82BC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C3E559-3B56-6294-F907-EEF23F73B53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4E996-41AD-C2F4-C2DD-F6537BDBF7B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7A5557-4CC0-A550-C080-732909578AE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C55E61-CA45-D8EC-63ED-A23F20FFA4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907" y="1584000"/>
            <a:ext cx="7123206" cy="71785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01EB5F-B118-9F03-BFBE-640A05F29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0346" y="2959165"/>
            <a:ext cx="2416328" cy="261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9295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616C4-5126-237B-7C62-C11BE9C6A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7E28AD-A5D7-C7E3-E8BC-EDA0EEBD11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D86617-7E12-E9D9-E3CD-C07850377C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5274826-4216-6918-8484-1A5546AB16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53D2D0-BD54-D080-9D07-3AF7509CA1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AFAC3F-C6D3-D9B4-9A09-AD3C16D3C2E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107F21-EBA1-DB58-A1AC-1E89911C585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F56B1F-541C-8827-7FE1-54D9388B7E5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DFCF3C55-250E-339B-B208-E08552790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F768BDD-8440-E143-3422-2F784EFC54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907" y="1584000"/>
            <a:ext cx="7123206" cy="7178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F42AB6-479C-23E4-298C-02B6BAA278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0346" y="2959165"/>
            <a:ext cx="2416328" cy="2611935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AF3E334E-CEE6-D56F-44A4-9087D1FB268C}"/>
              </a:ext>
            </a:extLst>
          </p:cNvPr>
          <p:cNvSpPr txBox="1"/>
          <p:nvPr/>
        </p:nvSpPr>
        <p:spPr>
          <a:xfrm>
            <a:off x="5989649" y="4852338"/>
            <a:ext cx="13103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تَسامَحَ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C8C4DA2C-391D-17A4-93BB-51B2899F351C}"/>
              </a:ext>
            </a:extLst>
          </p:cNvPr>
          <p:cNvSpPr txBox="1"/>
          <p:nvPr/>
        </p:nvSpPr>
        <p:spPr>
          <a:xfrm>
            <a:off x="506907" y="5612190"/>
            <a:ext cx="79881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تَسامَحَ ٱلْأَصْدِقاءُ فيما بَيْنَهُمْ فَعادَتِ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ٱلْمَحَبَّةُ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تَجْمَعُهُمْ.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1453E983-D5C0-5235-E679-4CFB9EC74C82}"/>
              </a:ext>
            </a:extLst>
          </p:cNvPr>
          <p:cNvSpPr txBox="1"/>
          <p:nvPr/>
        </p:nvSpPr>
        <p:spPr>
          <a:xfrm>
            <a:off x="5989649" y="3085920"/>
            <a:ext cx="13103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اِنْضِباطٌ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87E93BAB-7BB2-7E07-6F44-7C1CAC266A70}"/>
              </a:ext>
            </a:extLst>
          </p:cNvPr>
          <p:cNvSpPr txBox="1"/>
          <p:nvPr/>
        </p:nvSpPr>
        <p:spPr>
          <a:xfrm>
            <a:off x="202075" y="3824381"/>
            <a:ext cx="859777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اِنْضِباطُ ٱلتِّلْميذِ داخِلَ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ٱلْفَصْلِ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دَليلٌ عَلى نُضْجِهِ وَحُسْنِ تَرْبِيَتِهِ.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96444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5" grpId="0"/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44433-2DCA-394B-47AD-D32B601EB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AEEF4AF-6248-EE90-8301-62FA13ADE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65" y="684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السادس: أصوغ أفكار الجدول الآتي في ثلاث جمل على دفتري: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A4DF18C1-79E5-CAD3-D432-70244A6A49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C63311-73A9-DE0C-3F69-4950CC8075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8BC229-B739-5F24-A25A-D632C84DF1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7F3238-98C5-9748-B246-6009D43CA7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96B1A3-CC75-ABFA-DE61-6700637F659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C64696-2065-86C7-9895-6F7BDC26B08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C00FE8-A70C-C97A-B15E-1FCF06D3B20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11E71A-F08E-6B59-AB7A-0638F17724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3540" y="1660200"/>
            <a:ext cx="6005080" cy="64775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437800-E091-16DF-E636-5F986E8571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267" y="2672156"/>
            <a:ext cx="8383982" cy="33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7049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E335D-4053-BE85-FA3C-3DC3DB45D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163808-E494-6D78-C127-E9691090F8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4C496F-DE9B-2D9E-6730-B8BEFBB0CF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B28443-0BF8-FA0F-9D93-B84B536DB4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BD7EE7-38A3-543C-4683-25CE262313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1F8D5A-4FC8-5F34-B84A-A398A66F336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EADC08-ED2B-E8EF-5A8D-0199A04D404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05FC6D-E92D-ECFF-558F-4FC1F704DA1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8F7EDF11-3FCA-6FEA-7C87-B72E2DF0C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: الفكرة الأولى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FA3AC7-DAE6-075A-BB2A-66212B6C41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9" y="1901968"/>
            <a:ext cx="8383982" cy="2568432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46FD45CE-F4B3-9E50-5245-297FD0C54EF8}"/>
              </a:ext>
            </a:extLst>
          </p:cNvPr>
          <p:cNvSpPr txBox="1"/>
          <p:nvPr/>
        </p:nvSpPr>
        <p:spPr>
          <a:xfrm>
            <a:off x="456057" y="4922190"/>
            <a:ext cx="8231886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 تَطْبيقَ نِظامَ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ٱلدَّوْرِ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ٱلْمَرافِقِ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ٱلْعامَّةِ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يُسْهِمُ في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ٱلشُّعورِ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بِٱلْاِنْصافِ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تَقْليلِ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ٱلتَّوَتُّرِ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أَفْرادِ ٱلْمُجْتَمَعِ.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A552EA-AF42-5F0C-C7E6-0FEE5A5218E8}"/>
              </a:ext>
            </a:extLst>
          </p:cNvPr>
          <p:cNvSpPr/>
          <p:nvPr/>
        </p:nvSpPr>
        <p:spPr>
          <a:xfrm>
            <a:off x="380009" y="2274849"/>
            <a:ext cx="8295640" cy="64677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857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E8AF5-D4EC-98BD-7AEE-1E6418BE6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692A38-5A76-20B3-E6B5-8794CE2D52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11D2E8-0246-05AD-EE72-227ACDCBE8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F22741-5F51-82E5-2B56-8BA840C9FF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27F2FA-B0EF-69E7-07ED-6DDC2EED2E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FB15FE-7F29-D122-0F27-E1D5984F815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AB16FA-7B88-9AF6-0415-FB0051C93C3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4533A8-8DD8-8F81-8FC0-966F1B5B0FE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4C95793F-E103-3D63-4542-006B953F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: الفكرة الثانية: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44D49E-FF58-FDDB-273D-1EB8E1ABFB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9" y="1901968"/>
            <a:ext cx="8383982" cy="2568432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C330ECF2-3D08-A491-A491-3E8A5D2A826A}"/>
              </a:ext>
            </a:extLst>
          </p:cNvPr>
          <p:cNvSpPr txBox="1"/>
          <p:nvPr/>
        </p:nvSpPr>
        <p:spPr>
          <a:xfrm>
            <a:off x="456057" y="4922190"/>
            <a:ext cx="8231886" cy="1186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 اتِّباعَ آدابَ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ٱلْحِوارِ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ٱلْمُشارَكَةِ في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ٱلْفَصْلِ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ٱلدِّراسِيِّ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يَنْتُجُ عَنْهُ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جَوْدَةُ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ٱلتَّعْليمِ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زِيادَةُ فُرَصِ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لِجَميعِ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ٱلْمُتَعَلِّمينَ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DF03DE-C8B3-D627-5A46-0E725215C2AD}"/>
              </a:ext>
            </a:extLst>
          </p:cNvPr>
          <p:cNvSpPr/>
          <p:nvPr/>
        </p:nvSpPr>
        <p:spPr>
          <a:xfrm>
            <a:off x="380009" y="2955063"/>
            <a:ext cx="8295640" cy="64677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440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DF5EA-1992-0B2A-5573-93E8F95A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DF28F8-EF99-F75F-8765-5457A0C83C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F63D53-432B-4177-D244-FA62F8FB9F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64F778-D364-64E4-9D6A-9470318A10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BC31F7-51FF-BA27-6E74-B3E762D648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D6F99E1-A7C1-A620-F1BB-479FAF7C78A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F7D7AA-F72C-F74C-EF64-3748160AC66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249032-ED14-63A5-7DA5-852F1B128A6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0342A8B4-759D-06DC-6DC6-BFEF62E26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: الفكرة الثالثة: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CB9FA1-6E2D-05A7-A7CB-72066B7A5A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9" y="1901968"/>
            <a:ext cx="8383982" cy="2568432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6C8B3990-2E13-7544-8887-AA85F6870C1C}"/>
              </a:ext>
            </a:extLst>
          </p:cNvPr>
          <p:cNvSpPr txBox="1"/>
          <p:nvPr/>
        </p:nvSpPr>
        <p:spPr>
          <a:xfrm>
            <a:off x="456057" y="4922190"/>
            <a:ext cx="8231886" cy="1186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اَلتَّرابُطُ وَ تَحْسينُ ٱلْمَظْهَرِ ٱلعامِّ لِلْأَحْياءِ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ٱلسَّكَنِيَّةِ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نَتيجَةٌ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لِــــ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لْمُشارَكَةِ في ٱلْأَنْشِطَةِ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ٱلتَّطَوُّعِيَّةِ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لِخِدْمَةِ ٱلْحَيِّ.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03C0C6-E0F5-F4DF-D825-3581180287C4}"/>
              </a:ext>
            </a:extLst>
          </p:cNvPr>
          <p:cNvSpPr/>
          <p:nvPr/>
        </p:nvSpPr>
        <p:spPr>
          <a:xfrm>
            <a:off x="380009" y="2955063"/>
            <a:ext cx="8295640" cy="64677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610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236112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4953297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اَلْصَّرْفُ وَ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ٱلتَّحْويلُ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– اَلْإِنْتاجُ ٱلْكِتابِيُّ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AA4EFA-F873-9D8C-782F-1BE43F971F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544710-F447-F94E-38C4-AB0C80C519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CE3F7F-F3B4-5FAB-EB96-95E389C592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0569B60-7E52-6E7E-CD6A-5E6741BEA62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F410CB-2CD5-E758-DA43-2CE80C91E18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D7EF6F-B5CE-010D-7533-FBA4B1B7325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138" y="1111178"/>
            <a:ext cx="8163098" cy="459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20805</TotalTime>
  <Words>2356</Words>
  <Application>Microsoft Office PowerPoint</Application>
  <PresentationFormat>Affichage à l'écran (4:3)</PresentationFormat>
  <Paragraphs>425</Paragraphs>
  <Slides>59</Slides>
  <Notes>44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31</vt:i4>
      </vt:variant>
      <vt:variant>
        <vt:lpstr>Titres des diapositives</vt:lpstr>
      </vt:variant>
      <vt:variant>
        <vt:i4>59</vt:i4>
      </vt:variant>
    </vt:vector>
  </HeadingPairs>
  <TitlesOfParts>
    <vt:vector size="102" baseType="lpstr">
      <vt:lpstr>Modern Love</vt:lpstr>
      <vt:lpstr>Dosis SemiBold</vt:lpstr>
      <vt:lpstr>Dosis ExtraBold</vt:lpstr>
      <vt:lpstr>Wingdings</vt:lpstr>
      <vt:lpstr>Dosis</vt:lpstr>
      <vt:lpstr>Arial Rounded MT Bold</vt:lpstr>
      <vt:lpstr>Noto Sans Symbols</vt:lpstr>
      <vt:lpstr>Microsoft Uighur</vt:lpstr>
      <vt:lpstr>Calibri</vt:lpstr>
      <vt:lpstr>Dosis Medium</vt:lpstr>
      <vt:lpstr>Calibri Light</vt:lpstr>
      <vt:lpstr>Arial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1_Env-Enseignant</vt:lpstr>
      <vt:lpstr>5_Env-Apprenant_Tmplt</vt:lpstr>
      <vt:lpstr>2_Env-Enseignant</vt:lpstr>
      <vt:lpstr>3_01- نشاط اعتيادي</vt:lpstr>
      <vt:lpstr>1_اختتام الحصة</vt:lpstr>
      <vt:lpstr>1_03- استماع وتحدث</vt:lpstr>
      <vt:lpstr>4_Env-Enseignant</vt:lpstr>
      <vt:lpstr>5_Env-Enseignant</vt:lpstr>
      <vt:lpstr>6_Env-Enseignant</vt:lpstr>
      <vt:lpstr>Thème Office</vt:lpstr>
      <vt:lpstr>2_Env-Apprenant_Tmplt</vt:lpstr>
      <vt:lpstr>5_01- نشاط اعتيادي</vt:lpstr>
      <vt:lpstr>Présentation PowerPoint</vt:lpstr>
      <vt:lpstr>Présentation PowerPoint</vt:lpstr>
      <vt:lpstr>تنظيم حصص الأسبوع</vt:lpstr>
      <vt:lpstr>Présentation PowerPoint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معا نص : رِحْلَةٌ عَجيبَةٌ،درسنا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شكل و فهم</vt:lpstr>
      <vt:lpstr>خذوا كراساتكم على الصفحة رقم 78 </vt:lpstr>
      <vt:lpstr>اقرؤوا النص التالي قراءة هامسة مع احترام قواعد الوقف والوصل.  سأمر بين الصفوف لمراقبة قراءاتكم.</vt:lpstr>
      <vt:lpstr>حاولوا تجميع أكبر  قدر من المعلومات ، سأطرح عليكم بعدها مجموعة من الأسئلة.</vt:lpstr>
      <vt:lpstr>خذوا كراساتكم على الصفحة رقم  78  و أنجزوا بشكل فردي التمرينين التاليين:</vt:lpstr>
      <vt:lpstr>السؤال الأول: أشرح معنى "انهارت القيم" كما وردت في النص.</vt:lpstr>
      <vt:lpstr>انتبهوا للتصحيح       - يضغط الأستاذ على زر جهاز التحكم لتظهر الإجابات تباعا و يقدم التغذية الراجعة المناسبة </vt:lpstr>
      <vt:lpstr>السؤال الثاني: أملأ الجدول التالي بأمثلة من النص عن كيفية تنظيم العلاقات في كل مجال:</vt:lpstr>
      <vt:lpstr>انتبهوا للتصحيح       - يضغط الأستاذ على زر جهاز التحكم لتظهر الإجابات تباعا و يقدم التغذية الراجعة المناسبة </vt:lpstr>
      <vt:lpstr>الآن أجيبوا عن التمارين  التالية الواردة في الصفحة 79 </vt:lpstr>
      <vt:lpstr>السؤال الأول: لماذا يعتبر النص أن تنظيم العلاقات بين الناس يجعل الحياة أفضل و أسعد؟</vt:lpstr>
      <vt:lpstr>انتبهوا للتصحيح       - يضغط الأستاذ على زر جهاز التحكم لتظهر الإجابات تباعا و يقدم التغذية الراجعة المناسبة </vt:lpstr>
      <vt:lpstr>السؤال 2: في رأيك،ماهي أهم قيمة يجب أن نركز عليها لتحسين العلاقات بين الناس؟ لماذا؟</vt:lpstr>
      <vt:lpstr>انتبهوا للتصحيح       - يضغط الأستاذ على زر جهاز التحكم لتظهر الإجابات تباعا و يقدم التغذية الراجعة المناسبة </vt:lpstr>
      <vt:lpstr>السؤال الثالث: أَقْرَأُ ٱلنَّموذَجَ ثُمَّ أَشْكُلُ:</vt:lpstr>
      <vt:lpstr>انتبهوا للتصحيح  -ينقل الأستاذ الجمل على السبورة الجانبية ويعمل على نمذجة شكلها.</vt:lpstr>
      <vt:lpstr>السؤال الرابع: أستخرج من النص فعلين مجردين و فعلين مزيدين:.</vt:lpstr>
      <vt:lpstr>انتبهوا للتصحيح       - يضغط الأستاذ على زر جهاز التحكم لتظهر الإجابات تباعا و يقدم التغذية الراجعة المناسبة </vt:lpstr>
      <vt:lpstr>السؤال الخامس: أضيف حروف زيادة للفعلين التاليين و أركبهما في جملتين:</vt:lpstr>
      <vt:lpstr>انتبهوا للتصحيح       - يضغط الأستاذ على زر جهاز التحكم لتظهر الإجابات تباعا و يقدم التغذية الراجعة المناسبة </vt:lpstr>
      <vt:lpstr>السؤال السادس: أصوغ أفكار الجدول الآتي في ثلاث جمل على دفتري:</vt:lpstr>
      <vt:lpstr>انتبهوا للتصحيح : الفكرة الأولى      - يضغط الأستاذ على زر جهاز التحكم لتظهر الإجابات تباعا و يقدم التغذية الراجعة المناسبة </vt:lpstr>
      <vt:lpstr>انتبهوا للتصحيح : الفكرة الثانية:      - يضغط الأستاذ على زر جهاز التحكم لتظهر الإجابات تباعا و يقدم التغذية الراجعة المناسبة </vt:lpstr>
      <vt:lpstr>انتبهوا للتصحيح : الفكرة الثالثة:      - يضغط الأستاذ على زر جهاز التحكم لتظهر الإجابات تباعا و يقدم التغذية الراجعة المناسبة 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314</cp:revision>
  <dcterms:created xsi:type="dcterms:W3CDTF">2023-09-20T21:35:22Z</dcterms:created>
  <dcterms:modified xsi:type="dcterms:W3CDTF">2026-03-23T20:56:09Z</dcterms:modified>
</cp:coreProperties>
</file>