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1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1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20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21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23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24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5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6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7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28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30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theme/theme31.xml" ContentType="application/vnd.openxmlformats-officedocument.theme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theme/theme32.xml" ContentType="application/vnd.openxmlformats-officedocument.theme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theme/theme33.xml" ContentType="application/vnd.openxmlformats-officedocument.theme+xml"/>
  <Override PartName="/ppt/theme/theme3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6" r:id="rId13"/>
    <p:sldMasterId id="2147483732" r:id="rId14"/>
    <p:sldMasterId id="2147483726" r:id="rId15"/>
    <p:sldMasterId id="2147483759" r:id="rId16"/>
    <p:sldMasterId id="2147483776" r:id="rId17"/>
    <p:sldMasterId id="2147483794" r:id="rId18"/>
    <p:sldMasterId id="2147483832" r:id="rId19"/>
    <p:sldMasterId id="2147483846" r:id="rId20"/>
    <p:sldMasterId id="2147483869" r:id="rId21"/>
    <p:sldMasterId id="2147483887" r:id="rId22"/>
    <p:sldMasterId id="2147483905" r:id="rId23"/>
    <p:sldMasterId id="2147483920" r:id="rId24"/>
    <p:sldMasterId id="2147483937" r:id="rId25"/>
    <p:sldMasterId id="2147483960" r:id="rId26"/>
    <p:sldMasterId id="2147483983" r:id="rId27"/>
    <p:sldMasterId id="2147483999" r:id="rId28"/>
    <p:sldMasterId id="2147484018" r:id="rId29"/>
    <p:sldMasterId id="2147484034" r:id="rId30"/>
    <p:sldMasterId id="2147484049" r:id="rId31"/>
    <p:sldMasterId id="2147484066" r:id="rId32"/>
    <p:sldMasterId id="2147484078" r:id="rId33"/>
  </p:sldMasterIdLst>
  <p:notesMasterIdLst>
    <p:notesMasterId r:id="rId121"/>
  </p:notesMasterIdLst>
  <p:sldIdLst>
    <p:sldId id="2134806368" r:id="rId34"/>
    <p:sldId id="2147482611" r:id="rId35"/>
    <p:sldId id="2147482470" r:id="rId36"/>
    <p:sldId id="2147482484" r:id="rId37"/>
    <p:sldId id="2147482488" r:id="rId38"/>
    <p:sldId id="265" r:id="rId39"/>
    <p:sldId id="2147482725" r:id="rId40"/>
    <p:sldId id="262" r:id="rId41"/>
    <p:sldId id="2147482612" r:id="rId42"/>
    <p:sldId id="2147482566" r:id="rId43"/>
    <p:sldId id="2147482584" r:id="rId44"/>
    <p:sldId id="2147482794" r:id="rId45"/>
    <p:sldId id="266" r:id="rId46"/>
    <p:sldId id="2147482542" r:id="rId47"/>
    <p:sldId id="2147482795" r:id="rId48"/>
    <p:sldId id="2147482796" r:id="rId49"/>
    <p:sldId id="2147482797" r:id="rId50"/>
    <p:sldId id="2147482798" r:id="rId51"/>
    <p:sldId id="2147482799" r:id="rId52"/>
    <p:sldId id="267" r:id="rId53"/>
    <p:sldId id="2147482614" r:id="rId54"/>
    <p:sldId id="2147482390" r:id="rId55"/>
    <p:sldId id="2147482768" r:id="rId56"/>
    <p:sldId id="2147482774" r:id="rId57"/>
    <p:sldId id="2147482769" r:id="rId58"/>
    <p:sldId id="2147482800" r:id="rId59"/>
    <p:sldId id="2147482770" r:id="rId60"/>
    <p:sldId id="2147482771" r:id="rId61"/>
    <p:sldId id="2147482772" r:id="rId62"/>
    <p:sldId id="2147482775" r:id="rId63"/>
    <p:sldId id="2147482731" r:id="rId64"/>
    <p:sldId id="2147482777" r:id="rId65"/>
    <p:sldId id="2147482778" r:id="rId66"/>
    <p:sldId id="2147482776" r:id="rId67"/>
    <p:sldId id="2147482780" r:id="rId68"/>
    <p:sldId id="2147482781" r:id="rId69"/>
    <p:sldId id="2147482782" r:id="rId70"/>
    <p:sldId id="2147482783" r:id="rId71"/>
    <p:sldId id="2147482784" r:id="rId72"/>
    <p:sldId id="2147482785" r:id="rId73"/>
    <p:sldId id="2147482786" r:id="rId74"/>
    <p:sldId id="2147482787" r:id="rId75"/>
    <p:sldId id="2147482788" r:id="rId76"/>
    <p:sldId id="2147482779" r:id="rId77"/>
    <p:sldId id="2147482732" r:id="rId78"/>
    <p:sldId id="2147482727" r:id="rId79"/>
    <p:sldId id="2147482616" r:id="rId80"/>
    <p:sldId id="2147482618" r:id="rId81"/>
    <p:sldId id="2147482735" r:id="rId82"/>
    <p:sldId id="2147482759" r:id="rId83"/>
    <p:sldId id="2147482760" r:id="rId84"/>
    <p:sldId id="2147482761" r:id="rId85"/>
    <p:sldId id="2147482762" r:id="rId86"/>
    <p:sldId id="2147482763" r:id="rId87"/>
    <p:sldId id="2147482764" r:id="rId88"/>
    <p:sldId id="2147482765" r:id="rId89"/>
    <p:sldId id="2147482766" r:id="rId90"/>
    <p:sldId id="2147482767" r:id="rId91"/>
    <p:sldId id="2147482535" r:id="rId92"/>
    <p:sldId id="2147482540" r:id="rId93"/>
    <p:sldId id="2147482627" r:id="rId94"/>
    <p:sldId id="2147482628" r:id="rId95"/>
    <p:sldId id="2147482629" r:id="rId96"/>
    <p:sldId id="2147482489" r:id="rId97"/>
    <p:sldId id="2134806542" r:id="rId98"/>
    <p:sldId id="2147482473" r:id="rId99"/>
    <p:sldId id="2147482789" r:id="rId100"/>
    <p:sldId id="2147482792" r:id="rId101"/>
    <p:sldId id="2147482790" r:id="rId102"/>
    <p:sldId id="2147482793" r:id="rId103"/>
    <p:sldId id="2147482791" r:id="rId104"/>
    <p:sldId id="2147482483" r:id="rId105"/>
    <p:sldId id="2147482632" r:id="rId106"/>
    <p:sldId id="2147482745" r:id="rId107"/>
    <p:sldId id="2147482753" r:id="rId108"/>
    <p:sldId id="2147482755" r:id="rId109"/>
    <p:sldId id="2147482756" r:id="rId110"/>
    <p:sldId id="2147482757" r:id="rId111"/>
    <p:sldId id="2147482631" r:id="rId112"/>
    <p:sldId id="2147482555" r:id="rId113"/>
    <p:sldId id="2147482556" r:id="rId114"/>
    <p:sldId id="2147482754" r:id="rId115"/>
    <p:sldId id="2147482564" r:id="rId116"/>
    <p:sldId id="2147482615" r:id="rId117"/>
    <p:sldId id="2147482563" r:id="rId118"/>
    <p:sldId id="2147482522" r:id="rId119"/>
    <p:sldId id="2147482758" r:id="rId120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22"/>
    </p:embeddedFont>
    <p:embeddedFont>
      <p:font typeface="Dosis" pitchFamily="2" charset="0"/>
      <p:regular r:id="rId123"/>
      <p:bold r:id="rId124"/>
    </p:embeddedFont>
    <p:embeddedFont>
      <p:font typeface="Dosis ExtraBold" pitchFamily="2" charset="0"/>
      <p:bold r:id="rId125"/>
    </p:embeddedFont>
    <p:embeddedFont>
      <p:font typeface="Dosis Medium" pitchFamily="2" charset="0"/>
      <p:regular r:id="rId126"/>
    </p:embeddedFont>
    <p:embeddedFont>
      <p:font typeface="Dosis SemiBold" pitchFamily="2" charset="0"/>
      <p:bold r:id="rId127"/>
    </p:embeddedFont>
    <p:embeddedFont>
      <p:font typeface="Microsoft Uighur" panose="02000000000000000000" pitchFamily="2" charset="-78"/>
      <p:regular r:id="rId128"/>
      <p:bold r:id="rId129"/>
    </p:embeddedFont>
    <p:embeddedFont>
      <p:font typeface="Modern Love" panose="04090805081005020601" pitchFamily="82" charset="0"/>
      <p:regular r:id="rId130"/>
    </p:embeddedFont>
    <p:embeddedFont>
      <p:font typeface="Noto Sans Symbols" panose="020B0604020202020204" charset="0"/>
      <p:regular r:id="rId131"/>
      <p:bold r:id="rId1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4FD"/>
    <a:srgbClr val="EF8F03"/>
    <a:srgbClr val="D4FBF8"/>
    <a:srgbClr val="B8E7F2"/>
    <a:srgbClr val="424D7B"/>
    <a:srgbClr val="55B6DF"/>
    <a:srgbClr val="486F9B"/>
    <a:srgbClr val="009242"/>
    <a:srgbClr val="732DF1"/>
    <a:srgbClr val="EE86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B9BA38-14C1-413A-AB47-CF97839B4F00}" v="1323" dt="2025-08-04T10:08:47.022"/>
    <p1510:client id="{90859875-0009-4E84-BD7E-25879F7347E0}" v="1074" dt="2025-08-03T14:50:59.302"/>
    <p1510:client id="{FC8B4210-2087-4FF4-A75F-494AF619AD40}" v="1204" dt="2025-08-03T21:47:43.5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76" autoAdjust="0"/>
    <p:restoredTop sz="93470" autoAdjust="0"/>
  </p:normalViewPr>
  <p:slideViewPr>
    <p:cSldViewPr snapToGrid="0">
      <p:cViewPr varScale="1">
        <p:scale>
          <a:sx n="70" d="100"/>
          <a:sy n="70" d="100"/>
        </p:scale>
        <p:origin x="770" y="34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84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9.xml"/><Relationship Id="rId63" Type="http://schemas.openxmlformats.org/officeDocument/2006/relationships/slide" Target="slides/slide30.xml"/><Relationship Id="rId84" Type="http://schemas.openxmlformats.org/officeDocument/2006/relationships/slide" Target="slides/slide51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74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4.xml"/><Relationship Id="rId53" Type="http://schemas.openxmlformats.org/officeDocument/2006/relationships/slide" Target="slides/slide20.xml"/><Relationship Id="rId58" Type="http://schemas.openxmlformats.org/officeDocument/2006/relationships/slide" Target="slides/slide25.xml"/><Relationship Id="rId74" Type="http://schemas.openxmlformats.org/officeDocument/2006/relationships/slide" Target="slides/slide41.xml"/><Relationship Id="rId79" Type="http://schemas.openxmlformats.org/officeDocument/2006/relationships/slide" Target="slides/slide46.xml"/><Relationship Id="rId102" Type="http://schemas.openxmlformats.org/officeDocument/2006/relationships/slide" Target="slides/slide69.xml"/><Relationship Id="rId123" Type="http://schemas.openxmlformats.org/officeDocument/2006/relationships/font" Target="fonts/font2.fntdata"/><Relationship Id="rId128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7.xml"/><Relationship Id="rId95" Type="http://schemas.openxmlformats.org/officeDocument/2006/relationships/slide" Target="slides/slide62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64" Type="http://schemas.openxmlformats.org/officeDocument/2006/relationships/slide" Target="slides/slide31.xml"/><Relationship Id="rId69" Type="http://schemas.openxmlformats.org/officeDocument/2006/relationships/slide" Target="slides/slide36.xml"/><Relationship Id="rId113" Type="http://schemas.openxmlformats.org/officeDocument/2006/relationships/slide" Target="slides/slide80.xml"/><Relationship Id="rId118" Type="http://schemas.openxmlformats.org/officeDocument/2006/relationships/slide" Target="slides/slide85.xml"/><Relationship Id="rId134" Type="http://schemas.openxmlformats.org/officeDocument/2006/relationships/viewProps" Target="viewProps.xml"/><Relationship Id="rId80" Type="http://schemas.openxmlformats.org/officeDocument/2006/relationships/slide" Target="slides/slide47.xml"/><Relationship Id="rId85" Type="http://schemas.openxmlformats.org/officeDocument/2006/relationships/slide" Target="slides/slide5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5.xml"/><Relationship Id="rId59" Type="http://schemas.openxmlformats.org/officeDocument/2006/relationships/slide" Target="slides/slide26.xml"/><Relationship Id="rId103" Type="http://schemas.openxmlformats.org/officeDocument/2006/relationships/slide" Target="slides/slide70.xml"/><Relationship Id="rId108" Type="http://schemas.openxmlformats.org/officeDocument/2006/relationships/slide" Target="slides/slide75.xml"/><Relationship Id="rId124" Type="http://schemas.openxmlformats.org/officeDocument/2006/relationships/font" Target="fonts/font3.fntdata"/><Relationship Id="rId129" Type="http://schemas.openxmlformats.org/officeDocument/2006/relationships/font" Target="fonts/font8.fntdata"/><Relationship Id="rId54" Type="http://schemas.openxmlformats.org/officeDocument/2006/relationships/slide" Target="slides/slide21.xml"/><Relationship Id="rId70" Type="http://schemas.openxmlformats.org/officeDocument/2006/relationships/slide" Target="slides/slide37.xml"/><Relationship Id="rId75" Type="http://schemas.openxmlformats.org/officeDocument/2006/relationships/slide" Target="slides/slide42.xml"/><Relationship Id="rId91" Type="http://schemas.openxmlformats.org/officeDocument/2006/relationships/slide" Target="slides/slide58.xml"/><Relationship Id="rId96" Type="http://schemas.openxmlformats.org/officeDocument/2006/relationships/slide" Target="slides/slide6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6.xml"/><Relationship Id="rId114" Type="http://schemas.openxmlformats.org/officeDocument/2006/relationships/slide" Target="slides/slide81.xml"/><Relationship Id="rId119" Type="http://schemas.openxmlformats.org/officeDocument/2006/relationships/slide" Target="slides/slide86.xml"/><Relationship Id="rId44" Type="http://schemas.openxmlformats.org/officeDocument/2006/relationships/slide" Target="slides/slide11.xml"/><Relationship Id="rId60" Type="http://schemas.openxmlformats.org/officeDocument/2006/relationships/slide" Target="slides/slide27.xml"/><Relationship Id="rId65" Type="http://schemas.openxmlformats.org/officeDocument/2006/relationships/slide" Target="slides/slide32.xml"/><Relationship Id="rId81" Type="http://schemas.openxmlformats.org/officeDocument/2006/relationships/slide" Target="slides/slide48.xml"/><Relationship Id="rId86" Type="http://schemas.openxmlformats.org/officeDocument/2006/relationships/slide" Target="slides/slide53.xml"/><Relationship Id="rId130" Type="http://schemas.openxmlformats.org/officeDocument/2006/relationships/font" Target="fonts/font9.fntdata"/><Relationship Id="rId135" Type="http://schemas.openxmlformats.org/officeDocument/2006/relationships/theme" Target="theme/theme1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6.xml"/><Relationship Id="rId109" Type="http://schemas.openxmlformats.org/officeDocument/2006/relationships/slide" Target="slides/slide76.xml"/><Relationship Id="rId34" Type="http://schemas.openxmlformats.org/officeDocument/2006/relationships/slide" Target="slides/slide1.xml"/><Relationship Id="rId50" Type="http://schemas.openxmlformats.org/officeDocument/2006/relationships/slide" Target="slides/slide17.xml"/><Relationship Id="rId55" Type="http://schemas.openxmlformats.org/officeDocument/2006/relationships/slide" Target="slides/slide22.xml"/><Relationship Id="rId76" Type="http://schemas.openxmlformats.org/officeDocument/2006/relationships/slide" Target="slides/slide43.xml"/><Relationship Id="rId97" Type="http://schemas.openxmlformats.org/officeDocument/2006/relationships/slide" Target="slides/slide64.xml"/><Relationship Id="rId104" Type="http://schemas.openxmlformats.org/officeDocument/2006/relationships/slide" Target="slides/slide71.xml"/><Relationship Id="rId120" Type="http://schemas.openxmlformats.org/officeDocument/2006/relationships/slide" Target="slides/slide87.xml"/><Relationship Id="rId125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8.xml"/><Relationship Id="rId92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66" Type="http://schemas.openxmlformats.org/officeDocument/2006/relationships/slide" Target="slides/slide33.xml"/><Relationship Id="rId87" Type="http://schemas.openxmlformats.org/officeDocument/2006/relationships/slide" Target="slides/slide54.xml"/><Relationship Id="rId110" Type="http://schemas.openxmlformats.org/officeDocument/2006/relationships/slide" Target="slides/slide77.xml"/><Relationship Id="rId115" Type="http://schemas.openxmlformats.org/officeDocument/2006/relationships/slide" Target="slides/slide82.xml"/><Relationship Id="rId131" Type="http://schemas.openxmlformats.org/officeDocument/2006/relationships/font" Target="fonts/font10.fntdata"/><Relationship Id="rId136" Type="http://schemas.openxmlformats.org/officeDocument/2006/relationships/tableStyles" Target="tableStyles.xml"/><Relationship Id="rId61" Type="http://schemas.openxmlformats.org/officeDocument/2006/relationships/slide" Target="slides/slide28.xml"/><Relationship Id="rId82" Type="http://schemas.openxmlformats.org/officeDocument/2006/relationships/slide" Target="slides/slide4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2.xml"/><Relationship Id="rId56" Type="http://schemas.openxmlformats.org/officeDocument/2006/relationships/slide" Target="slides/slide23.xml"/><Relationship Id="rId77" Type="http://schemas.openxmlformats.org/officeDocument/2006/relationships/slide" Target="slides/slide44.xml"/><Relationship Id="rId100" Type="http://schemas.openxmlformats.org/officeDocument/2006/relationships/slide" Target="slides/slide67.xml"/><Relationship Id="rId105" Type="http://schemas.openxmlformats.org/officeDocument/2006/relationships/slide" Target="slides/slide72.xml"/><Relationship Id="rId126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8.xml"/><Relationship Id="rId72" Type="http://schemas.openxmlformats.org/officeDocument/2006/relationships/slide" Target="slides/slide39.xml"/><Relationship Id="rId93" Type="http://schemas.openxmlformats.org/officeDocument/2006/relationships/slide" Target="slides/slide60.xml"/><Relationship Id="rId98" Type="http://schemas.openxmlformats.org/officeDocument/2006/relationships/slide" Target="slides/slide65.xml"/><Relationship Id="rId12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3.xml"/><Relationship Id="rId67" Type="http://schemas.openxmlformats.org/officeDocument/2006/relationships/slide" Target="slides/slide34.xml"/><Relationship Id="rId116" Type="http://schemas.openxmlformats.org/officeDocument/2006/relationships/slide" Target="slides/slide83.xml"/><Relationship Id="rId137" Type="http://schemas.microsoft.com/office/2015/10/relationships/revisionInfo" Target="revisionInfo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8.xml"/><Relationship Id="rId62" Type="http://schemas.openxmlformats.org/officeDocument/2006/relationships/slide" Target="slides/slide29.xml"/><Relationship Id="rId83" Type="http://schemas.openxmlformats.org/officeDocument/2006/relationships/slide" Target="slides/slide50.xml"/><Relationship Id="rId88" Type="http://schemas.openxmlformats.org/officeDocument/2006/relationships/slide" Target="slides/slide55.xml"/><Relationship Id="rId111" Type="http://schemas.openxmlformats.org/officeDocument/2006/relationships/slide" Target="slides/slide78.xml"/><Relationship Id="rId132" Type="http://schemas.openxmlformats.org/officeDocument/2006/relationships/font" Target="fonts/font11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3.xml"/><Relationship Id="rId57" Type="http://schemas.openxmlformats.org/officeDocument/2006/relationships/slide" Target="slides/slide24.xml"/><Relationship Id="rId106" Type="http://schemas.openxmlformats.org/officeDocument/2006/relationships/slide" Target="slides/slide73.xml"/><Relationship Id="rId127" Type="http://schemas.openxmlformats.org/officeDocument/2006/relationships/font" Target="fonts/font6.fntdata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" Target="slides/slide19.xml"/><Relationship Id="rId73" Type="http://schemas.openxmlformats.org/officeDocument/2006/relationships/slide" Target="slides/slide40.xml"/><Relationship Id="rId78" Type="http://schemas.openxmlformats.org/officeDocument/2006/relationships/slide" Target="slides/slide45.xml"/><Relationship Id="rId94" Type="http://schemas.openxmlformats.org/officeDocument/2006/relationships/slide" Target="slides/slide61.xml"/><Relationship Id="rId99" Type="http://schemas.openxmlformats.org/officeDocument/2006/relationships/slide" Target="slides/slide66.xml"/><Relationship Id="rId101" Type="http://schemas.openxmlformats.org/officeDocument/2006/relationships/slide" Target="slides/slide68.xml"/><Relationship Id="rId122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" Target="slides/slide14.xml"/><Relationship Id="rId68" Type="http://schemas.openxmlformats.org/officeDocument/2006/relationships/slide" Target="slides/slide35.xml"/><Relationship Id="rId89" Type="http://schemas.openxmlformats.org/officeDocument/2006/relationships/slide" Target="slides/slide56.xml"/><Relationship Id="rId112" Type="http://schemas.openxmlformats.org/officeDocument/2006/relationships/slide" Target="slides/slide79.xml"/><Relationship Id="rId13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7C20F-017F-02A0-D950-CD87F2F3D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E9C439-F983-45DD-328B-AA6CB5A8C8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7052F1E-D248-7210-D8FF-19125B8579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D77DED-B807-4472-8573-8E4A008670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7380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34ACC-5BF7-6955-20B9-FD5B12B92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F8AC33-6D5A-3F98-F3D1-5173487C3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C44612-4259-0B25-B264-31BCF8115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C8A624-05D9-E3E1-D0D9-E29DB7023C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0351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7D687-9B20-7954-F7E5-5E3FE0216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8808C2-D5F7-71E2-943E-79DDE9F423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BD27B4-DE7A-B20F-DBE8-5F476FB6B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7B2367-56A3-939E-CE27-5C85F6FB40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8400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0054D-32BE-8CD6-6D7E-A5F62C04C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F29E0A5-A920-0BBC-7293-69A4311CBD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FB73906-63ED-4126-434B-0A86931AF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08D2EE-A505-E88F-73A1-96DB67BFB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11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EB6F8-1C99-37CF-6483-CEEFD91FC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939F6B-F8F3-EBAA-36F3-C8B04C4261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B4736C9-0196-2180-DEF9-F6F447077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D9C6FF-7CD2-60AE-7D7C-D5D4C1719F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474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7" Type="http://schemas.openxmlformats.org/officeDocument/2006/relationships/image" Target="../media/image1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Relationship Id="rId9" Type="http://schemas.openxmlformats.org/officeDocument/2006/relationships/image" Target="../media/image17.sv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2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7" Type="http://schemas.openxmlformats.org/officeDocument/2006/relationships/image" Target="../media/image17.sv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7" Type="http://schemas.openxmlformats.org/officeDocument/2006/relationships/image" Target="../media/image17.sv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2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22.png"/></Relationships>
</file>

<file path=ppt/slideLayouts/_rels/slideLayout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8.png"/></Relationships>
</file>

<file path=ppt/slideLayouts/_rels/slideLayout19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8.png"/></Relationships>
</file>

<file path=ppt/slideLayouts/_rels/slideLayout19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8.png"/></Relationships>
</file>

<file path=ppt/slideLayouts/_rels/slideLayout19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8.png"/></Relationships>
</file>

<file path=ppt/slideLayouts/_rels/slideLayout1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31.png"/><Relationship Id="rId5" Type="http://schemas.microsoft.com/office/2007/relationships/hdphoto" Target="../media/hdphoto2.wdp"/><Relationship Id="rId4" Type="http://schemas.openxmlformats.org/officeDocument/2006/relationships/image" Target="../media/image26.png"/><Relationship Id="rId9" Type="http://schemas.microsoft.com/office/2007/relationships/hdphoto" Target="../media/hdphoto3.wdp"/></Relationships>
</file>

<file path=ppt/slideLayouts/_rels/slideLayout1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31.png"/><Relationship Id="rId5" Type="http://schemas.microsoft.com/office/2007/relationships/hdphoto" Target="../media/hdphoto2.wdp"/><Relationship Id="rId4" Type="http://schemas.openxmlformats.org/officeDocument/2006/relationships/image" Target="../media/image26.png"/><Relationship Id="rId9" Type="http://schemas.microsoft.com/office/2007/relationships/hdphoto" Target="../media/hdphoto3.wdp"/></Relationships>
</file>

<file path=ppt/slideLayouts/_rels/slideLayout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31.png"/><Relationship Id="rId5" Type="http://schemas.microsoft.com/office/2007/relationships/hdphoto" Target="../media/hdphoto2.wdp"/><Relationship Id="rId4" Type="http://schemas.openxmlformats.org/officeDocument/2006/relationships/image" Target="../media/image26.png"/><Relationship Id="rId9" Type="http://schemas.microsoft.com/office/2007/relationships/hdphoto" Target="../media/hdphoto3.wdp"/></Relationships>
</file>

<file path=ppt/slideLayouts/_rels/slideLayout2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28.png"/><Relationship Id="rId5" Type="http://schemas.microsoft.com/office/2007/relationships/hdphoto" Target="../media/hdphoto4.wdp"/><Relationship Id="rId4" Type="http://schemas.openxmlformats.org/officeDocument/2006/relationships/image" Target="../media/image31.png"/><Relationship Id="rId9" Type="http://schemas.microsoft.com/office/2007/relationships/hdphoto" Target="../media/hdphoto2.wdp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22.png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22.png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6.xml"/><Relationship Id="rId6" Type="http://schemas.openxmlformats.org/officeDocument/2006/relationships/image" Target="../media/image28.png"/><Relationship Id="rId5" Type="http://schemas.openxmlformats.org/officeDocument/2006/relationships/image" Target="../media/image37.png"/><Relationship Id="rId4" Type="http://schemas.openxmlformats.org/officeDocument/2006/relationships/image" Target="../media/image26.png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4" Type="http://schemas.microsoft.com/office/2007/relationships/hdphoto" Target="../media/hdphoto4.wdp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38.png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Relationship Id="rId4" Type="http://schemas.microsoft.com/office/2007/relationships/hdphoto" Target="../media/hdphoto4.wdp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Relationship Id="rId6" Type="http://schemas.openxmlformats.org/officeDocument/2006/relationships/image" Target="../media/image38.png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31.xml"/><Relationship Id="rId5" Type="http://schemas.microsoft.com/office/2007/relationships/hdphoto" Target="../media/hdphoto6.wdp"/><Relationship Id="rId4" Type="http://schemas.openxmlformats.org/officeDocument/2006/relationships/image" Target="../media/image45.png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3.xml"/><Relationship Id="rId4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009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69D7F-11EF-F23A-2FA6-31161449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85322-9477-DC92-EA13-71852875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CF9B8D-3A41-6E5D-6443-9B7AACA3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0463B-99EC-A204-674C-92C85586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39C47-C583-B17C-87B4-7FA73E79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1846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276EA-5B46-6BB8-86B0-A711948C3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34A581-A160-D5BB-1EAA-878DD451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46E42-CEF9-1561-23F3-4E653E2C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E108CA-EF46-6CD3-CF8B-7294D907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320BB6-E325-55F4-A28E-218540D8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751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98504-E15E-BE07-AB84-1D7E1335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1AAE04-3088-5A72-00AF-DA396F207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4CD8E7-6546-C5B1-2188-F83A71097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FC210B-0DCF-D889-88C4-99202806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50D5B9-FA74-C57E-1FA5-DBDB863C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4A1BF4-EC37-C42B-80DD-E16ED698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4025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08F31-5A1E-5F63-FBD1-53BA44FA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467A5-4160-3702-00BD-57B6F77E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EFB0F-985C-177F-0102-E5BD50A12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2FB60-4203-032B-9C76-ECD09A84D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272A3C-BF57-2590-B9F1-BA2AAD53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DE87441-E597-F74C-46AF-74918FA6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5C73AF-49A0-9EA8-6BE1-EE61C27C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7657AC-C45C-8FD2-25A4-ED253393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2772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235B0-B492-1D28-CDCD-43B7A0A9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D1D77E-37FF-0B8C-2B1D-60D3439C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E8FE5-D96E-F618-58F1-EC6D0189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F3413B-9805-8AE6-749C-F5B5818B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306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3B5E80-3656-3AA9-138D-F3A15AC575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D6EC30-2C4B-56A8-E4A1-78D7C293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D18EB4-E3FE-135B-D701-9921B280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4728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7093E-A007-8D78-15FE-2ABCA45A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B3731D-9710-FB6D-679B-4234C153E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7AA8A2-274A-2FFE-B460-80E39C05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0D919-BA78-C583-9995-F7071DE3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A41BC4-D7B2-B7B6-5802-53B9DB70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A19917-7AFA-D764-8D41-F88F089D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219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7DA99-83FE-1C27-B56F-0CDC2410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3627D3D-F101-2C41-842A-8BC117788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A9662-18C5-2707-8BBE-D2205393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412A42-8968-DDA5-52CC-C35BB492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866BD0-2A33-B877-19FC-84D4EF72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37CE85-B6CF-DCC1-C116-D4491878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9242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3A3D-2C6E-0CA4-B960-65AF01C4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81EE60-AE7A-7F90-BBEB-17B83A38A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6E81E-1A43-B692-73F8-37F712A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D30DD-8521-24FD-B8BD-43916B8D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CB86C-D60B-51AB-BD57-C98C0AC2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699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473E2D1-1D3D-0FD2-514D-FE3F56C59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739D0F-6624-782E-9D75-468D2D92D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CEC9B-ED1E-A3AC-2723-5A29691A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D77378-0608-4525-5052-F45EF7DB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11D101-34C2-0FDB-500D-30DE16C7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8439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45343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8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6587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112709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382869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59773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7578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46186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46889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029027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79453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017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034272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139267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6816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068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11638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37610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92256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3984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46750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122477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96838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94370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953512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79515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054097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638768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9636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8946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760621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0610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536119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65486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19370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76138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5775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01878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09573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41313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4443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18246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610628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30270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87587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086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434798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67766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05262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54788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9043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351108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02302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29550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5862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550490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93640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27451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7126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989572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56339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11204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7485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458689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6288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64916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2339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861909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45488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210776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909585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2761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66025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808583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73618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1341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7107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36130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96881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65136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6859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38143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060680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691652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1194147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168753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41192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7979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15637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32208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54957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72162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6410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3887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3934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849408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17301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02834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238904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440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4152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99795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312474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08402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406189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760356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79692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08085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495633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9295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805289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89451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664805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21490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82651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56314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22869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6146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6713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609029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44163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79160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293401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84802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19442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54536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39455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119157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34650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549438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645797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66333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283872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2166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291400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915422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56564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0292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88975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16229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9990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25930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199414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194978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57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290681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114058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44866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20082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1400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3163142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9387437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85587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74764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92997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198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64344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06640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893998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08010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75721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72942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04860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168101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20457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1520770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1265838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4478285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719551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20591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977189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296949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24541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891197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68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2973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54258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523215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97354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77250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971631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64826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368397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5568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66937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377137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495150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7149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556905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56705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95766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78679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69317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84596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8856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80857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11237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05719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3246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100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635085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521690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00917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092285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316899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98399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4595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96480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63474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9174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8400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8211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8139986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35966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69246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820507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102400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371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90389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143147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350562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8578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97111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186658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1423200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002014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258002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07144136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86838193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048420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064808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0429105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3347312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695695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2673265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3646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82900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534256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764365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51391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0235117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764718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292663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34561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134952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18172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856360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78676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625705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68219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70418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578838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81482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00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599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160705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73453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0560451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688241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05735268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856541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6722839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615926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7514761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474999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837890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3026791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478702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34064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129636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0462343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76664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698033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27826834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25944795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4887951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4670879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200360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1376325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26518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567470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919052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0247172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193599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85790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35032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87861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02923446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75977939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11504110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9559100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139078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405913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524720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104458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596448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009973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2892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2975706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2316949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483309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5775653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739728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30019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66469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80023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614112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511368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72825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76045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5906813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642136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939760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8687928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526107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457810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201928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750585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355310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942635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818629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55962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043072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639543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552128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873067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0790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6304816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094499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3297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91101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image" Target="../media/image19.bin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19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19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19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9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20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24" Type="http://schemas.openxmlformats.org/officeDocument/2006/relationships/image" Target="../media/image19.bin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142.xml"/><Relationship Id="rId19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Relationship Id="rId22" Type="http://schemas.openxmlformats.org/officeDocument/2006/relationships/slideLayout" Target="../slideLayouts/slideLayout15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theme" Target="../theme/theme21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4.xml"/><Relationship Id="rId19" Type="http://schemas.openxmlformats.org/officeDocument/2006/relationships/image" Target="../media/image19.bin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theme" Target="../theme/theme22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81.xml"/><Relationship Id="rId19" Type="http://schemas.openxmlformats.org/officeDocument/2006/relationships/image" Target="../media/image19.bin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0.xm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theme" Target="../theme/theme23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18" Type="http://schemas.openxmlformats.org/officeDocument/2006/relationships/image" Target="../media/image29.jpg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17" Type="http://schemas.openxmlformats.org/officeDocument/2006/relationships/theme" Target="../theme/theme24.xml"/><Relationship Id="rId2" Type="http://schemas.openxmlformats.org/officeDocument/2006/relationships/slideLayout" Target="../slideLayouts/slideLayout204.xml"/><Relationship Id="rId16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slideLayout" Target="../slideLayouts/slideLayout216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34.jpg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25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18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43.xml"/><Relationship Id="rId21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17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20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24" Type="http://schemas.openxmlformats.org/officeDocument/2006/relationships/image" Target="../media/image34.jpg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23" Type="http://schemas.openxmlformats.org/officeDocument/2006/relationships/theme" Target="../theme/theme26.xml"/><Relationship Id="rId10" Type="http://schemas.openxmlformats.org/officeDocument/2006/relationships/slideLayout" Target="../slideLayouts/slideLayout250.xml"/><Relationship Id="rId19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Relationship Id="rId22" Type="http://schemas.openxmlformats.org/officeDocument/2006/relationships/slideLayout" Target="../slideLayouts/slideLayout262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0.xml"/><Relationship Id="rId13" Type="http://schemas.openxmlformats.org/officeDocument/2006/relationships/slideLayout" Target="../slideLayouts/slideLayout275.xml"/><Relationship Id="rId3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9.xml"/><Relationship Id="rId12" Type="http://schemas.openxmlformats.org/officeDocument/2006/relationships/slideLayout" Target="../slideLayouts/slideLayout274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264.xml"/><Relationship Id="rId16" Type="http://schemas.openxmlformats.org/officeDocument/2006/relationships/theme" Target="../theme/theme27.xml"/><Relationship Id="rId1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8.xml"/><Relationship Id="rId11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67.xml"/><Relationship Id="rId15" Type="http://schemas.openxmlformats.org/officeDocument/2006/relationships/slideLayout" Target="../slideLayouts/slideLayout277.xml"/><Relationship Id="rId10" Type="http://schemas.openxmlformats.org/officeDocument/2006/relationships/slideLayout" Target="../slideLayouts/slideLayout272.xml"/><Relationship Id="rId4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71.xml"/><Relationship Id="rId14" Type="http://schemas.openxmlformats.org/officeDocument/2006/relationships/slideLayout" Target="../slideLayouts/slideLayout27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slideLayout" Target="../slideLayouts/slideLayout290.xml"/><Relationship Id="rId18" Type="http://schemas.openxmlformats.org/officeDocument/2006/relationships/slideLayout" Target="../slideLayouts/slideLayout295.xml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slideLayout" Target="../slideLayouts/slideLayout289.xml"/><Relationship Id="rId17" Type="http://schemas.openxmlformats.org/officeDocument/2006/relationships/slideLayout" Target="../slideLayouts/slideLayout294.xml"/><Relationship Id="rId2" Type="http://schemas.openxmlformats.org/officeDocument/2006/relationships/slideLayout" Target="../slideLayouts/slideLayout279.xml"/><Relationship Id="rId16" Type="http://schemas.openxmlformats.org/officeDocument/2006/relationships/slideLayout" Target="../slideLayouts/slideLayout293.xml"/><Relationship Id="rId20" Type="http://schemas.openxmlformats.org/officeDocument/2006/relationships/image" Target="../media/image19.bin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5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87.xml"/><Relationship Id="rId19" Type="http://schemas.openxmlformats.org/officeDocument/2006/relationships/theme" Target="../theme/theme28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Relationship Id="rId14" Type="http://schemas.openxmlformats.org/officeDocument/2006/relationships/slideLayout" Target="../slideLayouts/slideLayout29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13" Type="http://schemas.openxmlformats.org/officeDocument/2006/relationships/slideLayout" Target="../slideLayouts/slideLayout308.xml"/><Relationship Id="rId3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302.xml"/><Relationship Id="rId12" Type="http://schemas.openxmlformats.org/officeDocument/2006/relationships/slideLayout" Target="../slideLayouts/slideLayout307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297.xml"/><Relationship Id="rId16" Type="http://schemas.openxmlformats.org/officeDocument/2006/relationships/theme" Target="../theme/theme29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5" Type="http://schemas.openxmlformats.org/officeDocument/2006/relationships/slideLayout" Target="../slideLayouts/slideLayout310.xml"/><Relationship Id="rId10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Relationship Id="rId14" Type="http://schemas.openxmlformats.org/officeDocument/2006/relationships/slideLayout" Target="../slideLayouts/slideLayout30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slideLayout" Target="../slideLayouts/slideLayout323.xml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12.xml"/><Relationship Id="rId16" Type="http://schemas.openxmlformats.org/officeDocument/2006/relationships/image" Target="../media/image29.jpg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5" Type="http://schemas.openxmlformats.org/officeDocument/2006/relationships/theme" Target="../theme/theme30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Relationship Id="rId14" Type="http://schemas.openxmlformats.org/officeDocument/2006/relationships/slideLayout" Target="../slideLayouts/slideLayout324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slideLayout" Target="../slideLayouts/slideLayout337.xml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slideLayout" Target="../slideLayouts/slideLayout336.xml"/><Relationship Id="rId17" Type="http://schemas.openxmlformats.org/officeDocument/2006/relationships/image" Target="../media/image41.jpeg"/><Relationship Id="rId2" Type="http://schemas.openxmlformats.org/officeDocument/2006/relationships/slideLayout" Target="../slideLayouts/slideLayout326.xml"/><Relationship Id="rId16" Type="http://schemas.openxmlformats.org/officeDocument/2006/relationships/theme" Target="../theme/theme31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5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Relationship Id="rId14" Type="http://schemas.openxmlformats.org/officeDocument/2006/relationships/slideLayout" Target="../slideLayouts/slideLayout338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7.xml"/><Relationship Id="rId3" Type="http://schemas.openxmlformats.org/officeDocument/2006/relationships/slideLayout" Target="../slideLayouts/slideLayout342.xml"/><Relationship Id="rId7" Type="http://schemas.openxmlformats.org/officeDocument/2006/relationships/slideLayout" Target="../slideLayouts/slideLayout346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1.xml"/><Relationship Id="rId1" Type="http://schemas.openxmlformats.org/officeDocument/2006/relationships/slideLayout" Target="../slideLayouts/slideLayout340.xml"/><Relationship Id="rId6" Type="http://schemas.openxmlformats.org/officeDocument/2006/relationships/slideLayout" Target="../slideLayouts/slideLayout345.xml"/><Relationship Id="rId11" Type="http://schemas.openxmlformats.org/officeDocument/2006/relationships/slideLayout" Target="../slideLayouts/slideLayout350.xml"/><Relationship Id="rId5" Type="http://schemas.openxmlformats.org/officeDocument/2006/relationships/slideLayout" Target="../slideLayouts/slideLayout344.xml"/><Relationship Id="rId10" Type="http://schemas.openxmlformats.org/officeDocument/2006/relationships/slideLayout" Target="../slideLayouts/slideLayout349.xml"/><Relationship Id="rId4" Type="http://schemas.openxmlformats.org/officeDocument/2006/relationships/slideLayout" Target="../slideLayouts/slideLayout343.xml"/><Relationship Id="rId9" Type="http://schemas.openxmlformats.org/officeDocument/2006/relationships/slideLayout" Target="../slideLayouts/slideLayout348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8.xml"/><Relationship Id="rId13" Type="http://schemas.openxmlformats.org/officeDocument/2006/relationships/slideLayout" Target="../slideLayouts/slideLayout363.xml"/><Relationship Id="rId18" Type="http://schemas.openxmlformats.org/officeDocument/2006/relationships/slideLayout" Target="../slideLayouts/slideLayout368.xml"/><Relationship Id="rId3" Type="http://schemas.openxmlformats.org/officeDocument/2006/relationships/slideLayout" Target="../slideLayouts/slideLayout353.xml"/><Relationship Id="rId21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57.xml"/><Relationship Id="rId12" Type="http://schemas.openxmlformats.org/officeDocument/2006/relationships/slideLayout" Target="../slideLayouts/slideLayout362.xml"/><Relationship Id="rId17" Type="http://schemas.openxmlformats.org/officeDocument/2006/relationships/slideLayout" Target="../slideLayouts/slideLayout367.xml"/><Relationship Id="rId2" Type="http://schemas.openxmlformats.org/officeDocument/2006/relationships/slideLayout" Target="../slideLayouts/slideLayout352.xml"/><Relationship Id="rId16" Type="http://schemas.openxmlformats.org/officeDocument/2006/relationships/slideLayout" Target="../slideLayouts/slideLayout366.xml"/><Relationship Id="rId20" Type="http://schemas.openxmlformats.org/officeDocument/2006/relationships/slideLayout" Target="../slideLayouts/slideLayout370.xml"/><Relationship Id="rId1" Type="http://schemas.openxmlformats.org/officeDocument/2006/relationships/slideLayout" Target="../slideLayouts/slideLayout351.xml"/><Relationship Id="rId6" Type="http://schemas.openxmlformats.org/officeDocument/2006/relationships/slideLayout" Target="../slideLayouts/slideLayout356.xml"/><Relationship Id="rId11" Type="http://schemas.openxmlformats.org/officeDocument/2006/relationships/slideLayout" Target="../slideLayouts/slideLayout361.xml"/><Relationship Id="rId24" Type="http://schemas.openxmlformats.org/officeDocument/2006/relationships/image" Target="../media/image19.bin"/><Relationship Id="rId5" Type="http://schemas.openxmlformats.org/officeDocument/2006/relationships/slideLayout" Target="../slideLayouts/slideLayout355.xml"/><Relationship Id="rId15" Type="http://schemas.openxmlformats.org/officeDocument/2006/relationships/slideLayout" Target="../slideLayouts/slideLayout365.xml"/><Relationship Id="rId23" Type="http://schemas.openxmlformats.org/officeDocument/2006/relationships/theme" Target="../theme/theme33.xml"/><Relationship Id="rId10" Type="http://schemas.openxmlformats.org/officeDocument/2006/relationships/slideLayout" Target="../slideLayouts/slideLayout360.xml"/><Relationship Id="rId19" Type="http://schemas.openxmlformats.org/officeDocument/2006/relationships/slideLayout" Target="../slideLayouts/slideLayout369.xml"/><Relationship Id="rId4" Type="http://schemas.openxmlformats.org/officeDocument/2006/relationships/slideLayout" Target="../slideLayouts/slideLayout354.xml"/><Relationship Id="rId9" Type="http://schemas.openxmlformats.org/officeDocument/2006/relationships/slideLayout" Target="../slideLayouts/slideLayout359.xml"/><Relationship Id="rId14" Type="http://schemas.openxmlformats.org/officeDocument/2006/relationships/slideLayout" Target="../slideLayouts/slideLayout364.xml"/><Relationship Id="rId22" Type="http://schemas.openxmlformats.org/officeDocument/2006/relationships/slideLayout" Target="../slideLayouts/slideLayout3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703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09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33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31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20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51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  <p:sldLayoutId id="2147483863" r:id="rId17"/>
    <p:sldLayoutId id="2147483864" r:id="rId18"/>
    <p:sldLayoutId id="2147483865" r:id="rId19"/>
    <p:sldLayoutId id="2147483866" r:id="rId20"/>
    <p:sldLayoutId id="2147483867" r:id="rId21"/>
    <p:sldLayoutId id="21474838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87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8705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97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48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30349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69488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  <p:sldLayoutId id="2147483978" r:id="rId18"/>
    <p:sldLayoutId id="2147483979" r:id="rId19"/>
    <p:sldLayoutId id="2147483980" r:id="rId20"/>
    <p:sldLayoutId id="2147483981" r:id="rId21"/>
    <p:sldLayoutId id="214748398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89414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  <p:sldLayoutId id="21474839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057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  <p:sldLayoutId id="2147484012" r:id="rId13"/>
    <p:sldLayoutId id="2147484013" r:id="rId14"/>
    <p:sldLayoutId id="2147484014" r:id="rId15"/>
    <p:sldLayoutId id="2147484015" r:id="rId16"/>
    <p:sldLayoutId id="2147484016" r:id="rId17"/>
    <p:sldLayoutId id="214748401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7216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6381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  <p:sldLayoutId id="214748404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187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  <p:sldLayoutId id="2147484061" r:id="rId12"/>
    <p:sldLayoutId id="2147484062" r:id="rId13"/>
    <p:sldLayoutId id="2147484063" r:id="rId14"/>
    <p:sldLayoutId id="214748406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09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351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  <p:sldLayoutId id="2147484096" r:id="rId18"/>
    <p:sldLayoutId id="2147484097" r:id="rId19"/>
    <p:sldLayoutId id="2147484098" r:id="rId20"/>
    <p:sldLayoutId id="2147484099" r:id="rId21"/>
    <p:sldLayoutId id="21474841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8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7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Layout" Target="../slideLayouts/slideLayout244.xml"/><Relationship Id="rId7" Type="http://schemas.openxmlformats.org/officeDocument/2006/relationships/image" Target="../media/image6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gif"/><Relationship Id="rId11" Type="http://schemas.openxmlformats.org/officeDocument/2006/relationships/image" Target="../media/image61.png"/><Relationship Id="rId5" Type="http://schemas.openxmlformats.org/officeDocument/2006/relationships/image" Target="../media/image63.png"/><Relationship Id="rId10" Type="http://schemas.openxmlformats.org/officeDocument/2006/relationships/image" Target="../media/image6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6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60.png"/><Relationship Id="rId11" Type="http://schemas.openxmlformats.org/officeDocument/2006/relationships/image" Target="../media/image69.png"/><Relationship Id="rId5" Type="http://schemas.openxmlformats.org/officeDocument/2006/relationships/image" Target="../media/image59.png"/><Relationship Id="rId10" Type="http://schemas.openxmlformats.org/officeDocument/2006/relationships/image" Target="../media/image68.png"/><Relationship Id="rId4" Type="http://schemas.openxmlformats.org/officeDocument/2006/relationships/image" Target="../media/image58.png"/><Relationship Id="rId9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gif"/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71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Relationship Id="rId9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gif"/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71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Relationship Id="rId9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gif"/><Relationship Id="rId3" Type="http://schemas.openxmlformats.org/officeDocument/2006/relationships/image" Target="../media/image50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8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8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79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79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8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6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0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8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59.png"/><Relationship Id="rId7" Type="http://schemas.openxmlformats.org/officeDocument/2006/relationships/image" Target="../media/image8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83.sv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59.png"/><Relationship Id="rId7" Type="http://schemas.openxmlformats.org/officeDocument/2006/relationships/image" Target="../media/image8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83.sv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59.png"/><Relationship Id="rId7" Type="http://schemas.openxmlformats.org/officeDocument/2006/relationships/image" Target="../media/image8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83.sv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9.png"/><Relationship Id="rId7" Type="http://schemas.openxmlformats.org/officeDocument/2006/relationships/image" Target="../media/image8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85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svg"/><Relationship Id="rId3" Type="http://schemas.openxmlformats.org/officeDocument/2006/relationships/image" Target="../media/image59.png"/><Relationship Id="rId7" Type="http://schemas.openxmlformats.org/officeDocument/2006/relationships/image" Target="../media/image8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10" Type="http://schemas.openxmlformats.org/officeDocument/2006/relationships/image" Target="../media/image85.svg"/><Relationship Id="rId4" Type="http://schemas.openxmlformats.org/officeDocument/2006/relationships/image" Target="../media/image60.png"/><Relationship Id="rId9" Type="http://schemas.openxmlformats.org/officeDocument/2006/relationships/image" Target="../media/image84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8.svg"/><Relationship Id="rId18" Type="http://schemas.openxmlformats.org/officeDocument/2006/relationships/image" Target="../media/image93.png"/><Relationship Id="rId3" Type="http://schemas.openxmlformats.org/officeDocument/2006/relationships/image" Target="../media/image59.png"/><Relationship Id="rId7" Type="http://schemas.openxmlformats.org/officeDocument/2006/relationships/image" Target="../media/image86.png"/><Relationship Id="rId12" Type="http://schemas.openxmlformats.org/officeDocument/2006/relationships/image" Target="../media/image87.png"/><Relationship Id="rId17" Type="http://schemas.openxmlformats.org/officeDocument/2006/relationships/image" Target="../media/image92.svg"/><Relationship Id="rId2" Type="http://schemas.openxmlformats.org/officeDocument/2006/relationships/image" Target="../media/image58.png"/><Relationship Id="rId16" Type="http://schemas.openxmlformats.org/officeDocument/2006/relationships/image" Target="../media/image9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png"/><Relationship Id="rId11" Type="http://schemas.openxmlformats.org/officeDocument/2006/relationships/image" Target="../media/image85.svg"/><Relationship Id="rId5" Type="http://schemas.openxmlformats.org/officeDocument/2006/relationships/image" Target="../media/image61.png"/><Relationship Id="rId15" Type="http://schemas.openxmlformats.org/officeDocument/2006/relationships/image" Target="../media/image90.svg"/><Relationship Id="rId10" Type="http://schemas.openxmlformats.org/officeDocument/2006/relationships/image" Target="../media/image84.png"/><Relationship Id="rId19" Type="http://schemas.openxmlformats.org/officeDocument/2006/relationships/image" Target="../media/image94.svg"/><Relationship Id="rId4" Type="http://schemas.openxmlformats.org/officeDocument/2006/relationships/image" Target="../media/image60.png"/><Relationship Id="rId9" Type="http://schemas.openxmlformats.org/officeDocument/2006/relationships/image" Target="../media/image83.svg"/><Relationship Id="rId14" Type="http://schemas.openxmlformats.org/officeDocument/2006/relationships/image" Target="../media/image89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8.svg"/><Relationship Id="rId18" Type="http://schemas.openxmlformats.org/officeDocument/2006/relationships/image" Target="../media/image93.png"/><Relationship Id="rId3" Type="http://schemas.openxmlformats.org/officeDocument/2006/relationships/image" Target="../media/image59.png"/><Relationship Id="rId7" Type="http://schemas.openxmlformats.org/officeDocument/2006/relationships/image" Target="../media/image86.png"/><Relationship Id="rId12" Type="http://schemas.openxmlformats.org/officeDocument/2006/relationships/image" Target="../media/image87.png"/><Relationship Id="rId17" Type="http://schemas.openxmlformats.org/officeDocument/2006/relationships/image" Target="../media/image92.svg"/><Relationship Id="rId2" Type="http://schemas.openxmlformats.org/officeDocument/2006/relationships/image" Target="../media/image58.png"/><Relationship Id="rId16" Type="http://schemas.openxmlformats.org/officeDocument/2006/relationships/image" Target="../media/image9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11" Type="http://schemas.openxmlformats.org/officeDocument/2006/relationships/image" Target="../media/image85.svg"/><Relationship Id="rId5" Type="http://schemas.openxmlformats.org/officeDocument/2006/relationships/image" Target="../media/image61.png"/><Relationship Id="rId15" Type="http://schemas.openxmlformats.org/officeDocument/2006/relationships/image" Target="../media/image90.svg"/><Relationship Id="rId10" Type="http://schemas.openxmlformats.org/officeDocument/2006/relationships/image" Target="../media/image84.png"/><Relationship Id="rId19" Type="http://schemas.openxmlformats.org/officeDocument/2006/relationships/image" Target="../media/image94.svg"/><Relationship Id="rId4" Type="http://schemas.openxmlformats.org/officeDocument/2006/relationships/image" Target="../media/image60.png"/><Relationship Id="rId9" Type="http://schemas.openxmlformats.org/officeDocument/2006/relationships/image" Target="../media/image83.svg"/><Relationship Id="rId14" Type="http://schemas.openxmlformats.org/officeDocument/2006/relationships/image" Target="../media/image8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9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9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9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9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59.png"/><Relationship Id="rId7" Type="http://schemas.openxmlformats.org/officeDocument/2006/relationships/image" Target="../media/image9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99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59.png"/><Relationship Id="rId7" Type="http://schemas.openxmlformats.org/officeDocument/2006/relationships/image" Target="../media/image9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10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9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1.png"/><Relationship Id="rId4" Type="http://schemas.openxmlformats.org/officeDocument/2006/relationships/image" Target="../media/image52.gif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2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FA167-1DAA-F992-E5CA-3D02ED71B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/>
              <a:t>تنظيم حصص الأسبوع التربوي الأول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استثمار النص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ورشة الكتابة : إنتاج كتابي - الحصة 2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ورشة الكتابة: الإملاء (30)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ورشة الكتابة : إنتاج كتابي - الحصة 1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0DBEE3-6325-423D-BDE1-128CC8F5D9E4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E88267C-31D9-747C-3731-DA3CCF78B90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56670105-6973-439A-E785-5FC4F55B27A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A76D1EBC-F079-EE92-B70B-504CCFFA71E8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BAABF9D-0097-E6B7-BB23-CBBC7E4949E4}"/>
              </a:ext>
            </a:extLst>
          </p:cNvPr>
          <p:cNvSpPr txBox="1">
            <a:spLocks/>
          </p:cNvSpPr>
          <p:nvPr/>
        </p:nvSpPr>
        <p:spPr>
          <a:xfrm>
            <a:off x="800611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9246007C-F9F2-59BF-3327-CFDE7A6D7D4A}"/>
              </a:ext>
            </a:extLst>
          </p:cNvPr>
          <p:cNvSpPr txBox="1">
            <a:spLocks/>
          </p:cNvSpPr>
          <p:nvPr/>
        </p:nvSpPr>
        <p:spPr>
          <a:xfrm>
            <a:off x="1992294" y="33703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اَلْهَمْزَةُ الْمُتَطَرِّفَةُ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DAD29A23-D3C4-8A2B-CD26-BCF3363483C0}"/>
              </a:ext>
            </a:extLst>
          </p:cNvPr>
          <p:cNvSpPr txBox="1">
            <a:spLocks/>
          </p:cNvSpPr>
          <p:nvPr/>
        </p:nvSpPr>
        <p:spPr>
          <a:xfrm>
            <a:off x="1910675" y="465934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تحويل معلومات جدول إلى نص.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841B4CF-E73E-871A-D000-7033A1B10EC4}"/>
              </a:ext>
            </a:extLst>
          </p:cNvPr>
          <p:cNvSpPr txBox="1">
            <a:spLocks/>
          </p:cNvSpPr>
          <p:nvPr/>
        </p:nvSpPr>
        <p:spPr>
          <a:xfrm>
            <a:off x="5185316" y="3100039"/>
            <a:ext cx="759251" cy="270272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5492F7AB-16ED-0210-C5FF-F68406E0B050}"/>
              </a:ext>
            </a:extLst>
          </p:cNvPr>
          <p:cNvSpPr txBox="1">
            <a:spLocks/>
          </p:cNvSpPr>
          <p:nvPr/>
        </p:nvSpPr>
        <p:spPr>
          <a:xfrm>
            <a:off x="4372822" y="4393580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إنتاج كتابي -1</a:t>
            </a: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289933" y="2908660"/>
            <a:ext cx="7630067" cy="890781"/>
            <a:chOff x="397478" y="2851205"/>
            <a:chExt cx="7630067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4745" y="2851205"/>
              <a:ext cx="74628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397478" y="3143438"/>
              <a:ext cx="612533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و تمييز الهمزة المتطرفة و توظيفها في الإنتاج الكتابي؛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79141" y="4022136"/>
            <a:ext cx="7540859" cy="890781"/>
            <a:chOff x="486686" y="2851205"/>
            <a:chExt cx="7540859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686" y="2851205"/>
              <a:ext cx="7540859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تحويل معلومات جدول </a:t>
              </a:r>
              <a:r>
                <a:rPr lang="ar-MA" sz="2800" b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إلى نص (الخطوة الأولى).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6B27945-CB8E-4A4F-1E80-2A5B700FE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888B49-4E2C-865E-CAF5-0546A8FC0E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366B0D-8213-37DC-5695-94E4143DEBE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31B195D-5551-DFF5-015A-71DD972D36F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BB67075-C05E-4290-6246-2A4DB688304B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E4142A-421F-C7D1-E1E3-CB62403F748A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74DB48-8935-89EC-3681-15DD643806D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26BEDD-92E6-4CF6-E739-38ED35A93334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196B6C-E38D-B590-15A6-D56C362B2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0C8D1E-6734-6097-90EE-9980A83A2D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AE6F8C-5257-ACAE-DEB2-B06DE31ED9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6BAABE-35E8-AFED-7A23-0AC5CD732D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65AB0A-A47A-3560-052D-DDFB0BAF3C5E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B7443E-9461-6569-B530-CB8C92C66770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إنتاج كتابي ح1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922419-4E1B-1F59-861E-E54B3875AC8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إملاء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70AD94-1D9F-AEE1-275B-96C0B324C647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F23D8CA2-EFCD-F9BA-C7D2-5E036E5455D8}"/>
              </a:ext>
            </a:extLst>
          </p:cNvPr>
          <p:cNvSpPr txBox="1"/>
          <p:nvPr/>
        </p:nvSpPr>
        <p:spPr>
          <a:xfrm>
            <a:off x="139700" y="5143545"/>
            <a:ext cx="88646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44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أَتَّبِعُ قَواعِدَ ٱسْتِعْمالِ </a:t>
            </a:r>
            <a:r>
              <a:rPr lang="ar-MA" sz="4400" kern="0" noProof="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ٱلْأَلْواحِ</a:t>
            </a:r>
            <a:r>
              <a:rPr lang="ar-MA" sz="44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ٱلَّتي يُوَجِّهُني أُسْتاذي إِلَيْها.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DFC630B-231A-8224-29F0-AA17AE4F4E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74" y="2465584"/>
            <a:ext cx="2299021" cy="2299021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153054D-E439-C901-8EFF-9FC39A115B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55C4D1-5411-F034-8CB3-CA9BF9419F4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0338F2-3155-F46D-F63C-85DBD2BE2ED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9A02A5-B41C-0187-BE29-B5184B38F31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94877A-40FE-DAFD-05E5-1A733FEAF20C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1A66AA-32D3-5D30-E4D4-CDE4D8E6C5B5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D5FCB0-DFB0-246D-3D4E-48E242C5B93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210F85-7C64-9C5B-98A4-D3336E32E4FF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F61CAB-CCF9-55C7-A374-5B53652B0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522131-AA39-49AE-A4AB-8C3628B9B8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AED020-782D-6650-83DE-3E7CD44B09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56830C-4974-252A-C092-A6901E1F6B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CC93A1-30EE-4407-8315-6EFE8FA13BD9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E3AF46-8F72-4E3B-F59E-BF1827FC4EB6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147B2F-3296-9DF8-5D97-2803BE98121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C31CA7-C7F0-5846-31EB-8E69992DE3F0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Google Shape;1342;p12">
            <a:extLst>
              <a:ext uri="{FF2B5EF4-FFF2-40B4-BE49-F238E27FC236}">
                <a16:creationId xmlns:a16="http://schemas.microsoft.com/office/drawing/2014/main" id="{4DE0CABB-6E55-6F7A-9663-FB8965AA7E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E3AB96-0F6A-6564-9379-A2BAEE0D3F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0738" y="2393208"/>
            <a:ext cx="2640266" cy="39141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0C898E-0920-AF06-959D-423C2B594E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6548" y="2071684"/>
            <a:ext cx="2851161" cy="41647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824DD6-B927-23C8-FE99-5E02785125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71269" y="1982018"/>
            <a:ext cx="2966146" cy="43441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96C02B4-4B21-89CF-8FAC-05E86EBC08F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33584" y="1821522"/>
            <a:ext cx="2793258" cy="42351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FE2BE35-2803-6A89-B11F-9C3CBF109F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23011" y="1660718"/>
            <a:ext cx="2857748" cy="42523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82EECB-5B43-BB39-D779-5A07B7E461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16A193-11A4-A897-C0AB-76DAAC525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A4A1E1-5D6F-106F-D72D-F7F2895588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0E9C61-10DB-A24A-6D64-5656001258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6F7E96-DCBD-D989-0828-37A79B2DC78C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18C0F3-F2BB-B137-CA1B-A0AD63A1FE22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B23EB6-2A91-D51D-A7F5-ACAEB35ADBF9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AB7A-516D-4915-B524-AA21BA5B6003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6" name="Google Shape;1342;p12">
            <a:extLst>
              <a:ext uri="{FF2B5EF4-FFF2-40B4-BE49-F238E27FC236}">
                <a16:creationId xmlns:a16="http://schemas.microsoft.com/office/drawing/2014/main" id="{E736A371-9770-B08A-6EA1-CCE2E690D4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6BFA16-80AB-7197-366D-EF31B8B568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2104236" y="1498530"/>
            <a:ext cx="493970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سَأَلَ ياسينُ أَباهُ: هَلْ هِيَ ٱلنِّهايَةُ؟ ما دَلالَةُ هَذا ٱلسُّؤالِ؟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968550" y="4783995"/>
            <a:ext cx="7206900" cy="779458"/>
            <a:chOff x="431990" y="2740490"/>
            <a:chExt cx="720690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431990" y="2753032"/>
              <a:ext cx="677505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يُريدُ أَنْ يَعْرِفَ إِنْ كانَتِ ٱلْقِطْعَةُ وَصَلَتْ إِلى شَكْلِها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ٱلنِّهائِيِّ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968549" y="3911633"/>
            <a:ext cx="7206901" cy="779458"/>
            <a:chOff x="431989" y="2740490"/>
            <a:chExt cx="7206901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431989" y="2753032"/>
              <a:ext cx="677505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يَتَساءَلُ إِنْ كانَتِ ٱلْقِطْعَةُ سَتَعودُ إِلى مَرْحَلَةِ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ٱلصَّقْلِ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978886" y="3039271"/>
            <a:ext cx="7186229" cy="779458"/>
            <a:chOff x="1151622" y="2740490"/>
            <a:chExt cx="6487268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151622" y="2753032"/>
              <a:ext cx="60554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يَشْعُرُ بِٱلتَّعَبِ وَيُريدُ مُغادَرَةَ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968550" y="5681441"/>
            <a:ext cx="7206900" cy="779458"/>
            <a:chOff x="431990" y="2740490"/>
            <a:chExt cx="7206900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431990" y="2753032"/>
              <a:ext cx="677505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يَسْأَلُ لِأَنَّ ٱلْقِطْعَةَ خَرَجَتْ لامِعَةً  وَلَمْ يَتَوَقَّعْ ذَلِكَ.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7311056-972E-E229-0FA5-3671AB41D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740C65-EF8B-074D-3CBC-67B512EAE1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422B1D-88D2-A546-2515-3CF03DDC23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8585B7-0C1F-68A0-25E6-20A8BBE30F1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F84AB8E-5F52-C408-BBDB-C28777E7D756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86670D-F9A5-2C83-56F7-B135C60BCAFB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D670E2-3CDA-4343-178D-70346ACBE76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CF5F3D-DC83-6F26-F8B3-A8851DBFDF84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8996799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20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A3F824-8C36-BFF8-CE18-AFFD3B0990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E92050-39E9-BCD2-742A-480218D6CA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011D32-03DE-94D8-8879-948141C8DC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85A78D-EFF4-AE65-E31A-E6F9FF2450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BE162C-7444-31AC-8A0A-A68CA5527836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F3BC1F-B347-9ED0-CA6D-2432D49FF0E9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E79208-6987-DCD6-E26D-1347122D5BC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E7ACC4-A6C6-1B9C-39DF-9CD77AC00CDA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63948DE-25D8-F6B1-5E0D-589B0E7FD9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01" y="1949953"/>
            <a:ext cx="8130428" cy="44934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31C66E4-C270-50D0-2DAA-3B13C36C4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0B027E-A0D5-962A-AEE0-6126A17C7C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377987-EEA3-4C6C-8838-049F1CB038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F3D7F76-A509-93A5-9D5A-34997FCA8A1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B9F1D46-9551-8563-EDDC-D0A4F8DBD468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9E02FA-5BCC-F3D2-A063-21C62586FE94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C8C850-FC3A-3712-C17E-2435C8548525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C0519B-934D-74BA-FF11-0AE25BA93E25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7" name="Google Shape;1508;p66">
            <a:extLst>
              <a:ext uri="{FF2B5EF4-FFF2-40B4-BE49-F238E27FC236}">
                <a16:creationId xmlns:a16="http://schemas.microsoft.com/office/drawing/2014/main" id="{6F320423-4437-B4EC-6F94-CB78EBE807BE}"/>
              </a:ext>
            </a:extLst>
          </p:cNvPr>
          <p:cNvSpPr txBox="1"/>
          <p:nvPr/>
        </p:nvSpPr>
        <p:spPr>
          <a:xfrm>
            <a:off x="2104236" y="1498530"/>
            <a:ext cx="493970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سَأَلَ ياسينُ أَباهُ: هَلْ هِيَ ٱلنِّهايَةُ؟ ما دَلالَةُ هَذا ٱلسُّؤالِ؟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BA6B0B3-0521-75A2-85B3-AB70E215B207}"/>
              </a:ext>
            </a:extLst>
          </p:cNvPr>
          <p:cNvGrpSpPr/>
          <p:nvPr/>
        </p:nvGrpSpPr>
        <p:grpSpPr>
          <a:xfrm>
            <a:off x="968550" y="4783995"/>
            <a:ext cx="7206900" cy="779458"/>
            <a:chOff x="431990" y="2740490"/>
            <a:chExt cx="7206900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B2737D0-BBE7-210D-66AD-A1AD2CF9A71D}"/>
                </a:ext>
              </a:extLst>
            </p:cNvPr>
            <p:cNvSpPr/>
            <p:nvPr/>
          </p:nvSpPr>
          <p:spPr>
            <a:xfrm>
              <a:off x="431990" y="2753032"/>
              <a:ext cx="677505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يُريدُ أَنْ يَعْرِفَ إِنْ كانَتِ ٱلْقِطْعَةُ وَصَلَتْ إِلى شَكْلِها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ٱلنِّهائِيِّ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74E4175-EE79-F74E-C223-56F38E2E7ED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BE8BAB4-5634-2D59-962B-7387DDB5A1FA}"/>
              </a:ext>
            </a:extLst>
          </p:cNvPr>
          <p:cNvGrpSpPr/>
          <p:nvPr/>
        </p:nvGrpSpPr>
        <p:grpSpPr>
          <a:xfrm>
            <a:off x="968549" y="3911633"/>
            <a:ext cx="7206901" cy="779458"/>
            <a:chOff x="431989" y="2740490"/>
            <a:chExt cx="7206901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A328EE6-AC0C-DD6B-8B50-76438C5CB851}"/>
                </a:ext>
              </a:extLst>
            </p:cNvPr>
            <p:cNvSpPr/>
            <p:nvPr/>
          </p:nvSpPr>
          <p:spPr>
            <a:xfrm>
              <a:off x="431989" y="2753032"/>
              <a:ext cx="677505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يَتَساءَلُ إِنْ كانَتِ ٱلْقِطْعَةُ سَتَعودُ إِلى مَرْحَلَةِ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ٱلصَّقْلِ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52F4A6C1-87B7-2939-CC37-56F83FDD3A8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D003EEB-064D-ED66-4ED5-2A3CA70774B7}"/>
              </a:ext>
            </a:extLst>
          </p:cNvPr>
          <p:cNvGrpSpPr/>
          <p:nvPr/>
        </p:nvGrpSpPr>
        <p:grpSpPr>
          <a:xfrm>
            <a:off x="978886" y="3039271"/>
            <a:ext cx="7186229" cy="779458"/>
            <a:chOff x="1151622" y="2740490"/>
            <a:chExt cx="6487268" cy="77945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1571B0F9-CD3B-6D55-0519-F6816122D810}"/>
                </a:ext>
              </a:extLst>
            </p:cNvPr>
            <p:cNvSpPr/>
            <p:nvPr/>
          </p:nvSpPr>
          <p:spPr>
            <a:xfrm>
              <a:off x="1151622" y="2753032"/>
              <a:ext cx="60554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يَشْعُرُ بِٱلتَّعَبِ وَيُريدُ مُغادَرَةَ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163EBBD1-8671-63AF-4AF3-C52B31040FC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C0FF2F7-EF51-5C76-4C31-4866BD4A8528}"/>
              </a:ext>
            </a:extLst>
          </p:cNvPr>
          <p:cNvGrpSpPr/>
          <p:nvPr/>
        </p:nvGrpSpPr>
        <p:grpSpPr>
          <a:xfrm>
            <a:off x="968550" y="5681441"/>
            <a:ext cx="7206900" cy="779458"/>
            <a:chOff x="431990" y="2740490"/>
            <a:chExt cx="7206900" cy="7794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B59B8A11-DFCD-FC30-4409-675F1350EAF6}"/>
                </a:ext>
              </a:extLst>
            </p:cNvPr>
            <p:cNvSpPr/>
            <p:nvPr/>
          </p:nvSpPr>
          <p:spPr>
            <a:xfrm>
              <a:off x="431990" y="2753032"/>
              <a:ext cx="677505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يَسْأَلُ لِأَنَّ ٱلْقِطْعَةَ خَرَجَتْ لامِعَةً  وَلَمْ يَتَوَقَّعْ ذَلِكَ.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F19B78B0-69C6-F368-EAF3-E3917CFA378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75450" y="4796537"/>
            <a:ext cx="498436" cy="4984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DFA93C5-7D7E-CCA3-608C-AC7F397379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2C2C4A-F0D2-0E4E-73E3-2D88D404AD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1AE9C8-71A5-3612-7569-06636857577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5A6C643-E4EB-0316-1CAB-4D9682A53EF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C0327A7-2081-8091-659C-91F34A8C5AF8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4E152C-5BAC-1E3E-BF89-6B7F07210051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8AAC52-5FFC-F28B-CBB5-3626B9A2ED7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6BBFED-2CF0-FA7B-89F1-63D476CE9035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8" name="Google Shape;1508;p66">
            <a:extLst>
              <a:ext uri="{FF2B5EF4-FFF2-40B4-BE49-F238E27FC236}">
                <a16:creationId xmlns:a16="http://schemas.microsoft.com/office/drawing/2014/main" id="{3DF3B63C-2599-6084-9385-1DB4D9D9CCF0}"/>
              </a:ext>
            </a:extLst>
          </p:cNvPr>
          <p:cNvSpPr txBox="1"/>
          <p:nvPr/>
        </p:nvSpPr>
        <p:spPr>
          <a:xfrm>
            <a:off x="2104236" y="1498530"/>
            <a:ext cx="493970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سَأَلَ ياسينُ أَباهُ: هَلْ هِيَ ٱلنِّهايَةُ؟ ما دَلالَةُ هَذا ٱلسُّؤالِ؟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3E55D5C-97B9-578B-1BF4-E87DB982A068}"/>
              </a:ext>
            </a:extLst>
          </p:cNvPr>
          <p:cNvGrpSpPr/>
          <p:nvPr/>
        </p:nvGrpSpPr>
        <p:grpSpPr>
          <a:xfrm>
            <a:off x="968550" y="4783995"/>
            <a:ext cx="7206900" cy="779458"/>
            <a:chOff x="431990" y="2740490"/>
            <a:chExt cx="7206900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4DBA5A8-C3B7-723C-8655-3649F8612953}"/>
                </a:ext>
              </a:extLst>
            </p:cNvPr>
            <p:cNvSpPr/>
            <p:nvPr/>
          </p:nvSpPr>
          <p:spPr>
            <a:xfrm>
              <a:off x="431990" y="2753032"/>
              <a:ext cx="677505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يُريدُ أَنْ يَعْرِفَ إِنْ كانَتِ ٱلْقِطْعَةُ وَصَلَتْ إِلى شَكْلِها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ٱلنِّهائِيِّ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2CE18B7A-522D-D28E-8421-5CF67703601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46B9868-83A4-2A2B-4A02-EA33412E3F99}"/>
              </a:ext>
            </a:extLst>
          </p:cNvPr>
          <p:cNvGrpSpPr/>
          <p:nvPr/>
        </p:nvGrpSpPr>
        <p:grpSpPr>
          <a:xfrm>
            <a:off x="968549" y="3911633"/>
            <a:ext cx="7206901" cy="779458"/>
            <a:chOff x="431989" y="2740490"/>
            <a:chExt cx="7206901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7CD8205-0E6F-315B-1C76-8B9A56524D93}"/>
                </a:ext>
              </a:extLst>
            </p:cNvPr>
            <p:cNvSpPr/>
            <p:nvPr/>
          </p:nvSpPr>
          <p:spPr>
            <a:xfrm>
              <a:off x="431989" y="2753032"/>
              <a:ext cx="677505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يَتَساءَلُ إِنْ كانَتِ ٱلْقِطْعَةُ سَتَعودُ إِلى مَرْحَلَةِ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ٱلصَّقْلِ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703145D8-B19B-DDA6-66E8-BB2AF446102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6EED8E0-D092-CBA9-67FF-B162C05ABA9F}"/>
              </a:ext>
            </a:extLst>
          </p:cNvPr>
          <p:cNvGrpSpPr/>
          <p:nvPr/>
        </p:nvGrpSpPr>
        <p:grpSpPr>
          <a:xfrm>
            <a:off x="978886" y="3039271"/>
            <a:ext cx="7186229" cy="779458"/>
            <a:chOff x="1151622" y="2740490"/>
            <a:chExt cx="6487268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2C0A5788-8E7A-18E2-454C-ED7DF9D68113}"/>
                </a:ext>
              </a:extLst>
            </p:cNvPr>
            <p:cNvSpPr/>
            <p:nvPr/>
          </p:nvSpPr>
          <p:spPr>
            <a:xfrm>
              <a:off x="1151622" y="2753032"/>
              <a:ext cx="60554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يَشْعُرُ بِٱلتَّعَبِ وَيُريدُ مُغادَرَةَ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2D64CF65-9F3D-1876-1594-E9CDFEAE604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C45A16D-C46E-C9D2-B8CE-76755F044BAA}"/>
              </a:ext>
            </a:extLst>
          </p:cNvPr>
          <p:cNvGrpSpPr/>
          <p:nvPr/>
        </p:nvGrpSpPr>
        <p:grpSpPr>
          <a:xfrm>
            <a:off x="968550" y="5681441"/>
            <a:ext cx="7206900" cy="779458"/>
            <a:chOff x="431990" y="2740490"/>
            <a:chExt cx="7206900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1DDA7D87-5FEA-8CD3-0387-49AA737A4CF6}"/>
                </a:ext>
              </a:extLst>
            </p:cNvPr>
            <p:cNvSpPr/>
            <p:nvPr/>
          </p:nvSpPr>
          <p:spPr>
            <a:xfrm>
              <a:off x="431990" y="2753032"/>
              <a:ext cx="677505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يَسْأَلُ لِأَنَّ ٱلْقِطْعَةَ خَرَجَتْ لامِعَةً  وَلَمْ يَتَوَقَّعْ ذَلِكَ.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38C9AEBC-E49D-7035-B2B1-8F97D0C4422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440947" y="1635759"/>
            <a:ext cx="772416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بَدَأَتِ ٱلْقِطْعَةُ لَوْحاً كَبيراً ثُمَّ صارَتْ شَرائِحَ ثُمَّ أُسْطوانَةً ثُمَّ خَرَجَتْ لامِعَةً. ماذا يُعَلِّمُنا ذَلِكَ عَنْ طَبيعَةِ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ٱلتَّحَوُّلِ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479500" y="4783995"/>
            <a:ext cx="8175450" cy="779458"/>
            <a:chOff x="-536560" y="2740490"/>
            <a:chExt cx="8175450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-536560" y="2753032"/>
              <a:ext cx="774360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اَلتَّحَوُّلُ يَتَوَقَّفُ عِنْدَ مَرْحَلَةِ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ٱلصَّقْلِ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لِأَنَّها آخِرُ مَرْحَلَةٍ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479498" y="3911633"/>
            <a:ext cx="8175452" cy="779458"/>
            <a:chOff x="-536562" y="2740490"/>
            <a:chExt cx="8175452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-536562" y="2753032"/>
              <a:ext cx="774360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اَللَّوْحُ ٱلْكَبيرُ أَهَمُّ مِنَ ٱلْقِطْعَةِ ٱلصَّغيرَةِ لِأَنَّهُ هُوَ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ٱلْأَصْلُ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479500" y="3039271"/>
            <a:ext cx="8165115" cy="779458"/>
            <a:chOff x="267946" y="2740490"/>
            <a:chExt cx="7370944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267946" y="2753032"/>
              <a:ext cx="69391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اَلتَّحَوُّلُ يَعْني أَنَّ ٱلشَّيْءَ يَفْقِدُ قيمَتَهُ كُلَّما تَغَيَّرَ شَكْلُهُ.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479500" y="5681441"/>
            <a:ext cx="8175450" cy="779458"/>
            <a:chOff x="-536560" y="2740490"/>
            <a:chExt cx="8175450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-536560" y="2753032"/>
              <a:ext cx="77436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كُلُّ مَرْحَلَةٍ تُبْعِدُ ٱلْقِطْعَةَ عَنْ شَكْلِها ٱلْأَصْلِيِّ وَتُقَرِّبُها مِنْ شَكْلِها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ٱلنِّهائِيِّ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FEE8C37-E144-E0B3-DC7E-20F9385A7E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E3BD64-7890-AB59-0410-7A7BCC0F5D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980367-2685-51B0-3601-A2372E651A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3FB0AA-87EE-62C6-29E8-AE137176B3C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AADBE0A-E473-8CF4-57FC-F7BD3BDB14A9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252FF7-8042-6B1C-291E-F66161426130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375E86-DBD1-C0AA-D883-F7594A74E581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95E506-8485-C4D0-6482-62E88CE5F187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E26EED-F51E-DCF7-5935-2C613AE9A1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E5AD60-8A48-5505-4F06-7D174A10C2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C6E8B4B-F189-473C-B0EE-96090DB6EF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E162FA-7DAC-AFFC-1F32-1E8B55DDC6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31BE0C-59B1-A7D0-9623-BA5FCB189208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3AFC2B-AF0C-19F8-83C3-48D9D8A5592A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35EC16-0DF3-6BFE-42BF-DA14D4511D8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54F8E7-A826-0C89-8EDC-92A06E7C012A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E88F9FE-D91C-00E8-F791-E6EA8ED562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01" y="1949953"/>
            <a:ext cx="8130428" cy="449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E91BEDD-605D-B400-A7E7-3CC46BE19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5EAE6B-7AB6-A035-ACFF-ABE36005E3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636BE3-5569-36C3-6B8C-9C7BEFF10C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E93204-03ED-40EF-10E3-4347ECA437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C84117C-D19D-05CB-F9C7-2CA183BC6CE0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C2B953-8388-DA7C-5444-9F048A658D32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14899E-F540-03FC-F2DD-844F2198347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DB620E-238A-8EC5-628F-BB8A7633FB41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8" name="Google Shape;1508;p66">
            <a:extLst>
              <a:ext uri="{FF2B5EF4-FFF2-40B4-BE49-F238E27FC236}">
                <a16:creationId xmlns:a16="http://schemas.microsoft.com/office/drawing/2014/main" id="{5329ABD6-ADAE-D97F-7EE8-AF14416C4EF5}"/>
              </a:ext>
            </a:extLst>
          </p:cNvPr>
          <p:cNvSpPr txBox="1"/>
          <p:nvPr/>
        </p:nvSpPr>
        <p:spPr>
          <a:xfrm>
            <a:off x="440947" y="1635759"/>
            <a:ext cx="772416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بَدَأَتِ ٱلْقِطْعَةُ لَوْحاً كَبيراً ثُمَّ صارَتْ شَرائِحَ ثُمَّ أُسْطوانَةً ثُمَّ خَرَجَتْ لامِعَةً. ماذا يُعَلِّمُنا ذَلِكَ عَنْ طَبيعَةِ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ٱلتَّحَوُّلِ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39796CD-12DD-3D78-89D4-0D679FDA1F6C}"/>
              </a:ext>
            </a:extLst>
          </p:cNvPr>
          <p:cNvGrpSpPr/>
          <p:nvPr/>
        </p:nvGrpSpPr>
        <p:grpSpPr>
          <a:xfrm>
            <a:off x="479500" y="4783995"/>
            <a:ext cx="8175450" cy="779458"/>
            <a:chOff x="-536560" y="2740490"/>
            <a:chExt cx="8175450" cy="77945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F4BA1BB-D244-54F9-CAA6-4052139CA3BB}"/>
                </a:ext>
              </a:extLst>
            </p:cNvPr>
            <p:cNvSpPr/>
            <p:nvPr/>
          </p:nvSpPr>
          <p:spPr>
            <a:xfrm>
              <a:off x="-536560" y="2753032"/>
              <a:ext cx="774360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اَلتَّحَوُّلُ يَتَوَقَّفُ عِنْدَ مَرْحَلَةِ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ٱلصَّقْلِ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لِأَنَّها آخِرُ مَرْحَلَةٍ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E5CA951-A790-B919-37CD-173423C8244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2C37F65-1884-DB47-D465-EDDAEA8E4351}"/>
              </a:ext>
            </a:extLst>
          </p:cNvPr>
          <p:cNvGrpSpPr/>
          <p:nvPr/>
        </p:nvGrpSpPr>
        <p:grpSpPr>
          <a:xfrm>
            <a:off x="479498" y="3911633"/>
            <a:ext cx="8175452" cy="779458"/>
            <a:chOff x="-536562" y="2740490"/>
            <a:chExt cx="8175452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69422C3-16C5-DD18-478A-11B642E89582}"/>
                </a:ext>
              </a:extLst>
            </p:cNvPr>
            <p:cNvSpPr/>
            <p:nvPr/>
          </p:nvSpPr>
          <p:spPr>
            <a:xfrm>
              <a:off x="-536562" y="2753032"/>
              <a:ext cx="774360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اَللَّوْحُ ٱلْكَبيرُ أَهَمُّ مِنَ ٱلْقِطْعَةِ ٱلصَّغيرَةِ لِأَنَّهُ هُوَ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ٱلْأَصْلُ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1D32AF7-4FE1-3FC2-69E2-9039FA048D4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40DE96D8-4939-8F18-2DF5-53F5ABB8E30F}"/>
              </a:ext>
            </a:extLst>
          </p:cNvPr>
          <p:cNvGrpSpPr/>
          <p:nvPr/>
        </p:nvGrpSpPr>
        <p:grpSpPr>
          <a:xfrm>
            <a:off x="479500" y="3039271"/>
            <a:ext cx="8165115" cy="779458"/>
            <a:chOff x="267946" y="2740490"/>
            <a:chExt cx="7370944" cy="77945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F147C9DC-01ED-EF3C-AA68-91FE9FD9D5A0}"/>
                </a:ext>
              </a:extLst>
            </p:cNvPr>
            <p:cNvSpPr/>
            <p:nvPr/>
          </p:nvSpPr>
          <p:spPr>
            <a:xfrm>
              <a:off x="267946" y="2753032"/>
              <a:ext cx="69391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اَلتَّحَوُّلُ يَعْني أَنَّ ٱلشَّيْءَ يَفْقِدُ قيمَتَهُ كُلَّما تَغَيَّرَ شَكْلُهُ.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3F915C5B-7BBF-444A-E0D2-D31ED81E745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FD7EABF-D380-8FD1-86C2-6D28C41FDD37}"/>
              </a:ext>
            </a:extLst>
          </p:cNvPr>
          <p:cNvGrpSpPr/>
          <p:nvPr/>
        </p:nvGrpSpPr>
        <p:grpSpPr>
          <a:xfrm>
            <a:off x="479500" y="5681441"/>
            <a:ext cx="8175450" cy="779458"/>
            <a:chOff x="-536560" y="2740490"/>
            <a:chExt cx="8175450" cy="7794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A22D4810-FCB3-5CAD-9717-B41D45206881}"/>
                </a:ext>
              </a:extLst>
            </p:cNvPr>
            <p:cNvSpPr/>
            <p:nvPr/>
          </p:nvSpPr>
          <p:spPr>
            <a:xfrm>
              <a:off x="-536560" y="2753032"/>
              <a:ext cx="77436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كُلُّ مَرْحَلَةٍ تُبْعِدُ ٱلْقِطْعَةَ عَنْ شَكْلِها ٱلْأَصْلِيِّ وَتُقَرِّبُها مِنْ شَكْلِها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ٱلنِّهائِيِّ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60DE4BFC-7B4F-43D8-986E-D7A151BE3DF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75031" y="5723005"/>
            <a:ext cx="498436" cy="49843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C19A155-B072-0700-63BD-42AC35F4C9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A27C0D9-EED1-1A41-D30D-F624038EDDE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30A446-D822-FBE7-5B78-4FABBCDB31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011F6F0-B043-136E-C6CE-A2F85A3EB3B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6EC70DB-2147-DEE7-FAE1-F0C07FAA665A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E3C458-A3D1-2DB2-CA8D-AB62A79FAA1C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9FB192-9086-CA17-F4FA-3B480259D52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B26C43-3CE1-5280-BAEC-F1B8559DF60D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8" name="Google Shape;1508;p66">
            <a:extLst>
              <a:ext uri="{FF2B5EF4-FFF2-40B4-BE49-F238E27FC236}">
                <a16:creationId xmlns:a16="http://schemas.microsoft.com/office/drawing/2014/main" id="{F972DB6B-FE60-BA4A-D703-68B577A0E221}"/>
              </a:ext>
            </a:extLst>
          </p:cNvPr>
          <p:cNvSpPr txBox="1"/>
          <p:nvPr/>
        </p:nvSpPr>
        <p:spPr>
          <a:xfrm>
            <a:off x="440947" y="1635759"/>
            <a:ext cx="772416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بَدَأَتِ ٱلْقِطْعَةُ لَوْحاً كَبيراً ثُمَّ صارَتْ شَرائِحَ ثُمَّ أُسْطوانَةً ثُمَّ خَرَجَتْ لامِعَةً. ماذا يُعَلِّمُنا ذَلِكَ عَنْ طَبيعَةِ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ٱلتَّحَوُّلِ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C7B2772-C21F-D87C-E10F-6C6155CBDC53}"/>
              </a:ext>
            </a:extLst>
          </p:cNvPr>
          <p:cNvGrpSpPr/>
          <p:nvPr/>
        </p:nvGrpSpPr>
        <p:grpSpPr>
          <a:xfrm>
            <a:off x="479500" y="4783995"/>
            <a:ext cx="8175450" cy="779458"/>
            <a:chOff x="-536560" y="2740490"/>
            <a:chExt cx="8175450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752C990-FDB6-99B3-7DF8-90EFEC8440C0}"/>
                </a:ext>
              </a:extLst>
            </p:cNvPr>
            <p:cNvSpPr/>
            <p:nvPr/>
          </p:nvSpPr>
          <p:spPr>
            <a:xfrm>
              <a:off x="-536560" y="2753032"/>
              <a:ext cx="774360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اَلتَّحَوُّلُ يَتَوَقَّفُ عِنْدَ مَرْحَلَةِ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ٱلصَّقْلِ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لِأَنَّها آخِرُ مَرْحَلَةٍ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701636EF-E143-8C51-95CA-EA999615DD1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0549AB9-4607-603E-3A2B-B53C736639FB}"/>
              </a:ext>
            </a:extLst>
          </p:cNvPr>
          <p:cNvGrpSpPr/>
          <p:nvPr/>
        </p:nvGrpSpPr>
        <p:grpSpPr>
          <a:xfrm>
            <a:off x="479498" y="3911633"/>
            <a:ext cx="8175452" cy="779458"/>
            <a:chOff x="-536562" y="2740490"/>
            <a:chExt cx="8175452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21176B2-2AD7-A9F3-3F45-51B3C790D543}"/>
                </a:ext>
              </a:extLst>
            </p:cNvPr>
            <p:cNvSpPr/>
            <p:nvPr/>
          </p:nvSpPr>
          <p:spPr>
            <a:xfrm>
              <a:off x="-536562" y="2753032"/>
              <a:ext cx="774360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اَللَّوْحُ ٱلْكَبيرُ أَهَمُّ مِنَ ٱلْقِطْعَةِ ٱلصَّغيرَةِ لِأَنَّهُ هُوَ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ٱلْأَصْلُ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6FA26E7B-322A-03E1-D964-75CBA512458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1451B07F-3952-86C6-D13F-26F0AEDE1131}"/>
              </a:ext>
            </a:extLst>
          </p:cNvPr>
          <p:cNvGrpSpPr/>
          <p:nvPr/>
        </p:nvGrpSpPr>
        <p:grpSpPr>
          <a:xfrm>
            <a:off x="479500" y="3039271"/>
            <a:ext cx="8165115" cy="779458"/>
            <a:chOff x="267946" y="2740490"/>
            <a:chExt cx="7370944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6DB7E18C-B1FE-16B0-30ED-BAF8415FBF1F}"/>
                </a:ext>
              </a:extLst>
            </p:cNvPr>
            <p:cNvSpPr/>
            <p:nvPr/>
          </p:nvSpPr>
          <p:spPr>
            <a:xfrm>
              <a:off x="267946" y="2753032"/>
              <a:ext cx="69391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اَلتَّحَوُّلُ يَعْني أَنَّ ٱلشَّيْءَ يَفْقِدُ قيمَتَهُ كُلَّما تَغَيَّرَ شَكْلُهُ.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279C72B6-87FF-5502-FF46-6DE65749CD9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9CC163A4-6B8B-7862-A36E-D889E7BBAB06}"/>
              </a:ext>
            </a:extLst>
          </p:cNvPr>
          <p:cNvGrpSpPr/>
          <p:nvPr/>
        </p:nvGrpSpPr>
        <p:grpSpPr>
          <a:xfrm>
            <a:off x="479500" y="5681441"/>
            <a:ext cx="8175450" cy="779458"/>
            <a:chOff x="-536560" y="2740490"/>
            <a:chExt cx="8175450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1ACD287D-C27A-974F-8A4C-E96F18EB9E1D}"/>
                </a:ext>
              </a:extLst>
            </p:cNvPr>
            <p:cNvSpPr/>
            <p:nvPr/>
          </p:nvSpPr>
          <p:spPr>
            <a:xfrm>
              <a:off x="-536560" y="2753032"/>
              <a:ext cx="77436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كُلُّ مَرْحَلَةٍ تُبْعِدُ ٱلْقِطْعَةَ عَنْ شَكْلِها ٱلْأَصْلِيِّ وَتُقَرِّبُها مِنْ شَكْلِها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ٱلنِّهائِيِّ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9D868B23-9AB1-4BD0-8725-04280390587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E81139-73F6-FDD3-D25B-470ADCB50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E8C15E-4FC7-9088-6F18-A5884CAC3A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CA724E-250E-1BFE-9535-EC379F7B99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14AAEF-B0C4-CE9E-F24A-D09972C3F7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3FD382D-BA0B-367A-CA89-ACB0FCE3F1FB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320B2F-E059-FDEB-2337-E37923896303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73277B-3A79-5E33-3C20-14628808808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754DCF-02CD-3836-7EC9-D13A4A0CD256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F2E5C58-7CF9-790B-F4DD-01CB24CC88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01" y="1949953"/>
            <a:ext cx="8130428" cy="44934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إملاء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الهمزة المتطرفة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6D451F-B01E-9053-C309-A7B1B0544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سنتعلم كيف نميز و نكتب الهمزة المتطرفة. تابعوا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الفديو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26EBD3-D8AE-DAEA-0629-40066036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88E41A-5DE1-2E71-7C4F-57E1AAC0EE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96B6D7-652C-31F6-F1C9-E36BC35B58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D4FF6A-FC2C-1EFE-3B8C-49870FC501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E66F93-218D-95E3-06A6-6A38B636639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15C171-EB5D-8F4F-4F6A-5C4048426FA7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95762C-AD12-66EE-0992-FC9B70692CA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43F8B-9805-3905-22D7-F394AEDF093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8E263E-F9FF-E534-8B81-7C6F0A847BC9}"/>
              </a:ext>
            </a:extLst>
          </p:cNvPr>
          <p:cNvSpPr txBox="1"/>
          <p:nvPr/>
        </p:nvSpPr>
        <p:spPr>
          <a:xfrm>
            <a:off x="2396033" y="3116452"/>
            <a:ext cx="4671107" cy="142821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ٱلْمُتَطَرِّفَةُ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B96DCF-C434-A51C-D1E1-EE6801BF24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58F7C-872C-3D2D-61CE-248C90FCA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F4E35E-EA34-60D2-7659-135B3A1A4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على ألواحكم أكتبوا رقم الحركة المناسبة لكل شكل من أشكال الهمزة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E4E62D-EC87-3221-7411-164AAC2419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5842CE-93C3-A298-455F-6745C3E33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9C7356-7251-2AFE-2E57-F9B1173E82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C17D9C-6628-38E6-5C0D-EF022FD016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D2959AC-B793-640D-1048-9213F851ABC6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D31D38-B503-9D0F-92F7-D77DE3F24B2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0AB4A0-C70A-1D94-D950-577263000207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5582A7-B3C7-D142-4F74-EE437DE5D9C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EBE60EB-6EA1-D61D-A8D1-6BEA392EEB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229D2CEA-4132-F60D-7348-2C4A145D2F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5A76ED14-D9F8-3D92-FCA3-F38344B99BB0}"/>
              </a:ext>
            </a:extLst>
          </p:cNvPr>
          <p:cNvGrpSpPr/>
          <p:nvPr/>
        </p:nvGrpSpPr>
        <p:grpSpPr>
          <a:xfrm>
            <a:off x="7001044" y="2296865"/>
            <a:ext cx="1710812" cy="715402"/>
            <a:chOff x="6823587" y="1533832"/>
            <a:chExt cx="1710812" cy="530942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FD5A378-EE7E-DFBC-846F-D840C13EE04D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اَلْكَسْرَةُ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A3611E48-92AC-F4F8-4561-58FDCC38275F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62CD15A-1255-EE88-97AE-A52D51184908}"/>
              </a:ext>
            </a:extLst>
          </p:cNvPr>
          <p:cNvGrpSpPr/>
          <p:nvPr/>
        </p:nvGrpSpPr>
        <p:grpSpPr>
          <a:xfrm>
            <a:off x="4840403" y="2296865"/>
            <a:ext cx="1710812" cy="715402"/>
            <a:chOff x="6823587" y="1533832"/>
            <a:chExt cx="1710812" cy="530942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10FD028-D726-DC8B-A3AD-8599C6C0AE87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اَلضَّمَّةُ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368AE500-E55A-7911-7369-A75CC3122B98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1C214020-F532-F246-8928-9B5409324138}"/>
              </a:ext>
            </a:extLst>
          </p:cNvPr>
          <p:cNvGrpSpPr/>
          <p:nvPr/>
        </p:nvGrpSpPr>
        <p:grpSpPr>
          <a:xfrm>
            <a:off x="2610940" y="2296865"/>
            <a:ext cx="1710812" cy="715402"/>
            <a:chOff x="6823587" y="1533832"/>
            <a:chExt cx="1710812" cy="53094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0853E5B-D04F-FC09-52C3-DA4C75DC3CAC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اَلْفَتْحَةُ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A00A2F2B-EE36-B3AF-F699-A7EF66692F33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03D430AF-75F0-1F84-A313-6293752D7218}"/>
              </a:ext>
            </a:extLst>
          </p:cNvPr>
          <p:cNvGrpSpPr/>
          <p:nvPr/>
        </p:nvGrpSpPr>
        <p:grpSpPr>
          <a:xfrm>
            <a:off x="450299" y="2296865"/>
            <a:ext cx="1710812" cy="715402"/>
            <a:chOff x="6823587" y="1533832"/>
            <a:chExt cx="1710812" cy="530942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F99B46A-4546-D54E-6425-9A8294A96080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اَلسُّكونُ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A1D3D1C-B379-86FC-3E5F-542B804A75AC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4" name="Zone de texte 10">
            <a:extLst>
              <a:ext uri="{FF2B5EF4-FFF2-40B4-BE49-F238E27FC236}">
                <a16:creationId xmlns:a16="http://schemas.microsoft.com/office/drawing/2014/main" id="{9186506B-EAF1-40E2-9B96-9A4E1824A2D7}"/>
              </a:ext>
            </a:extLst>
          </p:cNvPr>
          <p:cNvSpPr txBox="1"/>
          <p:nvPr/>
        </p:nvSpPr>
        <p:spPr>
          <a:xfrm>
            <a:off x="3590694" y="3166947"/>
            <a:ext cx="1674954" cy="2397512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r" defTabSz="51435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ؤ</a:t>
            </a:r>
            <a:endParaRPr kumimoji="0" lang="fr-FR" sz="80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85325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117A3-AC0C-BFEA-7C5F-3DC88DF4C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32A280-DB5F-48F7-5532-A9556B0D0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A2E620-95B1-30BD-6430-220F1E5A8C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D03D03-33EB-3E64-FCCF-EB49A5B07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4EA8B33-3E62-1C70-C037-8931056603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3EF714-E978-4265-73EF-04A9D0794A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29CCEEB-874E-6461-DC59-D219B02D2570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294134-5025-F628-A328-C61DF73ADD6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1A94C6-B29D-0182-C4B7-BF1887832321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F97069-52B9-4FA4-298B-CA1A324BAFE6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4CFCBF7-ED4C-7DCC-D1A9-B2EB68974F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9ED17C5-2A01-3870-D45E-C09440B15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5BE5820C-A02D-CD9F-FCFF-86D26085FF30}"/>
              </a:ext>
            </a:extLst>
          </p:cNvPr>
          <p:cNvGrpSpPr/>
          <p:nvPr/>
        </p:nvGrpSpPr>
        <p:grpSpPr>
          <a:xfrm>
            <a:off x="4840403" y="2296865"/>
            <a:ext cx="1710812" cy="715402"/>
            <a:chOff x="6823587" y="1533832"/>
            <a:chExt cx="1710812" cy="530942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FE63C31-9286-E140-A36C-76D6EE8AB124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اَلضَّمَّةُ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ED02A7F0-2F01-1C40-C82B-B6F650BF2945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4" name="Zone de texte 10">
            <a:extLst>
              <a:ext uri="{FF2B5EF4-FFF2-40B4-BE49-F238E27FC236}">
                <a16:creationId xmlns:a16="http://schemas.microsoft.com/office/drawing/2014/main" id="{141BFAE5-9139-E943-27FE-750B412E4689}"/>
              </a:ext>
            </a:extLst>
          </p:cNvPr>
          <p:cNvSpPr txBox="1"/>
          <p:nvPr/>
        </p:nvSpPr>
        <p:spPr>
          <a:xfrm>
            <a:off x="3590694" y="3166947"/>
            <a:ext cx="1674954" cy="2397512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r" defTabSz="51435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ؤ</a:t>
            </a:r>
            <a:endParaRPr kumimoji="0" lang="fr-FR" sz="80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74159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1AD61-4395-2291-A80F-3D69BEC8E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6F8B75-54F8-C966-6863-874AA7AF1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على ألواحكم أكتبوا رقم الحركة المناسبة لكل شكل من أشكال الهمزة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267FFB-DD5C-6DFF-511D-39030B3E42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9771C5-9E62-72CE-AB4C-921116805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23414E-AEE2-0E70-BFA5-CBB0CD19B4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F65279-9FF9-1585-342E-07FEA26168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285DBAB-E9DC-8A70-7AA7-0C451BFB9F72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E6DEC0-4A76-91FE-0B24-9009DDC24E9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91922B-4165-6DF3-B40D-6D2A37149A2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04C121-2722-173D-5D37-D959D745638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5438628-9041-BC52-F2C4-79F083167F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96186D3-DA93-EF45-5F29-1E177DE6CA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754143AD-43B5-2BCA-BD15-AD338CB6EB69}"/>
              </a:ext>
            </a:extLst>
          </p:cNvPr>
          <p:cNvGrpSpPr/>
          <p:nvPr/>
        </p:nvGrpSpPr>
        <p:grpSpPr>
          <a:xfrm>
            <a:off x="7001044" y="2296865"/>
            <a:ext cx="1710812" cy="715402"/>
            <a:chOff x="6823587" y="1533832"/>
            <a:chExt cx="1710812" cy="530942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F20DB87-5574-6485-7DCE-43E9ABF2373B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اَلْكَسْرَةُ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B43720C5-4A9D-386B-72D8-56EF7A6602BF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8DFC5AC-3114-0F79-ACF3-07F4275ABB16}"/>
              </a:ext>
            </a:extLst>
          </p:cNvPr>
          <p:cNvGrpSpPr/>
          <p:nvPr/>
        </p:nvGrpSpPr>
        <p:grpSpPr>
          <a:xfrm>
            <a:off x="4840403" y="2296865"/>
            <a:ext cx="1710812" cy="715402"/>
            <a:chOff x="6823587" y="1533832"/>
            <a:chExt cx="1710812" cy="530942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B961446-DB79-F256-8814-959BBA968C02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اَلضَّمَّةُ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9DCE8552-109A-51AD-375F-42466158D7B9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0ED8A39-B0C4-CE91-D8AC-9D51F04A5E23}"/>
              </a:ext>
            </a:extLst>
          </p:cNvPr>
          <p:cNvGrpSpPr/>
          <p:nvPr/>
        </p:nvGrpSpPr>
        <p:grpSpPr>
          <a:xfrm>
            <a:off x="2610940" y="2296865"/>
            <a:ext cx="1710812" cy="715402"/>
            <a:chOff x="6823587" y="1533832"/>
            <a:chExt cx="1710812" cy="53094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B316330-7F61-C00F-DF3B-69BA368F71B3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اَلْفَتْحَةُ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D37360A-5D4D-C0A4-8859-CC4B159FBDF7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2DF5A7B-7052-0176-1F8F-5EB86957A2C8}"/>
              </a:ext>
            </a:extLst>
          </p:cNvPr>
          <p:cNvGrpSpPr/>
          <p:nvPr/>
        </p:nvGrpSpPr>
        <p:grpSpPr>
          <a:xfrm>
            <a:off x="450299" y="2296865"/>
            <a:ext cx="1710812" cy="715402"/>
            <a:chOff x="6823587" y="1533832"/>
            <a:chExt cx="1710812" cy="530942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7829DEB-595B-016E-FFEE-9FA875CD3217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اَلسُّكونُ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5604368-2FB4-CD02-F456-7FB2359412AA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4" name="Zone de texte 10">
            <a:extLst>
              <a:ext uri="{FF2B5EF4-FFF2-40B4-BE49-F238E27FC236}">
                <a16:creationId xmlns:a16="http://schemas.microsoft.com/office/drawing/2014/main" id="{C21C7B6C-5E90-BCB2-B30B-F9FF9DACB476}"/>
              </a:ext>
            </a:extLst>
          </p:cNvPr>
          <p:cNvSpPr txBox="1"/>
          <p:nvPr/>
        </p:nvSpPr>
        <p:spPr>
          <a:xfrm>
            <a:off x="3338527" y="3211551"/>
            <a:ext cx="1674954" cy="2397512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r">
              <a:defRPr/>
            </a:pPr>
            <a:r>
              <a:rPr lang="ar-MA" sz="13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</a:p>
        </p:txBody>
      </p:sp>
    </p:spTree>
    <p:extLst>
      <p:ext uri="{BB962C8B-B14F-4D97-AF65-F5344CB8AC3E}">
        <p14:creationId xmlns:p14="http://schemas.microsoft.com/office/powerpoint/2010/main" val="17159043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52106-6141-75E6-9DE6-74532107C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5005E1-340F-DCEF-28F4-B850C2A67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1F79DA-902C-BBF2-6384-97903FAC39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C4E04C-E722-9130-F268-CC5E016DE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0B8E01-F618-2EC0-DA58-2F42CB3986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844726-FC73-10EB-43EB-1EA80DE62D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4308E64-A372-A43D-16AA-AF143B176C84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402DE7-57F8-B013-935C-14229190C242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16C529-351E-4E05-6726-D26AB8BFF1A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84E6E6-0754-18BF-987C-8DBCFF1D15F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20FD0F1-781D-DA2C-94F3-A9060BCF29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86D34BC-685B-1B42-DCC7-26F73B06B1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388A9585-1F54-E7AF-5778-203732EABD82}"/>
              </a:ext>
            </a:extLst>
          </p:cNvPr>
          <p:cNvGrpSpPr/>
          <p:nvPr/>
        </p:nvGrpSpPr>
        <p:grpSpPr>
          <a:xfrm>
            <a:off x="2610940" y="2296865"/>
            <a:ext cx="1710812" cy="715402"/>
            <a:chOff x="6823587" y="1533832"/>
            <a:chExt cx="1710812" cy="53094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3A9A8DA-85DF-CDC3-439F-C3527939E8BA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اَلْفَتْحَةُ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07B3005A-C0D1-5572-4465-F29989774E49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4" name="Zone de texte 10">
            <a:extLst>
              <a:ext uri="{FF2B5EF4-FFF2-40B4-BE49-F238E27FC236}">
                <a16:creationId xmlns:a16="http://schemas.microsoft.com/office/drawing/2014/main" id="{87B1064E-FC24-5FF8-A1C3-6D4C179B65DF}"/>
              </a:ext>
            </a:extLst>
          </p:cNvPr>
          <p:cNvSpPr txBox="1"/>
          <p:nvPr/>
        </p:nvSpPr>
        <p:spPr>
          <a:xfrm>
            <a:off x="3338527" y="3211551"/>
            <a:ext cx="1674954" cy="2397512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r">
              <a:defRPr/>
            </a:pPr>
            <a:r>
              <a:rPr lang="ar-MA" sz="13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</a:p>
        </p:txBody>
      </p:sp>
    </p:spTree>
    <p:extLst>
      <p:ext uri="{BB962C8B-B14F-4D97-AF65-F5344CB8AC3E}">
        <p14:creationId xmlns:p14="http://schemas.microsoft.com/office/powerpoint/2010/main" val="1950891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FCBE9-B386-AE6F-267F-3D04F0C58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9C28B3-5CC6-C35C-456A-B2E0748E5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على ألواحكم أكتبوا رقم الحركة المناسبة لكل شكل من أشكال الهمزة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81F9DD-6717-BEC6-B760-6C57DA4F85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227018-5C40-FC1C-D854-77CAFFA52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0EB502-395E-1D7C-A5BF-4FBD2BF70C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9321C8-244D-7B9D-D167-9999AD136C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2EB87FF-8832-52A8-7C92-7035C8C3DAD6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1BD877-F698-CF88-9C09-6CFAC97AD951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E8867F-8CDA-1401-2DA3-5608250E2A10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98DF63-21C8-4F6F-1369-B15F868C8172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FAF3A7F-DEF1-56E4-9C66-9A1559D9E7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57CC52B-9611-12B0-0133-55DA34C72E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930D14C7-430C-E2B4-4482-C43C52D44F66}"/>
              </a:ext>
            </a:extLst>
          </p:cNvPr>
          <p:cNvGrpSpPr/>
          <p:nvPr/>
        </p:nvGrpSpPr>
        <p:grpSpPr>
          <a:xfrm>
            <a:off x="7001044" y="2296865"/>
            <a:ext cx="1710812" cy="715402"/>
            <a:chOff x="6823587" y="1533832"/>
            <a:chExt cx="1710812" cy="530942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9B72EBB-DB07-733B-1756-1C74CD7840D2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اَلْكَسْرَةُ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194EBA14-72BF-2C31-E9EA-2E12B628478A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C056757-7A15-06BE-B691-10E3658CD276}"/>
              </a:ext>
            </a:extLst>
          </p:cNvPr>
          <p:cNvGrpSpPr/>
          <p:nvPr/>
        </p:nvGrpSpPr>
        <p:grpSpPr>
          <a:xfrm>
            <a:off x="4840403" y="2296865"/>
            <a:ext cx="1710812" cy="715402"/>
            <a:chOff x="6823587" y="1533832"/>
            <a:chExt cx="1710812" cy="530942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3EE4203-BF21-B596-2681-1BED433C3069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اَلضَّمَّةُ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8E53A114-E6A9-57D0-3213-11BCFCDFAA57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39D53997-42E5-282D-AAF7-E7DB80DA10E4}"/>
              </a:ext>
            </a:extLst>
          </p:cNvPr>
          <p:cNvGrpSpPr/>
          <p:nvPr/>
        </p:nvGrpSpPr>
        <p:grpSpPr>
          <a:xfrm>
            <a:off x="2610940" y="2296865"/>
            <a:ext cx="1710812" cy="715402"/>
            <a:chOff x="6823587" y="1533832"/>
            <a:chExt cx="1710812" cy="53094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2994610-7D63-8B9B-6DBB-9A2B4773B54C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اَلْفَتْحَةُ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CD39F3E2-CFA6-42A6-9091-8D3FDEC94A99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7DC0F00-1965-ECF8-4814-AB0CA47C40EB}"/>
              </a:ext>
            </a:extLst>
          </p:cNvPr>
          <p:cNvGrpSpPr/>
          <p:nvPr/>
        </p:nvGrpSpPr>
        <p:grpSpPr>
          <a:xfrm>
            <a:off x="450299" y="2296865"/>
            <a:ext cx="1710812" cy="715402"/>
            <a:chOff x="6823587" y="1533832"/>
            <a:chExt cx="1710812" cy="530942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5608C583-10FE-43DE-D4BE-854A92074BEC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اَلسُّكونُ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D500041C-2F4C-9E4E-3540-F9F1279BC782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4" name="Zone de texte 10">
            <a:extLst>
              <a:ext uri="{FF2B5EF4-FFF2-40B4-BE49-F238E27FC236}">
                <a16:creationId xmlns:a16="http://schemas.microsoft.com/office/drawing/2014/main" id="{93469EB3-B67F-EFD0-4909-8AC8E77B4120}"/>
              </a:ext>
            </a:extLst>
          </p:cNvPr>
          <p:cNvSpPr txBox="1"/>
          <p:nvPr/>
        </p:nvSpPr>
        <p:spPr>
          <a:xfrm>
            <a:off x="3590694" y="3166947"/>
            <a:ext cx="1674954" cy="2397512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r">
              <a:defRPr/>
            </a:pPr>
            <a:r>
              <a:rPr lang="ar-MA" sz="13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</a:t>
            </a:r>
          </a:p>
        </p:txBody>
      </p:sp>
    </p:spTree>
    <p:extLst>
      <p:ext uri="{BB962C8B-B14F-4D97-AF65-F5344CB8AC3E}">
        <p14:creationId xmlns:p14="http://schemas.microsoft.com/office/powerpoint/2010/main" val="42623534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0DC4D-1DCF-5A36-A295-2498250A9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BD8377-02FF-4384-B6C1-3DCDE38CE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1CBD37-5B2A-3E40-D4E0-9D9C7397F0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961207-2CAB-EB7F-419C-5AD7C62720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5C437F0-870A-F526-349C-16372FD21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2907950-90D6-D5EC-83D5-16B8A552ED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208ADF-4D2D-D09A-6A40-D85645C05CF9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19E6AE-44DC-0976-1BD8-C979BBFE476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56B08C-455F-5097-2DD8-8D20D224A74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FF51FF-B2A7-B0DE-D211-D0B22CB9D26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C074857-3654-1E3B-F868-809169A5DB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01324486-8327-73C5-84B7-861D5DD58C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2B68A827-0823-E8BD-AB78-F79AAF7E6573}"/>
              </a:ext>
            </a:extLst>
          </p:cNvPr>
          <p:cNvGrpSpPr/>
          <p:nvPr/>
        </p:nvGrpSpPr>
        <p:grpSpPr>
          <a:xfrm>
            <a:off x="7001044" y="2296865"/>
            <a:ext cx="1710812" cy="715402"/>
            <a:chOff x="6823587" y="1533832"/>
            <a:chExt cx="1710812" cy="530942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95AD50A-D6C5-E5B3-ABE3-8AFE01611253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اَلْكَسْرَةُ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B5E5B7F7-BEC4-2D43-321D-A70E5A1D28A5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4" name="Zone de texte 10">
            <a:extLst>
              <a:ext uri="{FF2B5EF4-FFF2-40B4-BE49-F238E27FC236}">
                <a16:creationId xmlns:a16="http://schemas.microsoft.com/office/drawing/2014/main" id="{E123C57C-52EF-D222-91C1-16D109B6C379}"/>
              </a:ext>
            </a:extLst>
          </p:cNvPr>
          <p:cNvSpPr txBox="1"/>
          <p:nvPr/>
        </p:nvSpPr>
        <p:spPr>
          <a:xfrm>
            <a:off x="3590694" y="3166947"/>
            <a:ext cx="1674954" cy="2397512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r">
              <a:defRPr/>
            </a:pPr>
            <a:r>
              <a:rPr lang="ar-MA" sz="13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</a:t>
            </a:r>
          </a:p>
        </p:txBody>
      </p:sp>
    </p:spTree>
    <p:extLst>
      <p:ext uri="{BB962C8B-B14F-4D97-AF65-F5344CB8AC3E}">
        <p14:creationId xmlns:p14="http://schemas.microsoft.com/office/powerpoint/2010/main" val="1882698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B7C8C-5811-07AF-21FA-0BDD3381D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5D3D64-D459-6F3E-D947-29F35578D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على ألواحكم أكتبوا رقم الحركة المناسبة لكل شكل من أشكال الهمزة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E5B967-EDC3-96E3-CEAC-67A00434E7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E8ECA2-6989-03E1-2876-7F8319CDE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4F11CB-F446-FFAF-AAE0-54A1CE0B70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FB8625-4F75-4C18-AAEF-A28949B0C5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E99E3B-84CA-5031-6D64-F43EA0AA1DB3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0D08D3-5A65-4E86-8B3D-8C77E494F08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AAAE89-CCCB-73B6-5E95-CE4159F06AD1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940D58-43AB-463C-4273-D667B84AADDA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44D1231-D705-7C8C-7FF3-FD8D0D7E33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067EA4FA-0094-0F2E-13B9-7372E9F62B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321C13B1-0DFF-EB52-CD6F-7D816BFB0A00}"/>
              </a:ext>
            </a:extLst>
          </p:cNvPr>
          <p:cNvGrpSpPr/>
          <p:nvPr/>
        </p:nvGrpSpPr>
        <p:grpSpPr>
          <a:xfrm>
            <a:off x="7001044" y="2296865"/>
            <a:ext cx="1710812" cy="715402"/>
            <a:chOff x="6823587" y="1533832"/>
            <a:chExt cx="1710812" cy="530942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20B13A3-6694-F95A-DDC3-6426EE2863BB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اَلْكَسْرَةُ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D4024F0F-1DA2-59D2-3420-4C33C6A0E3C8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A7DFEBB-DEAC-6ABE-FE22-58B3E8BF16A8}"/>
              </a:ext>
            </a:extLst>
          </p:cNvPr>
          <p:cNvGrpSpPr/>
          <p:nvPr/>
        </p:nvGrpSpPr>
        <p:grpSpPr>
          <a:xfrm>
            <a:off x="4840403" y="2296865"/>
            <a:ext cx="1710812" cy="715402"/>
            <a:chOff x="6823587" y="1533832"/>
            <a:chExt cx="1710812" cy="530942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A0C5B06-DEC6-D03F-72C6-FA5E33637E12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اَلضَّمَّةُ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B9A71442-0318-326E-4E8C-93BACD80DD9D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3DC9E45-32F2-E1B5-983B-378233AD2745}"/>
              </a:ext>
            </a:extLst>
          </p:cNvPr>
          <p:cNvGrpSpPr/>
          <p:nvPr/>
        </p:nvGrpSpPr>
        <p:grpSpPr>
          <a:xfrm>
            <a:off x="2610940" y="2296865"/>
            <a:ext cx="1710812" cy="715402"/>
            <a:chOff x="6823587" y="1533832"/>
            <a:chExt cx="1710812" cy="53094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E9820C35-8C61-3238-B343-863F11D362F2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اَلْفَتْحَةُ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908CB36D-44D5-AC2A-71A3-1F5801BED9DE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7529EE1-1424-C14E-4A50-FD8FB5CBC198}"/>
              </a:ext>
            </a:extLst>
          </p:cNvPr>
          <p:cNvGrpSpPr/>
          <p:nvPr/>
        </p:nvGrpSpPr>
        <p:grpSpPr>
          <a:xfrm>
            <a:off x="450299" y="2296865"/>
            <a:ext cx="1710812" cy="715402"/>
            <a:chOff x="6823587" y="1533832"/>
            <a:chExt cx="1710812" cy="530942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63E0F4B-F1FE-7990-0E38-507C72D71235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اَلسُّكونُ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BFB39558-7378-8F3D-85F1-FBB5C379C703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4" name="Zone de texte 10">
            <a:extLst>
              <a:ext uri="{FF2B5EF4-FFF2-40B4-BE49-F238E27FC236}">
                <a16:creationId xmlns:a16="http://schemas.microsoft.com/office/drawing/2014/main" id="{A8A62A34-2D4A-F9E9-B453-C26CC8D4A48A}"/>
              </a:ext>
            </a:extLst>
          </p:cNvPr>
          <p:cNvSpPr txBox="1"/>
          <p:nvPr/>
        </p:nvSpPr>
        <p:spPr>
          <a:xfrm>
            <a:off x="3590694" y="3166947"/>
            <a:ext cx="1674954" cy="2397512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r">
              <a:defRPr/>
            </a:pPr>
            <a:r>
              <a:rPr lang="ar-MA" sz="13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</a:p>
        </p:txBody>
      </p:sp>
    </p:spTree>
    <p:extLst>
      <p:ext uri="{BB962C8B-B14F-4D97-AF65-F5344CB8AC3E}">
        <p14:creationId xmlns:p14="http://schemas.microsoft.com/office/powerpoint/2010/main" val="11968680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001CB-0D63-5417-BF41-877BB008A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FDBD3-0E7C-70EC-4C56-A0DD0250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6489FE-5797-60B4-AFFE-C4428FFDAC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69BEB2-4806-4AFE-59C7-C32279AFA0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58B30C0-B6D1-C39A-531C-26B9EBAC96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36BBA5-09BC-0D4F-459A-CE3B5758CE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122C12-0E6C-3434-D51D-127D6C523C45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218591-A877-21D7-33C4-8ED2D175E826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A43684-E081-9D15-6AF1-BA0ABF781B4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2D4116-8EE2-9144-953F-3221349E32E7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D02DFA8-0667-B826-7C48-81E7ED3329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85C20036-5D0D-D6B9-33E7-3986A635E9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3279D88B-B962-D696-79BE-76A81E420FC7}"/>
              </a:ext>
            </a:extLst>
          </p:cNvPr>
          <p:cNvGrpSpPr/>
          <p:nvPr/>
        </p:nvGrpSpPr>
        <p:grpSpPr>
          <a:xfrm>
            <a:off x="450299" y="2296865"/>
            <a:ext cx="1710812" cy="715402"/>
            <a:chOff x="6823587" y="1533832"/>
            <a:chExt cx="1710812" cy="530942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2E8A8C46-4EE4-A17E-DB0C-89215E062FDD}"/>
                </a:ext>
              </a:extLst>
            </p:cNvPr>
            <p:cNvSpPr/>
            <p:nvPr/>
          </p:nvSpPr>
          <p:spPr>
            <a:xfrm>
              <a:off x="6823587" y="1533832"/>
              <a:ext cx="1455174" cy="530942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اَلسُّكونُ</a:t>
              </a:r>
              <a:endParaRPr kumimoji="0" lang="fr-FR" sz="4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26E23D23-50E1-E0BD-B5DB-7A0017CBD2C0}"/>
                </a:ext>
              </a:extLst>
            </p:cNvPr>
            <p:cNvSpPr/>
            <p:nvPr/>
          </p:nvSpPr>
          <p:spPr>
            <a:xfrm>
              <a:off x="8023122" y="1533832"/>
              <a:ext cx="511277" cy="530942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4" name="Zone de texte 10">
            <a:extLst>
              <a:ext uri="{FF2B5EF4-FFF2-40B4-BE49-F238E27FC236}">
                <a16:creationId xmlns:a16="http://schemas.microsoft.com/office/drawing/2014/main" id="{64DD625C-A5D0-C248-BF8D-D9787D668419}"/>
              </a:ext>
            </a:extLst>
          </p:cNvPr>
          <p:cNvSpPr txBox="1"/>
          <p:nvPr/>
        </p:nvSpPr>
        <p:spPr>
          <a:xfrm>
            <a:off x="3590694" y="3166947"/>
            <a:ext cx="1674954" cy="2397512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r">
              <a:defRPr/>
            </a:pPr>
            <a:r>
              <a:rPr lang="ar-MA" sz="13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</a:p>
        </p:txBody>
      </p:sp>
    </p:spTree>
    <p:extLst>
      <p:ext uri="{BB962C8B-B14F-4D97-AF65-F5344CB8AC3E}">
        <p14:creationId xmlns:p14="http://schemas.microsoft.com/office/powerpoint/2010/main" val="1466150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83E31-283B-C784-9F25-95190D828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336B24-A9D9-B937-B57B-0CE25F66E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لاحظوا جيدا الكلمات التالية: ضَوْءٌ  -  بَدَأَ  - هادِئٌ  -  يَجْرُؤُ 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-يقرأ الأستاذ الكلمات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857ACD-C265-FDAB-C0BE-3BBBD1AF1A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21DE05-E2D4-19F8-FF4B-F27E2E3DE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198306-8E0C-F289-55FB-074E159E27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2C0838-C0F4-4662-F682-F1A463506F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327928-B9C7-EF0C-760C-9E49D8D54E1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03816-22CD-5E51-D694-FB2ECC41F732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A9C80C-4B6B-18AE-1AD8-BBCC6EF96767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94DEC4-4C94-22DE-D275-82A37D42BF2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6046B0E-39F9-66F0-53D7-4697AF8603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4A11800-CDFB-6BF9-FFCE-E1B6B0A4EB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225ED78-3837-0EF8-0BDA-FAF523B87FE9}"/>
              </a:ext>
            </a:extLst>
          </p:cNvPr>
          <p:cNvSpPr txBox="1"/>
          <p:nvPr/>
        </p:nvSpPr>
        <p:spPr>
          <a:xfrm>
            <a:off x="1483147" y="3236526"/>
            <a:ext cx="63509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66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ضَوْءٌ  -  بَدَأَ  - هادِئٌ  -  يَجْرُؤُ   </a:t>
            </a:r>
          </a:p>
        </p:txBody>
      </p:sp>
    </p:spTree>
    <p:extLst>
      <p:ext uri="{BB962C8B-B14F-4D97-AF65-F5344CB8AC3E}">
        <p14:creationId xmlns:p14="http://schemas.microsoft.com/office/powerpoint/2010/main" val="8252552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5CE75-7F30-A495-8F5B-0D93FCE30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EED052-965A-97C7-80BD-60B4FA6D0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جميع الكلمات تنتهي بهمزة</a:t>
            </a:r>
            <a:endParaRPr lang="ar-MA" sz="2400" i="1" dirty="0">
              <a:solidFill>
                <a:schemeClr val="bg1">
                  <a:lumMod val="65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D96C8F-B4EB-753A-F684-1513E0B202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F96AED-4AA5-9F6B-1A7D-F15CE8408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119CC8-7588-8737-D081-1C244E369D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4FA9819-9F64-556A-ABB7-F2E6CA3374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04B3CF-DD25-50D0-BF14-95FD2219DB8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12F2A2-1216-012B-8658-9E158443DBA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324D96-31AA-2B30-9A40-03A58A8DA17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D69FEE-E1CE-7A5C-A8D9-E13FC572331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29144FB-1287-CE91-83E6-7C8010CE12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C07C83D-4AF8-A294-048D-2DB447F06F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F117D7-00D7-1891-B223-9F860B5648F2}"/>
              </a:ext>
            </a:extLst>
          </p:cNvPr>
          <p:cNvSpPr txBox="1"/>
          <p:nvPr/>
        </p:nvSpPr>
        <p:spPr>
          <a:xfrm>
            <a:off x="1483147" y="3236526"/>
            <a:ext cx="63509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66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ضَوْءٌ  -  بَدَأَ  - هادِئٌ  -  يَجْرُؤُ  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57D1E8F-FBE4-3AF8-A28D-60584943138F}"/>
              </a:ext>
            </a:extLst>
          </p:cNvPr>
          <p:cNvSpPr/>
          <p:nvPr/>
        </p:nvSpPr>
        <p:spPr>
          <a:xfrm>
            <a:off x="6766108" y="3429000"/>
            <a:ext cx="334297" cy="688258"/>
          </a:xfrm>
          <a:prstGeom prst="round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F555673-9B74-F732-FA62-690084C1D930}"/>
              </a:ext>
            </a:extLst>
          </p:cNvPr>
          <p:cNvSpPr/>
          <p:nvPr/>
        </p:nvSpPr>
        <p:spPr>
          <a:xfrm>
            <a:off x="5439112" y="3339792"/>
            <a:ext cx="334297" cy="688258"/>
          </a:xfrm>
          <a:prstGeom prst="round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11308EE-E25F-49F6-68BD-AA955E4A004B}"/>
              </a:ext>
            </a:extLst>
          </p:cNvPr>
          <p:cNvSpPr/>
          <p:nvPr/>
        </p:nvSpPr>
        <p:spPr>
          <a:xfrm>
            <a:off x="3798804" y="3511520"/>
            <a:ext cx="506362" cy="688258"/>
          </a:xfrm>
          <a:prstGeom prst="round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A3685CD-999F-016C-097E-4E0A7AAD13D8}"/>
              </a:ext>
            </a:extLst>
          </p:cNvPr>
          <p:cNvSpPr/>
          <p:nvPr/>
        </p:nvSpPr>
        <p:spPr>
          <a:xfrm>
            <a:off x="2134634" y="3507931"/>
            <a:ext cx="422787" cy="688258"/>
          </a:xfrm>
          <a:prstGeom prst="round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761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9FDCA-AC60-FDC7-0E9D-9F6F3F813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52910242-4F89-77C8-8FC4-90F780BBF214}"/>
              </a:ext>
            </a:extLst>
          </p:cNvPr>
          <p:cNvSpPr txBox="1"/>
          <p:nvPr/>
        </p:nvSpPr>
        <p:spPr>
          <a:xfrm>
            <a:off x="1676400" y="5461942"/>
            <a:ext cx="5895608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تُسَمّى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ٱلْهَمْزَةُ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آخِرِ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ٱلْكَلِمَةِ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هَمْزَةً مُتَطَرِّفَةً.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C2689A-8EE1-3348-35C8-F1B27985E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أين كتبت الهمزة في كل هذه الكلمات؟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DF9CEA-1BDE-FF8D-CEBC-423C477C71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0ADE85-DB6E-5E4E-20D9-93A1A3A1F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5FC8327-6606-E26E-6366-A140250B7E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7924AD-AAB6-1833-7D70-167E70A928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DEF901-6F88-91FC-0809-702D00DEAF7D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A2EBAC-F575-5673-F3EF-DA6327EE6A47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5844F6-026A-1194-F252-F79DD097B2F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643B5A-115D-1700-40A9-63F8A2346CA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BB0507D-2C64-FD90-7F7B-3B2017054D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1B90638-05F5-7D85-C0F8-0C1D5ECFFC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2A0389F-E9FB-5A99-2AA8-5EC5D1E0F8D2}"/>
              </a:ext>
            </a:extLst>
          </p:cNvPr>
          <p:cNvSpPr txBox="1"/>
          <p:nvPr/>
        </p:nvSpPr>
        <p:spPr>
          <a:xfrm>
            <a:off x="1483147" y="3236526"/>
            <a:ext cx="63509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66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ضَوْءٌ  -  بَدَأَ  - هادِئٌ  -  يَجْرُؤُ  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5BD2693-B2DE-FFB0-9232-9D132C993302}"/>
              </a:ext>
            </a:extLst>
          </p:cNvPr>
          <p:cNvSpPr/>
          <p:nvPr/>
        </p:nvSpPr>
        <p:spPr>
          <a:xfrm>
            <a:off x="6766108" y="3429000"/>
            <a:ext cx="334297" cy="688258"/>
          </a:xfrm>
          <a:prstGeom prst="round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1B8E8A0-9EFD-F976-8D81-CE1794366AB4}"/>
              </a:ext>
            </a:extLst>
          </p:cNvPr>
          <p:cNvSpPr/>
          <p:nvPr/>
        </p:nvSpPr>
        <p:spPr>
          <a:xfrm>
            <a:off x="5439112" y="3339792"/>
            <a:ext cx="334297" cy="688258"/>
          </a:xfrm>
          <a:prstGeom prst="round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A6C9603-8417-1F75-3509-6F0DF4147786}"/>
              </a:ext>
            </a:extLst>
          </p:cNvPr>
          <p:cNvSpPr/>
          <p:nvPr/>
        </p:nvSpPr>
        <p:spPr>
          <a:xfrm>
            <a:off x="3798804" y="3511520"/>
            <a:ext cx="506362" cy="688258"/>
          </a:xfrm>
          <a:prstGeom prst="round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0E6E7D9-B0E0-016C-1294-53FDA81B208F}"/>
              </a:ext>
            </a:extLst>
          </p:cNvPr>
          <p:cNvSpPr/>
          <p:nvPr/>
        </p:nvSpPr>
        <p:spPr>
          <a:xfrm>
            <a:off x="2134634" y="3507931"/>
            <a:ext cx="422787" cy="688258"/>
          </a:xfrm>
          <a:prstGeom prst="round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3197062-0F0F-64A4-A800-D9E36D74E521}"/>
              </a:ext>
            </a:extLst>
          </p:cNvPr>
          <p:cNvCxnSpPr>
            <a:stCxn id="7" idx="2"/>
            <a:endCxn id="18" idx="0"/>
          </p:cNvCxnSpPr>
          <p:nvPr/>
        </p:nvCxnSpPr>
        <p:spPr>
          <a:xfrm flipH="1">
            <a:off x="4624204" y="4117258"/>
            <a:ext cx="2309053" cy="134468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5AC8363C-70B6-CA19-C4FF-12B7552B625A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4624204" y="4056901"/>
            <a:ext cx="982056" cy="140504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2161949A-815C-DF51-5E71-5C72779DB173}"/>
              </a:ext>
            </a:extLst>
          </p:cNvPr>
          <p:cNvCxnSpPr>
            <a:cxnSpLocks/>
            <a:stCxn id="15" idx="2"/>
            <a:endCxn id="18" idx="0"/>
          </p:cNvCxnSpPr>
          <p:nvPr/>
        </p:nvCxnSpPr>
        <p:spPr>
          <a:xfrm>
            <a:off x="4051985" y="4199778"/>
            <a:ext cx="572219" cy="126216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BFA95DB6-024F-AFA0-ABE4-E8CF254FCA44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2346027" y="4196189"/>
            <a:ext cx="2278177" cy="126575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0451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E5399-AE03-E14B-5FA5-01810366A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C1C058-A581-E3DC-9A54-7BDDD0F39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في هذه الحصة سنتعرف على طريقة سهلة لكتابة الهمزة المتطرفة بشكل صحيح،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A134AF-8663-4B03-2B79-4AC54BA678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3E71CF-6EBD-AADA-C8F0-1E15C2951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A152F6-E22E-6632-90B9-D679E615E5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852BC3-5D9A-7076-C5BB-724FCEEF1E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A5F1FFB-C125-C83A-6056-AC62A8B93A1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B39D28-2BC7-1FDD-9C21-8FCF18246D7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76FD20-FEB5-6945-24DC-886BD6DFBF9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1225C-B5FC-21BC-A64D-9F5FD1952FC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BDE244B-295C-8091-007C-6C18B42C3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AA404F9-4B27-B34D-2C4E-46976E55B1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D380329-E421-EA1A-EBE3-3EAE40DEF0DA}"/>
              </a:ext>
            </a:extLst>
          </p:cNvPr>
          <p:cNvSpPr txBox="1"/>
          <p:nvPr/>
        </p:nvSpPr>
        <p:spPr>
          <a:xfrm>
            <a:off x="2396033" y="3116452"/>
            <a:ext cx="4671107" cy="142821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ٱلْمُتَطَرِّفَةُ</a:t>
            </a:r>
          </a:p>
        </p:txBody>
      </p:sp>
    </p:spTree>
    <p:extLst>
      <p:ext uri="{BB962C8B-B14F-4D97-AF65-F5344CB8AC3E}">
        <p14:creationId xmlns:p14="http://schemas.microsoft.com/office/powerpoint/2010/main" val="17146275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283E7-BF19-058E-F3C0-2D81738D7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307E1D-4A7C-9D2A-086C-375BC3F86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سأحدد شكل الهمزة في أخر الكلمة مستعينا بالبطاقة التالية: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75A7D1-6E4C-8208-F98B-1E85C0DA41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5EC5C6-1CCA-E27C-8B0A-D2F2310177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937459-4C11-2957-EC1D-FF8D4BF534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F0E906-429F-1363-8375-C5F5835E03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D955C63-6935-90D3-C90C-E2EDD8D0768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06064F-9C10-B3FE-ED49-F9410D6F43F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B73123-B0A0-B01D-FD3D-0E27FBCF7535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A8FF8F-EC4F-4D8D-883A-46D68529041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78D1D2F-7F57-A17D-98F2-FC52CB8BBA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EB3DBD5-66F7-41F0-B42F-232D6C69B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688A3B6-7006-617D-6573-8EC0068ACE37}"/>
              </a:ext>
            </a:extLst>
          </p:cNvPr>
          <p:cNvSpPr/>
          <p:nvPr/>
        </p:nvSpPr>
        <p:spPr>
          <a:xfrm>
            <a:off x="2998839" y="2415138"/>
            <a:ext cx="3146323" cy="3559277"/>
          </a:xfrm>
          <a:prstGeom prst="rect">
            <a:avLst/>
          </a:prstGeom>
          <a:solidFill>
            <a:srgbClr val="70AD47">
              <a:lumMod val="40000"/>
              <a:lumOff val="60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BB80A41-FF03-103C-C0AA-1F5A83CEE703}"/>
              </a:ext>
            </a:extLst>
          </p:cNvPr>
          <p:cNvGrpSpPr/>
          <p:nvPr/>
        </p:nvGrpSpPr>
        <p:grpSpPr>
          <a:xfrm>
            <a:off x="3254478" y="2651112"/>
            <a:ext cx="2772697" cy="707923"/>
            <a:chOff x="5437239" y="1759974"/>
            <a:chExt cx="2772697" cy="707923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1CD2BD2-2BFF-5BCA-8639-96068BBE0B79}"/>
                </a:ext>
              </a:extLst>
            </p:cNvPr>
            <p:cNvSpPr/>
            <p:nvPr/>
          </p:nvSpPr>
          <p:spPr>
            <a:xfrm>
              <a:off x="7049729" y="1759974"/>
              <a:ext cx="1160207" cy="707923"/>
            </a:xfrm>
            <a:prstGeom prst="ellipse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كَسْرَةٌ</a:t>
              </a: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Flèche : gauche 16">
              <a:extLst>
                <a:ext uri="{FF2B5EF4-FFF2-40B4-BE49-F238E27FC236}">
                  <a16:creationId xmlns:a16="http://schemas.microsoft.com/office/drawing/2014/main" id="{C94A8B20-F2A6-BF96-7F30-E0E918FCC343}"/>
                </a:ext>
              </a:extLst>
            </p:cNvPr>
            <p:cNvSpPr/>
            <p:nvPr/>
          </p:nvSpPr>
          <p:spPr>
            <a:xfrm>
              <a:off x="6361471" y="1966450"/>
              <a:ext cx="432619" cy="307777"/>
            </a:xfrm>
            <a:prstGeom prst="leftArrow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AB41D144-189E-0E59-5154-F7CDC1377A50}"/>
                </a:ext>
              </a:extLst>
            </p:cNvPr>
            <p:cNvSpPr/>
            <p:nvPr/>
          </p:nvSpPr>
          <p:spPr>
            <a:xfrm>
              <a:off x="5437239" y="1832339"/>
              <a:ext cx="576000" cy="576000"/>
            </a:xfrm>
            <a:prstGeom prst="ellipse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ئ</a:t>
              </a: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43AEEA-F7E2-4E33-794E-193301D2127B}"/>
              </a:ext>
            </a:extLst>
          </p:cNvPr>
          <p:cNvGrpSpPr/>
          <p:nvPr/>
        </p:nvGrpSpPr>
        <p:grpSpPr>
          <a:xfrm>
            <a:off x="3254478" y="3438216"/>
            <a:ext cx="2772697" cy="707923"/>
            <a:chOff x="5437239" y="1759974"/>
            <a:chExt cx="2772697" cy="707923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3A536D2-F756-7197-22E6-B23ED4695D26}"/>
                </a:ext>
              </a:extLst>
            </p:cNvPr>
            <p:cNvSpPr/>
            <p:nvPr/>
          </p:nvSpPr>
          <p:spPr>
            <a:xfrm>
              <a:off x="7049729" y="1759974"/>
              <a:ext cx="1160207" cy="707923"/>
            </a:xfrm>
            <a:prstGeom prst="ellipse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ضَمَّةٌ</a:t>
              </a: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Flèche : gauche 20">
              <a:extLst>
                <a:ext uri="{FF2B5EF4-FFF2-40B4-BE49-F238E27FC236}">
                  <a16:creationId xmlns:a16="http://schemas.microsoft.com/office/drawing/2014/main" id="{F24945E5-C7EC-7AFC-4EF5-6B3A3CEFFA88}"/>
                </a:ext>
              </a:extLst>
            </p:cNvPr>
            <p:cNvSpPr/>
            <p:nvPr/>
          </p:nvSpPr>
          <p:spPr>
            <a:xfrm>
              <a:off x="6361471" y="1966450"/>
              <a:ext cx="432619" cy="307777"/>
            </a:xfrm>
            <a:prstGeom prst="leftArrow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3CC02BAA-783F-5356-C7B2-A2161D467D08}"/>
                </a:ext>
              </a:extLst>
            </p:cNvPr>
            <p:cNvSpPr/>
            <p:nvPr/>
          </p:nvSpPr>
          <p:spPr>
            <a:xfrm>
              <a:off x="5437239" y="1832339"/>
              <a:ext cx="576000" cy="576000"/>
            </a:xfrm>
            <a:prstGeom prst="ellipse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ؤ</a:t>
              </a: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E2663A5-3C87-5B36-6584-A50832F6F2D8}"/>
              </a:ext>
            </a:extLst>
          </p:cNvPr>
          <p:cNvGrpSpPr/>
          <p:nvPr/>
        </p:nvGrpSpPr>
        <p:grpSpPr>
          <a:xfrm>
            <a:off x="3254478" y="4211946"/>
            <a:ext cx="2772697" cy="707923"/>
            <a:chOff x="5437239" y="1759974"/>
            <a:chExt cx="2772697" cy="707923"/>
          </a:xfrm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B50F370-8C07-9334-A0A4-6024A237875D}"/>
                </a:ext>
              </a:extLst>
            </p:cNvPr>
            <p:cNvSpPr/>
            <p:nvPr/>
          </p:nvSpPr>
          <p:spPr>
            <a:xfrm>
              <a:off x="7049729" y="1759974"/>
              <a:ext cx="1160207" cy="707923"/>
            </a:xfrm>
            <a:prstGeom prst="ellipse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فَتْحَةٌ</a:t>
              </a: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Flèche : gauche 24">
              <a:extLst>
                <a:ext uri="{FF2B5EF4-FFF2-40B4-BE49-F238E27FC236}">
                  <a16:creationId xmlns:a16="http://schemas.microsoft.com/office/drawing/2014/main" id="{844055CE-A7F0-B4AC-5328-5A0C7277AEAA}"/>
                </a:ext>
              </a:extLst>
            </p:cNvPr>
            <p:cNvSpPr/>
            <p:nvPr/>
          </p:nvSpPr>
          <p:spPr>
            <a:xfrm>
              <a:off x="6361471" y="1966450"/>
              <a:ext cx="432619" cy="307777"/>
            </a:xfrm>
            <a:prstGeom prst="leftArrow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AA89E922-75CA-CA3A-B94E-28A3DF4A4D0B}"/>
                </a:ext>
              </a:extLst>
            </p:cNvPr>
            <p:cNvSpPr/>
            <p:nvPr/>
          </p:nvSpPr>
          <p:spPr>
            <a:xfrm>
              <a:off x="5437239" y="1832339"/>
              <a:ext cx="576000" cy="576000"/>
            </a:xfrm>
            <a:prstGeom prst="ellipse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</a:t>
              </a: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65DDAE22-84F2-DED3-096F-75405EA7F4FD}"/>
              </a:ext>
            </a:extLst>
          </p:cNvPr>
          <p:cNvGrpSpPr/>
          <p:nvPr/>
        </p:nvGrpSpPr>
        <p:grpSpPr>
          <a:xfrm>
            <a:off x="3254478" y="5003053"/>
            <a:ext cx="2772698" cy="707923"/>
            <a:chOff x="5437239" y="1759974"/>
            <a:chExt cx="2772698" cy="707923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EFFC2EB9-063B-71A3-0048-E0A7C435F443}"/>
                </a:ext>
              </a:extLst>
            </p:cNvPr>
            <p:cNvSpPr/>
            <p:nvPr/>
          </p:nvSpPr>
          <p:spPr>
            <a:xfrm>
              <a:off x="7049729" y="1759974"/>
              <a:ext cx="1160208" cy="707923"/>
            </a:xfrm>
            <a:prstGeom prst="ellipse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سُكونٌ</a:t>
              </a: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Flèche : gauche 28">
              <a:extLst>
                <a:ext uri="{FF2B5EF4-FFF2-40B4-BE49-F238E27FC236}">
                  <a16:creationId xmlns:a16="http://schemas.microsoft.com/office/drawing/2014/main" id="{28E37FCA-14D8-E827-575B-3ADFBC0E8E30}"/>
                </a:ext>
              </a:extLst>
            </p:cNvPr>
            <p:cNvSpPr/>
            <p:nvPr/>
          </p:nvSpPr>
          <p:spPr>
            <a:xfrm>
              <a:off x="6361471" y="1966450"/>
              <a:ext cx="432619" cy="307777"/>
            </a:xfrm>
            <a:prstGeom prst="leftArrow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F988A90E-6B2E-E59E-8FDA-D2600E6EA68B}"/>
                </a:ext>
              </a:extLst>
            </p:cNvPr>
            <p:cNvSpPr/>
            <p:nvPr/>
          </p:nvSpPr>
          <p:spPr>
            <a:xfrm>
              <a:off x="5437239" y="1832339"/>
              <a:ext cx="576000" cy="576000"/>
            </a:xfrm>
            <a:prstGeom prst="ellipse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ء</a:t>
              </a: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1" name="Rectangle : avec coins arrondis en haut 30">
            <a:extLst>
              <a:ext uri="{FF2B5EF4-FFF2-40B4-BE49-F238E27FC236}">
                <a16:creationId xmlns:a16="http://schemas.microsoft.com/office/drawing/2014/main" id="{63330E1C-192C-1DAA-E28A-BE5231AC9545}"/>
              </a:ext>
            </a:extLst>
          </p:cNvPr>
          <p:cNvSpPr/>
          <p:nvPr/>
        </p:nvSpPr>
        <p:spPr>
          <a:xfrm>
            <a:off x="2998838" y="1914522"/>
            <a:ext cx="3146323" cy="473151"/>
          </a:xfrm>
          <a:prstGeom prst="round2Same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إِذا كانَ قَبْلَ ٱلْهَمْزَةِ ٱلْمُتَطَرِّفَةِ 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414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0D782-F9E5-0757-B358-56C82DCAB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90AC61-AA64-DD7F-4369-FE050CBCF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سأكتب الهمزة في الكلمات التالية: قَرَأ.         أَوَّلاً: أُحَدِّدُ حَرَكَةَ الْحَرْفِ قَبْلَ ٱلْهَمْزَةِ،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9D9EF4-E9AD-A866-DF4C-70CC2AF769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73D749-4D83-0D62-C1BD-C456F71DD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2171A6-9928-A994-B4D1-D878E0D563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6F45E3-4B46-420B-5532-7143058879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D3D403-9FA9-2D71-4D55-7F09A18718C6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C7025E-4BFA-8D90-D463-B2FC6B9F0081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AACE1C-5EA3-A649-C74B-699CF7E8F315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718147-FA94-8BFF-3534-409D74D7929D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C6F509A-6F83-5030-CD79-EBB4F2A9BE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EDFFE25-4623-EC28-6869-C87498A733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73EB232-7E20-AEFF-670F-1FED21F50258}"/>
              </a:ext>
            </a:extLst>
          </p:cNvPr>
          <p:cNvSpPr txBox="1"/>
          <p:nvPr/>
        </p:nvSpPr>
        <p:spPr>
          <a:xfrm>
            <a:off x="1903322" y="4010006"/>
            <a:ext cx="1707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قَرَ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3B1376D-5B3A-0419-2487-1A975EB8C278}"/>
              </a:ext>
            </a:extLst>
          </p:cNvPr>
          <p:cNvSpPr txBox="1"/>
          <p:nvPr/>
        </p:nvSpPr>
        <p:spPr>
          <a:xfrm>
            <a:off x="-389081" y="2223521"/>
            <a:ext cx="5268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أَوَّلاً: أُحَدِّدُ حَرَكَةَ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ٱلْحَرْفِ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قَبْلَ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،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CB15D16-6339-1ED4-BE11-82468631A7CA}"/>
              </a:ext>
            </a:extLst>
          </p:cNvPr>
          <p:cNvCxnSpPr>
            <a:cxnSpLocks/>
          </p:cNvCxnSpPr>
          <p:nvPr/>
        </p:nvCxnSpPr>
        <p:spPr>
          <a:xfrm flipH="1">
            <a:off x="3014640" y="4284156"/>
            <a:ext cx="210337" cy="10885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A9747299-CCB2-259F-3F64-11086897F4A1}"/>
              </a:ext>
            </a:extLst>
          </p:cNvPr>
          <p:cNvSpPr txBox="1"/>
          <p:nvPr/>
        </p:nvSpPr>
        <p:spPr>
          <a:xfrm>
            <a:off x="2166870" y="3946547"/>
            <a:ext cx="847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...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1BFF479B-5C28-18B7-7394-3915691B98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8143" y="1896589"/>
            <a:ext cx="3563494" cy="4553824"/>
          </a:xfrm>
          <a:prstGeom prst="rect">
            <a:avLst/>
          </a:prstGeom>
        </p:spPr>
      </p:pic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BB519FBD-E195-9DB0-BDDC-81A1C8761373}"/>
              </a:ext>
            </a:extLst>
          </p:cNvPr>
          <p:cNvSpPr/>
          <p:nvPr/>
        </p:nvSpPr>
        <p:spPr>
          <a:xfrm>
            <a:off x="7270455" y="4471670"/>
            <a:ext cx="1399284" cy="79641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6079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B4D3B-92BE-6097-F51E-999D4514F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8E3A98-42DC-9793-DAC8-40413F296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ثانِيّاً: أُحَدِّدُ شَكْلَ ٱلْهَمْزَةِ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ٱلْمُوافِقَةِ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 لِلْحَرَكَةِ،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1E5FF6-4ADE-2CE8-99CB-BFED8947B9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6C769F-C1B9-AC5A-D717-CBE3B2354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844DE8-3FEB-D9C5-C6CA-0B34DE7B39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AE2B31-7698-77CA-420D-552AA06600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D0C9B57-7A89-F3FF-7241-DF513891C534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78AE89-C87C-5846-5B39-CE79EE532E7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700340-0C45-9816-530C-C0647D777249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DF4215-D812-5D8D-A012-F60F097B9407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3958F21-43D2-FD4B-3E37-914BADAF6F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E2E6065-38C1-848C-BED4-41E0387181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F433288-EA65-1D73-53EF-DE380B17E621}"/>
              </a:ext>
            </a:extLst>
          </p:cNvPr>
          <p:cNvSpPr txBox="1"/>
          <p:nvPr/>
        </p:nvSpPr>
        <p:spPr>
          <a:xfrm>
            <a:off x="1854359" y="4010006"/>
            <a:ext cx="1707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قَرَ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F844165-FBD4-7456-4235-CDCF6F487065}"/>
              </a:ext>
            </a:extLst>
          </p:cNvPr>
          <p:cNvSpPr txBox="1"/>
          <p:nvPr/>
        </p:nvSpPr>
        <p:spPr>
          <a:xfrm>
            <a:off x="-59506" y="2165783"/>
            <a:ext cx="5268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ثانِيّاً: أُحَدِّدُ شَكْلَ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ٱلْمُوافِقَةِ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لِلْحَرَكَةِ،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D2EE737-911C-10CF-F870-B45633436E1C}"/>
              </a:ext>
            </a:extLst>
          </p:cNvPr>
          <p:cNvCxnSpPr>
            <a:cxnSpLocks/>
          </p:cNvCxnSpPr>
          <p:nvPr/>
        </p:nvCxnSpPr>
        <p:spPr>
          <a:xfrm flipH="1">
            <a:off x="2965677" y="4284156"/>
            <a:ext cx="210337" cy="10885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B5CD4777-BD81-FA1B-F0D6-25D82AA42689}"/>
              </a:ext>
            </a:extLst>
          </p:cNvPr>
          <p:cNvSpPr txBox="1"/>
          <p:nvPr/>
        </p:nvSpPr>
        <p:spPr>
          <a:xfrm>
            <a:off x="2284406" y="3931348"/>
            <a:ext cx="847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...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CFBC50B-15DD-40AA-01FB-F64893D15A8E}"/>
              </a:ext>
            </a:extLst>
          </p:cNvPr>
          <p:cNvSpPr txBox="1"/>
          <p:nvPr/>
        </p:nvSpPr>
        <p:spPr>
          <a:xfrm>
            <a:off x="2180586" y="4010006"/>
            <a:ext cx="847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FF0000"/>
                </a:solidFill>
                <a:cs typeface="Calibri" panose="020F0502020204030204" pitchFamily="34" charset="0"/>
              </a:rPr>
              <a:t>أَ</a:t>
            </a:r>
            <a:endParaRPr lang="ar-MA" sz="1400" b="1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6DE18A9-957C-FDAD-19CA-729BBE5EF9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9180" y="1896589"/>
            <a:ext cx="3563494" cy="4553824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251F004-A373-E374-3F02-F6CB422335B2}"/>
              </a:ext>
            </a:extLst>
          </p:cNvPr>
          <p:cNvSpPr/>
          <p:nvPr/>
        </p:nvSpPr>
        <p:spPr>
          <a:xfrm>
            <a:off x="5469037" y="4471671"/>
            <a:ext cx="3234456" cy="79641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155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BA6A0-6723-261A-C08F-234F47875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F95448-9F21-BFE4-2D4C-D6AC63684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مثال أخر.    سأكتب كلمة شاطِئٌ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515B08-EB4E-39B1-B539-ABC9FF7F51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1E2AF8-9919-A25E-E339-4C936E15C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A9C337-9A10-DF0A-BDEA-D04297F59B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932894-E35F-67BE-C325-0552D93C45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900D4F-3373-01F1-7A59-4D3A744AB26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5035C1-5A2B-C72E-C924-2474034E35CF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9B3A75-51D5-4987-5E21-B5A4B80F9F3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EE8AFA-4EAA-8AB9-EAAB-FD8E3386D96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0CF9DBC-AFA3-7374-8109-E741316211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4770363-10A0-1C51-BEBD-D900E6666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85BC7220-86EB-C325-4888-C1CC980382D0}"/>
              </a:ext>
            </a:extLst>
          </p:cNvPr>
          <p:cNvSpPr txBox="1"/>
          <p:nvPr/>
        </p:nvSpPr>
        <p:spPr>
          <a:xfrm>
            <a:off x="2266828" y="4010006"/>
            <a:ext cx="1707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شاطِ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3937F94-2AFE-B5B7-FD5D-31CE9B2D13E0}"/>
              </a:ext>
            </a:extLst>
          </p:cNvPr>
          <p:cNvSpPr txBox="1"/>
          <p:nvPr/>
        </p:nvSpPr>
        <p:spPr>
          <a:xfrm>
            <a:off x="-450298" y="2223521"/>
            <a:ext cx="5268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أَوَّلاً: أُحَدِّدُ حَرَكَةَ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ٱلْحَرْفِ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قَبْلَ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،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B6BFD62-8BE9-A745-3BC1-876CA65C053D}"/>
              </a:ext>
            </a:extLst>
          </p:cNvPr>
          <p:cNvSpPr txBox="1"/>
          <p:nvPr/>
        </p:nvSpPr>
        <p:spPr>
          <a:xfrm>
            <a:off x="1966226" y="3931348"/>
            <a:ext cx="847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...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4DCEEDD-301B-17CE-8E01-AB8A88681DC6}"/>
              </a:ext>
            </a:extLst>
          </p:cNvPr>
          <p:cNvCxnSpPr>
            <a:cxnSpLocks/>
          </p:cNvCxnSpPr>
          <p:nvPr/>
        </p:nvCxnSpPr>
        <p:spPr>
          <a:xfrm flipH="1">
            <a:off x="2913388" y="4719836"/>
            <a:ext cx="201210" cy="10675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pic>
        <p:nvPicPr>
          <p:cNvPr id="24" name="Image 23">
            <a:extLst>
              <a:ext uri="{FF2B5EF4-FFF2-40B4-BE49-F238E27FC236}">
                <a16:creationId xmlns:a16="http://schemas.microsoft.com/office/drawing/2014/main" id="{8E7538ED-1F00-C2A7-5541-E3A1A09937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6926" y="1896589"/>
            <a:ext cx="3563494" cy="4553824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E706DF1-8E45-637F-16F8-E0E47DC6B4C0}"/>
              </a:ext>
            </a:extLst>
          </p:cNvPr>
          <p:cNvSpPr/>
          <p:nvPr/>
        </p:nvSpPr>
        <p:spPr>
          <a:xfrm>
            <a:off x="7201318" y="2746741"/>
            <a:ext cx="1399284" cy="79641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446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8B7A9-47B4-0939-4E20-1D5A19C60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616C24-C146-FEFD-2765-B80AC0DA8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ثانِيّاً: أُحَدِّدُ شَكْلَ ٱلْهَمْزَةِ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ٱلْمُوافِقَةِ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 لِلْحَرَكَةِ،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067659-218C-7EB3-6B1B-1547E199CD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4D3607-F850-F2D7-3F35-9EE2E5475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7A52A5-ACE3-2972-1EF3-A66C80AC1E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2B8EF6E-DB4A-16FB-4220-63AE458AED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5129F9-E0C2-3BDC-47CB-7F3698BC3A0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9709CC-DC81-DB8A-9859-FC031A5AF3C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1992ED-D8DB-E577-2F66-9A989D89B347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E6C954-AA46-0FD7-7174-A7CB8D14AED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10AC61-05C9-80F0-8AE8-6BF59DDE2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CE86E54-E107-2BD7-76F2-CB547945A7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C3E111C-F1B6-F006-5FE6-B40712A9F0D6}"/>
              </a:ext>
            </a:extLst>
          </p:cNvPr>
          <p:cNvSpPr txBox="1"/>
          <p:nvPr/>
        </p:nvSpPr>
        <p:spPr>
          <a:xfrm>
            <a:off x="9164" y="2130163"/>
            <a:ext cx="5268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ثانِيّاً: أُحَدِّدُ شَكْلَ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ٱلْمُوافِقَةِ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لِلْحَرَكَةِ،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4B25D8-763A-9FC5-1B34-EE8D378848E7}"/>
              </a:ext>
            </a:extLst>
          </p:cNvPr>
          <p:cNvSpPr txBox="1"/>
          <p:nvPr/>
        </p:nvSpPr>
        <p:spPr>
          <a:xfrm>
            <a:off x="2330657" y="3961820"/>
            <a:ext cx="1707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شاطِ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D41533-235A-AC5A-9E6C-81C432A0F024}"/>
              </a:ext>
            </a:extLst>
          </p:cNvPr>
          <p:cNvSpPr txBox="1"/>
          <p:nvPr/>
        </p:nvSpPr>
        <p:spPr>
          <a:xfrm>
            <a:off x="2030055" y="3883162"/>
            <a:ext cx="847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...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C0BAE8F-1294-BAD9-59FA-F0EE44A836CC}"/>
              </a:ext>
            </a:extLst>
          </p:cNvPr>
          <p:cNvCxnSpPr>
            <a:cxnSpLocks/>
          </p:cNvCxnSpPr>
          <p:nvPr/>
        </p:nvCxnSpPr>
        <p:spPr>
          <a:xfrm flipH="1">
            <a:off x="2977217" y="4671650"/>
            <a:ext cx="201210" cy="10675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ECAF55AA-6B33-893F-94E6-91FDC36183B9}"/>
              </a:ext>
            </a:extLst>
          </p:cNvPr>
          <p:cNvSpPr txBox="1"/>
          <p:nvPr/>
        </p:nvSpPr>
        <p:spPr>
          <a:xfrm>
            <a:off x="2010363" y="3927055"/>
            <a:ext cx="847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FF0000"/>
                </a:solidFill>
                <a:cs typeface="Calibri" panose="020F0502020204030204" pitchFamily="34" charset="0"/>
              </a:rPr>
              <a:t>ـئٌ</a:t>
            </a:r>
            <a:endParaRPr lang="ar-MA" sz="1400" b="1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7264A3A-B0D1-6842-6ACC-800415216C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0755" y="1848403"/>
            <a:ext cx="3563494" cy="4553824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3F3E7A1-4825-7D4F-1012-887237ADB189}"/>
              </a:ext>
            </a:extLst>
          </p:cNvPr>
          <p:cNvSpPr/>
          <p:nvPr/>
        </p:nvSpPr>
        <p:spPr>
          <a:xfrm>
            <a:off x="5550690" y="2623243"/>
            <a:ext cx="3130112" cy="862862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0671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D932A-DB4C-57CD-3EF1-B4DAA4AB5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EEFFE-ED3F-48D6-2E21-0CF928E34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مثال أخر.    سأكتب كلمة ضَوْءٌ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36F9BDF-EAEB-D619-BF4E-05D0920EE3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02701A-923C-70D5-4294-7AB2C5A74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88232F-E947-3642-1873-14173B88B0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C5A373F-7326-D622-176E-9DC50E8307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A7DF49B-ECB0-CB29-9330-3C56CDCF02E6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891059-E223-BA46-FBD0-838272F8F941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28B4D5-5D4E-BEA4-FA39-0EEA98DA1AF3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DD6199-496E-28C5-78D3-1FC7BA672D9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A4402C-B254-7602-AF93-E6F7DA09BB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8DB44F1-7EA6-4D72-A13B-58DE69FEA1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D277876-0B9D-F3C9-05BD-36FF66EF9681}"/>
              </a:ext>
            </a:extLst>
          </p:cNvPr>
          <p:cNvSpPr txBox="1"/>
          <p:nvPr/>
        </p:nvSpPr>
        <p:spPr>
          <a:xfrm>
            <a:off x="2171674" y="4065669"/>
            <a:ext cx="1707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ضَوْ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042B1CF-1C1B-F862-F236-69AAF323E0E1}"/>
              </a:ext>
            </a:extLst>
          </p:cNvPr>
          <p:cNvSpPr txBox="1"/>
          <p:nvPr/>
        </p:nvSpPr>
        <p:spPr>
          <a:xfrm>
            <a:off x="-386469" y="2223521"/>
            <a:ext cx="5268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أَوَّلاً: أُحَدِّدُ حَرَكَةَ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ٱلْحَرْفِ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قَبْلَ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،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1693F2-EE94-F39B-72C2-FF37DE5F911A}"/>
              </a:ext>
            </a:extLst>
          </p:cNvPr>
          <p:cNvSpPr txBox="1"/>
          <p:nvPr/>
        </p:nvSpPr>
        <p:spPr>
          <a:xfrm>
            <a:off x="2030055" y="3931348"/>
            <a:ext cx="847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...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051B258-7CD7-F0DB-5083-3CEA91E34B08}"/>
              </a:ext>
            </a:extLst>
          </p:cNvPr>
          <p:cNvSpPr/>
          <p:nvPr/>
        </p:nvSpPr>
        <p:spPr>
          <a:xfrm>
            <a:off x="3019444" y="4249013"/>
            <a:ext cx="144000" cy="1440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3DDD1B4-86D9-78A8-C3B8-2666E40FC6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3A9F9C2-86AD-F433-C90A-5735CE1074A5}"/>
              </a:ext>
            </a:extLst>
          </p:cNvPr>
          <p:cNvSpPr/>
          <p:nvPr/>
        </p:nvSpPr>
        <p:spPr>
          <a:xfrm>
            <a:off x="7310662" y="5341174"/>
            <a:ext cx="1399284" cy="79641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4803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2322E-D9C2-4B26-1E27-FDE201173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382FC5-20D4-7F41-CF82-3CC6BBFEA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ثانِيّاً: أُحَدِّدُ شَكْلَ ٱلْهَمْزَةِ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ٱلْمُوافِقَةِ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 لِلْحَرَكَةِ،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77AC9E-95AF-B7FE-F91B-B4D4E83BB1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31FD7D-D03D-FD7D-2B51-60D7EA1F3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CAA272-9457-B156-FB23-6498773CE4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ED250F-4263-0F83-ACED-CEC783B9C5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3BB0ECA-2FF3-C820-DBBC-006B76BEE7B0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0818BF-533A-C270-CF2E-5AE34F189EE7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D21A0B-64EE-D86C-FC32-7B462DC8284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00DF5B-ACA1-83AB-DFCE-FC6D26C9C04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5DEEF55-F885-A51E-D265-77E27E72D2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43EC44-B795-6652-7C96-E9EA175CA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5D09D29-F36B-1477-010A-439D91059E4B}"/>
              </a:ext>
            </a:extLst>
          </p:cNvPr>
          <p:cNvSpPr txBox="1"/>
          <p:nvPr/>
        </p:nvSpPr>
        <p:spPr>
          <a:xfrm>
            <a:off x="-130111" y="2206180"/>
            <a:ext cx="5268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ثانِيّاً: أُحَدِّدُ شَكْلَ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ٱلْمُوافِقَةِ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لِلْحَرَكَةِ،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72416B-B7AC-057D-23B4-3BFC81F57488}"/>
              </a:ext>
            </a:extLst>
          </p:cNvPr>
          <p:cNvSpPr txBox="1"/>
          <p:nvPr/>
        </p:nvSpPr>
        <p:spPr>
          <a:xfrm>
            <a:off x="2107846" y="4065669"/>
            <a:ext cx="1707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ضَوْ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90B8B61-361C-D576-0E58-438277607405}"/>
              </a:ext>
            </a:extLst>
          </p:cNvPr>
          <p:cNvSpPr txBox="1"/>
          <p:nvPr/>
        </p:nvSpPr>
        <p:spPr>
          <a:xfrm>
            <a:off x="1966227" y="3931348"/>
            <a:ext cx="847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...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2799F37-2B37-CCA0-08D5-74DF8F577B07}"/>
              </a:ext>
            </a:extLst>
          </p:cNvPr>
          <p:cNvSpPr/>
          <p:nvPr/>
        </p:nvSpPr>
        <p:spPr>
          <a:xfrm>
            <a:off x="2955616" y="4249013"/>
            <a:ext cx="144000" cy="1440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6586327-72E7-B1F3-09C2-81A93C9C2E77}"/>
              </a:ext>
            </a:extLst>
          </p:cNvPr>
          <p:cNvSpPr txBox="1"/>
          <p:nvPr/>
        </p:nvSpPr>
        <p:spPr>
          <a:xfrm>
            <a:off x="1946535" y="3975241"/>
            <a:ext cx="847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FF0000"/>
                </a:solidFill>
                <a:cs typeface="Calibri" panose="020F0502020204030204" pitchFamily="34" charset="0"/>
              </a:rPr>
              <a:t>ءٌ</a:t>
            </a:r>
            <a:endParaRPr lang="ar-MA" sz="1400" b="1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E7F4DC1-C875-5C43-EF3B-0F04D7BD0F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6927" y="1896589"/>
            <a:ext cx="3563494" cy="4553824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BAAC306-F926-156E-16E5-8414AD773AA8}"/>
              </a:ext>
            </a:extLst>
          </p:cNvPr>
          <p:cNvSpPr/>
          <p:nvPr/>
        </p:nvSpPr>
        <p:spPr>
          <a:xfrm>
            <a:off x="5482827" y="5338184"/>
            <a:ext cx="3130112" cy="862862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5538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D36E3-5069-CF42-32B2-BF4D1269E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001110-A9DF-90D9-80DD-176755617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لكي أحدد شكل الهمزة المتطرفة أتبع الخطوات التالية: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يطلب الأستاذ من بعض المتعلمين قراءة الخطوات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8D142E-6228-7D48-0E1E-87078B0646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472F26-6DFA-24FC-2B7C-CD56CDDEF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9991C4-C0A1-7C9C-7B6F-B1540E4A5F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B950E3-74CB-55F2-A91C-7080D5C80B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9D358F-4DBA-A762-C3A9-12076BCE7BB9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E9D615-DB5A-7AF9-27A1-E9B8CE5F7D43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927E37-905B-7539-0EA5-CF5AA12737F1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BBF128-D8F8-D68F-7758-1404E4E614A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19DA44D-1320-B954-98BB-F814215E92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6B2A450-0333-920B-BAAD-977B6FC2D4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17D3B1C-8CB4-34A8-FA0B-600FA73CD798}"/>
              </a:ext>
            </a:extLst>
          </p:cNvPr>
          <p:cNvSpPr txBox="1"/>
          <p:nvPr/>
        </p:nvSpPr>
        <p:spPr>
          <a:xfrm>
            <a:off x="523465" y="3095714"/>
            <a:ext cx="459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أَوَّلاً: أُحَدِّدُ حَرَكَةَ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ٱلْحَرْفِ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قَبْلَ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،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43CB8E-8E69-E3F9-E41B-C9FA58556C3D}"/>
              </a:ext>
            </a:extLst>
          </p:cNvPr>
          <p:cNvSpPr txBox="1"/>
          <p:nvPr/>
        </p:nvSpPr>
        <p:spPr>
          <a:xfrm>
            <a:off x="23722" y="3965146"/>
            <a:ext cx="5089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ثانِيّاً: أُحَدِّدُ شَكْلَ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ٱلْمُوافِقَةِ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لِلْحَرَكَةِ،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3D03647-2704-FFA2-A7FA-9A8606F6D473}"/>
              </a:ext>
            </a:extLst>
          </p:cNvPr>
          <p:cNvSpPr txBox="1"/>
          <p:nvPr/>
        </p:nvSpPr>
        <p:spPr>
          <a:xfrm>
            <a:off x="315771" y="5050641"/>
            <a:ext cx="4505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2400" b="1" kern="1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أَنْتَبِهُ!</a:t>
            </a:r>
          </a:p>
          <a:p>
            <a:pPr algn="r" defTabSz="685783" rtl="1">
              <a:defRPr/>
            </a:pPr>
            <a:r>
              <a:rPr lang="ar-MA" sz="24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إذا كانَ قَبْلَ </a:t>
            </a:r>
            <a:r>
              <a:rPr lang="ar-MA" sz="2400" b="1" kern="1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ٱلْهَمْزَةِ</a:t>
            </a:r>
            <a:r>
              <a:rPr lang="ar-MA" sz="24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1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ٱلْمَتَطَرِّفَةِ</a:t>
            </a:r>
            <a:r>
              <a:rPr lang="ar-MA" sz="24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سُكونٌ مَيِّتٌ:</a:t>
            </a:r>
          </a:p>
          <a:p>
            <a:pPr algn="r" defTabSz="685783" rtl="1">
              <a:defRPr/>
            </a:pPr>
            <a:r>
              <a:rPr lang="ar-MA" sz="24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MA" sz="2400" b="1" kern="1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ٱلْهَمْزَةَ</a:t>
            </a:r>
            <a:r>
              <a:rPr lang="ar-MA" sz="24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عَلى </a:t>
            </a:r>
            <a:r>
              <a:rPr lang="ar-MA" sz="2400" b="1" kern="1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ٱلسَّطْرِ</a:t>
            </a:r>
            <a:r>
              <a:rPr lang="ar-MA" sz="24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هَكَذا: </a:t>
            </a:r>
            <a:r>
              <a:rPr lang="ar-MA" sz="2400" b="1" kern="1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ء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1029195-2676-58C5-8D09-F10CBB3B64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1605" y="1991942"/>
            <a:ext cx="3563494" cy="455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29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364FA-4088-7668-61D2-C8C6A03EF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BC97DC-4E0E-EFAB-AD64-41F18297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أَنْتَبِهُ! إذا كانَ قَبْلَ الْهَمْزَةِ الْمَتَطَرِّفَةِ أَحَدُ الْحُروفِ التّالِيَةِ: و  - ا  -ي، أَكْتُبُ الْهَمْزَةَ عَلى السَّطْرِ هَكَذا: 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D27734-4BF1-D6DC-5357-6E890BEB14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E83AFB-7397-C9A5-2587-83F62EEFC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81F646-528F-1C2A-541A-DDE651F9D4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58E64B-8A3F-D2A8-E127-EBC7817B6B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1A4B68F-BA96-83EA-3BED-5C51C9D4A15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FCEA34-75A9-4CE8-B7CA-57EF98C912D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F4C2D1-789D-2D7F-6DB8-24CE68C763C3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BE7731-4EB0-7192-6A86-0F4074CEC01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E7D131-D9E3-977A-11C5-9E798A35C6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CAFAB91-45E9-809A-7D19-A23241951F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41CBBFB-98C7-FC2E-9FFA-9C1A38F9E5CE}"/>
              </a:ext>
            </a:extLst>
          </p:cNvPr>
          <p:cNvSpPr txBox="1"/>
          <p:nvPr/>
        </p:nvSpPr>
        <p:spPr>
          <a:xfrm>
            <a:off x="-27995" y="2044449"/>
            <a:ext cx="52686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2800" b="1" kern="1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أَنْتَبِهُ!</a:t>
            </a:r>
          </a:p>
          <a:p>
            <a:pPr algn="r" defTabSz="685783" rtl="1">
              <a:defRPr/>
            </a:pP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إذا كانَ قَبْلَ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ٱلْمَتَطَرِّفَةِ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سُكونٌ مَيِّتٌ:</a:t>
            </a:r>
          </a:p>
          <a:p>
            <a:pPr algn="r" defTabSz="685783" rtl="1">
              <a:defRPr/>
            </a:pPr>
            <a:endParaRPr lang="ar-MA" sz="2800" b="1" kern="100" dirty="0">
              <a:solidFill>
                <a:srgbClr val="106585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defTabSz="685783" rtl="1">
              <a:defRPr/>
            </a:pP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ٱلْهَمْزَةَ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عَلى </a:t>
            </a:r>
            <a:r>
              <a:rPr lang="ar-MA" sz="2800" b="1" kern="100" dirty="0" err="1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ٱلسَّطْرِ</a:t>
            </a:r>
            <a:r>
              <a:rPr lang="ar-MA" sz="2800" b="1" kern="100" dirty="0">
                <a:solidFill>
                  <a:srgbClr val="10658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هَكَذا: </a:t>
            </a:r>
            <a:r>
              <a:rPr lang="ar-MA" sz="2800" b="1" kern="1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ء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F71BFB-8C21-5B63-F1CC-803D35A993DD}"/>
              </a:ext>
            </a:extLst>
          </p:cNvPr>
          <p:cNvSpPr txBox="1"/>
          <p:nvPr/>
        </p:nvSpPr>
        <p:spPr>
          <a:xfrm>
            <a:off x="3318711" y="4794600"/>
            <a:ext cx="1502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وَف</a:t>
            </a:r>
            <a:r>
              <a:rPr lang="ar-MA" sz="5400" b="1" dirty="0">
                <a:solidFill>
                  <a:srgbClr val="FF0000"/>
                </a:solidFill>
                <a:cs typeface="Calibri" panose="020F0502020204030204" pitchFamily="34" charset="0"/>
              </a:rPr>
              <a:t>ا</a:t>
            </a: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ءٌ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6550A73-451E-EC49-CC83-31BAAC1FA459}"/>
              </a:ext>
            </a:extLst>
          </p:cNvPr>
          <p:cNvSpPr txBox="1"/>
          <p:nvPr/>
        </p:nvSpPr>
        <p:spPr>
          <a:xfrm>
            <a:off x="1879701" y="4794600"/>
            <a:ext cx="1502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هُد</a:t>
            </a:r>
            <a:r>
              <a:rPr lang="ar-MA" sz="5400" b="1" dirty="0">
                <a:solidFill>
                  <a:srgbClr val="FF0000"/>
                </a:solidFill>
                <a:cs typeface="Calibri" panose="020F0502020204030204" pitchFamily="34" charset="0"/>
              </a:rPr>
              <a:t>و</a:t>
            </a: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ءٌ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F21DB5F-3887-FAFF-169F-69AF59F70F19}"/>
              </a:ext>
            </a:extLst>
          </p:cNvPr>
          <p:cNvSpPr txBox="1"/>
          <p:nvPr/>
        </p:nvSpPr>
        <p:spPr>
          <a:xfrm>
            <a:off x="87957" y="4794600"/>
            <a:ext cx="1502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شَـ</a:t>
            </a:r>
            <a:r>
              <a:rPr lang="ar-MA" sz="5400" b="1" dirty="0">
                <a:solidFill>
                  <a:srgbClr val="FF0000"/>
                </a:solidFill>
                <a:cs typeface="Calibri" panose="020F0502020204030204" pitchFamily="34" charset="0"/>
              </a:rPr>
              <a:t>يْ</a:t>
            </a:r>
            <a:r>
              <a:rPr lang="ar-MA" sz="5400" b="1" dirty="0">
                <a:solidFill>
                  <a:srgbClr val="002060"/>
                </a:solidFill>
                <a:cs typeface="Calibri" panose="020F0502020204030204" pitchFamily="34" charset="0"/>
              </a:rPr>
              <a:t>ءٌ</a:t>
            </a:r>
            <a:endParaRPr lang="ar-MA" sz="1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8F9BBC6-373C-08A6-8B09-14E9455DB4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5841" y="1896589"/>
            <a:ext cx="3563494" cy="4553824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2D8CFF3-4AA2-35E3-CD27-1E33A37524F0}"/>
              </a:ext>
            </a:extLst>
          </p:cNvPr>
          <p:cNvSpPr/>
          <p:nvPr/>
        </p:nvSpPr>
        <p:spPr>
          <a:xfrm>
            <a:off x="5547019" y="5286499"/>
            <a:ext cx="3130112" cy="862862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19640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6D44E-EE1D-444E-C018-16DD2A195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F86994-A9B0-E003-0C17-6B5E729C7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من يذكرنا بخطوات كتابة الهمزة المتطرفة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1EFC68-8FB0-09A5-AE40-30DAEC1601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A2EEB2-3C86-B2B7-315F-490B5A0FA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7660B53-2B1D-7DA5-ACD4-B1F2853B7C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659265-24AC-B8DF-C129-ACC3654ABA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AD3885-4EF4-EEEE-010B-C668AB7B8093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00829-276C-18DF-7C1C-51A8687EF84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266CA9-E2D8-6285-D41A-CF92637AC5B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2A6BE5-7975-4B19-5A55-8D0AEE6414B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EC52B2E-CFED-C444-2BC2-B3F9EEFCF9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9F85EEE-7F61-E592-D82E-CA1E2D9669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FAB7DBE-C54F-5EE0-8868-E9281FAD8E15}"/>
              </a:ext>
            </a:extLst>
          </p:cNvPr>
          <p:cNvSpPr txBox="1"/>
          <p:nvPr/>
        </p:nvSpPr>
        <p:spPr>
          <a:xfrm>
            <a:off x="2396033" y="3116452"/>
            <a:ext cx="4671107" cy="142821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ٱلْمُتَطَرِّفَةُ</a:t>
            </a:r>
          </a:p>
        </p:txBody>
      </p:sp>
    </p:spTree>
    <p:extLst>
      <p:ext uri="{BB962C8B-B14F-4D97-AF65-F5344CB8AC3E}">
        <p14:creationId xmlns:p14="http://schemas.microsoft.com/office/powerpoint/2010/main" val="14273781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86837-E509-779C-A72C-541BB5719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32DD0C-C739-F894-B2DD-B538BF666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أحسنتم .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56D326C-DDAD-8081-BEE5-1D7E7207E0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7745C2-C6F5-A31A-FF83-CB52192B6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083D6B6-3057-0098-6AF6-0539B99EF8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29E14C-3C7D-21B7-559F-7B95F3AACB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9211FCE-6213-87E6-FAAC-4283C21BEC99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33E4F7-7836-802B-C17A-1436D9D2A736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82FE90-D845-D95E-05BB-61112FB936E7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F9B0CA-3923-460E-58AB-998155B784C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C605744-099D-B151-E105-F99A653684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7E93AE7-37F4-549E-346D-333C2D4700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2FE6A50-1F5B-90C1-67A7-373E60900D6F}"/>
              </a:ext>
            </a:extLst>
          </p:cNvPr>
          <p:cNvSpPr txBox="1"/>
          <p:nvPr/>
        </p:nvSpPr>
        <p:spPr>
          <a:xfrm>
            <a:off x="1353964" y="3084199"/>
            <a:ext cx="65702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40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أَوَّلاً</a:t>
            </a:r>
            <a:r>
              <a:rPr lang="ar-MA" sz="40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أُحَدِّدُ حَرَكَةَ </a:t>
            </a:r>
            <a:r>
              <a:rPr lang="ar-MA" sz="4000" b="1" kern="1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ٱلْحَرْفِ</a:t>
            </a:r>
            <a:r>
              <a:rPr lang="ar-MA" sz="40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قَبْلَ </a:t>
            </a:r>
            <a:r>
              <a:rPr lang="ar-MA" sz="4000" b="1" kern="1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ٱلْهَمْزَةِ</a:t>
            </a:r>
            <a:r>
              <a:rPr lang="ar-MA" sz="40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،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7108918-6116-4EDE-C9D4-8F67B915C024}"/>
              </a:ext>
            </a:extLst>
          </p:cNvPr>
          <p:cNvSpPr txBox="1"/>
          <p:nvPr/>
        </p:nvSpPr>
        <p:spPr>
          <a:xfrm>
            <a:off x="638638" y="3953631"/>
            <a:ext cx="728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40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ثانِيّاً</a:t>
            </a:r>
            <a:r>
              <a:rPr lang="ar-MA" sz="40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أُحَدِّدُ شَكْلَ </a:t>
            </a:r>
            <a:r>
              <a:rPr lang="ar-MA" sz="4000" b="1" kern="1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ٱلْهَمْزَةِ</a:t>
            </a:r>
            <a:r>
              <a:rPr lang="ar-MA" sz="40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kern="1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ٱلْمُوافِقَةِ</a:t>
            </a:r>
            <a:r>
              <a:rPr lang="ar-MA" sz="40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لِلْحَرَكَةِ،</a:t>
            </a:r>
          </a:p>
        </p:txBody>
      </p:sp>
    </p:spTree>
    <p:extLst>
      <p:ext uri="{BB962C8B-B14F-4D97-AF65-F5344CB8AC3E}">
        <p14:creationId xmlns:p14="http://schemas.microsoft.com/office/powerpoint/2010/main" val="209028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6BF3-D0CF-4CEC-A3A4-9BD1E9E9C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735A5-8CB3-CAA7-2393-C6ED135D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05A64B-3519-21AE-C600-88D0087B94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760FCD-B49B-26A6-148C-20519EC45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24AD55-09DF-FEE1-FCEF-9A51A1C9B2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FB148B-7EF8-36BA-F491-45E03D94BF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BBD8AD-0A12-B2E2-E0C3-9DCB219B3B3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FEF36-68E0-E3BF-380D-843A0D7C203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A3904D-231D-7C4C-13E0-4A41A2FD54E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3D8482-A703-0386-111B-B075281A70A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698FFE-BC01-118F-2E93-AD73BFFCDC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66309A-DEF1-A05E-B286-7B5301A8E5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941" y="2559205"/>
            <a:ext cx="3005254" cy="300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5786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6BF3-D0CF-4CEC-A3A4-9BD1E9E9C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735A5-8CB3-CAA7-2393-C6ED135D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أتموا كتابة الكلمات التالية بالهمزة المتطرفة المناسبة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05A64B-3519-21AE-C600-88D0087B94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760FCD-B49B-26A6-148C-20519EC45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24AD55-09DF-FEE1-FCEF-9A51A1C9B2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FB148B-7EF8-36BA-F491-45E03D94BF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BBD8AD-0A12-B2E2-E0C3-9DCB219B3B3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FEF36-68E0-E3BF-380D-843A0D7C203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A3904D-231D-7C4C-13E0-4A41A2FD54E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3D8482-A703-0386-111B-B075281A70A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698FFE-BC01-118F-2E93-AD73BFFCDC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D117EE55-FBF3-15A8-B423-62BB7FA59540}"/>
              </a:ext>
            </a:extLst>
          </p:cNvPr>
          <p:cNvSpPr txBox="1">
            <a:spLocks/>
          </p:cNvSpPr>
          <p:nvPr/>
        </p:nvSpPr>
        <p:spPr>
          <a:xfrm>
            <a:off x="2891088" y="3051358"/>
            <a:ext cx="1680912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8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هَدَ</a:t>
            </a:r>
            <a:r>
              <a:rPr lang="ar-MA" sz="8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endParaRPr lang="fr-FR" sz="4000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1A1B47-DA6B-A53F-0D36-3126549048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0170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A0480-80B3-24AC-8C8F-F1914987D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01A25A-C4E9-F443-4485-9C509D094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كتبت الهمزة المتطرفة على .......لأن ما قبلها ..............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4322A9-B4EA-DD4B-0DC5-337B709834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FB44AA-0398-DAAB-F461-A97EB911C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73B09B-29B5-71E5-FD02-38F5B493A4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94C8CF-845E-3EAA-A370-6ED0EE2ED1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459757-80A3-64CE-B86B-29D3629F99B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D08129-0393-854C-FF29-7291EDED6B10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76D9B2-B18A-BC17-AC5E-FCFAFCF1B62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1BEA60-F022-2C51-8F92-69DAD1FC7A6C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7EAB09-0042-3CBA-F42B-B7FD0C60C6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8E1621F-2090-03BC-17E9-46CCEEC7D1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98CD293-F4A2-8C69-63A5-278A9E331973}"/>
              </a:ext>
            </a:extLst>
          </p:cNvPr>
          <p:cNvSpPr/>
          <p:nvPr/>
        </p:nvSpPr>
        <p:spPr>
          <a:xfrm>
            <a:off x="5507368" y="4393013"/>
            <a:ext cx="3169397" cy="90320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77B657E8-ACAD-408B-A278-3D6B1479C28B}"/>
              </a:ext>
            </a:extLst>
          </p:cNvPr>
          <p:cNvSpPr txBox="1">
            <a:spLocks/>
          </p:cNvSpPr>
          <p:nvPr/>
        </p:nvSpPr>
        <p:spPr>
          <a:xfrm>
            <a:off x="2891088" y="3051358"/>
            <a:ext cx="1680912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8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هَدَ</a:t>
            </a:r>
            <a:r>
              <a:rPr lang="ar-MA" sz="8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endParaRPr lang="fr-FR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8888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9AE55-61FD-97C3-91D8-2C68287A2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542DE5-1449-7A2D-BEC6-EB8738C2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A09DCF-0F38-2B3C-6F47-CE4FB56B57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5B4864-5FEA-7AC3-6093-4487A1278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0DD330D-2789-767E-7CC0-2F7F5474D0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6513C1-DE18-D454-55B8-384A720173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71066BC-7A1D-269B-F421-41B87F5B828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85D5B2-3601-A98B-AA25-3A720EB7A86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770278-8A4B-C969-19B1-FA2CCBBBB91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3FCA85-03B1-A544-F7BD-17630815F3F7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1E92721-21EE-7D57-8C86-FB2EC74CE5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CA090A81-8A62-1DFF-0546-513C7EEF15F3}"/>
              </a:ext>
            </a:extLst>
          </p:cNvPr>
          <p:cNvSpPr txBox="1">
            <a:spLocks/>
          </p:cNvSpPr>
          <p:nvPr/>
        </p:nvSpPr>
        <p:spPr>
          <a:xfrm>
            <a:off x="2610940" y="3051358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شاطِـــــ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A837A8C-67D1-9EEE-769D-45E01E6597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99341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08B9D-5C9C-2AE9-D41D-96FA1C392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8AF366-4ECC-4C10-BE85-3ED210A6F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كتبت الهمزة المتطرفة على .......لأن ما قبلها ..............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08E355-54B3-37A3-41B7-6796DD308F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C9C45B-2987-485C-67DB-C65871BC7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95983F-DC71-AEC4-7A6A-60C66360B6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25A0F7-E3A1-C12B-1673-F320C07B11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973E719-ECB0-F614-A30B-2969AE5FDD15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4220E5-6E1A-370F-BC0E-AE70B72AE8E0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F3E3AD-0759-E15D-42A7-69F801BB6C8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275E4E-10E5-4721-D442-87CC5317724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C67A87-D8A0-F1F9-BEAE-2625FEBF62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8DA778-CB12-B280-0701-DFDCA225ED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0610069-FC75-C47F-CB2D-84CAB398237D}"/>
              </a:ext>
            </a:extLst>
          </p:cNvPr>
          <p:cNvSpPr/>
          <p:nvPr/>
        </p:nvSpPr>
        <p:spPr>
          <a:xfrm>
            <a:off x="5457803" y="2698028"/>
            <a:ext cx="3169397" cy="90320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A81B4449-949C-82FA-3228-4BFDB8D8B04E}"/>
              </a:ext>
            </a:extLst>
          </p:cNvPr>
          <p:cNvSpPr txBox="1">
            <a:spLocks/>
          </p:cNvSpPr>
          <p:nvPr/>
        </p:nvSpPr>
        <p:spPr>
          <a:xfrm>
            <a:off x="2610940" y="3051358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شاطِـــــ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ـــئٌ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72525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11D9-6477-E872-2E5C-728CCD86A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1D7DB3-BC0B-D585-8819-1751D9461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2D119C-6F82-4B46-3058-2898D457B3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F62F5E-FAF7-E472-0C00-12821D22DE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321B70-601F-5810-BBA0-A2D9619C70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7BA7A1C-A926-20D7-A34E-1301355738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9F433D-884D-4801-B67C-F7D90F9108FA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8ED181-F298-3557-306C-6B460ED99F1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793508-5513-2527-AF63-CA4E80AE9D3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237B2B-5B4E-9541-E310-D23562B839D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B1F131-8028-86F6-2B4A-D2E7CD8A49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E285AA6E-9EB8-AB09-DA7C-1B1FFE828E93}"/>
              </a:ext>
            </a:extLst>
          </p:cNvPr>
          <p:cNvSpPr txBox="1">
            <a:spLocks/>
          </p:cNvSpPr>
          <p:nvPr/>
        </p:nvSpPr>
        <p:spPr>
          <a:xfrm>
            <a:off x="2610940" y="3051358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ضَوْ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136FE4-A4B9-DC36-BE0B-EC3A4683A0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7859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ECCFC-EF74-907A-D9CD-B9863AEA2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863D06-0C5B-C149-83A5-B90F93AA7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كتبت الهمزة المتطرفة على .......لأن ما قبلها ..............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4FA398-F54D-A0BA-F3A2-473A8A7D68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1B8B31-220B-54A5-519C-B611EE916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742F72-8391-9B9F-1DDB-90ACA643C9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8CE21D-453C-0A33-C8FD-D96AD5D409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A14647F-D26B-B58A-37A2-5997134AD50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9CC92F-BD1D-BE92-F75C-0E78D351D46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780D97-A310-6476-8767-460F9EA304C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299A4B-AADD-D6D5-1F24-2B98A2CFBFF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9D4408-CBF2-9AD5-989A-5A8447D0D3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3F468B-D7A5-596F-A909-4698F9C593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427541F-98BF-F0F2-110C-36964999EAB8}"/>
              </a:ext>
            </a:extLst>
          </p:cNvPr>
          <p:cNvSpPr/>
          <p:nvPr/>
        </p:nvSpPr>
        <p:spPr>
          <a:xfrm>
            <a:off x="5551973" y="5363169"/>
            <a:ext cx="3169397" cy="90320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DFB20A7-543D-E579-AD20-5DA343A75DB2}"/>
              </a:ext>
            </a:extLst>
          </p:cNvPr>
          <p:cNvSpPr txBox="1">
            <a:spLocks/>
          </p:cNvSpPr>
          <p:nvPr/>
        </p:nvSpPr>
        <p:spPr>
          <a:xfrm>
            <a:off x="2610940" y="3051358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ضَوْ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ءٌ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5759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AF6E4-D337-531D-EBBD-59285C76B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1FD2B2-2973-9FC9-40CB-DFEF0D4DE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510B21-1FF3-91A0-420F-49BCEB3A2E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5A5763-FC96-7A6F-546E-10D8576E4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3835AE-0999-817D-2760-47BB99DDED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00C458-726A-2FA4-4A44-25B1C0BB7B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C7DC87-5C5B-CFAB-327B-3525DD4DFA5B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E164C1-81A9-9E86-EF60-BF9127842D42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499249-1E1A-CDA3-38E5-F69E14169EA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BE09B5-6C6E-6913-8CD1-2BEB7725D88C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30C446-FC2D-DFE8-ABEB-5B96224596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79F3F570-A90A-2CA9-2B2A-631EC4F01F4F}"/>
              </a:ext>
            </a:extLst>
          </p:cNvPr>
          <p:cNvSpPr txBox="1">
            <a:spLocks/>
          </p:cNvSpPr>
          <p:nvPr/>
        </p:nvSpPr>
        <p:spPr>
          <a:xfrm>
            <a:off x="2460751" y="3051358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نَبْدَ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B0670A-4662-1DF5-4395-9058A7FDD9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6613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CB4BE-FF06-A19A-189E-3FFE397C8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556B54-2CE8-1A65-839A-67CE66A14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كتبت الهمزة المتطرفة على .......لأن ما قبلها ..............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68CED95-89DC-7B07-3F7C-1DF648D763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D66586-8AC5-E7E3-9900-C95E27196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D464E0-84BE-99B8-386D-28FA324AB2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2D641DB-FA27-12E9-F56C-A808F9FD5F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7D51F64-E199-4189-A491-3AF9DF811E13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232D55-4D5A-8ADE-E43C-80B918037CD6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88564F-AEFC-04D5-C5D8-3FF70CB44CF3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541C42-968A-F42C-8890-CB44F450ED2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6291BC-B955-3BE0-CB63-94C6858405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7ACD4A-CBA9-FBB6-00C2-D68C8283C8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3AF7DB9-819E-44EC-1DCC-C6B6DB6072EE}"/>
              </a:ext>
            </a:extLst>
          </p:cNvPr>
          <p:cNvSpPr/>
          <p:nvPr/>
        </p:nvSpPr>
        <p:spPr>
          <a:xfrm>
            <a:off x="5507368" y="4393013"/>
            <a:ext cx="3169397" cy="90320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1B21DE83-5FA0-7991-C485-1C95D92F1A9D}"/>
              </a:ext>
            </a:extLst>
          </p:cNvPr>
          <p:cNvSpPr txBox="1">
            <a:spLocks/>
          </p:cNvSpPr>
          <p:nvPr/>
        </p:nvSpPr>
        <p:spPr>
          <a:xfrm>
            <a:off x="2460751" y="3051358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نَبْدَ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1834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400BC-A8BC-8CCA-3F45-B85512838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3ED62-45A7-0FA3-FE76-2AE2C6C90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DE4CD79-3226-7862-F159-292B446068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C190E0-1BFB-AB10-94F5-4FD20D652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917E31-004E-4DFD-9F9C-FFA9654D04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051459-AA6E-3454-74B7-7CAA9BBC21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A8AFA6D-CC21-7486-197B-0DFBF8F253C0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878F6E-81A9-9573-4084-5EC4DC9B7A52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8AB926-8EBF-0099-EE97-4594211B23A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5A9F94-E821-B384-1819-1EE0054C21F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5F2CF1-87A3-26F0-04CE-FD92F603FA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798204BE-3A14-A61D-8CBE-0E67CE755E6E}"/>
              </a:ext>
            </a:extLst>
          </p:cNvPr>
          <p:cNvSpPr txBox="1">
            <a:spLocks/>
          </p:cNvSpPr>
          <p:nvPr/>
        </p:nvSpPr>
        <p:spPr>
          <a:xfrm>
            <a:off x="2505356" y="3051358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يَجْرُ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7B62A6-3214-0859-B066-67A0D51E2F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7625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4BE18-0486-7E6A-D249-959D63A48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1D4BC1-8FC1-7C1B-B9BD-F2FC0BF45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كتبت الهمزة المتطرفة على .......لأن ما قبلها ..............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50F82E-6B5C-944D-45F7-0F556F54D3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8B43E0-8B59-5E97-09ED-8AAE71815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AE406A4-727C-0A67-DB70-F9875F2A54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8BA074-24A4-90C6-929F-A509F2FC37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AF21C8B-D9A2-608C-729B-D96E0E882F93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0DCAD1-700C-27BD-E33D-E1082DF10996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0CCA5E-75C9-00C2-973C-00E0637DF69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A06DBB-0D5E-A3F5-6F1F-CD0D7FF15986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EDCB96-A436-B888-0259-E706E9703C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422466-4A5D-FAFB-35DD-F6493304EE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CFBAD31-D599-7C19-AFB5-4217652C61A9}"/>
              </a:ext>
            </a:extLst>
          </p:cNvPr>
          <p:cNvSpPr/>
          <p:nvPr/>
        </p:nvSpPr>
        <p:spPr>
          <a:xfrm>
            <a:off x="5457803" y="3489810"/>
            <a:ext cx="3169397" cy="90320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2B91C5E6-2AF6-CA8A-3DE9-CF2FD706145F}"/>
              </a:ext>
            </a:extLst>
          </p:cNvPr>
          <p:cNvSpPr txBox="1">
            <a:spLocks/>
          </p:cNvSpPr>
          <p:nvPr/>
        </p:nvSpPr>
        <p:spPr>
          <a:xfrm>
            <a:off x="2505356" y="3051358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يَجْرُ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ؤُ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3388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33669-95F5-D91F-7A87-4B046B4D6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ED5E23-36B5-D504-CEC6-EE5185B6B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017A24-EF41-0BFD-78CD-4336641502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90A2B3-E89E-0CED-250D-0FE69F119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F7A8E7-7124-045D-40CB-3EB6D16351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FCBB3B-FA3E-B0FD-C09D-51016E32DF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019E25C-8F26-5829-5F05-A16B71D76B94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3E4F38-2719-35A1-E7D9-9C705D6D9777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661965-DB9C-760B-836C-FB6A6AFC463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F8BA27-BDE0-FF7A-BBFC-C79BF7F6885C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061AD5-F8BE-9532-BC77-8D987F02A7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B0723143-DD89-E003-F7DB-D29E4A9FA4E1}"/>
              </a:ext>
            </a:extLst>
          </p:cNvPr>
          <p:cNvSpPr txBox="1">
            <a:spLocks/>
          </p:cNvSpPr>
          <p:nvPr/>
        </p:nvSpPr>
        <p:spPr>
          <a:xfrm>
            <a:off x="2438449" y="3051358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إِنْشا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1A5EBA-5215-08F5-696A-9E2A3796D6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1664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C91F7-73CA-4FA9-848C-66217EFFD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26F203-9C93-F336-CC4D-7B1B7548E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كتبت الهمزة المتطرفة على .......لأن ما قبلها ..............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9FE959-D19F-6816-A908-9E77A63011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066496-9A1D-9F93-12E9-A0F208544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D483885-18C4-296B-A295-EF788CDAA7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6E47FFA-D641-7B30-54A3-588D93EF79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BCCF25-DDE5-631C-7C9C-0D0C8919626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899746-8BF7-0CA6-E40B-EDBD1A45B307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F16402-66F2-0BE7-595B-9B53B83704C0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7E3E78-0BDB-8308-EA10-E3A227F52DAD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E8AB84-6881-75E2-B550-811D650C09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C5A474-AE1A-3599-6C38-BFFD2C5365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755" y="1896589"/>
            <a:ext cx="3563494" cy="4553824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4CCA574-3E28-51B2-6D70-7C9BB19508C4}"/>
              </a:ext>
            </a:extLst>
          </p:cNvPr>
          <p:cNvSpPr/>
          <p:nvPr/>
        </p:nvSpPr>
        <p:spPr>
          <a:xfrm>
            <a:off x="5507368" y="5273951"/>
            <a:ext cx="3169397" cy="90320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B737239-235A-5331-55D3-9F0F772CF215}"/>
              </a:ext>
            </a:extLst>
          </p:cNvPr>
          <p:cNvSpPr txBox="1">
            <a:spLocks/>
          </p:cNvSpPr>
          <p:nvPr/>
        </p:nvSpPr>
        <p:spPr>
          <a:xfrm>
            <a:off x="2438449" y="3051358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إِنْشا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ءٌ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990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2FDE7-2557-E4E3-CF2E-081A2E5A5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E10BC-06CF-1434-086F-C081705B1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كراساتكم  على الصفحة 75 في ثنائيات أجيبوا عن التمرين التالي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5BBD8F-4424-973E-211C-B42EC0ED76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1A0147-814F-D11A-2F62-665C6E476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75A395-2246-3747-A9AA-B36548E66A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DF631B-8E2C-8D1B-2DC3-0F6A144216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48F9947-B119-B713-0821-B511D831359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2BAFF6-E37E-8CAD-05A4-5568C989DA0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DC1783-5060-6011-BD98-9AE43A62CE6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A1ED1A-1776-603A-14E8-84E39BCD1A4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habits, table, meubles, jouet&#10;&#10;Le contenu généré par l’IA peut être incorrect.">
            <a:extLst>
              <a:ext uri="{FF2B5EF4-FFF2-40B4-BE49-F238E27FC236}">
                <a16:creationId xmlns:a16="http://schemas.microsoft.com/office/drawing/2014/main" id="{0AF473CE-C4D1-83F2-9A83-AE84832840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275" y="657225"/>
            <a:ext cx="900113" cy="900113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9DC156-F30A-1709-CC16-3CD2EDDBB8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360" y="1680589"/>
            <a:ext cx="3188453" cy="489064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ADC0948-8A43-5D27-48F7-4D5CD374C07E}"/>
              </a:ext>
            </a:extLst>
          </p:cNvPr>
          <p:cNvSpPr/>
          <p:nvPr/>
        </p:nvSpPr>
        <p:spPr>
          <a:xfrm>
            <a:off x="3356517" y="4245110"/>
            <a:ext cx="2863237" cy="10628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5476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941D5-F15F-D6FB-E973-135D7FAA1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2AEFB2E-C058-6BF5-E467-0B4DF1D0D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أتمم بكتابة الهمزة المتوسطة المناسبة مع التعليل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8D491BB-9837-DEEE-ED83-BC2ABD5337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BD1F6D-3F6F-D9DD-CA70-E761CEEC3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CD91735-A657-EA94-0DBF-AAE929DB81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2E437E-A245-A5BC-FAFB-3852A99A02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030B5A-0789-592F-9102-DC19A32E79C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BB8BE0-A1DE-8341-6DB9-9C21A045C47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7C1716-0033-0B53-441F-D52C6CBA679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928045-1E75-F72B-A9FF-4677135D8B2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8526BA-134D-12EA-FF92-AAF2F8E194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9E0610-99EB-3313-D31A-0052E2FC1C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0940" y="1584000"/>
            <a:ext cx="5730737" cy="58679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C1FABF7-7360-B7CC-E6D1-704CEAA11B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295" y="2386791"/>
            <a:ext cx="8353410" cy="398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9577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771A7-37B0-F7D9-D21A-BA25F939D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60D18D0-5208-C55B-8EB8-FB1ECD4EF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من يصحح الكلمة الأولى؟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F16A36-FBA1-A576-0408-4A64AE7E81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69DF4A-62F7-7E21-E2B5-DC7B62A9D0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7E038E-4906-D263-9DBF-C66EF4D118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A54EE4-F67D-6433-C417-832CA2FD0B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A84D4A2-3DC9-5BBE-656A-00AC96E8121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D28E2A-69A3-76A8-E280-3CC604253CF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2665D9-D7D1-0E5D-1407-AB873DA3DD7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35624C-5B6E-B9D9-1BDA-E2FE9CC2E04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281DBA-4DDA-1E41-6D11-8F21763E9E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A58311A-FD67-8E24-2EDC-B9C3AC22C2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0940" y="1584000"/>
            <a:ext cx="5730737" cy="5867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CBBB8C-6A68-9316-BCDE-F0D99CBFFE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295" y="2386791"/>
            <a:ext cx="8353410" cy="3989365"/>
          </a:xfrm>
          <a:prstGeom prst="rect">
            <a:avLst/>
          </a:prstGeom>
        </p:spPr>
      </p:pic>
      <p:sp>
        <p:nvSpPr>
          <p:cNvPr id="23" name="Titre 2">
            <a:extLst>
              <a:ext uri="{FF2B5EF4-FFF2-40B4-BE49-F238E27FC236}">
                <a16:creationId xmlns:a16="http://schemas.microsoft.com/office/drawing/2014/main" id="{BEF58E7E-3782-1C7D-B4F7-7A935B272757}"/>
              </a:ext>
            </a:extLst>
          </p:cNvPr>
          <p:cNvSpPr txBox="1">
            <a:spLocks/>
          </p:cNvSpPr>
          <p:nvPr/>
        </p:nvSpPr>
        <p:spPr>
          <a:xfrm rot="10800000" flipV="1">
            <a:off x="5892748" y="2409093"/>
            <a:ext cx="592915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ــــئِ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Titre 2">
            <a:extLst>
              <a:ext uri="{FF2B5EF4-FFF2-40B4-BE49-F238E27FC236}">
                <a16:creationId xmlns:a16="http://schemas.microsoft.com/office/drawing/2014/main" id="{1BB5B281-6755-4E26-51A4-CA6288704C37}"/>
              </a:ext>
            </a:extLst>
          </p:cNvPr>
          <p:cNvSpPr txBox="1">
            <a:spLocks/>
          </p:cNvSpPr>
          <p:nvPr/>
        </p:nvSpPr>
        <p:spPr>
          <a:xfrm rot="10800000" flipV="1">
            <a:off x="3036791" y="2386791"/>
            <a:ext cx="592915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ءٍ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Titre 2">
            <a:extLst>
              <a:ext uri="{FF2B5EF4-FFF2-40B4-BE49-F238E27FC236}">
                <a16:creationId xmlns:a16="http://schemas.microsoft.com/office/drawing/2014/main" id="{AA0DC5BF-91CA-8A55-DFB8-908C75134766}"/>
              </a:ext>
            </a:extLst>
          </p:cNvPr>
          <p:cNvSpPr txBox="1">
            <a:spLocks/>
          </p:cNvSpPr>
          <p:nvPr/>
        </p:nvSpPr>
        <p:spPr>
          <a:xfrm rot="10800000" flipV="1">
            <a:off x="352052" y="2386791"/>
            <a:ext cx="592915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ءِ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Titre 2">
            <a:extLst>
              <a:ext uri="{FF2B5EF4-FFF2-40B4-BE49-F238E27FC236}">
                <a16:creationId xmlns:a16="http://schemas.microsoft.com/office/drawing/2014/main" id="{0E6D117E-B79F-D7F1-C6C4-DEB9C7BFC736}"/>
              </a:ext>
            </a:extLst>
          </p:cNvPr>
          <p:cNvSpPr txBox="1">
            <a:spLocks/>
          </p:cNvSpPr>
          <p:nvPr/>
        </p:nvSpPr>
        <p:spPr>
          <a:xfrm rot="10800000" flipV="1">
            <a:off x="6485663" y="3189582"/>
            <a:ext cx="592915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ءِ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Titre 2">
            <a:extLst>
              <a:ext uri="{FF2B5EF4-FFF2-40B4-BE49-F238E27FC236}">
                <a16:creationId xmlns:a16="http://schemas.microsoft.com/office/drawing/2014/main" id="{8A5C2AEF-67CD-4ABE-F0C8-75DE2D24891E}"/>
              </a:ext>
            </a:extLst>
          </p:cNvPr>
          <p:cNvSpPr txBox="1">
            <a:spLocks/>
          </p:cNvSpPr>
          <p:nvPr/>
        </p:nvSpPr>
        <p:spPr>
          <a:xfrm rot="10800000" flipV="1">
            <a:off x="7552693" y="3979681"/>
            <a:ext cx="592915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ءِ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Titre 2">
            <a:extLst>
              <a:ext uri="{FF2B5EF4-FFF2-40B4-BE49-F238E27FC236}">
                <a16:creationId xmlns:a16="http://schemas.microsoft.com/office/drawing/2014/main" id="{7DAAE7E6-8AF3-A10D-DACC-76CF228369C5}"/>
              </a:ext>
            </a:extLst>
          </p:cNvPr>
          <p:cNvSpPr txBox="1">
            <a:spLocks/>
          </p:cNvSpPr>
          <p:nvPr/>
        </p:nvSpPr>
        <p:spPr>
          <a:xfrm rot="10800000" flipV="1">
            <a:off x="6619159" y="3981222"/>
            <a:ext cx="592915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ــأَ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Titre 2">
            <a:extLst>
              <a:ext uri="{FF2B5EF4-FFF2-40B4-BE49-F238E27FC236}">
                <a16:creationId xmlns:a16="http://schemas.microsoft.com/office/drawing/2014/main" id="{A16DE677-85E2-AEE0-0C68-6DCBD5CA41D3}"/>
              </a:ext>
            </a:extLst>
          </p:cNvPr>
          <p:cNvSpPr txBox="1">
            <a:spLocks/>
          </p:cNvSpPr>
          <p:nvPr/>
        </p:nvSpPr>
        <p:spPr>
          <a:xfrm rot="10800000" flipV="1">
            <a:off x="5299833" y="3979682"/>
            <a:ext cx="592915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ئٍ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Titre 2">
            <a:extLst>
              <a:ext uri="{FF2B5EF4-FFF2-40B4-BE49-F238E27FC236}">
                <a16:creationId xmlns:a16="http://schemas.microsoft.com/office/drawing/2014/main" id="{76B72875-2104-AE0A-FA70-278821DAA302}"/>
              </a:ext>
            </a:extLst>
          </p:cNvPr>
          <p:cNvSpPr txBox="1">
            <a:spLocks/>
          </p:cNvSpPr>
          <p:nvPr/>
        </p:nvSpPr>
        <p:spPr>
          <a:xfrm rot="10800000" flipV="1">
            <a:off x="5045058" y="4782474"/>
            <a:ext cx="592915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ءِ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7" name="Titre 2">
            <a:extLst>
              <a:ext uri="{FF2B5EF4-FFF2-40B4-BE49-F238E27FC236}">
                <a16:creationId xmlns:a16="http://schemas.microsoft.com/office/drawing/2014/main" id="{398C5077-F96F-C89B-1F00-27F847773953}"/>
              </a:ext>
            </a:extLst>
          </p:cNvPr>
          <p:cNvSpPr txBox="1">
            <a:spLocks/>
          </p:cNvSpPr>
          <p:nvPr/>
        </p:nvSpPr>
        <p:spPr>
          <a:xfrm rot="10800000" flipV="1">
            <a:off x="1435827" y="4727511"/>
            <a:ext cx="592915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ءِ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8" name="Titre 2">
            <a:extLst>
              <a:ext uri="{FF2B5EF4-FFF2-40B4-BE49-F238E27FC236}">
                <a16:creationId xmlns:a16="http://schemas.microsoft.com/office/drawing/2014/main" id="{80388858-24D2-968F-640A-DEF0CE33B900}"/>
              </a:ext>
            </a:extLst>
          </p:cNvPr>
          <p:cNvSpPr txBox="1">
            <a:spLocks/>
          </p:cNvSpPr>
          <p:nvPr/>
        </p:nvSpPr>
        <p:spPr>
          <a:xfrm rot="10800000" flipV="1">
            <a:off x="5901292" y="5505668"/>
            <a:ext cx="592915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ئِ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9" name="Titre 2">
            <a:extLst>
              <a:ext uri="{FF2B5EF4-FFF2-40B4-BE49-F238E27FC236}">
                <a16:creationId xmlns:a16="http://schemas.microsoft.com/office/drawing/2014/main" id="{DD142296-D3FB-6B5D-0B46-98ECE74AEE6B}"/>
              </a:ext>
            </a:extLst>
          </p:cNvPr>
          <p:cNvSpPr txBox="1">
            <a:spLocks/>
          </p:cNvSpPr>
          <p:nvPr/>
        </p:nvSpPr>
        <p:spPr>
          <a:xfrm rot="10800000" flipV="1">
            <a:off x="3002006" y="5639654"/>
            <a:ext cx="683454" cy="5181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ـــــئٍ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92115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/>
      <p:bldP spid="14" grpId="0"/>
      <p:bldP spid="15" grpId="0"/>
      <p:bldP spid="17" grpId="0"/>
      <p:bldP spid="18" grpId="0"/>
      <p:bldP spid="19" grpId="0"/>
      <p:bldP spid="20" grpId="0"/>
      <p:bldP spid="27" grpId="0"/>
      <p:bldP spid="28" grpId="0"/>
      <p:bldP spid="2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FEA81-344A-9914-89AE-37849EF43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8ADDFC-D268-D60D-335B-0AEABAEA7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 على كراساتكم . اكتبوا الفقرة التي سأملي عليكم      (توجد الفقرة في أخر الحصة)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E478B5C-E54E-3299-AF5E-08BC71BABE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E5E8E-71E1-EE8D-7D72-769FB455EC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04DAA1-2126-19F4-FD9E-E71E9D3C93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F1BA77-9084-F0DD-4C0D-5A8735A59D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911715-C2DE-D633-D1DF-B3B32ACA781E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924C52-A96D-E4A1-8F52-FE93AA9A6FD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5A3D28-DD26-AB92-71B8-9A8180908F8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3D36C2-95B1-C17E-3025-890762D59B9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1EC74D-2C7B-9F59-95B5-8DA0FADFC4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DC0193B-860B-0C4D-86BF-F21E884AFD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360" y="1680589"/>
            <a:ext cx="3188453" cy="489064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E86F63-BE57-9446-30BD-60E04FB67F2A}"/>
              </a:ext>
            </a:extLst>
          </p:cNvPr>
          <p:cNvSpPr/>
          <p:nvPr/>
        </p:nvSpPr>
        <p:spPr>
          <a:xfrm>
            <a:off x="3315958" y="5419493"/>
            <a:ext cx="2863237" cy="6825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31565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0801-8A9F-616A-EFB1-0A7FC78B4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ADB321D-D3C0-1AC7-B393-1E6274985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.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يقدم الأستاذ التغذية الراجعة المناسبة.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845B1DF-80B2-0B43-78C0-FB358CD27A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D309F8-B6AF-FA89-BB3F-B3956E998D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E4956F4-CD56-B2E9-84C2-E874DC408D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72D08D-AE8B-C0C2-2D85-DFE8B43F2B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C9E74B-EB56-A547-4A71-DF4D96324D0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D354F8-31A3-6E5B-D94A-FE71D9FD3CE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857402-E996-6E12-9ADF-B7BD4B76A0C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C6E2E7-1F81-098B-4B16-AFBEF31F7C96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F015E7-0C6A-A450-FF3E-79FC24A2F5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463427-C8F9-B359-8A73-1B0A4713E60C}"/>
              </a:ext>
            </a:extLst>
          </p:cNvPr>
          <p:cNvSpPr/>
          <p:nvPr/>
        </p:nvSpPr>
        <p:spPr>
          <a:xfrm>
            <a:off x="648510" y="1962615"/>
            <a:ext cx="7569939" cy="4527395"/>
          </a:xfrm>
          <a:custGeom>
            <a:avLst/>
            <a:gdLst>
              <a:gd name="csX0" fmla="*/ 0 w 7569939"/>
              <a:gd name="csY0" fmla="*/ 230490 h 4527395"/>
              <a:gd name="csX1" fmla="*/ 230490 w 7569939"/>
              <a:gd name="csY1" fmla="*/ 0 h 4527395"/>
              <a:gd name="csX2" fmla="*/ 7339449 w 7569939"/>
              <a:gd name="csY2" fmla="*/ 0 h 4527395"/>
              <a:gd name="csX3" fmla="*/ 7569939 w 7569939"/>
              <a:gd name="csY3" fmla="*/ 230490 h 4527395"/>
              <a:gd name="csX4" fmla="*/ 7569939 w 7569939"/>
              <a:gd name="csY4" fmla="*/ 4296905 h 4527395"/>
              <a:gd name="csX5" fmla="*/ 7339449 w 7569939"/>
              <a:gd name="csY5" fmla="*/ 4527395 h 4527395"/>
              <a:gd name="csX6" fmla="*/ 230490 w 7569939"/>
              <a:gd name="csY6" fmla="*/ 4527395 h 4527395"/>
              <a:gd name="csX7" fmla="*/ 0 w 7569939"/>
              <a:gd name="csY7" fmla="*/ 4296905 h 4527395"/>
              <a:gd name="csX8" fmla="*/ 0 w 7569939"/>
              <a:gd name="csY8" fmla="*/ 230490 h 45273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569939" h="4527395" extrusionOk="0">
                <a:moveTo>
                  <a:pt x="0" y="230490"/>
                </a:moveTo>
                <a:cubicBezTo>
                  <a:pt x="-5530" y="112897"/>
                  <a:pt x="86004" y="-7098"/>
                  <a:pt x="230490" y="0"/>
                </a:cubicBezTo>
                <a:cubicBezTo>
                  <a:pt x="1764250" y="-60713"/>
                  <a:pt x="4926925" y="61072"/>
                  <a:pt x="7339449" y="0"/>
                </a:cubicBezTo>
                <a:cubicBezTo>
                  <a:pt x="7462669" y="1362"/>
                  <a:pt x="7556015" y="119659"/>
                  <a:pt x="7569939" y="230490"/>
                </a:cubicBezTo>
                <a:cubicBezTo>
                  <a:pt x="7594391" y="1466454"/>
                  <a:pt x="7637602" y="3074813"/>
                  <a:pt x="7569939" y="4296905"/>
                </a:cubicBezTo>
                <a:cubicBezTo>
                  <a:pt x="7579834" y="4414796"/>
                  <a:pt x="7483271" y="4528486"/>
                  <a:pt x="7339449" y="4527395"/>
                </a:cubicBezTo>
                <a:cubicBezTo>
                  <a:pt x="4042527" y="4453624"/>
                  <a:pt x="3112285" y="4371512"/>
                  <a:pt x="230490" y="4527395"/>
                </a:cubicBezTo>
                <a:cubicBezTo>
                  <a:pt x="114252" y="4528999"/>
                  <a:pt x="-17795" y="4416080"/>
                  <a:pt x="0" y="4296905"/>
                </a:cubicBezTo>
                <a:cubicBezTo>
                  <a:pt x="152408" y="3198435"/>
                  <a:pt x="73868" y="1082772"/>
                  <a:pt x="0" y="230490"/>
                </a:cubicBezTo>
                <a:close/>
              </a:path>
            </a:pathLst>
          </a:custGeom>
          <a:noFill/>
          <a:ln w="38100">
            <a:extLst>
              <a:ext uri="{C807C97D-BFC1-408E-A445-0C87EB9F89A2}">
                <ask:lineSketchStyleProps xmlns:ask="http://schemas.microsoft.com/office/drawing/2018/sketchyshapes" sd="981765707">
                  <a:prstGeom prst="roundRect">
                    <a:avLst>
                      <a:gd name="adj" fmla="val 509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BE5C11D5-5976-D946-925A-C89A754EC648}"/>
              </a:ext>
            </a:extLst>
          </p:cNvPr>
          <p:cNvSpPr txBox="1">
            <a:spLocks/>
          </p:cNvSpPr>
          <p:nvPr/>
        </p:nvSpPr>
        <p:spPr>
          <a:xfrm>
            <a:off x="648510" y="1997564"/>
            <a:ext cx="7460166" cy="4180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000" b="1" kern="1200">
                <a:solidFill>
                  <a:srgbClr val="565F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algn="r"/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اَلرَّحْمَةُ كَنْزٌ لا يَنْضَبُ، يَزْرَعُهُ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ٱلْمَرْءُ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قَلْبِهِ فَيَجْنِي ثِمارَهُ يَوْمَ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يَشاءُ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مَنْ أَسْدى مَعْروفاً لِأَخيهِ فَقَدْ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مَلَأَ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قَلْبَهُ بَهْجَةً وَ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ضِياءً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وَمَنْ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أَطْفَأَ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دَمْعَةَ مُعَوَّزٍ أَوْ أَطْعَمَ جائِعاً، نالَ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رِضاءً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يُعادِلُهُ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شَيْءٌ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فَتَراحَمُوا تَرَوْا كَيْفَ يَصْفو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ٱلْهَواءُ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وَتَطيبُ حَياةُ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ٱلضُّعَفاءِ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48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67740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Dosis ExtraBold" pitchFamily="2" charset="0"/>
              </a:rPr>
              <a:t>إنتاج كتابي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561171" y="3796310"/>
            <a:ext cx="5831379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70000"/>
            </a:pPr>
            <a:r>
              <a:rPr lang="ar-MA" sz="3200" b="1" dirty="0">
                <a:cs typeface="Microsoft Uighur" panose="02000000000000000000" pitchFamily="2" charset="-78"/>
              </a:rPr>
              <a:t>تحويل معلومات جدول إلى نص (الخطوة الأولى)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8882E-3CCB-36D4-3327-A34AD0907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BB65569-89DE-D3BB-B783-7F834C9FE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438" y="756000"/>
            <a:ext cx="6994421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نهاية هَذا ٱلدرس، سَتَكونونَ قادِرينَ عَلى تحويل معلومات جدول إلى نص. تابعوا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الفديو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3F2B40-DE58-10CB-A423-62F023AF91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19C33F-EA96-40FA-CD19-ED659A42F9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D0F4B0-44F5-9AA0-4344-486EF6253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BD3334-6841-5589-8B86-71075A1FD5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1C402E-E52F-160B-45DE-F37F0EA5271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C32535-ED29-FADA-6EED-9A02392FD98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D72852-EBD0-7468-130C-16AA1BDBF37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0B2447-47CE-BA14-A716-FC69E6C48AB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F93738-EAFE-1B3F-E58A-EAB3763C66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275" y="657225"/>
            <a:ext cx="900113" cy="900113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0D3BA53-7970-7779-DF63-3217F5572A1D}"/>
              </a:ext>
            </a:extLst>
          </p:cNvPr>
          <p:cNvSpPr txBox="1"/>
          <p:nvPr/>
        </p:nvSpPr>
        <p:spPr>
          <a:xfrm>
            <a:off x="1161387" y="3064945"/>
            <a:ext cx="6994421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تَحْويلُ مَعْلوماتِ جَدْوَلٍ إِلى نَصٍّ.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8A70A21-5181-2F00-817E-713C0F5D7E25}"/>
              </a:ext>
            </a:extLst>
          </p:cNvPr>
          <p:cNvSpPr txBox="1"/>
          <p:nvPr/>
        </p:nvSpPr>
        <p:spPr>
          <a:xfrm>
            <a:off x="745228" y="4410601"/>
            <a:ext cx="2209480" cy="90886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ٱلْاولى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22393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B6813-0802-F3E6-84EC-D7DA36919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D6DF-3FD2-2DF2-AA89-B620F6578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تساعدني مهارة تحويل معلومات جدول يتضمن علاقة سبب/ نتيجة أو مشكل/حل على كتابة نص يقدم معلومات دقيقة حول موضوع معين. سنتدرب في هذه الحصة على الخطوة الأولى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0FDBC3-0394-625E-8463-1D029C6DD0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96FB5B-0ADF-F8D5-DFA2-4B507DF190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DF79AB-5B03-7458-D41B-15AAFF3EB9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0D1CE8-6EA7-5FC4-A82E-86D4C5E61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15C943-4F11-28B7-7F10-3EF54BAA494A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A655FF-CB3B-112D-662F-9ECAD76E7C3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DD8C93-6494-4CCB-ECA6-871F791BA2C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F15585-745B-0393-B10E-55A819C2195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96188BA-2A38-CD44-8517-CEFC91C8C6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ABA2327-61BA-9F88-D168-68DC84E60FB9}"/>
              </a:ext>
            </a:extLst>
          </p:cNvPr>
          <p:cNvSpPr txBox="1"/>
          <p:nvPr/>
        </p:nvSpPr>
        <p:spPr>
          <a:xfrm>
            <a:off x="1161387" y="3064945"/>
            <a:ext cx="6994421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تَحْويلُ مَعْلوماتِ جَدْوَلٍ إِلى نَصٍّ.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54BEEF-AC05-5FF2-363D-8E6E97A4C81D}"/>
              </a:ext>
            </a:extLst>
          </p:cNvPr>
          <p:cNvSpPr txBox="1"/>
          <p:nvPr/>
        </p:nvSpPr>
        <p:spPr>
          <a:xfrm>
            <a:off x="745228" y="4410601"/>
            <a:ext cx="2209480" cy="90886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ٱلْاولى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289166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30477-B484-5BA5-AE56-FA264A73E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673A92-5402-ACE0-FA9E-9F85F4C63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الجدول التالي يقدم مجموعة من المعلومات.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242ECD-25FF-3419-6CE0-A22D4FB1A3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B8FFEE-E042-1ACD-5CE8-86EA445EF9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D47FB3-DD0B-88B5-72B3-C89C4B227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DE5183A-048F-FBD4-EC0B-BAEDE01117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A5D113-3F5A-4EB6-44EE-AE86736B24F2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FD8B7C-E398-CC8B-3520-3CEAE8A04C75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5A9C34-B5E7-4419-89BD-5309F62C182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1C3B14-AB87-1C1D-9739-A0FD6C991AD6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DDDB921-BA55-CF0F-0B68-AF6432EA25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B61815-E28B-7CE5-AABE-C55A8A6F72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346" y="2722047"/>
            <a:ext cx="8274205" cy="214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106435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79DA6-5BD7-32C5-6928-9D0A1DE4A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CE3A7E-EF57-EB2F-B90A-C8C2AB3DF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180" y="756000"/>
            <a:ext cx="625767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جَيِّداً ٱلْمَعْلوماتِ ٱلَّتي يُقَدِّمُها ٱلْجَدْوَلُ لِأُحَدِّدَ نَوْعَ ٱلْعَلاقَةِ بَيْنَ مَعْلوماتِ ٱلْجَدْوَلِ: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أَلاحِظُ بأنها من صنف سبب/ نتيجة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D464CA-4EC0-07EB-9910-15E2F9FC8B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0CE690-966E-0AC8-10FF-27212F2E63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597154-A64B-0487-1B4B-FCC26362D2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6E421C-5505-226F-DA74-22552C4394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3D2E48D-A139-C828-ED79-B776CDF960EB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CC7470-2308-F7BE-DAEE-4113B7E5C2F3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51868-DAF7-E6AA-CF89-7CE5480A54C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1692AE-4216-77B7-0B52-6C803EDC9D72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33174E9-864D-47D9-BE51-9F48147141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E67304-F1D8-3277-D84B-41CAE8684B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346" y="2722047"/>
            <a:ext cx="8274205" cy="2149887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8278412-502E-2872-34F3-EA827A077677}"/>
              </a:ext>
            </a:extLst>
          </p:cNvPr>
          <p:cNvSpPr/>
          <p:nvPr/>
        </p:nvSpPr>
        <p:spPr>
          <a:xfrm>
            <a:off x="6367346" y="2722047"/>
            <a:ext cx="1556903" cy="53410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CD5F8C9-0B1B-998D-92CB-1885ED5EE39C}"/>
              </a:ext>
            </a:extLst>
          </p:cNvPr>
          <p:cNvSpPr/>
          <p:nvPr/>
        </p:nvSpPr>
        <p:spPr>
          <a:xfrm>
            <a:off x="2238884" y="2722047"/>
            <a:ext cx="1556903" cy="53410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248E14B-5732-287F-01D9-A5AAEF60819F}"/>
              </a:ext>
            </a:extLst>
          </p:cNvPr>
          <p:cNvSpPr txBox="1">
            <a:spLocks/>
          </p:cNvSpPr>
          <p:nvPr/>
        </p:nvSpPr>
        <p:spPr>
          <a:xfrm>
            <a:off x="414345" y="1894047"/>
            <a:ext cx="800482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جَيِّداً ٱلْمَعْلوماتِ ٱلَّتي يُقَدِّمُها ٱلْجَدْوَلُ لِأُحَدِّدَ نَوْعَ ٱلْعَلاقَةِ بَيْنَ مَعْلوماتِ ٱلْجَدْوَلِ:</a:t>
            </a:r>
            <a:endParaRPr lang="fr-FR" sz="3200" dirty="0">
              <a:solidFill>
                <a:srgbClr val="002060"/>
              </a:solidFill>
            </a:endParaRPr>
          </a:p>
        </p:txBody>
      </p:sp>
      <p:pic>
        <p:nvPicPr>
          <p:cNvPr id="17" name="Graphique 16" descr="Badge 1 avec un remplissage uni">
            <a:extLst>
              <a:ext uri="{FF2B5EF4-FFF2-40B4-BE49-F238E27FC236}">
                <a16:creationId xmlns:a16="http://schemas.microsoft.com/office/drawing/2014/main" id="{2B8361D2-B741-A372-788C-9BEFA07C42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67049" y="197144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2838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D7035-96E5-0EFD-049A-B6825B3E9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451D36-CD31-4219-CFC6-1ED884FF6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كما أن المعلومات مقدمة في الجدول مرتبطة بموضوع الحق في مجموعة من الخدمات 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3175E0-AE20-5A1D-FFEB-A76251E7B1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8A23C6-91F1-70A7-6A11-1007BEB67A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7878D6-84FD-1F0F-C727-0ABDDBD9E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9E1F83-4011-BE36-B9FF-FFBF139ACC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3F0012C-1742-B4AC-52E9-B3141E29594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5B3DAE-0592-C0A9-1687-357F09EDB69F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ACBC5B-78EA-B483-176A-2A0C68ADABA9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D7E279-CA28-9B35-E4DE-251267C045C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4F1085E-9974-F00B-E584-90FC42FADA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3FC7B7-915B-BC64-60B1-640B59C4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346" y="2722047"/>
            <a:ext cx="8274205" cy="2149887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465C93-64FC-8ECE-F9DB-B6AA7014EC22}"/>
              </a:ext>
            </a:extLst>
          </p:cNvPr>
          <p:cNvSpPr/>
          <p:nvPr/>
        </p:nvSpPr>
        <p:spPr>
          <a:xfrm>
            <a:off x="7025268" y="3262881"/>
            <a:ext cx="1663283" cy="53410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8BEAB89-3E48-D6DC-3B4A-13EDB096B7D7}"/>
              </a:ext>
            </a:extLst>
          </p:cNvPr>
          <p:cNvSpPr/>
          <p:nvPr/>
        </p:nvSpPr>
        <p:spPr>
          <a:xfrm>
            <a:off x="6179195" y="3803715"/>
            <a:ext cx="2509356" cy="53410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FE47B7E-DF62-95ED-1070-240FF586CE53}"/>
              </a:ext>
            </a:extLst>
          </p:cNvPr>
          <p:cNvSpPr/>
          <p:nvPr/>
        </p:nvSpPr>
        <p:spPr>
          <a:xfrm>
            <a:off x="6924907" y="4337824"/>
            <a:ext cx="1763644" cy="53410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CC401796-4598-5F55-A46C-64881C8814ED}"/>
              </a:ext>
            </a:extLst>
          </p:cNvPr>
          <p:cNvSpPr txBox="1">
            <a:spLocks/>
          </p:cNvSpPr>
          <p:nvPr/>
        </p:nvSpPr>
        <p:spPr>
          <a:xfrm>
            <a:off x="414345" y="1894047"/>
            <a:ext cx="800482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جَيِّداً ٱلْمَعْلوماتِ ٱلَّتي يُقَدِّمُها ٱلْجَدْوَلُ لِأُحَدِّدَ نَوْعَ ٱلْعَلاقَةِ بَيْنَ مَعْلوماتِ ٱلْجَدْوَلِ:</a:t>
            </a:r>
            <a:endParaRPr lang="fr-FR" sz="3200" dirty="0">
              <a:solidFill>
                <a:srgbClr val="002060"/>
              </a:solidFill>
            </a:endParaRPr>
          </a:p>
        </p:txBody>
      </p:sp>
      <p:pic>
        <p:nvPicPr>
          <p:cNvPr id="21" name="Graphique 20" descr="Badge 1 avec un remplissage uni">
            <a:extLst>
              <a:ext uri="{FF2B5EF4-FFF2-40B4-BE49-F238E27FC236}">
                <a16:creationId xmlns:a16="http://schemas.microsoft.com/office/drawing/2014/main" id="{0CD19AE1-2AA4-60F1-14CD-60336AE716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67049" y="197144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7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  <p:bldP spid="1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EAC3E-4A98-4662-0817-DD4959F7C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919388-33D6-F4C6-B5D0-78584B1D4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بالإضافة إلى تحديد نتيجة الاستفادة من هذه الحقوق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89464A-C79B-41B2-D85D-FDA8E87E58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734048-4D32-85AB-58B7-9E67C15B9F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D5288F-D000-E85F-E4E4-E43F0E708E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A39361-A788-CF17-2E78-F28D8258F7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2C8CD08-0321-CDD1-F7B8-36DAB3D0D55A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C1647-80A2-0E07-1635-1763DFB37F5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BD58FA-24EE-5F04-5C64-06B1C9E8769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FA742D-27D9-31B2-4507-9F6926FEA242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7767A8C-49C3-8AED-15E2-CEAE11E435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B2EFEB-0653-6E53-808D-EBA027BC84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346" y="2722047"/>
            <a:ext cx="8274205" cy="2149887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60D5491-DD2C-13C6-8B79-345BAC79E0A3}"/>
              </a:ext>
            </a:extLst>
          </p:cNvPr>
          <p:cNvSpPr/>
          <p:nvPr/>
        </p:nvSpPr>
        <p:spPr>
          <a:xfrm>
            <a:off x="7025268" y="3262881"/>
            <a:ext cx="1663283" cy="53410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6FB9398-8380-1B7A-AF82-BEDDD62B4CA7}"/>
              </a:ext>
            </a:extLst>
          </p:cNvPr>
          <p:cNvSpPr/>
          <p:nvPr/>
        </p:nvSpPr>
        <p:spPr>
          <a:xfrm>
            <a:off x="6179195" y="3803715"/>
            <a:ext cx="2509356" cy="53410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A66AE81-9313-440B-BE67-361197EB194E}"/>
              </a:ext>
            </a:extLst>
          </p:cNvPr>
          <p:cNvSpPr/>
          <p:nvPr/>
        </p:nvSpPr>
        <p:spPr>
          <a:xfrm>
            <a:off x="6924907" y="4337824"/>
            <a:ext cx="1763644" cy="53410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BF43AA0-7CA4-3B7E-0096-92277EBCD6BD}"/>
              </a:ext>
            </a:extLst>
          </p:cNvPr>
          <p:cNvSpPr/>
          <p:nvPr/>
        </p:nvSpPr>
        <p:spPr>
          <a:xfrm>
            <a:off x="2163337" y="3262881"/>
            <a:ext cx="3377083" cy="534109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6B9DC6B-6EDF-5D86-427E-D7DF18CC6628}"/>
              </a:ext>
            </a:extLst>
          </p:cNvPr>
          <p:cNvSpPr/>
          <p:nvPr/>
        </p:nvSpPr>
        <p:spPr>
          <a:xfrm>
            <a:off x="2163337" y="3803715"/>
            <a:ext cx="3377083" cy="534109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E5C0453-8409-48E6-ECD9-F3934532D95E}"/>
              </a:ext>
            </a:extLst>
          </p:cNvPr>
          <p:cNvSpPr/>
          <p:nvPr/>
        </p:nvSpPr>
        <p:spPr>
          <a:xfrm>
            <a:off x="713679" y="4337823"/>
            <a:ext cx="4826742" cy="534109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A1B701E0-5128-E8E2-F120-FB0710A6B902}"/>
              </a:ext>
            </a:extLst>
          </p:cNvPr>
          <p:cNvSpPr txBox="1">
            <a:spLocks/>
          </p:cNvSpPr>
          <p:nvPr/>
        </p:nvSpPr>
        <p:spPr>
          <a:xfrm>
            <a:off x="414345" y="1894047"/>
            <a:ext cx="800482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جَيِّداً ٱلْمَعْلوماتِ ٱلَّتي يُقَدِّمُها ٱلْجَدْوَلُ لِأُحَدِّدَ نَوْعَ ٱلْعَلاقَةِ بَيْنَ مَعْلوماتِ ٱلْجَدْوَلِ:</a:t>
            </a:r>
            <a:endParaRPr lang="fr-FR" sz="3200" dirty="0">
              <a:solidFill>
                <a:srgbClr val="002060"/>
              </a:solidFill>
            </a:endParaRPr>
          </a:p>
        </p:txBody>
      </p:sp>
      <p:pic>
        <p:nvPicPr>
          <p:cNvPr id="21" name="Graphique 20" descr="Badge 1 avec un remplissage uni">
            <a:extLst>
              <a:ext uri="{FF2B5EF4-FFF2-40B4-BE49-F238E27FC236}">
                <a16:creationId xmlns:a16="http://schemas.microsoft.com/office/drawing/2014/main" id="{CA543216-0587-37BB-6163-87874B1136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67049" y="197144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0547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1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2B9DC-8B54-72A2-427E-EAAF7D854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DFD49F-4F01-2166-2E31-A1A7CE2B5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بدقة الموضوع الذي تقدمه معلومات الجدول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</a:t>
            </a:r>
            <a:endParaRPr lang="fr-FR" sz="2400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683C9E1-CC98-CC7C-402B-7242FC2B86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4B1DE8-3299-713C-2163-EA616B7C31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E0A750-C3DB-B472-F99C-54252831D8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DBEF8F-E51C-A01B-6765-8B8E7476DB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C4CED0-9263-0C49-5E06-B3310E91110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CE11C-1078-8C09-D931-8681E072E582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BF6E93-8904-8C55-1AB5-2C48722228D1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9DF65C-D693-DFE0-EED3-69F140688F5C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C6B3C5B-979C-CB3E-017B-80D78AA39B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7F1D7C-99D0-DBAF-9772-01E850C15D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346" y="2722047"/>
            <a:ext cx="8274205" cy="2149887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5923F592-9016-A7C0-F48E-D77DEF3D01F7}"/>
              </a:ext>
            </a:extLst>
          </p:cNvPr>
          <p:cNvSpPr txBox="1">
            <a:spLocks/>
          </p:cNvSpPr>
          <p:nvPr/>
        </p:nvSpPr>
        <p:spPr>
          <a:xfrm>
            <a:off x="3056520" y="1896589"/>
            <a:ext cx="508495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بِدِقَّةٍ ٱلْمَوْضوعَ ٱلَّذي تُقَدِّمُهُ مَعْلوماتُ ٱلنَّصِّ:</a:t>
            </a:r>
            <a:endParaRPr lang="fr-FR" sz="3200" dirty="0">
              <a:solidFill>
                <a:srgbClr val="002060"/>
              </a:solidFill>
            </a:endParaRPr>
          </a:p>
        </p:txBody>
      </p:sp>
      <p:pic>
        <p:nvPicPr>
          <p:cNvPr id="21" name="Graphique 20" descr="Badge avec un remplissage uni">
            <a:extLst>
              <a:ext uri="{FF2B5EF4-FFF2-40B4-BE49-F238E27FC236}">
                <a16:creationId xmlns:a16="http://schemas.microsoft.com/office/drawing/2014/main" id="{0773FE45-BD08-04A6-2D84-335CCB3D6A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41475" y="1981580"/>
            <a:ext cx="422492" cy="422492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23DE7B0C-FEE9-FB7F-28D0-3668A363DB84}"/>
              </a:ext>
            </a:extLst>
          </p:cNvPr>
          <p:cNvSpPr txBox="1">
            <a:spLocks/>
          </p:cNvSpPr>
          <p:nvPr/>
        </p:nvSpPr>
        <p:spPr>
          <a:xfrm>
            <a:off x="414346" y="5085392"/>
            <a:ext cx="8274204" cy="1202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اَلْمَوْضوعُ:حُقوقِ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ٱلطِّفْلِ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وَٱلنَّتائجُ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ٱلإيجابيَّةُ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ٱلْمُترتِّبةَ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على تحقيقِها .</a:t>
            </a:r>
            <a:endParaRPr lang="fr-FR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9859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وصف المظهر الخارجي لشخص؟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6E344E-48CE-BF76-9096-30834740EB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01B7E28-F4E0-B88A-6ED7-73D79AD9CA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776E33-4290-BAA5-0088-49C4A0B95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3F7205-A1DE-7EED-B902-3454377566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C9D345F-6813-1D1E-B30F-3C44BC01FE5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93B774-5F28-9E89-B42E-1635402EA76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2B18F5-FAE9-A77B-EDEA-6E2CF7D5A75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9BEFC1-D6F7-5564-F01A-B9D33F696AF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6FDC35-3B9F-E58D-B6B2-40E7A876A588}"/>
              </a:ext>
            </a:extLst>
          </p:cNvPr>
          <p:cNvSpPr txBox="1"/>
          <p:nvPr/>
        </p:nvSpPr>
        <p:spPr>
          <a:xfrm>
            <a:off x="1161387" y="3064945"/>
            <a:ext cx="6994421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تَحْويلُ مَعْلوماتِ جَدْوَلٍ إِلى نَصٍّ.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E747BD-1A62-644C-54B5-CEC2CBEFFE56}"/>
              </a:ext>
            </a:extLst>
          </p:cNvPr>
          <p:cNvSpPr txBox="1"/>
          <p:nvPr/>
        </p:nvSpPr>
        <p:spPr>
          <a:xfrm>
            <a:off x="745228" y="4410601"/>
            <a:ext cx="2209480" cy="90886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ٱلْاولى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5914046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A9EADE-9030-1AB9-CDD3-0729ED6E3F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38F119-8A81-A55E-5BF4-493E486C4B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709CCA-802B-1568-90DB-1240012F33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28BAA4-9850-FBD9-5273-32FB7B9105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FD9F9AF-83B4-7654-6813-CDD12BA2AAD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8E0FF4-4E41-405E-EC1E-B4E3CE1C0BE1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38BD5B-01A3-5720-28D2-216BF3DBE56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CB764F-1B2C-C9F9-7C93-0B5526F9689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3EDCDF6D-1624-9B81-0C6B-D9DBF8A9C544}"/>
              </a:ext>
            </a:extLst>
          </p:cNvPr>
          <p:cNvGrpSpPr/>
          <p:nvPr/>
        </p:nvGrpSpPr>
        <p:grpSpPr>
          <a:xfrm>
            <a:off x="169018" y="2986866"/>
            <a:ext cx="8409904" cy="612000"/>
            <a:chOff x="169018" y="2986866"/>
            <a:chExt cx="8409904" cy="612000"/>
          </a:xfrm>
        </p:grpSpPr>
        <p:sp>
          <p:nvSpPr>
            <p:cNvPr id="4" name="Titre 1">
              <a:extLst>
                <a:ext uri="{FF2B5EF4-FFF2-40B4-BE49-F238E27FC236}">
                  <a16:creationId xmlns:a16="http://schemas.microsoft.com/office/drawing/2014/main" id="{F482A666-DE29-EBE0-465B-13AAD417706C}"/>
                </a:ext>
              </a:extLst>
            </p:cNvPr>
            <p:cNvSpPr txBox="1">
              <a:spLocks/>
            </p:cNvSpPr>
            <p:nvPr/>
          </p:nvSpPr>
          <p:spPr>
            <a:xfrm>
              <a:off x="169018" y="2986866"/>
              <a:ext cx="800482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أَقْرَأُ جَيِّداً ٱلْمَعْلوماتِ ٱلَّتي يُقَدِّمُها ٱلْجَدْوَلُ لِأُحَدِّدَ نَوْعَ ٱلْعَلاقَةِ بَيْنَ مَعْلوماتِ ٱلْجَدْوَلِ: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5" name="Graphique 4" descr="Badge 1 avec un remplissage uni">
              <a:extLst>
                <a:ext uri="{FF2B5EF4-FFF2-40B4-BE49-F238E27FC236}">
                  <a16:creationId xmlns:a16="http://schemas.microsoft.com/office/drawing/2014/main" id="{7C63D448-D7C4-90C7-667D-883436B96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21722" y="3064266"/>
              <a:ext cx="457200" cy="457200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5E37E03-64A9-5251-6907-6B046EF3CBA0}"/>
              </a:ext>
            </a:extLst>
          </p:cNvPr>
          <p:cNvGrpSpPr/>
          <p:nvPr/>
        </p:nvGrpSpPr>
        <p:grpSpPr>
          <a:xfrm>
            <a:off x="3036767" y="3676266"/>
            <a:ext cx="5507447" cy="612000"/>
            <a:chOff x="3036767" y="3676266"/>
            <a:chExt cx="5507447" cy="612000"/>
          </a:xfrm>
        </p:grpSpPr>
        <p:sp>
          <p:nvSpPr>
            <p:cNvPr id="7" name="Titre 1">
              <a:extLst>
                <a:ext uri="{FF2B5EF4-FFF2-40B4-BE49-F238E27FC236}">
                  <a16:creationId xmlns:a16="http://schemas.microsoft.com/office/drawing/2014/main" id="{C8BAF7D3-7D9E-5110-1E5E-8EF702E034DD}"/>
                </a:ext>
              </a:extLst>
            </p:cNvPr>
            <p:cNvSpPr txBox="1">
              <a:spLocks/>
            </p:cNvSpPr>
            <p:nvPr/>
          </p:nvSpPr>
          <p:spPr>
            <a:xfrm>
              <a:off x="3036767" y="3676266"/>
              <a:ext cx="508495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أُحَدِّدُ بِدِقَّةٍ ٱلْمَوْضوعَ ٱلَّذي تُقَدِّمُهُ مَعْلوماتُ ٱلنَّصِّ: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15" name="Graphique 14" descr="Badge avec un remplissage uni">
              <a:extLst>
                <a:ext uri="{FF2B5EF4-FFF2-40B4-BE49-F238E27FC236}">
                  <a16:creationId xmlns:a16="http://schemas.microsoft.com/office/drawing/2014/main" id="{7282AB48-DD19-DFE4-7533-2BDB8BBE7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121722" y="3761257"/>
              <a:ext cx="422492" cy="422492"/>
            </a:xfrm>
            <a:prstGeom prst="rect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DB54120C-0135-4A36-6E4A-BC081DE05334}"/>
              </a:ext>
            </a:extLst>
          </p:cNvPr>
          <p:cNvSpPr txBox="1">
            <a:spLocks/>
          </p:cNvSpPr>
          <p:nvPr/>
        </p:nvSpPr>
        <p:spPr>
          <a:xfrm>
            <a:off x="1672683" y="2158866"/>
            <a:ext cx="554310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ٱلْأولى لِتَحْويلِ مَعْلوماتِ جَدْوَلٍ إِلى نَصٍّ: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9886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DE1F4-D462-82B2-9BB8-93B41481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A3D63-1933-BB83-4857-6870E10B6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الأن سنصل بين كل عنصر من عناصر العمود الأول من الجدول بعناصر العمود الثاني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1A6C86E-614F-EB3A-8F62-A8544E3491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798085-0A79-DFFB-9E80-9F17741D0F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EE8CAC-1BCD-23D1-14F0-27D746200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73F3FA-5E59-55DB-9119-AFEF0D5DCB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463A453-D3D6-42E1-60E1-93BF198A0F9A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D93F0-EBA2-2896-C595-CC1800F0BE2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AEDA58-A52B-0123-9CB2-3F342127149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1EB3CA-2942-1E27-40AD-9AD027D0A63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9" name="Espace réservé pour une image  38">
            <a:extLst>
              <a:ext uri="{FF2B5EF4-FFF2-40B4-BE49-F238E27FC236}">
                <a16:creationId xmlns:a16="http://schemas.microsoft.com/office/drawing/2014/main" id="{B537CCF8-62BE-CD0E-9F33-5FE20C78D0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E486E0A6-11FE-3F8C-AD4F-08D9EB9551ED}"/>
              </a:ext>
            </a:extLst>
          </p:cNvPr>
          <p:cNvGrpSpPr/>
          <p:nvPr/>
        </p:nvGrpSpPr>
        <p:grpSpPr>
          <a:xfrm>
            <a:off x="0" y="2165001"/>
            <a:ext cx="8958092" cy="3974758"/>
            <a:chOff x="0" y="2165001"/>
            <a:chExt cx="8958092" cy="3974758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81E43AB6-2292-A070-3ADC-4CF388B11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1412" y="2165001"/>
              <a:ext cx="8422279" cy="3974758"/>
            </a:xfrm>
            <a:prstGeom prst="rect">
              <a:avLst/>
            </a:prstGeom>
          </p:spPr>
        </p:pic>
        <p:sp>
          <p:nvSpPr>
            <p:cNvPr id="29" name="Titre 1">
              <a:extLst>
                <a:ext uri="{FF2B5EF4-FFF2-40B4-BE49-F238E27FC236}">
                  <a16:creationId xmlns:a16="http://schemas.microsoft.com/office/drawing/2014/main" id="{36552CDA-1CBB-0152-E7E6-D06870479CAC}"/>
                </a:ext>
              </a:extLst>
            </p:cNvPr>
            <p:cNvSpPr txBox="1">
              <a:spLocks/>
            </p:cNvSpPr>
            <p:nvPr/>
          </p:nvSpPr>
          <p:spPr>
            <a:xfrm>
              <a:off x="4453518" y="3339831"/>
              <a:ext cx="4095110" cy="8125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3600" b="1" dirty="0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خَرَجَ سامي في ٱلْبَرْدِ بِدونِ مِعْطَفٍ.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  <p:sp>
          <p:nvSpPr>
            <p:cNvPr id="40" name="Titre 1">
              <a:extLst>
                <a:ext uri="{FF2B5EF4-FFF2-40B4-BE49-F238E27FC236}">
                  <a16:creationId xmlns:a16="http://schemas.microsoft.com/office/drawing/2014/main" id="{7FECCF7F-4FF0-945F-5B87-C9F0D1560BFD}"/>
                </a:ext>
              </a:extLst>
            </p:cNvPr>
            <p:cNvSpPr txBox="1">
              <a:spLocks/>
            </p:cNvSpPr>
            <p:nvPr/>
          </p:nvSpPr>
          <p:spPr>
            <a:xfrm>
              <a:off x="4425787" y="4199260"/>
              <a:ext cx="4095110" cy="8125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3600" b="1" dirty="0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لَمْ يَنَمْ جَيِّداً وَتَعِبَ كَثيراً.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  <p:sp>
          <p:nvSpPr>
            <p:cNvPr id="41" name="Titre 1">
              <a:extLst>
                <a:ext uri="{FF2B5EF4-FFF2-40B4-BE49-F238E27FC236}">
                  <a16:creationId xmlns:a16="http://schemas.microsoft.com/office/drawing/2014/main" id="{1F797B33-012C-6428-DD36-E3DEDA54F5FD}"/>
                </a:ext>
              </a:extLst>
            </p:cNvPr>
            <p:cNvSpPr txBox="1">
              <a:spLocks/>
            </p:cNvSpPr>
            <p:nvPr/>
          </p:nvSpPr>
          <p:spPr>
            <a:xfrm>
              <a:off x="4453518" y="5223132"/>
              <a:ext cx="4095110" cy="8125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3600" b="1" dirty="0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جَلَسَ بِجانِبِ صَديقِهِ ٱلْمَريضِ طَويلاً.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  <p:sp>
          <p:nvSpPr>
            <p:cNvPr id="42" name="Titre 1">
              <a:extLst>
                <a:ext uri="{FF2B5EF4-FFF2-40B4-BE49-F238E27FC236}">
                  <a16:creationId xmlns:a16="http://schemas.microsoft.com/office/drawing/2014/main" id="{1BB1EE79-1F19-11DC-CA82-EDDAF3B8484A}"/>
                </a:ext>
              </a:extLst>
            </p:cNvPr>
            <p:cNvSpPr txBox="1">
              <a:spLocks/>
            </p:cNvSpPr>
            <p:nvPr/>
          </p:nvSpPr>
          <p:spPr>
            <a:xfrm>
              <a:off x="43729" y="3187328"/>
              <a:ext cx="4154726" cy="8125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3600" b="1" dirty="0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ضَعُفَ جِسْمُهُ وَلَمْ يَسْتَطِعِ </a:t>
              </a:r>
              <a:r>
                <a:rPr lang="ar-MA" sz="3600" b="1" dirty="0" err="1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ٱلدِّفاعَ</a:t>
              </a:r>
              <a:r>
                <a:rPr lang="ar-MA" sz="3600" b="1" dirty="0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عَنْ نَفْسِهِ.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  <p:sp>
          <p:nvSpPr>
            <p:cNvPr id="43" name="Titre 1">
              <a:extLst>
                <a:ext uri="{FF2B5EF4-FFF2-40B4-BE49-F238E27FC236}">
                  <a16:creationId xmlns:a16="http://schemas.microsoft.com/office/drawing/2014/main" id="{AB235022-2998-6A4D-A0AB-FD47B5FD53CA}"/>
                </a:ext>
              </a:extLst>
            </p:cNvPr>
            <p:cNvSpPr txBox="1">
              <a:spLocks/>
            </p:cNvSpPr>
            <p:nvPr/>
          </p:nvSpPr>
          <p:spPr>
            <a:xfrm>
              <a:off x="161836" y="4257269"/>
              <a:ext cx="4095110" cy="8125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3600" b="1" dirty="0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نَقَلَ عَدْوى ٱلزُّكامِ إِلَيْهِ بِدونِ قَصْدٍ.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  <p:sp>
          <p:nvSpPr>
            <p:cNvPr id="44" name="Titre 1">
              <a:extLst>
                <a:ext uri="{FF2B5EF4-FFF2-40B4-BE49-F238E27FC236}">
                  <a16:creationId xmlns:a16="http://schemas.microsoft.com/office/drawing/2014/main" id="{235497EB-A6D0-299B-24A2-A229054307BD}"/>
                </a:ext>
              </a:extLst>
            </p:cNvPr>
            <p:cNvSpPr txBox="1">
              <a:spLocks/>
            </p:cNvSpPr>
            <p:nvPr/>
          </p:nvSpPr>
          <p:spPr>
            <a:xfrm>
              <a:off x="0" y="5198514"/>
              <a:ext cx="4095110" cy="8125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3600" b="1" dirty="0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أَصابَهُ ٱلزُّكامُ وَآلَمَهُ حَلْقُهُ.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  <p:pic>
          <p:nvPicPr>
            <p:cNvPr id="46" name="Graphique 45" descr="Badge 1 avec un remplissage uni">
              <a:extLst>
                <a:ext uri="{FF2B5EF4-FFF2-40B4-BE49-F238E27FC236}">
                  <a16:creationId xmlns:a16="http://schemas.microsoft.com/office/drawing/2014/main" id="{A11E95A1-8741-B2E6-A53F-F72445504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474039" y="3542677"/>
              <a:ext cx="457200" cy="457200"/>
            </a:xfrm>
            <a:prstGeom prst="rect">
              <a:avLst/>
            </a:prstGeom>
          </p:spPr>
        </p:pic>
        <p:pic>
          <p:nvPicPr>
            <p:cNvPr id="48" name="Graphique 47" descr="Badge avec un remplissage uni">
              <a:extLst>
                <a:ext uri="{FF2B5EF4-FFF2-40B4-BE49-F238E27FC236}">
                  <a16:creationId xmlns:a16="http://schemas.microsoft.com/office/drawing/2014/main" id="{5DA81976-A88B-BE2F-A2BB-B11321ADC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500892" y="4376934"/>
              <a:ext cx="457200" cy="457200"/>
            </a:xfrm>
            <a:prstGeom prst="rect">
              <a:avLst/>
            </a:prstGeom>
          </p:spPr>
        </p:pic>
        <p:pic>
          <p:nvPicPr>
            <p:cNvPr id="50" name="Graphique 49" descr="Badge 3 avec un remplissage uni">
              <a:extLst>
                <a:ext uri="{FF2B5EF4-FFF2-40B4-BE49-F238E27FC236}">
                  <a16:creationId xmlns:a16="http://schemas.microsoft.com/office/drawing/2014/main" id="{92CD1179-0D89-E7F9-B793-AA9279A61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520897" y="5390750"/>
              <a:ext cx="437195" cy="437195"/>
            </a:xfrm>
            <a:prstGeom prst="rect">
              <a:avLst/>
            </a:prstGeom>
          </p:spPr>
        </p:pic>
        <p:pic>
          <p:nvPicPr>
            <p:cNvPr id="52" name="Graphique 51" descr="Badge 4 avec un remplissage uni">
              <a:extLst>
                <a:ext uri="{FF2B5EF4-FFF2-40B4-BE49-F238E27FC236}">
                  <a16:creationId xmlns:a16="http://schemas.microsoft.com/office/drawing/2014/main" id="{9EEC8FD6-B97C-2288-3E8F-830225378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174657" y="3424818"/>
              <a:ext cx="483941" cy="483941"/>
            </a:xfrm>
            <a:prstGeom prst="rect">
              <a:avLst/>
            </a:prstGeom>
          </p:spPr>
        </p:pic>
        <p:pic>
          <p:nvPicPr>
            <p:cNvPr id="54" name="Graphique 53" descr="Badge 5 avec un remplissage uni">
              <a:extLst>
                <a:ext uri="{FF2B5EF4-FFF2-40B4-BE49-F238E27FC236}">
                  <a16:creationId xmlns:a16="http://schemas.microsoft.com/office/drawing/2014/main" id="{666953EE-3FAB-D405-037D-9831E1609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142993" y="4448690"/>
              <a:ext cx="483941" cy="483941"/>
            </a:xfrm>
            <a:prstGeom prst="rect">
              <a:avLst/>
            </a:prstGeom>
          </p:spPr>
        </p:pic>
        <p:pic>
          <p:nvPicPr>
            <p:cNvPr id="56" name="Graphique 55" descr="Badge 6 avec un remplissage uni">
              <a:extLst>
                <a:ext uri="{FF2B5EF4-FFF2-40B4-BE49-F238E27FC236}">
                  <a16:creationId xmlns:a16="http://schemas.microsoft.com/office/drawing/2014/main" id="{A2FABF74-C8FB-B70A-5728-2ED3F7CB1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120505" y="5412197"/>
              <a:ext cx="483941" cy="4839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7523845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3E299-4654-8A1F-C5EA-A08C9CFB8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C1C8E-B614-B05D-5306-28736CFE9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برط الجملة الأولى 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لتظهر الإجابات.</a:t>
            </a:r>
            <a:endParaRPr lang="fr-FR" sz="2400" i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90103E-E389-2FD4-DECD-E0488C13E9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B9929-2EFA-6C6C-308C-1BA9543216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4F424F-79DC-D139-CC6C-103A0B61F8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FE8740-98E2-7D24-4BFD-42782E93C7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49109E9-5306-41CD-3F8B-3B12259CC240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EFEA2-8665-7FD1-E47A-9F3CC6761B7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4E24C-C41C-8FD6-3708-FC149FBF4AC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DE85F0-FDA7-9076-7E50-356985B0A2CF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383C4B3-7DBF-93E5-DFC7-ED795210FA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A6B04065-A8BC-D99D-8840-5E5543E94012}"/>
              </a:ext>
            </a:extLst>
          </p:cNvPr>
          <p:cNvGrpSpPr/>
          <p:nvPr/>
        </p:nvGrpSpPr>
        <p:grpSpPr>
          <a:xfrm>
            <a:off x="0" y="2165001"/>
            <a:ext cx="8958092" cy="3974758"/>
            <a:chOff x="0" y="2165001"/>
            <a:chExt cx="8958092" cy="3974758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D385E63-74AF-D3C0-14F7-40CFA8DB5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1412" y="2165001"/>
              <a:ext cx="8422279" cy="3974758"/>
            </a:xfrm>
            <a:prstGeom prst="rect">
              <a:avLst/>
            </a:prstGeom>
          </p:spPr>
        </p:pic>
        <p:sp>
          <p:nvSpPr>
            <p:cNvPr id="18" name="Titre 1">
              <a:extLst>
                <a:ext uri="{FF2B5EF4-FFF2-40B4-BE49-F238E27FC236}">
                  <a16:creationId xmlns:a16="http://schemas.microsoft.com/office/drawing/2014/main" id="{DFFDC176-3101-03B5-FA26-03A69EB45090}"/>
                </a:ext>
              </a:extLst>
            </p:cNvPr>
            <p:cNvSpPr txBox="1">
              <a:spLocks/>
            </p:cNvSpPr>
            <p:nvPr/>
          </p:nvSpPr>
          <p:spPr>
            <a:xfrm>
              <a:off x="4453518" y="3339831"/>
              <a:ext cx="4095110" cy="8125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3600" b="1" dirty="0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خَرَجَ سامي في ٱلْبَرْدِ بِدونِ مِعْطَفٍ.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  <p:sp>
          <p:nvSpPr>
            <p:cNvPr id="19" name="Titre 1">
              <a:extLst>
                <a:ext uri="{FF2B5EF4-FFF2-40B4-BE49-F238E27FC236}">
                  <a16:creationId xmlns:a16="http://schemas.microsoft.com/office/drawing/2014/main" id="{3597E2E8-C1DA-C2F4-74E7-1918D9C70DEA}"/>
                </a:ext>
              </a:extLst>
            </p:cNvPr>
            <p:cNvSpPr txBox="1">
              <a:spLocks/>
            </p:cNvSpPr>
            <p:nvPr/>
          </p:nvSpPr>
          <p:spPr>
            <a:xfrm>
              <a:off x="4425787" y="4199260"/>
              <a:ext cx="4095110" cy="8125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3600" b="1" dirty="0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لَمْ يَنَمْ جَيِّداً وَتَعِبَ كَثيراً.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  <p:sp>
          <p:nvSpPr>
            <p:cNvPr id="22" name="Titre 1">
              <a:extLst>
                <a:ext uri="{FF2B5EF4-FFF2-40B4-BE49-F238E27FC236}">
                  <a16:creationId xmlns:a16="http://schemas.microsoft.com/office/drawing/2014/main" id="{ED53597C-C123-81BD-1B0C-276262EA16F3}"/>
                </a:ext>
              </a:extLst>
            </p:cNvPr>
            <p:cNvSpPr txBox="1">
              <a:spLocks/>
            </p:cNvSpPr>
            <p:nvPr/>
          </p:nvSpPr>
          <p:spPr>
            <a:xfrm>
              <a:off x="4453518" y="5223132"/>
              <a:ext cx="4095110" cy="8125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3600" b="1" dirty="0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جَلَسَ بِجانِبِ صَديقِهِ ٱلْمَريضِ طَويلاً.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  <p:sp>
          <p:nvSpPr>
            <p:cNvPr id="23" name="Titre 1">
              <a:extLst>
                <a:ext uri="{FF2B5EF4-FFF2-40B4-BE49-F238E27FC236}">
                  <a16:creationId xmlns:a16="http://schemas.microsoft.com/office/drawing/2014/main" id="{9D68A52B-58B9-7F99-6E32-ECB2EAFBB7AD}"/>
                </a:ext>
              </a:extLst>
            </p:cNvPr>
            <p:cNvSpPr txBox="1">
              <a:spLocks/>
            </p:cNvSpPr>
            <p:nvPr/>
          </p:nvSpPr>
          <p:spPr>
            <a:xfrm>
              <a:off x="43729" y="3187328"/>
              <a:ext cx="4154726" cy="8125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3600" b="1" dirty="0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ضَعُفَ جِسْمُهُ وَلَمْ يَسْتَطِعِ </a:t>
              </a:r>
              <a:r>
                <a:rPr lang="ar-MA" sz="3600" b="1" dirty="0" err="1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ٱلدِّفاعَ</a:t>
              </a:r>
              <a:r>
                <a:rPr lang="ar-MA" sz="3600" b="1" dirty="0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عَنْ نَفْسِهِ.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  <p:sp>
          <p:nvSpPr>
            <p:cNvPr id="25" name="Titre 1">
              <a:extLst>
                <a:ext uri="{FF2B5EF4-FFF2-40B4-BE49-F238E27FC236}">
                  <a16:creationId xmlns:a16="http://schemas.microsoft.com/office/drawing/2014/main" id="{53A9D834-676F-7477-DAA8-3BA0EA9ACEEC}"/>
                </a:ext>
              </a:extLst>
            </p:cNvPr>
            <p:cNvSpPr txBox="1">
              <a:spLocks/>
            </p:cNvSpPr>
            <p:nvPr/>
          </p:nvSpPr>
          <p:spPr>
            <a:xfrm>
              <a:off x="161836" y="4257269"/>
              <a:ext cx="4095110" cy="8125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3600" b="1" dirty="0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نَقَلَ عَدْوى ٱلزُّكامِ إِلَيْهِ بِدونِ قَصْدٍ.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  <p:sp>
          <p:nvSpPr>
            <p:cNvPr id="26" name="Titre 1">
              <a:extLst>
                <a:ext uri="{FF2B5EF4-FFF2-40B4-BE49-F238E27FC236}">
                  <a16:creationId xmlns:a16="http://schemas.microsoft.com/office/drawing/2014/main" id="{2D6EB9FB-797E-8C33-3542-503633CCAD0E}"/>
                </a:ext>
              </a:extLst>
            </p:cNvPr>
            <p:cNvSpPr txBox="1">
              <a:spLocks/>
            </p:cNvSpPr>
            <p:nvPr/>
          </p:nvSpPr>
          <p:spPr>
            <a:xfrm>
              <a:off x="0" y="5198514"/>
              <a:ext cx="4095110" cy="8125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3600" b="1" dirty="0">
                  <a:solidFill>
                    <a:srgbClr val="002060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أَصابَهُ ٱلزُّكامُ وَآلَمَهُ حَلْقُهُ.</a:t>
              </a:r>
              <a:endParaRPr lang="fr-FR" sz="3600" dirty="0">
                <a:solidFill>
                  <a:srgbClr val="002060"/>
                </a:solidFill>
              </a:endParaRPr>
            </a:p>
          </p:txBody>
        </p:sp>
        <p:pic>
          <p:nvPicPr>
            <p:cNvPr id="27" name="Graphique 26" descr="Badge 1 avec un remplissage uni">
              <a:extLst>
                <a:ext uri="{FF2B5EF4-FFF2-40B4-BE49-F238E27FC236}">
                  <a16:creationId xmlns:a16="http://schemas.microsoft.com/office/drawing/2014/main" id="{CCED158C-103A-56F9-FD20-E2F50ED8E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474039" y="3542677"/>
              <a:ext cx="457200" cy="457200"/>
            </a:xfrm>
            <a:prstGeom prst="rect">
              <a:avLst/>
            </a:prstGeom>
          </p:spPr>
        </p:pic>
        <p:pic>
          <p:nvPicPr>
            <p:cNvPr id="28" name="Graphique 27" descr="Badge avec un remplissage uni">
              <a:extLst>
                <a:ext uri="{FF2B5EF4-FFF2-40B4-BE49-F238E27FC236}">
                  <a16:creationId xmlns:a16="http://schemas.microsoft.com/office/drawing/2014/main" id="{9E424621-753D-1CFE-5F25-9707FAC6B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500892" y="4376934"/>
              <a:ext cx="457200" cy="457200"/>
            </a:xfrm>
            <a:prstGeom prst="rect">
              <a:avLst/>
            </a:prstGeom>
          </p:spPr>
        </p:pic>
        <p:pic>
          <p:nvPicPr>
            <p:cNvPr id="29" name="Graphique 28" descr="Badge 3 avec un remplissage uni">
              <a:extLst>
                <a:ext uri="{FF2B5EF4-FFF2-40B4-BE49-F238E27FC236}">
                  <a16:creationId xmlns:a16="http://schemas.microsoft.com/office/drawing/2014/main" id="{93FFD21F-1A9F-91F9-561F-C94908D02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520897" y="5390750"/>
              <a:ext cx="437195" cy="437195"/>
            </a:xfrm>
            <a:prstGeom prst="rect">
              <a:avLst/>
            </a:prstGeom>
          </p:spPr>
        </p:pic>
        <p:pic>
          <p:nvPicPr>
            <p:cNvPr id="30" name="Graphique 29" descr="Badge 4 avec un remplissage uni">
              <a:extLst>
                <a:ext uri="{FF2B5EF4-FFF2-40B4-BE49-F238E27FC236}">
                  <a16:creationId xmlns:a16="http://schemas.microsoft.com/office/drawing/2014/main" id="{D42DD118-6096-9881-958F-A0E3CA80A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174657" y="3424818"/>
              <a:ext cx="483941" cy="483941"/>
            </a:xfrm>
            <a:prstGeom prst="rect">
              <a:avLst/>
            </a:prstGeom>
          </p:spPr>
        </p:pic>
        <p:pic>
          <p:nvPicPr>
            <p:cNvPr id="31" name="Graphique 30" descr="Badge 5 avec un remplissage uni">
              <a:extLst>
                <a:ext uri="{FF2B5EF4-FFF2-40B4-BE49-F238E27FC236}">
                  <a16:creationId xmlns:a16="http://schemas.microsoft.com/office/drawing/2014/main" id="{39FF538B-242B-2706-CAD8-548B0CA44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142993" y="4448690"/>
              <a:ext cx="483941" cy="483941"/>
            </a:xfrm>
            <a:prstGeom prst="rect">
              <a:avLst/>
            </a:prstGeom>
          </p:spPr>
        </p:pic>
        <p:pic>
          <p:nvPicPr>
            <p:cNvPr id="32" name="Graphique 31" descr="Badge 6 avec un remplissage uni">
              <a:extLst>
                <a:ext uri="{FF2B5EF4-FFF2-40B4-BE49-F238E27FC236}">
                  <a16:creationId xmlns:a16="http://schemas.microsoft.com/office/drawing/2014/main" id="{DB396490-8E0D-A0AB-6FAD-173F39FFE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120505" y="5412197"/>
              <a:ext cx="483941" cy="483941"/>
            </a:xfrm>
            <a:prstGeom prst="rect">
              <a:avLst/>
            </a:prstGeom>
          </p:spPr>
        </p:pic>
      </p:grp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0D70B956-96D8-65E5-7BB0-7EC81BC7282D}"/>
              </a:ext>
            </a:extLst>
          </p:cNvPr>
          <p:cNvCxnSpPr/>
          <p:nvPr/>
        </p:nvCxnSpPr>
        <p:spPr>
          <a:xfrm flipH="1">
            <a:off x="4453518" y="3791415"/>
            <a:ext cx="278069" cy="176189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F1C28964-B2A3-0F98-6AC6-552CB3B58365}"/>
              </a:ext>
            </a:extLst>
          </p:cNvPr>
          <p:cNvCxnSpPr>
            <a:cxnSpLocks/>
          </p:cNvCxnSpPr>
          <p:nvPr/>
        </p:nvCxnSpPr>
        <p:spPr>
          <a:xfrm flipH="1" flipV="1">
            <a:off x="4476522" y="3666788"/>
            <a:ext cx="1252283" cy="93874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F7737202-018F-E206-078D-F8B52A2457C4}"/>
              </a:ext>
            </a:extLst>
          </p:cNvPr>
          <p:cNvCxnSpPr>
            <a:cxnSpLocks/>
          </p:cNvCxnSpPr>
          <p:nvPr/>
        </p:nvCxnSpPr>
        <p:spPr>
          <a:xfrm flipH="1" flipV="1">
            <a:off x="4476522" y="4878476"/>
            <a:ext cx="372261" cy="79608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251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7373A-0FD9-4364-8EFF-1355B291E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539AD5-4A7C-F6A3-D39D-32FCB55E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يحدد العلاقة بين جمل العمود الأول و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جمل العمود الثاني : سبب-نتيجة أم مشكل-حل؟</a:t>
            </a:r>
            <a:b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.</a:t>
            </a:r>
            <a:endParaRPr lang="fr-FR" sz="2400" i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13F2958-0348-1168-D3B0-5658E70655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084C95-0B09-139F-6524-44F45A8C97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135648-71B5-8897-C42B-E82A9BF77B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F91967-721A-5243-0723-0E01B0B724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4EF84DE-1DEA-351A-85A9-A68D9241293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A8A6FC-ED18-58D4-9655-1010AE21EDF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E6544A-DC5E-98B3-1BFA-37C9107389B1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2FABA4-35B1-55B7-84D7-6F7691A3B454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3B36C02-7308-A6FB-6D42-DB5F5DF39F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77EAD3-A536-FB4E-5737-DFAD76EF05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7431" y="2370808"/>
            <a:ext cx="8961897" cy="3974937"/>
          </a:xfrm>
          <a:prstGeom prst="rect">
            <a:avLst/>
          </a:prstGeom>
        </p:spPr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AD03DFF9-09D2-E106-4B98-F5F485D07603}"/>
              </a:ext>
            </a:extLst>
          </p:cNvPr>
          <p:cNvSpPr txBox="1">
            <a:spLocks/>
          </p:cNvSpPr>
          <p:nvPr/>
        </p:nvSpPr>
        <p:spPr>
          <a:xfrm rot="10800000" flipV="1">
            <a:off x="5728805" y="2603323"/>
            <a:ext cx="1745054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54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اَلسَّبَبُ</a:t>
            </a:r>
            <a:endParaRPr lang="ar-MA" sz="3600" i="1" dirty="0">
              <a:solidFill>
                <a:schemeClr val="tx1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65EC40DA-3A21-4715-139C-8D0ECA7A0416}"/>
              </a:ext>
            </a:extLst>
          </p:cNvPr>
          <p:cNvSpPr txBox="1">
            <a:spLocks/>
          </p:cNvSpPr>
          <p:nvPr/>
        </p:nvSpPr>
        <p:spPr>
          <a:xfrm rot="10800000" flipV="1">
            <a:off x="1978160" y="2575445"/>
            <a:ext cx="1745054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54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اَلنَّتيجَةُ</a:t>
            </a:r>
            <a:endParaRPr lang="ar-MA" sz="3600" i="1" dirty="0">
              <a:solidFill>
                <a:schemeClr val="tx1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26644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8E93A-7308-911D-59A8-7FEE5678E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054291-3A6C-9BA4-AE94-3AC76F125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الموضوع التي تناولته المعلومات الواردة في الجدول:</a:t>
            </a:r>
            <a:endParaRPr lang="fr-FR" sz="2400" i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C9616F-D468-4802-2301-44C9784E4C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EEAECE-0F2D-E5BF-75B1-7110A5A748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429BC9-66F1-38FC-4AC7-D039F550E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B5AA3F-082B-E630-2392-5F8E01F785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519010D-18B6-F916-CCCB-14E2E955E7AB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3E46E5-11DD-6EA5-48C2-AFE9C0655E2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DCE82D-88AB-6788-FE9E-37F29E0702F5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DCC417-6DEF-D22C-7575-B51365364B5C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36B87C8-7145-EFBD-6197-4752D3DD65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FB2F0F-78B9-447D-06B3-5ADA8F612A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7431" y="2370808"/>
            <a:ext cx="8961897" cy="3974937"/>
          </a:xfrm>
          <a:prstGeom prst="rect">
            <a:avLst/>
          </a:prstGeom>
        </p:spPr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56E373A1-FD98-6E35-21B2-6B5CAA45F7D4}"/>
              </a:ext>
            </a:extLst>
          </p:cNvPr>
          <p:cNvSpPr txBox="1">
            <a:spLocks/>
          </p:cNvSpPr>
          <p:nvPr/>
        </p:nvSpPr>
        <p:spPr>
          <a:xfrm rot="10800000" flipV="1">
            <a:off x="5728805" y="2603323"/>
            <a:ext cx="1745054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54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اَلسَّبَبُ</a:t>
            </a:r>
            <a:endParaRPr lang="ar-MA" sz="3600" i="1" dirty="0">
              <a:solidFill>
                <a:schemeClr val="tx1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900D16B5-03B4-6709-BF23-CB8F20FDC273}"/>
              </a:ext>
            </a:extLst>
          </p:cNvPr>
          <p:cNvSpPr txBox="1">
            <a:spLocks/>
          </p:cNvSpPr>
          <p:nvPr/>
        </p:nvSpPr>
        <p:spPr>
          <a:xfrm rot="10800000" flipV="1">
            <a:off x="1978160" y="2575445"/>
            <a:ext cx="1745054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54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اَلنَّتيجَةُ</a:t>
            </a:r>
            <a:endParaRPr lang="ar-MA" sz="3600" i="1" dirty="0">
              <a:solidFill>
                <a:schemeClr val="tx1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BFF9C80-5FE3-C449-2CD9-3D97DDCF35A2}"/>
              </a:ext>
            </a:extLst>
          </p:cNvPr>
          <p:cNvSpPr txBox="1">
            <a:spLocks/>
          </p:cNvSpPr>
          <p:nvPr/>
        </p:nvSpPr>
        <p:spPr>
          <a:xfrm>
            <a:off x="793141" y="1656490"/>
            <a:ext cx="713110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اَلْمَوْضوعُ:</a:t>
            </a:r>
            <a:endParaRPr lang="fr-FR" sz="36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412061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D1E34-06C7-A152-55C5-E3BD08751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186F2D-38BF-39BA-1F85-BA42E326A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أحسنتم: الجدول يقدم معلومات عن أسباب الزكام و نتائجه. </a:t>
            </a:r>
            <a:endParaRPr lang="fr-FR" sz="2400" i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E7CE453-6FB1-BD62-276A-5D27E9AF5B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51B3C29-F9BC-F3BF-AD18-01BD899DD3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1DAA8F-168B-B2A8-32AB-FAD2249B9D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8BD524-41CC-7E44-929C-8E5586FC15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873DC0-B753-6927-BB7D-5425D5DC75D4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F7CEF3-69B2-CA73-FCF7-DD22B1F2FBE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5ABBC2-754C-2844-F887-E6989330AE1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08198A-F96B-5BA2-35DF-A2BF40CB9006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2ED01BE-A9A9-D254-F5DC-8FB2AD2857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209DB6-6954-48E7-D0F4-5F89CF9AA1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7431" y="2370808"/>
            <a:ext cx="8961897" cy="3974937"/>
          </a:xfrm>
          <a:prstGeom prst="rect">
            <a:avLst/>
          </a:prstGeom>
        </p:spPr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97828AF1-847B-769E-793F-D47B15C7DDE7}"/>
              </a:ext>
            </a:extLst>
          </p:cNvPr>
          <p:cNvSpPr txBox="1">
            <a:spLocks/>
          </p:cNvSpPr>
          <p:nvPr/>
        </p:nvSpPr>
        <p:spPr>
          <a:xfrm rot="10800000" flipV="1">
            <a:off x="5728805" y="2603323"/>
            <a:ext cx="1745054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54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اَلسَّبَبُ</a:t>
            </a:r>
            <a:endParaRPr lang="ar-MA" sz="3600" i="1" dirty="0">
              <a:solidFill>
                <a:schemeClr val="tx1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BE7D26FC-91F2-6525-C14B-D3F644115BED}"/>
              </a:ext>
            </a:extLst>
          </p:cNvPr>
          <p:cNvSpPr txBox="1">
            <a:spLocks/>
          </p:cNvSpPr>
          <p:nvPr/>
        </p:nvSpPr>
        <p:spPr>
          <a:xfrm rot="10800000" flipV="1">
            <a:off x="1978160" y="2575445"/>
            <a:ext cx="1745054" cy="69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54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اَلنَّتيجَةُ</a:t>
            </a:r>
            <a:endParaRPr lang="ar-MA" sz="3600" i="1" dirty="0">
              <a:solidFill>
                <a:schemeClr val="tx1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C64F806-B8FB-6BDC-0185-10D271700654}"/>
              </a:ext>
            </a:extLst>
          </p:cNvPr>
          <p:cNvSpPr txBox="1">
            <a:spLocks/>
          </p:cNvSpPr>
          <p:nvPr/>
        </p:nvSpPr>
        <p:spPr>
          <a:xfrm>
            <a:off x="793141" y="1656490"/>
            <a:ext cx="713110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اَلْمَوْضوعُ: </a:t>
            </a:r>
            <a:endParaRPr lang="fr-FR" sz="3600" i="1" dirty="0">
              <a:solidFill>
                <a:srgbClr val="C00000"/>
              </a:solidFill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D3366AA7-9A45-4ACD-1ACC-C7AEBF3CC13A}"/>
              </a:ext>
            </a:extLst>
          </p:cNvPr>
          <p:cNvSpPr txBox="1">
            <a:spLocks/>
          </p:cNvSpPr>
          <p:nvPr/>
        </p:nvSpPr>
        <p:spPr>
          <a:xfrm>
            <a:off x="3267307" y="1707649"/>
            <a:ext cx="354188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أَسْبابُ ٱلزُّكامِ وَنَتائِجُهُ.</a:t>
            </a:r>
            <a:endParaRPr lang="fr-FR" sz="4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2469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4D07-E056-9ACF-434C-AFBFDC3C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444B3-4148-2FC4-BCEE-2C319CAC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ثنائيات ،خذوا كراساتكم على الصفحة رقم 76 و أنجزوا التمرين التالي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12ADD6-FED8-5F25-6E62-4F2748F25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D7D15F-130C-59A1-6C7D-2CB770C781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E0E250-7691-4B04-983D-46A7A7BED5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E3495F-0AE1-9056-589C-A611838147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43550C-C4D1-E23F-B590-01D36DF640B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9E43D9-1249-F750-8631-5FD9A2F5C3C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8939E5-B4B8-0ADA-8A92-2B131AAA656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D237E1-6C36-B82B-8F76-2AB90A6FB26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D1CD19-66E8-9443-791B-29BDE62D83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A21BAD-5883-396F-71BE-CCFE4C668B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137" y="1584000"/>
            <a:ext cx="3294900" cy="505392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DC3C72B-C4DC-D663-44ED-D3170A43B335}"/>
              </a:ext>
            </a:extLst>
          </p:cNvPr>
          <p:cNvSpPr/>
          <p:nvPr/>
        </p:nvSpPr>
        <p:spPr>
          <a:xfrm>
            <a:off x="3323063" y="4404732"/>
            <a:ext cx="2856132" cy="1541813"/>
          </a:xfrm>
          <a:prstGeom prst="roundRect">
            <a:avLst>
              <a:gd name="adj" fmla="val 610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02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5601D-0F45-D4BE-4951-E4EAD0A70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EF8F50-6C19-507C-5374-7DF2496F9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أدرج المعلومات الآتية في الجدول مع تحديد الموضوع الذي تقدمه هذه المعلومات.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179A51-4CAC-9C35-991A-ED96088CEA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39770D-782A-A44A-0923-2603C934CE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5CD26D-908F-E0B9-5550-45FF45A1AA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54ACF4-281A-FE1A-3AB0-D9BF31432C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AFA33EE-2CB7-2BE3-EB8B-024E4531E11B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BC1772-685B-C259-6FF7-4B7397AB2CE3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46BD67-904B-00A7-CF8F-A1A54053A21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B94EAA-8DBB-4AF3-5C38-23BC66EB47D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FA3D3C-C42E-0C5D-F5B9-8470778E2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C9390E-B179-F8FD-1FF0-3313DF68D9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95" y="1467267"/>
            <a:ext cx="7248292" cy="61871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C18F93-1636-C32A-0E2A-B03FB2EAD4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594" y="2185247"/>
            <a:ext cx="8329961" cy="157274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983F9B9-B896-ED76-7A39-CDA737E108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593" y="3857256"/>
            <a:ext cx="8329961" cy="254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72140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2BEE8-F3D8-81D1-8908-A8CF73CB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1C42466-73AE-CA24-E949-7EBA6DEF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نتبع خطوات تحديد السبب و النتيجة  التي تدربنا عليها.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77F2CF-4D06-1DDB-CDAC-8C65ED0166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6DB18-EB4A-F3BB-E832-68AA495F77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B91D65-1A04-8534-5BE1-43CDDC852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0EF611-D277-07D2-2B23-E822CC7055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66B606-6B57-F521-EB2C-33C3A5D41B1E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961630-EA49-1105-F56D-B2577286A66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755082-0E94-265C-E35F-4C274F15403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97AACD-7DC4-5905-800B-7CD0977DDAE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E58238-FC1B-986E-E6B3-D481EB5E8D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D90EEB-8D72-3A6C-FC90-DE6EEE6A96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93" y="2783384"/>
            <a:ext cx="8329961" cy="36172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6F73AD-9DBC-7606-547E-2485B0A6D5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595" y="1467267"/>
            <a:ext cx="7248292" cy="618713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1909C9C-954D-97DF-07FB-8C2942D18F8C}"/>
              </a:ext>
            </a:extLst>
          </p:cNvPr>
          <p:cNvSpPr/>
          <p:nvPr/>
        </p:nvSpPr>
        <p:spPr>
          <a:xfrm>
            <a:off x="4731587" y="3712395"/>
            <a:ext cx="3898316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صُعوبَةُ ٱلْوُصولِ إِلى ٱلْمَعْلوماتِ.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B762AB1-2CA6-9381-D654-832F2EA501D1}"/>
              </a:ext>
            </a:extLst>
          </p:cNvPr>
          <p:cNvSpPr/>
          <p:nvPr/>
        </p:nvSpPr>
        <p:spPr>
          <a:xfrm>
            <a:off x="4572000" y="4596418"/>
            <a:ext cx="4057903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صُعوبَةُ فَهْمِ بَعْضِ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ٱلْمَوادِ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ٱلدِّراسِيَّةِ.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C1F9CE3-E326-330C-3C0A-17A64122CF59}"/>
              </a:ext>
            </a:extLst>
          </p:cNvPr>
          <p:cNvSpPr/>
          <p:nvPr/>
        </p:nvSpPr>
        <p:spPr>
          <a:xfrm>
            <a:off x="4332489" y="5423413"/>
            <a:ext cx="4398918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عَدَمُ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ٱلْقُدْرَةِ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ٱلدَّهابِ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ٱلْمَدْرَسَةِ.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EFC038E-745E-EFA1-A9BC-6C62A8F8289F}"/>
              </a:ext>
            </a:extLst>
          </p:cNvPr>
          <p:cNvSpPr/>
          <p:nvPr/>
        </p:nvSpPr>
        <p:spPr>
          <a:xfrm>
            <a:off x="49874" y="3743250"/>
            <a:ext cx="4398918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مُحَرِّكاتُ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ٱلْبَحْثِ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ٱلْأَنَتَرْنِتِ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96371A6-BB3A-9DA6-ABEE-3AAA8A7BCE4F}"/>
              </a:ext>
            </a:extLst>
          </p:cNvPr>
          <p:cNvSpPr/>
          <p:nvPr/>
        </p:nvSpPr>
        <p:spPr>
          <a:xfrm>
            <a:off x="-8277" y="4596418"/>
            <a:ext cx="4398918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مَقاطِعُ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ٱلْفيدْيو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ٱلتَّعْليمِيَّةُ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ٱلتَّطْبيقاتُ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ٱلتَّفاعُلِيَّةُ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4047AA3-4B90-A1ED-55EF-0DBC311C3B66}"/>
              </a:ext>
            </a:extLst>
          </p:cNvPr>
          <p:cNvSpPr/>
          <p:nvPr/>
        </p:nvSpPr>
        <p:spPr>
          <a:xfrm>
            <a:off x="-8277" y="5518341"/>
            <a:ext cx="4398918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مِنَصّاتُ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بُعْدٍ.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0011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C0BF1-C4CA-2548-8AD0-6A8824C8B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2A03F4D-843D-FEAE-6D49-6D6E54F8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ماهو الموضوع التي تقدمه معلومات الجدول؟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D20CA0-45F1-7665-D690-D4877A94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12B30C4-1A80-CCEE-A4E9-93674D7B11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F2B74DD-671F-1D77-5529-71447411C2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9E06C04-902D-B62C-FD5E-02B1948431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62B9783-79A9-3854-3FC2-77F11AD1418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30A41D-332C-7981-8EAF-F052AF50FC3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A70B38-866B-1BB3-C014-8ADB34717337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2C9EE1-530F-E8BD-7940-DA704CA64A0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D45B23-2EB2-6A11-8D7E-2676F6FE51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F5DD2F0-072E-A6D0-F281-9CF16157B49A}"/>
              </a:ext>
            </a:extLst>
          </p:cNvPr>
          <p:cNvSpPr/>
          <p:nvPr/>
        </p:nvSpPr>
        <p:spPr>
          <a:xfrm>
            <a:off x="7064151" y="4420765"/>
            <a:ext cx="1593483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اَلْمَوْضوعُ: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59B1C8E-2DDA-5DDD-1F85-D834C9794281}"/>
              </a:ext>
            </a:extLst>
          </p:cNvPr>
          <p:cNvSpPr/>
          <p:nvPr/>
        </p:nvSpPr>
        <p:spPr>
          <a:xfrm>
            <a:off x="376551" y="5423413"/>
            <a:ext cx="8153933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اَلتَّعْليمُ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ٱلرَّقْمِيُّ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وَدَوْرُ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ٱلتِّكْنولوجيا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حَلِّ مَشاكِلِ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ٱلتَّعَلُّمِ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B9C01A-C1D2-433C-4178-B6A533E049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804" y="1538222"/>
            <a:ext cx="6220616" cy="24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266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9FD77CD-20DC-B4A9-1558-6FA2EFE582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711051-CC80-5216-E7A7-1A356716CA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CA9588-EA0E-5007-7E6D-59A33AEAC3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2A5DC95-3506-0CDF-AF3E-24FFD07AA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73D064C-0A55-F512-EA01-C86741F21AF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D8F787-4BDF-BE0C-E75A-9C63E91C555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BF345A-372A-36CA-D3B1-95B84B99128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2A77C4-0E94-48A7-9DD4-FC41024F74F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كَيْفِيَّةِ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ٱلتَّمْييزِ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بَيْنَ كِتابَةِ ٱلْهَمْزَةِ ٱلْمُتَطَرِّفَةِ.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تَحْويلِ مَعْلوماتِ جَدْوَلٍ إِلى نَصٍّ.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DDDADC1A-78B6-47E2-6067-5355A6FBCD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D718C-BF8A-19BD-0ED4-90AFA1AE3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95EEB8C-58F5-406A-18AD-6C3E99949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122" y="976860"/>
            <a:ext cx="5638800" cy="720000"/>
          </a:xfrm>
        </p:spPr>
        <p:txBody>
          <a:bodyPr>
            <a:noAutofit/>
          </a:bodyPr>
          <a:lstStyle/>
          <a:p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الإملاء: الهمزة المتطرفة</a:t>
            </a:r>
            <a:endParaRPr lang="ar-S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B0A67AE3-98C5-CBB0-5593-4E0C281E2FD5}"/>
              </a:ext>
            </a:extLst>
          </p:cNvPr>
          <p:cNvSpPr txBox="1">
            <a:spLocks/>
          </p:cNvSpPr>
          <p:nvPr/>
        </p:nvSpPr>
        <p:spPr>
          <a:xfrm>
            <a:off x="245327" y="1830293"/>
            <a:ext cx="8240751" cy="4180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000" b="1" kern="1200">
                <a:solidFill>
                  <a:srgbClr val="565F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algn="r"/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اَلرَّحْمَةُ كَنْزٌ لا يَنْضَبُ، يَزْرَعُهُ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ٱلْمَرْءُ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قَلْبِهِ فَيَجْنِي ثِمارَهُ يَوْمَ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يَشاءُ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مَنْ أَسْدى مَعْروفاً لِأَخيهِ فَقَدْ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مَلَأَ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قَلْبَهُ بَهْجَةً وَ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ضِياءً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وَمَنْ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أَطْفَأَ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دَمْعَةَ مُعَوَّزٍ أَوْ أَطْعَمَ جائِعاً، نالَ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رِضاءً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يُعادِلُهُ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شَيْءٌ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فَتَراحَمُوا تَرَوْا كَيْفَ يَصْفو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ٱلْهَواءُ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وَتَطيبُ حَياةُ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ٱلضُّعَفاءِ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48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3956221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21850</TotalTime>
  <Words>2729</Words>
  <Application>Microsoft Office PowerPoint</Application>
  <PresentationFormat>Affichage à l'écran (4:3)</PresentationFormat>
  <Paragraphs>667</Paragraphs>
  <Slides>87</Slides>
  <Notes>18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33</vt:i4>
      </vt:variant>
      <vt:variant>
        <vt:lpstr>Titres des diapositives</vt:lpstr>
      </vt:variant>
      <vt:variant>
        <vt:i4>87</vt:i4>
      </vt:variant>
    </vt:vector>
  </HeadingPairs>
  <TitlesOfParts>
    <vt:vector size="132" baseType="lpstr">
      <vt:lpstr>Modern Love</vt:lpstr>
      <vt:lpstr>Dosis SemiBold</vt:lpstr>
      <vt:lpstr>Dosis ExtraBold</vt:lpstr>
      <vt:lpstr>Wingdings</vt:lpstr>
      <vt:lpstr>Dosis</vt:lpstr>
      <vt:lpstr>Arial Rounded MT Bold</vt:lpstr>
      <vt:lpstr>Noto Sans Symbols</vt:lpstr>
      <vt:lpstr>Microsoft Uighur</vt:lpstr>
      <vt:lpstr>Calibri</vt:lpstr>
      <vt:lpstr>Dosis Medium</vt:lpstr>
      <vt:lpstr>Calibri Light</vt:lpstr>
      <vt:lpstr>Arial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01- نشاط اعتيادي</vt:lpstr>
      <vt:lpstr>1_Office Theme 2013 - 2022</vt:lpstr>
      <vt:lpstr>2_Simple Light</vt:lpstr>
      <vt:lpstr>02- معــــــــــجم</vt:lpstr>
      <vt:lpstr>03- استماع وتحدث</vt:lpstr>
      <vt:lpstr>اختتام الحصة</vt:lpstr>
      <vt:lpstr>00_Env-Enseignant</vt:lpstr>
      <vt:lpstr>قراءة</vt:lpstr>
      <vt:lpstr>1_02- معــــــــــجم</vt:lpstr>
      <vt:lpstr>1_03- استماع وتحدث</vt:lpstr>
      <vt:lpstr>3_Env-Enseignant</vt:lpstr>
      <vt:lpstr>1_Env-Enseignant</vt:lpstr>
      <vt:lpstr>2_01- نشاط اعتيادي</vt:lpstr>
      <vt:lpstr>1_اختتام الحصة</vt:lpstr>
      <vt:lpstr>2_Env-Enseignant</vt:lpstr>
      <vt:lpstr>2_03- استماع وتحدث</vt:lpstr>
      <vt:lpstr>4_Env-Enseignant</vt:lpstr>
      <vt:lpstr>5_Env-Enseignant</vt:lpstr>
      <vt:lpstr>6_Env-Enseignant</vt:lpstr>
      <vt:lpstr>Thème Office</vt:lpstr>
      <vt:lpstr>4_01- نشاط اعتيادي</vt:lpstr>
      <vt:lpstr>Présentation PowerPoint</vt:lpstr>
      <vt:lpstr>Présentation PowerPoint</vt:lpstr>
      <vt:lpstr>تنظيم حصص الأسبوع التربوي الأول</vt:lpstr>
      <vt:lpstr>هيكلة حصة اليوم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20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إملاء</vt:lpstr>
      <vt:lpstr>في هذه الحصة سنتعلم كيف نميز و نكتب الهمزة المتطرفة. تابعوا الفديو</vt:lpstr>
      <vt:lpstr>على ألواحكم أكتبوا رقم الحركة المناسبة لكل شكل من أشكال الهمزة</vt:lpstr>
      <vt:lpstr>صححوا</vt:lpstr>
      <vt:lpstr>على ألواحكم أكتبوا رقم الحركة المناسبة لكل شكل من أشكال الهمزة</vt:lpstr>
      <vt:lpstr>صححوا</vt:lpstr>
      <vt:lpstr>على ألواحكم أكتبوا رقم الحركة المناسبة لكل شكل من أشكال الهمزة</vt:lpstr>
      <vt:lpstr>صححوا</vt:lpstr>
      <vt:lpstr>على ألواحكم أكتبوا رقم الحركة المناسبة لكل شكل من أشكال الهمزة</vt:lpstr>
      <vt:lpstr>صححوا</vt:lpstr>
      <vt:lpstr>لاحظوا جيدا الكلمات التالية: ضَوْءٌ  -  بَدَأَ  - هادِئٌ  -  يَجْرُؤُ  -يقرأ الأستاذ الكلمات</vt:lpstr>
      <vt:lpstr>جميع الكلمات تنتهي بهمزة</vt:lpstr>
      <vt:lpstr>أين كتبت الهمزة في كل هذه الكلمات؟</vt:lpstr>
      <vt:lpstr>في هذه الحصة سنتعرف على طريقة سهلة لكتابة الهمزة المتطرفة بشكل صحيح، </vt:lpstr>
      <vt:lpstr>سأحدد شكل الهمزة في أخر الكلمة مستعينا بالبطاقة التالية:</vt:lpstr>
      <vt:lpstr>سأكتب الهمزة في الكلمات التالية: قَرَأ.         أَوَّلاً: أُحَدِّدُ حَرَكَةَ الْحَرْفِ قَبْلَ ٱلْهَمْزَةِ،</vt:lpstr>
      <vt:lpstr>ثانِيّاً: أُحَدِّدُ شَكْلَ ٱلْهَمْزَةِ ٱلْمُوافِقَةِ لِلْحَرَكَةِ،</vt:lpstr>
      <vt:lpstr>مثال أخر.    سأكتب كلمة شاطِئٌ</vt:lpstr>
      <vt:lpstr>ثانِيّاً: أُحَدِّدُ شَكْلَ ٱلْهَمْزَةِ ٱلْمُوافِقَةِ لِلْحَرَكَةِ،</vt:lpstr>
      <vt:lpstr>مثال أخر.    سأكتب كلمة ضَوْءٌ</vt:lpstr>
      <vt:lpstr>ثانِيّاً: أُحَدِّدُ شَكْلَ ٱلْهَمْزَةِ ٱلْمُوافِقَةِ لِلْحَرَكَةِ،</vt:lpstr>
      <vt:lpstr>لكي أحدد شكل الهمزة المتطرفة أتبع الخطوات التالية: يطلب الأستاذ من بعض المتعلمين قراءة الخطوات</vt:lpstr>
      <vt:lpstr>أَنْتَبِهُ! إذا كانَ قَبْلَ الْهَمْزَةِ الْمَتَطَرِّفَةِ أَحَدُ الْحُروفِ التّالِيَةِ: و  - ا  -ي، أَكْتُبُ الْهَمْزَةَ عَلى السَّطْرِ هَكَذا: ء</vt:lpstr>
      <vt:lpstr>من يذكرنا بخطوات كتابة الهمزة المتطرفة</vt:lpstr>
      <vt:lpstr>أحسنتم . من يقرأ؟</vt:lpstr>
      <vt:lpstr>خذوا ألواحكم</vt:lpstr>
      <vt:lpstr>أتموا كتابة الكلمات التالية بالهمزة المتطرفة المناسبة</vt:lpstr>
      <vt:lpstr>انتبهوا للتصحيح: كتبت الهمزة المتطرفة على .......لأن ما قبلها ..............</vt:lpstr>
      <vt:lpstr>كلمة أخرى</vt:lpstr>
      <vt:lpstr>انتبهوا للتصحيح: كتبت الهمزة المتطرفة على .......لأن ما قبلها ..............</vt:lpstr>
      <vt:lpstr>كلمة أخرى</vt:lpstr>
      <vt:lpstr>انتبهوا للتصحيح: كتبت الهمزة المتطرفة على .......لأن ما قبلها ..............</vt:lpstr>
      <vt:lpstr>كلمة أخرى</vt:lpstr>
      <vt:lpstr>انتبهوا للتصحيح: كتبت الهمزة المتطرفة على .......لأن ما قبلها ..............</vt:lpstr>
      <vt:lpstr>كلمة أخرى</vt:lpstr>
      <vt:lpstr>انتبهوا للتصحيح: كتبت الهمزة المتطرفة على .......لأن ما قبلها ..............</vt:lpstr>
      <vt:lpstr>كلمة أخرى</vt:lpstr>
      <vt:lpstr>انتبهوا للتصحيح: كتبت الهمزة المتطرفة على .......لأن ما قبلها ..............</vt:lpstr>
      <vt:lpstr>خذوا كراساتكم  على الصفحة 75 في ثنائيات أجيبوا عن التمرين التالي</vt:lpstr>
      <vt:lpstr>أتمم بكتابة الهمزة المتوسطة المناسبة مع التعليل</vt:lpstr>
      <vt:lpstr>انتبهوا للتصحيح: من يصحح الكلمة الأولى؟</vt:lpstr>
      <vt:lpstr>الآن على كراساتكم . اكتبوا الفقرة التي سأملي عليكم      (توجد الفقرة في أخر الحصة)</vt:lpstr>
      <vt:lpstr>نصحح .  يقدم الأستاذ التغذية الراجعة المناسبة.</vt:lpstr>
      <vt:lpstr>إنتاج كتابي</vt:lpstr>
      <vt:lpstr>في نهاية هَذا ٱلدرس، سَتَكونونَ قادِرينَ عَلى تحويل معلومات جدول إلى نص. تابعوا الفديو</vt:lpstr>
      <vt:lpstr>تساعدني مهارة تحويل معلومات جدول يتضمن علاقة سبب/ نتيجة أو مشكل/حل على كتابة نص يقدم معلومات دقيقة حول موضوع معين. سنتدرب في هذه الحصة على الخطوة الأولى </vt:lpstr>
      <vt:lpstr>الجدول التالي يقدم مجموعة من المعلومات. </vt:lpstr>
      <vt:lpstr>أَقْرَأُ جَيِّداً ٱلْمَعْلوماتِ ٱلَّتي يُقَدِّمُها ٱلْجَدْوَلُ لِأُحَدِّدَ نَوْعَ ٱلْعَلاقَةِ بَيْنَ مَعْلوماتِ ٱلْجَدْوَلِ: أَلاحِظُ بأنها من صنف سبب/ نتيجة</vt:lpstr>
      <vt:lpstr>كما أن المعلومات مقدمة في الجدول مرتبطة بموضوع الحق في مجموعة من الخدمات .</vt:lpstr>
      <vt:lpstr>بالإضافة إلى تحديد نتيجة الاستفادة من هذه الحقوق</vt:lpstr>
      <vt:lpstr>أحدد بدقة الموضوع الذي تقدمه معلومات الجدول -يضغط الأستاذ على زر جهاز التحكم لتظهر الإجابة</vt:lpstr>
      <vt:lpstr>من يذكرنا بخطوات وصف المظهر الخارجي لشخص؟</vt:lpstr>
      <vt:lpstr>أحسنتم من يقرأ؟</vt:lpstr>
      <vt:lpstr>أحسنتم. الأن سنصل بين كل عنصر من عناصر العمود الأول من الجدول بعناصر العمود الثاني</vt:lpstr>
      <vt:lpstr>من برط الجملة الأولى ؟ يضغط الأستاذ على زر جهاز التحكم لتظهر الإجابات.</vt:lpstr>
      <vt:lpstr>أحسنتم. من يحدد العلاقة بين جمل العمود الأول و جمل العمود الثاني : سبب-نتيجة أم مشكل-حل؟ -يضغط الأستاذ على زر جهاز التحكم لتظهر الإجابة .</vt:lpstr>
      <vt:lpstr>ما هو الموضوع التي تناولته المعلومات الواردة في الجدول:</vt:lpstr>
      <vt:lpstr>أحسنتم: الجدول يقدم معلومات عن أسباب الزكام و نتائجه. </vt:lpstr>
      <vt:lpstr> في ثنائيات ،خذوا كراساتكم على الصفحة رقم 76 و أنجزوا التمرين التالي</vt:lpstr>
      <vt:lpstr>أدرج المعلومات الآتية في الجدول مع تحديد الموضوع الذي تقدمه هذه المعلومات.</vt:lpstr>
      <vt:lpstr>انتبهوا للتصحيح: نتبع خطوات تحديد السبب و النتيجة  التي تدربنا عليها.</vt:lpstr>
      <vt:lpstr>ماهو الموضوع التي تقدمه معلومات الجدول؟</vt:lpstr>
      <vt:lpstr>اختــتام الحــصة</vt:lpstr>
      <vt:lpstr>ماذا تعلمتم اليوم؟</vt:lpstr>
      <vt:lpstr>Présentation PowerPoint</vt:lpstr>
      <vt:lpstr>Présentation PowerPoint</vt:lpstr>
      <vt:lpstr>نص الإملاء: الهمزة المتطرفة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344</cp:revision>
  <dcterms:created xsi:type="dcterms:W3CDTF">2023-09-20T21:35:22Z</dcterms:created>
  <dcterms:modified xsi:type="dcterms:W3CDTF">2026-03-23T20:53:10Z</dcterms:modified>
</cp:coreProperties>
</file>