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7.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8.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9.xml" ContentType="application/vnd.openxmlformats-officedocument.theme+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1.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3.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4.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5.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6.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7.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18.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19.xml" ContentType="application/vnd.openxmlformats-officedocument.theme+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theme/theme20.xml" ContentType="application/vnd.openxmlformats-officedocument.theme+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21.xml" ContentType="application/vnd.openxmlformats-officedocument.theme+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theme/theme22.xml" ContentType="application/vnd.openxmlformats-officedocument.theme+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97" r:id="rId1"/>
    <p:sldMasterId id="2147483738" r:id="rId2"/>
    <p:sldMasterId id="2147483804" r:id="rId3"/>
    <p:sldMasterId id="2147483752" r:id="rId4"/>
    <p:sldMasterId id="2147483755" r:id="rId5"/>
    <p:sldMasterId id="2147483761" r:id="rId6"/>
    <p:sldMasterId id="2147483770" r:id="rId7"/>
    <p:sldMasterId id="2147483777" r:id="rId8"/>
    <p:sldMasterId id="2147483787" r:id="rId9"/>
    <p:sldMasterId id="2147483726" r:id="rId10"/>
    <p:sldMasterId id="2147483794" r:id="rId11"/>
    <p:sldMasterId id="2147483827" r:id="rId12"/>
    <p:sldMasterId id="2147483850" r:id="rId13"/>
    <p:sldMasterId id="2147483873" r:id="rId14"/>
    <p:sldMasterId id="2147483899" r:id="rId15"/>
    <p:sldMasterId id="2147483918" r:id="rId16"/>
    <p:sldMasterId id="2147483922" r:id="rId17"/>
    <p:sldMasterId id="2147483951" r:id="rId18"/>
    <p:sldMasterId id="2147483977" r:id="rId19"/>
    <p:sldMasterId id="2147483994" r:id="rId20"/>
    <p:sldMasterId id="2147484006" r:id="rId21"/>
    <p:sldMasterId id="2147484023" r:id="rId22"/>
    <p:sldMasterId id="2147484046" r:id="rId23"/>
  </p:sldMasterIdLst>
  <p:notesMasterIdLst>
    <p:notesMasterId r:id="rId95"/>
  </p:notesMasterIdLst>
  <p:sldIdLst>
    <p:sldId id="2134806368" r:id="rId24"/>
    <p:sldId id="2147482483" r:id="rId25"/>
    <p:sldId id="2147482463" r:id="rId26"/>
    <p:sldId id="2147482484" r:id="rId27"/>
    <p:sldId id="2147482488" r:id="rId28"/>
    <p:sldId id="2147482532" r:id="rId29"/>
    <p:sldId id="2147482725" r:id="rId30"/>
    <p:sldId id="2147482533" r:id="rId31"/>
    <p:sldId id="2147482611" r:id="rId32"/>
    <p:sldId id="2147482566" r:id="rId33"/>
    <p:sldId id="2147482727" r:id="rId34"/>
    <p:sldId id="2147482584" r:id="rId35"/>
    <p:sldId id="266" r:id="rId36"/>
    <p:sldId id="2147482542" r:id="rId37"/>
    <p:sldId id="2147482772" r:id="rId38"/>
    <p:sldId id="2147482756" r:id="rId39"/>
    <p:sldId id="2147482757" r:id="rId40"/>
    <p:sldId id="2147482758" r:id="rId41"/>
    <p:sldId id="2147482759" r:id="rId42"/>
    <p:sldId id="267" r:id="rId43"/>
    <p:sldId id="2147482561" r:id="rId44"/>
    <p:sldId id="2147482540" r:id="rId45"/>
    <p:sldId id="2147482543" r:id="rId46"/>
    <p:sldId id="2147482607" r:id="rId47"/>
    <p:sldId id="2147482608" r:id="rId48"/>
    <p:sldId id="2147482541" r:id="rId49"/>
    <p:sldId id="2147482558" r:id="rId50"/>
    <p:sldId id="2147482609" r:id="rId51"/>
    <p:sldId id="2147482559" r:id="rId52"/>
    <p:sldId id="2147482560" r:id="rId53"/>
    <p:sldId id="2147482567" r:id="rId54"/>
    <p:sldId id="2147482638" r:id="rId55"/>
    <p:sldId id="2147482569" r:id="rId56"/>
    <p:sldId id="2147482570" r:id="rId57"/>
    <p:sldId id="2147482630" r:id="rId58"/>
    <p:sldId id="2147482571" r:id="rId59"/>
    <p:sldId id="2147482631" r:id="rId60"/>
    <p:sldId id="2147482568" r:id="rId61"/>
    <p:sldId id="2147482639" r:id="rId62"/>
    <p:sldId id="2147482737" r:id="rId63"/>
    <p:sldId id="2147482738" r:id="rId64"/>
    <p:sldId id="2147482635" r:id="rId65"/>
    <p:sldId id="2147482636" r:id="rId66"/>
    <p:sldId id="2147482739" r:id="rId67"/>
    <p:sldId id="2147482730" r:id="rId68"/>
    <p:sldId id="2147482731" r:id="rId69"/>
    <p:sldId id="2147482626" r:id="rId70"/>
    <p:sldId id="2147482612" r:id="rId71"/>
    <p:sldId id="2147482579" r:id="rId72"/>
    <p:sldId id="2147482610" r:id="rId73"/>
    <p:sldId id="2147482745" r:id="rId74"/>
    <p:sldId id="2147482589" r:id="rId75"/>
    <p:sldId id="2147482652" r:id="rId76"/>
    <p:sldId id="2147482590" r:id="rId77"/>
    <p:sldId id="2147482615" r:id="rId78"/>
    <p:sldId id="2147482591" r:id="rId79"/>
    <p:sldId id="2147482592" r:id="rId80"/>
    <p:sldId id="2147482740" r:id="rId81"/>
    <p:sldId id="2147482640" r:id="rId82"/>
    <p:sldId id="2147482641" r:id="rId83"/>
    <p:sldId id="2147482642" r:id="rId84"/>
    <p:sldId id="2147482741" r:id="rId85"/>
    <p:sldId id="2147482742" r:id="rId86"/>
    <p:sldId id="2147482743" r:id="rId87"/>
    <p:sldId id="2147482744" r:id="rId88"/>
    <p:sldId id="2147482564" r:id="rId89"/>
    <p:sldId id="2147482613" r:id="rId90"/>
    <p:sldId id="2147482646" r:id="rId91"/>
    <p:sldId id="2147482647" r:id="rId92"/>
    <p:sldId id="2147482563" r:id="rId93"/>
    <p:sldId id="2147482625" r:id="rId94"/>
  </p:sldIdLst>
  <p:sldSz cx="9144000" cy="6858000" type="screen4x3"/>
  <p:notesSz cx="6858000" cy="9144000"/>
  <p:embeddedFontLst>
    <p:embeddedFont>
      <p:font typeface="Dosis" pitchFamily="2" charset="0"/>
      <p:regular r:id="rId96"/>
      <p:bold r:id="rId97"/>
    </p:embeddedFont>
    <p:embeddedFont>
      <p:font typeface="Dosis ExtraBold" pitchFamily="2" charset="0"/>
      <p:bold r:id="rId98"/>
    </p:embeddedFont>
    <p:embeddedFont>
      <p:font typeface="Dosis Medium" pitchFamily="2" charset="0"/>
      <p:regular r:id="rId99"/>
    </p:embeddedFont>
    <p:embeddedFont>
      <p:font typeface="Dosis SemiBold" pitchFamily="2" charset="0"/>
      <p:bold r:id="rId100"/>
    </p:embeddedFont>
    <p:embeddedFont>
      <p:font typeface="Microsoft Uighur" panose="02000000000000000000" pitchFamily="2" charset="-78"/>
      <p:regular r:id="rId101"/>
      <p:bold r:id="rId102"/>
    </p:embeddedFont>
    <p:embeddedFont>
      <p:font typeface="Modern Love" panose="04090805081005020601" pitchFamily="82" charset="0"/>
      <p:regular r:id="rId103"/>
    </p:embeddedFont>
    <p:embeddedFont>
      <p:font typeface="Noto Sans Symbols" panose="020B0604020202020204" charset="0"/>
      <p:regular r:id="rId104"/>
      <p:bold r:id="rId10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424D7B"/>
    <a:srgbClr val="009242"/>
    <a:srgbClr val="00ACA4"/>
    <a:srgbClr val="4472C4"/>
    <a:srgbClr val="565F88"/>
    <a:srgbClr val="EF8F03"/>
    <a:srgbClr val="732DF1"/>
    <a:srgbClr val="DCF3F8"/>
    <a:srgbClr val="B8E7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859875-0009-4E84-BD7E-25879F7347E0}" v="1086" dt="2025-08-04T15:24:41.05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028" autoAdjust="0"/>
    <p:restoredTop sz="93395" autoAdjust="0"/>
  </p:normalViewPr>
  <p:slideViewPr>
    <p:cSldViewPr snapToGrid="0">
      <p:cViewPr varScale="1">
        <p:scale>
          <a:sx n="70" d="100"/>
          <a:sy n="70" d="100"/>
        </p:scale>
        <p:origin x="660" y="3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7" d="100"/>
          <a:sy n="67" d="100"/>
        </p:scale>
        <p:origin x="1716" y="2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3.xml"/><Relationship Id="rId21" Type="http://schemas.openxmlformats.org/officeDocument/2006/relationships/slideMaster" Target="slideMasters/slideMaster21.xml"/><Relationship Id="rId42" Type="http://schemas.openxmlformats.org/officeDocument/2006/relationships/slide" Target="slides/slide19.xml"/><Relationship Id="rId47" Type="http://schemas.openxmlformats.org/officeDocument/2006/relationships/slide" Target="slides/slide24.xml"/><Relationship Id="rId63" Type="http://schemas.openxmlformats.org/officeDocument/2006/relationships/slide" Target="slides/slide40.xml"/><Relationship Id="rId68" Type="http://schemas.openxmlformats.org/officeDocument/2006/relationships/slide" Target="slides/slide45.xml"/><Relationship Id="rId84" Type="http://schemas.openxmlformats.org/officeDocument/2006/relationships/slide" Target="slides/slide61.xml"/><Relationship Id="rId89" Type="http://schemas.openxmlformats.org/officeDocument/2006/relationships/slide" Target="slides/slide66.xml"/><Relationship Id="rId16" Type="http://schemas.openxmlformats.org/officeDocument/2006/relationships/slideMaster" Target="slideMasters/slideMaster16.xml"/><Relationship Id="rId107" Type="http://schemas.openxmlformats.org/officeDocument/2006/relationships/viewProps" Target="viewProps.xml"/><Relationship Id="rId11" Type="http://schemas.openxmlformats.org/officeDocument/2006/relationships/slideMaster" Target="slideMasters/slideMaster11.xml"/><Relationship Id="rId32" Type="http://schemas.openxmlformats.org/officeDocument/2006/relationships/slide" Target="slides/slide9.xml"/><Relationship Id="rId37" Type="http://schemas.openxmlformats.org/officeDocument/2006/relationships/slide" Target="slides/slide14.xml"/><Relationship Id="rId53" Type="http://schemas.openxmlformats.org/officeDocument/2006/relationships/slide" Target="slides/slide30.xml"/><Relationship Id="rId58" Type="http://schemas.openxmlformats.org/officeDocument/2006/relationships/slide" Target="slides/slide35.xml"/><Relationship Id="rId74" Type="http://schemas.openxmlformats.org/officeDocument/2006/relationships/slide" Target="slides/slide51.xml"/><Relationship Id="rId79" Type="http://schemas.openxmlformats.org/officeDocument/2006/relationships/slide" Target="slides/slide56.xml"/><Relationship Id="rId102" Type="http://schemas.openxmlformats.org/officeDocument/2006/relationships/font" Target="fonts/font7.fntdata"/><Relationship Id="rId5" Type="http://schemas.openxmlformats.org/officeDocument/2006/relationships/slideMaster" Target="slideMasters/slideMaster5.xml"/><Relationship Id="rId90" Type="http://schemas.openxmlformats.org/officeDocument/2006/relationships/slide" Target="slides/slide67.xml"/><Relationship Id="rId95" Type="http://schemas.openxmlformats.org/officeDocument/2006/relationships/notesMaster" Target="notesMasters/notesMaster1.xml"/><Relationship Id="rId22" Type="http://schemas.openxmlformats.org/officeDocument/2006/relationships/slideMaster" Target="slideMasters/slideMaster22.xml"/><Relationship Id="rId27" Type="http://schemas.openxmlformats.org/officeDocument/2006/relationships/slide" Target="slides/slide4.xml"/><Relationship Id="rId43" Type="http://schemas.openxmlformats.org/officeDocument/2006/relationships/slide" Target="slides/slide20.xml"/><Relationship Id="rId48" Type="http://schemas.openxmlformats.org/officeDocument/2006/relationships/slide" Target="slides/slide25.xml"/><Relationship Id="rId64" Type="http://schemas.openxmlformats.org/officeDocument/2006/relationships/slide" Target="slides/slide41.xml"/><Relationship Id="rId69" Type="http://schemas.openxmlformats.org/officeDocument/2006/relationships/slide" Target="slides/slide46.xml"/><Relationship Id="rId80" Type="http://schemas.openxmlformats.org/officeDocument/2006/relationships/slide" Target="slides/slide57.xml"/><Relationship Id="rId85" Type="http://schemas.openxmlformats.org/officeDocument/2006/relationships/slide" Target="slides/slide62.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0.xml"/><Relationship Id="rId38" Type="http://schemas.openxmlformats.org/officeDocument/2006/relationships/slide" Target="slides/slide15.xml"/><Relationship Id="rId59" Type="http://schemas.openxmlformats.org/officeDocument/2006/relationships/slide" Target="slides/slide36.xml"/><Relationship Id="rId103" Type="http://schemas.openxmlformats.org/officeDocument/2006/relationships/font" Target="fonts/font8.fntdata"/><Relationship Id="rId108" Type="http://schemas.openxmlformats.org/officeDocument/2006/relationships/theme" Target="theme/theme1.xml"/><Relationship Id="rId54" Type="http://schemas.openxmlformats.org/officeDocument/2006/relationships/slide" Target="slides/slide31.xml"/><Relationship Id="rId70" Type="http://schemas.openxmlformats.org/officeDocument/2006/relationships/slide" Target="slides/slide47.xml"/><Relationship Id="rId75" Type="http://schemas.openxmlformats.org/officeDocument/2006/relationships/slide" Target="slides/slide52.xml"/><Relationship Id="rId91" Type="http://schemas.openxmlformats.org/officeDocument/2006/relationships/slide" Target="slides/slide68.xml"/><Relationship Id="rId96"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slide" Target="slides/slide34.xml"/><Relationship Id="rId106"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slide" Target="slides/slide29.xml"/><Relationship Id="rId60" Type="http://schemas.openxmlformats.org/officeDocument/2006/relationships/slide" Target="slides/slide37.xml"/><Relationship Id="rId65" Type="http://schemas.openxmlformats.org/officeDocument/2006/relationships/slide" Target="slides/slide42.xml"/><Relationship Id="rId73" Type="http://schemas.openxmlformats.org/officeDocument/2006/relationships/slide" Target="slides/slide50.xml"/><Relationship Id="rId78" Type="http://schemas.openxmlformats.org/officeDocument/2006/relationships/slide" Target="slides/slide55.xml"/><Relationship Id="rId81" Type="http://schemas.openxmlformats.org/officeDocument/2006/relationships/slide" Target="slides/slide58.xml"/><Relationship Id="rId86" Type="http://schemas.openxmlformats.org/officeDocument/2006/relationships/slide" Target="slides/slide63.xml"/><Relationship Id="rId94" Type="http://schemas.openxmlformats.org/officeDocument/2006/relationships/slide" Target="slides/slide71.xml"/><Relationship Id="rId99" Type="http://schemas.openxmlformats.org/officeDocument/2006/relationships/font" Target="fonts/font4.fntdata"/><Relationship Id="rId101" Type="http://schemas.openxmlformats.org/officeDocument/2006/relationships/font" Target="fonts/font6.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6.xml"/><Relationship Id="rId109" Type="http://schemas.openxmlformats.org/officeDocument/2006/relationships/tableStyles" Target="tableStyles.xml"/><Relationship Id="rId34" Type="http://schemas.openxmlformats.org/officeDocument/2006/relationships/slide" Target="slides/slide11.xml"/><Relationship Id="rId50" Type="http://schemas.openxmlformats.org/officeDocument/2006/relationships/slide" Target="slides/slide27.xml"/><Relationship Id="rId55" Type="http://schemas.openxmlformats.org/officeDocument/2006/relationships/slide" Target="slides/slide32.xml"/><Relationship Id="rId76" Type="http://schemas.openxmlformats.org/officeDocument/2006/relationships/slide" Target="slides/slide53.xml"/><Relationship Id="rId97" Type="http://schemas.openxmlformats.org/officeDocument/2006/relationships/font" Target="fonts/font2.fntdata"/><Relationship Id="rId104" Type="http://schemas.openxmlformats.org/officeDocument/2006/relationships/font" Target="fonts/font9.fntdata"/><Relationship Id="rId7" Type="http://schemas.openxmlformats.org/officeDocument/2006/relationships/slideMaster" Target="slideMasters/slideMaster7.xml"/><Relationship Id="rId71" Type="http://schemas.openxmlformats.org/officeDocument/2006/relationships/slide" Target="slides/slide48.xml"/><Relationship Id="rId92"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6.xml"/><Relationship Id="rId24" Type="http://schemas.openxmlformats.org/officeDocument/2006/relationships/slide" Target="slides/slide1.xml"/><Relationship Id="rId40" Type="http://schemas.openxmlformats.org/officeDocument/2006/relationships/slide" Target="slides/slide17.xml"/><Relationship Id="rId45" Type="http://schemas.openxmlformats.org/officeDocument/2006/relationships/slide" Target="slides/slide22.xml"/><Relationship Id="rId66" Type="http://schemas.openxmlformats.org/officeDocument/2006/relationships/slide" Target="slides/slide43.xml"/><Relationship Id="rId87" Type="http://schemas.openxmlformats.org/officeDocument/2006/relationships/slide" Target="slides/slide64.xml"/><Relationship Id="rId110" Type="http://schemas.microsoft.com/office/2015/10/relationships/revisionInfo" Target="revisionInfo.xml"/><Relationship Id="rId61" Type="http://schemas.openxmlformats.org/officeDocument/2006/relationships/slide" Target="slides/slide38.xml"/><Relationship Id="rId82" Type="http://schemas.openxmlformats.org/officeDocument/2006/relationships/slide" Target="slides/slide59.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7.xml"/><Relationship Id="rId35" Type="http://schemas.openxmlformats.org/officeDocument/2006/relationships/slide" Target="slides/slide12.xml"/><Relationship Id="rId56" Type="http://schemas.openxmlformats.org/officeDocument/2006/relationships/slide" Target="slides/slide33.xml"/><Relationship Id="rId77" Type="http://schemas.openxmlformats.org/officeDocument/2006/relationships/slide" Target="slides/slide54.xml"/><Relationship Id="rId100" Type="http://schemas.openxmlformats.org/officeDocument/2006/relationships/font" Target="fonts/font5.fntdata"/><Relationship Id="rId105" Type="http://schemas.openxmlformats.org/officeDocument/2006/relationships/font" Target="fonts/font10.fntdata"/><Relationship Id="rId8" Type="http://schemas.openxmlformats.org/officeDocument/2006/relationships/slideMaster" Target="slideMasters/slideMaster8.xml"/><Relationship Id="rId51" Type="http://schemas.openxmlformats.org/officeDocument/2006/relationships/slide" Target="slides/slide28.xml"/><Relationship Id="rId72" Type="http://schemas.openxmlformats.org/officeDocument/2006/relationships/slide" Target="slides/slide49.xml"/><Relationship Id="rId93" Type="http://schemas.openxmlformats.org/officeDocument/2006/relationships/slide" Target="slides/slide70.xml"/><Relationship Id="rId98" Type="http://schemas.openxmlformats.org/officeDocument/2006/relationships/font" Target="fonts/font3.fntdata"/><Relationship Id="rId3" Type="http://schemas.openxmlformats.org/officeDocument/2006/relationships/slideMaster" Target="slideMasters/slideMaster3.xml"/><Relationship Id="rId25" Type="http://schemas.openxmlformats.org/officeDocument/2006/relationships/slide" Target="slides/slide2.xml"/><Relationship Id="rId46" Type="http://schemas.openxmlformats.org/officeDocument/2006/relationships/slide" Target="slides/slide23.xml"/><Relationship Id="rId67" Type="http://schemas.openxmlformats.org/officeDocument/2006/relationships/slide" Target="slides/slide44.xml"/><Relationship Id="rId20" Type="http://schemas.openxmlformats.org/officeDocument/2006/relationships/slideMaster" Target="slideMasters/slideMaster20.xml"/><Relationship Id="rId41" Type="http://schemas.openxmlformats.org/officeDocument/2006/relationships/slide" Target="slides/slide18.xml"/><Relationship Id="rId62" Type="http://schemas.openxmlformats.org/officeDocument/2006/relationships/slide" Target="slides/slide39.xml"/><Relationship Id="rId83" Type="http://schemas.openxmlformats.org/officeDocument/2006/relationships/slide" Target="slides/slide60.xml"/><Relationship Id="rId88"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23/03/2026</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a:lvl2pPr marL="457200" algn="l" defTabSz="914400" rtl="0" eaLnBrk="1" latinLnBrk="0" hangingPunct="1">
      <a:defRPr sz="1200" kern="1200">
        <a:solidFill>
          <a:schemeClr val="tx1"/>
        </a:solidFill>
        <a:latin typeface="Microsoft Uighur" panose="02000000000000000000" pitchFamily="2" charset="-78"/>
        <a:ea typeface="+mn-ea"/>
        <a:cs typeface="+mn-cs"/>
      </a:defRPr>
    </a:lvl2pPr>
    <a:lvl3pPr marL="914400" algn="l" defTabSz="914400" rtl="0" eaLnBrk="1" latinLnBrk="0" hangingPunct="1">
      <a:defRPr sz="1200" kern="1200">
        <a:solidFill>
          <a:schemeClr val="tx1"/>
        </a:solidFill>
        <a:latin typeface="Microsoft Uighur" panose="02000000000000000000" pitchFamily="2" charset="-78"/>
        <a:ea typeface="+mn-ea"/>
        <a:cs typeface="+mn-cs"/>
      </a:defRPr>
    </a:lvl3pPr>
    <a:lvl4pPr marL="1371600" algn="l" defTabSz="914400" rtl="0" eaLnBrk="1" latinLnBrk="0" hangingPunct="1">
      <a:defRPr sz="1200" kern="1200">
        <a:solidFill>
          <a:schemeClr val="tx1"/>
        </a:solidFill>
        <a:latin typeface="Microsoft Uighur" panose="02000000000000000000" pitchFamily="2" charset="-78"/>
        <a:ea typeface="+mn-ea"/>
        <a:cs typeface="+mn-cs"/>
      </a:defRPr>
    </a:lvl4pPr>
    <a:lvl5pPr marL="1828800" algn="l" defTabSz="914400" rtl="0" eaLnBrk="1" latinLnBrk="0" hangingPunct="1">
      <a:defRPr sz="1200" kern="1200">
        <a:solidFill>
          <a:schemeClr val="tx1"/>
        </a:solidFill>
        <a:latin typeface="Microsoft Uighur" panose="02000000000000000000" pitchFamily="2" charset="-78"/>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AC9D9829-B3A9-CA0A-7783-1DE31953A1FC}"/>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DF5D41C2-8268-4DDF-53A2-FC95996B129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0677C7D4-3B50-4FF7-B827-C58ED5521C5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435630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0FB01AC5-36DA-2676-32B5-122A69228B4A}"/>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B943D2AA-925C-1A1D-49C5-6BD140939C9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AF047C52-4B26-E211-F314-95C27527D2F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827494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1DE608D9-130D-4629-F7FB-ED39724C4571}"/>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65B7A78F-059E-38E7-8D1F-A45D6BB34BA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5E8FCF08-8528-302B-047E-2A1CB5CB984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734633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p:cNvGrpSpPr/>
        <p:nvPr/>
      </p:nvGrpSpPr>
      <p:grpSpPr>
        <a:xfrm>
          <a:off x="0" y="0"/>
          <a:ext cx="0" cy="0"/>
          <a:chOff x="0" y="0"/>
          <a:chExt cx="0" cy="0"/>
        </a:xfrm>
      </p:grpSpPr>
      <p:sp>
        <p:nvSpPr>
          <p:cNvPr id="1355" name="Google Shape;135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83DE66A0-27BF-AC86-A732-828D616AAC1A}"/>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1D12670D-F7EF-6181-C977-E64F2D7DF96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EF3F0D84-5B57-3682-D525-D30F385DF63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4231468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0F8FA7E5-D60C-7281-9051-FF4B09819F31}"/>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253639B1-15E9-EC29-864A-38929F2A782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91D3274C-4880-448D-CF4A-508BDC9D974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16574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902641CB-3743-6690-6463-DBCAA24C3F1C}"/>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5C32709C-3F80-84C5-79C8-77513ECD5B8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1F00870E-1A71-1119-325D-59D44F14CDB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4014115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FADB448A-5BD7-A7E6-AC78-3CD12812D50C}"/>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6F37772A-92C9-A7E1-7FC9-08A9B8F970E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CB0F54DB-9CD8-5677-A762-B2EB98AA3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521566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3B17A9E9-6DBE-C86F-DE12-E5E9FF500018}"/>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A3130F46-4F5E-3DAF-403B-342BF2679DA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6D232C3C-3199-55C9-E060-6AAC6DE1DAE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538063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D9E70F0E-A204-55D2-4E57-7B98FD36FFA8}"/>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C589EC71-42A7-193D-0435-54D34BE2DFC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440F6AC3-C5C4-0D98-4E70-1BF4EB4163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42806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6"/>
        <p:cNvGrpSpPr/>
        <p:nvPr/>
      </p:nvGrpSpPr>
      <p:grpSpPr>
        <a:xfrm>
          <a:off x="0" y="0"/>
          <a:ext cx="0" cy="0"/>
          <a:chOff x="0" y="0"/>
          <a:chExt cx="0" cy="0"/>
        </a:xfrm>
      </p:grpSpPr>
      <p:sp>
        <p:nvSpPr>
          <p:cNvPr id="1377" name="Google Shape;1377;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78" name="Google Shape;1378;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pPr/>
              <a:t>50</a:t>
            </a:fld>
            <a:endParaRPr lang="fr-FR" dirty="0"/>
          </a:p>
        </p:txBody>
      </p:sp>
    </p:spTree>
    <p:extLst>
      <p:ext uri="{BB962C8B-B14F-4D97-AF65-F5344CB8AC3E}">
        <p14:creationId xmlns:p14="http://schemas.microsoft.com/office/powerpoint/2010/main" val="503525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61890-6DE9-9E6A-DB24-FAEB302E322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EA04894-5FFD-11C4-98AF-31786CF2EC0F}"/>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BF4F91A3-826F-C606-28CD-751DD5154B2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BDC1DEA-7869-30E0-B7E3-B210D990A332}"/>
              </a:ext>
            </a:extLst>
          </p:cNvPr>
          <p:cNvSpPr>
            <a:spLocks noGrp="1"/>
          </p:cNvSpPr>
          <p:nvPr>
            <p:ph type="sldNum" sz="quarter" idx="5"/>
          </p:nvPr>
        </p:nvSpPr>
        <p:spPr/>
        <p:txBody>
          <a:bodyPr/>
          <a:lstStyle/>
          <a:p>
            <a:fld id="{9023364E-F43C-462A-A32F-C389FF427F4A}" type="slidenum">
              <a:rPr lang="fr-FR" smtClean="0"/>
              <a:pPr/>
              <a:t>51</a:t>
            </a:fld>
            <a:endParaRPr lang="fr-FR" dirty="0"/>
          </a:p>
        </p:txBody>
      </p:sp>
    </p:spTree>
    <p:extLst>
      <p:ext uri="{BB962C8B-B14F-4D97-AF65-F5344CB8AC3E}">
        <p14:creationId xmlns:p14="http://schemas.microsoft.com/office/powerpoint/2010/main" val="2432810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pPr/>
              <a:t>67</a:t>
            </a:fld>
            <a:endParaRPr lang="fr-FR" dirty="0"/>
          </a:p>
        </p:txBody>
      </p:sp>
    </p:spTree>
    <p:extLst>
      <p:ext uri="{BB962C8B-B14F-4D97-AF65-F5344CB8AC3E}">
        <p14:creationId xmlns:p14="http://schemas.microsoft.com/office/powerpoint/2010/main" val="37351652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2.xml"/><Relationship Id="rId4" Type="http://schemas.openxmlformats.org/officeDocument/2006/relationships/image" Target="../media/image7.png"/></Relationships>
</file>

<file path=ppt/slideLayouts/_rels/slideLayout102.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hdphoto" Target="../media/hdphoto2.wdp"/><Relationship Id="rId7"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Master" Target="../slideMasters/slideMaster12.xml"/><Relationship Id="rId6" Type="http://schemas.microsoft.com/office/2007/relationships/hdphoto" Target="../media/hdphoto3.wdp"/><Relationship Id="rId5" Type="http://schemas.openxmlformats.org/officeDocument/2006/relationships/image" Target="../media/image23.png"/><Relationship Id="rId4" Type="http://schemas.openxmlformats.org/officeDocument/2006/relationships/image" Target="../media/image22.png"/><Relationship Id="rId9" Type="http://schemas.microsoft.com/office/2007/relationships/hdphoto" Target="../media/hdphoto4.wdp"/></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3.xml"/><Relationship Id="rId4" Type="http://schemas.openxmlformats.org/officeDocument/2006/relationships/image" Target="../media/image7.png"/></Relationships>
</file>

<file path=ppt/slideLayouts/_rels/slideLayout124.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hdphoto" Target="../media/hdphoto2.wdp"/><Relationship Id="rId7"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Master" Target="../slideMasters/slideMaster13.xml"/><Relationship Id="rId6" Type="http://schemas.microsoft.com/office/2007/relationships/hdphoto" Target="../media/hdphoto3.wdp"/><Relationship Id="rId5" Type="http://schemas.openxmlformats.org/officeDocument/2006/relationships/image" Target="../media/image23.png"/><Relationship Id="rId4" Type="http://schemas.openxmlformats.org/officeDocument/2006/relationships/image" Target="../media/image22.png"/><Relationship Id="rId9" Type="http://schemas.microsoft.com/office/2007/relationships/hdphoto" Target="../media/hdphoto4.wdp"/></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4.xml"/><Relationship Id="rId4" Type="http://schemas.openxmlformats.org/officeDocument/2006/relationships/image" Target="../media/image7.png"/></Relationships>
</file>

<file path=ppt/slideLayouts/_rels/slideLayout147.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hdphoto" Target="../media/hdphoto2.wdp"/><Relationship Id="rId7"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Master" Target="../slideMasters/slideMaster14.xml"/><Relationship Id="rId6" Type="http://schemas.microsoft.com/office/2007/relationships/hdphoto" Target="../media/hdphoto3.wdp"/><Relationship Id="rId5" Type="http://schemas.openxmlformats.org/officeDocument/2006/relationships/image" Target="../media/image23.png"/><Relationship Id="rId4" Type="http://schemas.openxmlformats.org/officeDocument/2006/relationships/image" Target="../media/image22.png"/><Relationship Id="rId9" Type="http://schemas.microsoft.com/office/2007/relationships/hdphoto" Target="../media/hdphoto4.wdp"/></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jpg"/><Relationship Id="rId1" Type="http://schemas.openxmlformats.org/officeDocument/2006/relationships/slideMaster" Target="../slideMasters/slideMaster16.xml"/><Relationship Id="rId5" Type="http://schemas.microsoft.com/office/2007/relationships/hdphoto" Target="../media/hdphoto1.wdp"/><Relationship Id="rId4" Type="http://schemas.openxmlformats.org/officeDocument/2006/relationships/image" Target="../media/image10.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7.xml"/><Relationship Id="rId4" Type="http://schemas.openxmlformats.org/officeDocument/2006/relationships/image" Target="../media/image7.png"/></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jpg"/><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8.xml"/><Relationship Id="rId4" Type="http://schemas.openxmlformats.org/officeDocument/2006/relationships/image" Target="../media/image7.png"/></Relationships>
</file>

<file path=ppt/slideLayouts/_rels/slideLayout211.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hdphoto" Target="../media/hdphoto2.wdp"/><Relationship Id="rId7"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Master" Target="../slideMasters/slideMaster18.xml"/><Relationship Id="rId6" Type="http://schemas.microsoft.com/office/2007/relationships/hdphoto" Target="../media/hdphoto3.wdp"/><Relationship Id="rId5" Type="http://schemas.openxmlformats.org/officeDocument/2006/relationships/image" Target="../media/image23.png"/><Relationship Id="rId4" Type="http://schemas.openxmlformats.org/officeDocument/2006/relationships/image" Target="../media/image22.png"/><Relationship Id="rId9" Type="http://schemas.microsoft.com/office/2007/relationships/hdphoto" Target="../media/hdphoto4.wdp"/></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jpg"/><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9.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9.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9.xml"/></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Master" Target="../slideMasters/slideMaster19.xml"/><Relationship Id="rId5" Type="http://schemas.microsoft.com/office/2007/relationships/hdphoto" Target="../media/hdphoto5.wdp"/><Relationship Id="rId4" Type="http://schemas.openxmlformats.org/officeDocument/2006/relationships/image" Target="../media/image33.png"/></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1.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1.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1.xml"/></Relationships>
</file>

<file path=ppt/slideLayouts/_rels/slideLayout2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jpg"/><Relationship Id="rId1" Type="http://schemas.openxmlformats.org/officeDocument/2006/relationships/slideMaster" Target="../slideMasters/slideMaster21.xml"/></Relationships>
</file>

<file path=ppt/slideLayouts/_rels/slideLayout2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jpg"/><Relationship Id="rId1" Type="http://schemas.openxmlformats.org/officeDocument/2006/relationships/slideMaster" Target="../slideMasters/slideMaster21.xml"/><Relationship Id="rId5" Type="http://schemas.microsoft.com/office/2007/relationships/hdphoto" Target="../media/hdphoto1.wdp"/><Relationship Id="rId4" Type="http://schemas.openxmlformats.org/officeDocument/2006/relationships/image" Target="../media/image10.png"/></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2.xml"/><Relationship Id="rId4" Type="http://schemas.openxmlformats.org/officeDocument/2006/relationships/image" Target="../media/image7.png"/></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3.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4000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7031427"/>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027921807"/>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7251835"/>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504747053"/>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39426181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40214200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2490749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1397390"/>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7861893"/>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047828828"/>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68760298"/>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48727206"/>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0289758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313840799"/>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71754373"/>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7039458"/>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23013207"/>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10267994"/>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6815591"/>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6995659"/>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0381655"/>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571882"/>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1149085"/>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5825302"/>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03696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08931547"/>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1769163"/>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6386241"/>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39460692"/>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468430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2048827"/>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5847073"/>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03387661"/>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996323"/>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6039044"/>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974477"/>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a:xfrm>
            <a:off x="611999" y="756980"/>
            <a:ext cx="6840000" cy="612000"/>
          </a:xfrm>
          <a:prstGeom prst="rect">
            <a:avLst/>
          </a:prstGeom>
        </p:spPr>
        <p:txBody>
          <a:bodyPr/>
          <a:lstStyle>
            <a:lvl1pPr>
              <a:defRPr>
                <a:latin typeface="Microsoft Uighur" panose="02000000000000000000" pitchFamily="2" charset="-78"/>
              </a:defRPr>
            </a:lvl1p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66244824"/>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56980"/>
            <a:ext cx="6840000" cy="612000"/>
          </a:xfrm>
          <a:prstGeom prst="rect">
            <a:avLst/>
          </a:prstGeom>
        </p:spPr>
        <p:txBody>
          <a:bodyPr>
            <a:normAutofit/>
          </a:bodyPr>
          <a:lstStyle>
            <a:lvl1pPr>
              <a:defRPr sz="1600">
                <a:latin typeface="Microsoft Uighur" panose="02000000000000000000" pitchFamily="2" charset="-78"/>
              </a:defRPr>
            </a:lvl1pPr>
          </a:lstStyle>
          <a:p>
            <a:r>
              <a:rPr lang="fr-FR" dirty="0"/>
              <a:t>Modifiez le style du titre</a:t>
            </a:r>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7632310"/>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0_Disposition personnalisée">
  <p:cSld name="10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 name="Forme libre : forme 1">
            <a:extLst>
              <a:ext uri="{FF2B5EF4-FFF2-40B4-BE49-F238E27FC236}">
                <a16:creationId xmlns:a16="http://schemas.microsoft.com/office/drawing/2014/main" id="{82FA2C5A-98C9-EDEE-B145-EC47C605E27F}"/>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3" name="Rectangle : coins arrondis 2">
            <a:extLst>
              <a:ext uri="{FF2B5EF4-FFF2-40B4-BE49-F238E27FC236}">
                <a16:creationId xmlns:a16="http://schemas.microsoft.com/office/drawing/2014/main" id="{607BF44A-CDCC-D057-A763-F75433CBCA9C}"/>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9163F832-F704-993D-9413-3C6EB073BB89}"/>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p:blipFill>
        <p:spPr>
          <a:xfrm>
            <a:off x="7582140" y="3121203"/>
            <a:ext cx="744182" cy="749260"/>
          </a:xfrm>
          <a:prstGeom prst="rect">
            <a:avLst/>
          </a:prstGeom>
        </p:spPr>
      </p:pic>
    </p:spTree>
    <p:extLst>
      <p:ext uri="{BB962C8B-B14F-4D97-AF65-F5344CB8AC3E}">
        <p14:creationId xmlns:p14="http://schemas.microsoft.com/office/powerpoint/2010/main" val="123957413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a:xfrm>
            <a:off x="390637" y="756980"/>
            <a:ext cx="6840000" cy="612000"/>
          </a:xfrm>
          <a:prstGeom prst="rect">
            <a:avLst/>
          </a:prstGeom>
        </p:spPr>
        <p:txBody>
          <a:bodyPr/>
          <a:lstStyle>
            <a:lvl1pPr>
              <a:defRPr>
                <a:latin typeface="Microsoft Uighur" panose="02000000000000000000" pitchFamily="2" charset="-78"/>
              </a:defRPr>
            </a:lvl1p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20361660"/>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90637" y="756980"/>
            <a:ext cx="6840000" cy="612000"/>
          </a:xfrm>
          <a:prstGeom prst="rect">
            <a:avLst/>
          </a:prstGeom>
        </p:spPr>
        <p:txBody>
          <a:bodyPr>
            <a:normAutofit/>
          </a:bodyPr>
          <a:lstStyle>
            <a:lvl1pPr>
              <a:defRPr sz="1600">
                <a:latin typeface="Microsoft Uighur" panose="02000000000000000000" pitchFamily="2" charset="-78"/>
              </a:defRPr>
            </a:lvl1pPr>
          </a:lstStyle>
          <a:p>
            <a:r>
              <a:rPr lang="fr-FR" dirty="0"/>
              <a:t>Modifiez le style du titre</a:t>
            </a:r>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63184584"/>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90637" y="756980"/>
            <a:ext cx="6840000" cy="612000"/>
          </a:xfrm>
          <a:prstGeom prst="rect">
            <a:avLst/>
          </a:prstGeom>
        </p:spPr>
        <p:txBody>
          <a:bodyPr>
            <a:normAutofit/>
          </a:bodyPr>
          <a:lstStyle>
            <a:lvl1pPr>
              <a:defRPr sz="1600">
                <a:latin typeface="Microsoft Uighur" panose="02000000000000000000" pitchFamily="2" charset="-78"/>
              </a:defRPr>
            </a:lvl1pPr>
          </a:lstStyle>
          <a:p>
            <a:r>
              <a:rPr lang="fr-FR" dirty="0"/>
              <a:t>Modifiez le style du titre</a:t>
            </a:r>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98241726"/>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90637" y="756980"/>
            <a:ext cx="6840000" cy="612000"/>
          </a:xfrm>
          <a:prstGeom prst="rect">
            <a:avLst/>
          </a:prstGeom>
        </p:spPr>
        <p:txBody>
          <a:bodyPr>
            <a:normAutofit/>
          </a:bodyPr>
          <a:lstStyle>
            <a:lvl1pPr>
              <a:defRPr sz="1600">
                <a:latin typeface="Microsoft Uighur" panose="02000000000000000000" pitchFamily="2" charset="-78"/>
              </a:defRPr>
            </a:lvl1pPr>
          </a:lstStyle>
          <a:p>
            <a:r>
              <a:rPr lang="fr-FR" dirty="0"/>
              <a:t>Modifiez le style du titre</a:t>
            </a:r>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42AA95B1-5491-4975-F445-F499BD3C411E}"/>
              </a:ext>
            </a:extLst>
          </p:cNvPr>
          <p:cNvSpPr>
            <a:spLocks noGrp="1"/>
          </p:cNvSpPr>
          <p:nvPr>
            <p:ph type="body" sz="quarter" idx="13"/>
          </p:nvPr>
        </p:nvSpPr>
        <p:spPr>
          <a:xfrm>
            <a:off x="611999" y="1575854"/>
            <a:ext cx="6840001" cy="612000"/>
          </a:xfrm>
          <a:prstGeom prst="rect">
            <a:avLst/>
          </a:prstGeom>
          <a:noFill/>
        </p:spPr>
        <p:txBody>
          <a:bodyPr anchor="ctr"/>
          <a:lstStyle>
            <a:lvl1pPr marL="0" indent="0" algn="ctr" rtl="1">
              <a:buNone/>
              <a:defRPr sz="36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066719082"/>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90637" y="756980"/>
            <a:ext cx="6840000" cy="612000"/>
          </a:xfrm>
          <a:prstGeom prst="rect">
            <a:avLst/>
          </a:prstGeom>
        </p:spPr>
        <p:txBody>
          <a:bodyPr>
            <a:normAutofit/>
          </a:bodyPr>
          <a:lstStyle>
            <a:lvl1pPr>
              <a:defRPr sz="1600">
                <a:latin typeface="Microsoft Uighur" panose="02000000000000000000" pitchFamily="2" charset="-78"/>
              </a:defRPr>
            </a:lvl1pPr>
          </a:lstStyle>
          <a:p>
            <a:r>
              <a:rPr lang="fr-FR" dirty="0"/>
              <a:t>Modifiez le style du titre</a:t>
            </a:r>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83941353"/>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50934148"/>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19009524"/>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lvl1pPr>
              <a:defRPr>
                <a:latin typeface="Microsoft Uighur" panose="02000000000000000000" pitchFamily="2" charset="-78"/>
              </a:defRPr>
            </a:lvl1p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812069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lvl1pPr>
              <a:defRPr>
                <a:latin typeface="Microsoft Uighur" panose="02000000000000000000" pitchFamily="2" charset="-78"/>
              </a:defRPr>
            </a:lvl1p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15143943"/>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09301505"/>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85727824"/>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96320616"/>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02513449"/>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a:xfrm>
            <a:off x="611999" y="756980"/>
            <a:ext cx="6840000" cy="612000"/>
          </a:xfrm>
          <a:prstGeom prst="rect">
            <a:avLst/>
          </a:prstGeom>
        </p:spPr>
        <p:txBody>
          <a:bodyPr/>
          <a:lstStyle>
            <a:lvl1pPr>
              <a:defRPr>
                <a:latin typeface="Microsoft Uighur" panose="02000000000000000000" pitchFamily="2" charset="-78"/>
              </a:defRPr>
            </a:lvl1p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619789"/>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56980"/>
            <a:ext cx="6840000" cy="612000"/>
          </a:xfrm>
          <a:prstGeom prst="rect">
            <a:avLst/>
          </a:prstGeom>
        </p:spPr>
        <p:txBody>
          <a:bodyPr>
            <a:normAutofit/>
          </a:bodyPr>
          <a:lstStyle>
            <a:lvl1pPr>
              <a:defRPr sz="1600">
                <a:latin typeface="Microsoft Uighur" panose="02000000000000000000" pitchFamily="2" charset="-78"/>
              </a:defRPr>
            </a:lvl1pPr>
          </a:lstStyle>
          <a:p>
            <a:r>
              <a:rPr lang="fr-FR" dirty="0"/>
              <a:t>Modifiez le style du titre</a:t>
            </a:r>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53051859"/>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56980"/>
            <a:ext cx="6840000" cy="612000"/>
          </a:xfrm>
          <a:prstGeom prst="rect">
            <a:avLst/>
          </a:prstGeom>
        </p:spPr>
        <p:txBody>
          <a:bodyPr>
            <a:normAutofit/>
          </a:bodyPr>
          <a:lstStyle>
            <a:lvl1pPr>
              <a:defRPr sz="1600">
                <a:latin typeface="Microsoft Uighur" panose="02000000000000000000" pitchFamily="2" charset="-78"/>
              </a:defRPr>
            </a:lvl1pPr>
          </a:lstStyle>
          <a:p>
            <a:r>
              <a:rPr lang="fr-FR" dirty="0"/>
              <a:t>Modifiez le style du titre</a:t>
            </a:r>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036852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56980"/>
            <a:ext cx="6840000" cy="612000"/>
          </a:xfrm>
          <a:prstGeom prst="rect">
            <a:avLst/>
          </a:prstGeom>
        </p:spPr>
        <p:txBody>
          <a:bodyPr>
            <a:normAutofit/>
          </a:bodyPr>
          <a:lstStyle>
            <a:lvl1pPr>
              <a:defRPr sz="1600">
                <a:latin typeface="Microsoft Uighur" panose="02000000000000000000" pitchFamily="2" charset="-78"/>
              </a:defRPr>
            </a:lvl1pPr>
          </a:lstStyle>
          <a:p>
            <a:r>
              <a:rPr lang="fr-FR" dirty="0"/>
              <a:t>Modifiez le style du titre</a:t>
            </a:r>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3651687752"/>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56980"/>
            <a:ext cx="6840000" cy="612000"/>
          </a:xfrm>
          <a:prstGeom prst="rect">
            <a:avLst/>
          </a:prstGeom>
        </p:spPr>
        <p:txBody>
          <a:bodyPr>
            <a:normAutofit/>
          </a:bodyPr>
          <a:lstStyle>
            <a:lvl1pPr>
              <a:defRPr sz="1600">
                <a:latin typeface="Microsoft Uighur" panose="02000000000000000000" pitchFamily="2" charset="-78"/>
              </a:defRPr>
            </a:lvl1pPr>
          </a:lstStyle>
          <a:p>
            <a:r>
              <a:rPr lang="fr-FR" dirty="0"/>
              <a:t>Modifiez le style du titre</a:t>
            </a:r>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4269049677"/>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56980"/>
            <a:ext cx="6840000" cy="612000"/>
          </a:xfrm>
          <a:prstGeom prst="rect">
            <a:avLst/>
          </a:prstGeom>
        </p:spPr>
        <p:txBody>
          <a:bodyPr>
            <a:normAutofit/>
          </a:bodyPr>
          <a:lstStyle>
            <a:lvl1pPr>
              <a:defRPr sz="1600">
                <a:latin typeface="Microsoft Uighur" panose="02000000000000000000" pitchFamily="2" charset="-78"/>
              </a:defRPr>
            </a:lvl1pPr>
          </a:lstStyle>
          <a:p>
            <a:r>
              <a:rPr lang="fr-FR" dirty="0"/>
              <a:t>Modifiez le style du titre</a:t>
            </a:r>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8875376"/>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400469"/>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415273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0921874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5928678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662792201"/>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781949397"/>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5068853"/>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07212864"/>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5878880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4471880"/>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3777596"/>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90"/>
        <p:cNvGrpSpPr/>
        <p:nvPr/>
      </p:nvGrpSpPr>
      <p:grpSpPr>
        <a:xfrm>
          <a:off x="0" y="0"/>
          <a:ext cx="0" cy="0"/>
          <a:chOff x="0" y="0"/>
          <a:chExt cx="0" cy="0"/>
        </a:xfrm>
      </p:grpSpPr>
      <p:sp>
        <p:nvSpPr>
          <p:cNvPr id="91" name="Google Shape;91;p75"/>
          <p:cNvSpPr txBox="1">
            <a:spLocks noGrp="1"/>
          </p:cNvSpPr>
          <p:nvPr>
            <p:ph type="sldNum" idx="12"/>
          </p:nvPr>
        </p:nvSpPr>
        <p:spPr>
          <a:xfrm>
            <a:off x="8472458" y="6217623"/>
            <a:ext cx="548700" cy="524800"/>
          </a:xfrm>
          <a:prstGeom prst="rect">
            <a:avLst/>
          </a:prstGeom>
          <a:noFill/>
          <a:ln>
            <a:noFill/>
          </a:ln>
        </p:spPr>
        <p:txBody>
          <a:bodyPr spcFirstLastPara="1" wrap="square" lIns="68525" tIns="68525" rIns="68525" bIns="68525" anchor="ctr" anchorCtr="0">
            <a:normAutofit/>
          </a:bodyPr>
          <a:lstStyle>
            <a:lvl1pPr marL="0" marR="0" lvl="0"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0" marR="0" lvl="1"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1000" b="0" i="0" u="none" strike="noStrike" cap="none">
                <a:solidFill>
                  <a:srgbClr val="595959"/>
                </a:solidFill>
                <a:latin typeface="Arial"/>
                <a:ea typeface="Arial"/>
                <a:cs typeface="Arial"/>
                <a:sym typeface="Arial"/>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58412848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980886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9509800"/>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11636189"/>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3531175"/>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9601040"/>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891475142"/>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72534688"/>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3461348"/>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6547495"/>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18337056"/>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4986920"/>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7843952"/>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5173629"/>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90767475"/>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5368939"/>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15565014"/>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8294183"/>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6833834"/>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1783702"/>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43218971"/>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422967"/>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9168625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28629556"/>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47319185"/>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0781053"/>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1681990"/>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74013010"/>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2205343"/>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667669"/>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117551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483922"/>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75605527"/>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52405145"/>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11322134"/>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72029041"/>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6396092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5082999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3539580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7132889"/>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8465904"/>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164094"/>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62291245"/>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9883640"/>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42885207"/>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3884194"/>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27255872"/>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7378430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73859951"/>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9142334"/>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489061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71534416"/>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5181803"/>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08796321"/>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10_Disposition personnalisée">
  <p:cSld name="10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60149768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7434006"/>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65997064"/>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89894788"/>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66696399"/>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7657916"/>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42861039"/>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7554950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6714761"/>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4685949"/>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4826900"/>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75107358"/>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54957624"/>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9732452"/>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8642667"/>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41982872"/>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0459094"/>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51558298"/>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1699557"/>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97910303"/>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8040894"/>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00162"/>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20172457"/>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3473608752"/>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71195618"/>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85192106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28693094"/>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3059931311"/>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423692624"/>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43655182"/>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69481983"/>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7779616"/>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9420466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64112241"/>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599582694"/>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840438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75318641"/>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222867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6880293"/>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a:xfrm>
            <a:off x="611999" y="756980"/>
            <a:ext cx="6840000" cy="612000"/>
          </a:xfrm>
          <a:prstGeom prst="rect">
            <a:avLst/>
          </a:prstGeom>
        </p:spPr>
        <p:txBody>
          <a:bodyPr/>
          <a:lstStyle>
            <a:lvl1pPr>
              <a:defRPr>
                <a:latin typeface="Microsoft Uighur" panose="02000000000000000000" pitchFamily="2" charset="-78"/>
              </a:defRPr>
            </a:lvl1p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85885741"/>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56980"/>
            <a:ext cx="6840000" cy="612000"/>
          </a:xfrm>
          <a:prstGeom prst="rect">
            <a:avLst/>
          </a:prstGeom>
        </p:spPr>
        <p:txBody>
          <a:bodyPr>
            <a:normAutofit/>
          </a:bodyPr>
          <a:lstStyle>
            <a:lvl1pPr>
              <a:defRPr sz="1600">
                <a:latin typeface="Microsoft Uighur" panose="02000000000000000000" pitchFamily="2" charset="-78"/>
              </a:defRPr>
            </a:lvl1pPr>
          </a:lstStyle>
          <a:p>
            <a:r>
              <a:rPr lang="fr-FR" dirty="0"/>
              <a:t>Modifiez le style du titre</a:t>
            </a:r>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16726942"/>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266202" y="3058690"/>
            <a:ext cx="1160895"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 1 </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152388" y="4307506"/>
            <a:ext cx="1274709"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  2  </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387070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02_Voc_Act_01_Img">
  <p:cSld name="02_Voc_Act_01_Img">
    <p:spTree>
      <p:nvGrpSpPr>
        <p:cNvPr id="1" name="Shape 280"/>
        <p:cNvGrpSpPr/>
        <p:nvPr/>
      </p:nvGrpSpPr>
      <p:grpSpPr>
        <a:xfrm>
          <a:off x="0" y="0"/>
          <a:ext cx="0" cy="0"/>
          <a:chOff x="0" y="0"/>
          <a:chExt cx="0" cy="0"/>
        </a:xfrm>
      </p:grpSpPr>
      <p:sp>
        <p:nvSpPr>
          <p:cNvPr id="281" name="Google Shape;281;p9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2" name="Google Shape;282;p94"/>
          <p:cNvSpPr>
            <a:spLocks noGrp="1"/>
          </p:cNvSpPr>
          <p:nvPr>
            <p:ph type="pic" idx="2"/>
          </p:nvPr>
        </p:nvSpPr>
        <p:spPr>
          <a:xfrm>
            <a:off x="1872000" y="2160000"/>
            <a:ext cx="5400000" cy="3600000"/>
          </a:xfrm>
          <a:prstGeom prst="roundRect">
            <a:avLst>
              <a:gd name="adj" fmla="val 16667"/>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83" name="Google Shape;283;p94"/>
          <p:cNvSpPr>
            <a:spLocks noGrp="1"/>
          </p:cNvSpPr>
          <p:nvPr>
            <p:ph type="pic" idx="3"/>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2644654190"/>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02_Voc_Act_01__Libre">
  <p:cSld name="02_Voc_Act_01__Libre">
    <p:spTree>
      <p:nvGrpSpPr>
        <p:cNvPr id="1" name="Shape 284"/>
        <p:cNvGrpSpPr/>
        <p:nvPr/>
      </p:nvGrpSpPr>
      <p:grpSpPr>
        <a:xfrm>
          <a:off x="0" y="0"/>
          <a:ext cx="0" cy="0"/>
          <a:chOff x="0" y="0"/>
          <a:chExt cx="0" cy="0"/>
        </a:xfrm>
      </p:grpSpPr>
      <p:sp>
        <p:nvSpPr>
          <p:cNvPr id="285" name="Google Shape;285;p9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6" name="Google Shape;286;p95"/>
          <p:cNvSpPr>
            <a:spLocks noGrp="1"/>
          </p:cNvSpPr>
          <p:nvPr>
            <p:ph type="pic" idx="2"/>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3388684099"/>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02_Voc_Act_01_Mascotte">
  <p:cSld name="02_Voc_Act_01_Mascotte">
    <p:spTree>
      <p:nvGrpSpPr>
        <p:cNvPr id="1" name="Shape 287"/>
        <p:cNvGrpSpPr/>
        <p:nvPr/>
      </p:nvGrpSpPr>
      <p:grpSpPr>
        <a:xfrm>
          <a:off x="0" y="0"/>
          <a:ext cx="0" cy="0"/>
          <a:chOff x="0" y="0"/>
          <a:chExt cx="0" cy="0"/>
        </a:xfrm>
      </p:grpSpPr>
      <p:sp>
        <p:nvSpPr>
          <p:cNvPr id="288" name="Google Shape;288;p111"/>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9" name="Google Shape;289;p111"/>
          <p:cNvSpPr>
            <a:spLocks noGrp="1"/>
          </p:cNvSpPr>
          <p:nvPr>
            <p:ph type="pic" idx="2"/>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90" name="Google Shape;290;p111"/>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4124000150"/>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02_Voc_Act_01_Large Vidéo">
  <p:cSld name="02_Voc_Act_01_Large Vidéo">
    <p:spTree>
      <p:nvGrpSpPr>
        <p:cNvPr id="1" name="Shape 291"/>
        <p:cNvGrpSpPr/>
        <p:nvPr/>
      </p:nvGrpSpPr>
      <p:grpSpPr>
        <a:xfrm>
          <a:off x="0" y="0"/>
          <a:ext cx="0" cy="0"/>
          <a:chOff x="0" y="0"/>
          <a:chExt cx="0" cy="0"/>
        </a:xfrm>
      </p:grpSpPr>
      <p:sp>
        <p:nvSpPr>
          <p:cNvPr id="292" name="Google Shape;292;p1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3" name="Google Shape;293;p112"/>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94" name="Google Shape;294;p112"/>
          <p:cNvSpPr>
            <a:spLocks noGrp="1"/>
          </p:cNvSpPr>
          <p:nvPr>
            <p:ph type="pic" idx="3"/>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2572966739"/>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02_Voc_Act_01__Vidéo title">
  <p:cSld name="02_Voc_Act_01__Vidéo title">
    <p:spTree>
      <p:nvGrpSpPr>
        <p:cNvPr id="1" name="Shape 295"/>
        <p:cNvGrpSpPr/>
        <p:nvPr/>
      </p:nvGrpSpPr>
      <p:grpSpPr>
        <a:xfrm>
          <a:off x="0" y="0"/>
          <a:ext cx="0" cy="0"/>
          <a:chOff x="0" y="0"/>
          <a:chExt cx="0" cy="0"/>
        </a:xfrm>
      </p:grpSpPr>
      <p:sp>
        <p:nvSpPr>
          <p:cNvPr id="296" name="Google Shape;296;p1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7" name="Google Shape;297;p113"/>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98" name="Google Shape;298;p113"/>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99" name="Google Shape;299;p113"/>
          <p:cNvSpPr>
            <a:spLocks noGrp="1"/>
          </p:cNvSpPr>
          <p:nvPr>
            <p:ph type="pic" idx="3"/>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991558618"/>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300"/>
        <p:cNvGrpSpPr/>
        <p:nvPr/>
      </p:nvGrpSpPr>
      <p:grpSpPr>
        <a:xfrm>
          <a:off x="0" y="0"/>
          <a:ext cx="0" cy="0"/>
          <a:chOff x="0" y="0"/>
          <a:chExt cx="0" cy="0"/>
        </a:xfrm>
      </p:grpSpPr>
      <p:sp>
        <p:nvSpPr>
          <p:cNvPr id="301" name="Google Shape;301;p1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2" name="Google Shape;302;p114"/>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04" name="Google Shape;304;p114"/>
          <p:cNvSpPr>
            <a:spLocks noGrp="1"/>
          </p:cNvSpPr>
          <p:nvPr>
            <p:ph type="pic" idx="3"/>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302;p114">
            <a:extLst>
              <a:ext uri="{FF2B5EF4-FFF2-40B4-BE49-F238E27FC236}">
                <a16:creationId xmlns:a16="http://schemas.microsoft.com/office/drawing/2014/main" id="{62B53205-1C45-CBE8-5716-5AF9EF5C1491}"/>
              </a:ext>
            </a:extLst>
          </p:cNvPr>
          <p:cNvSpPr>
            <a:spLocks noGrp="1"/>
          </p:cNvSpPr>
          <p:nvPr>
            <p:ph type="pic" idx="10"/>
          </p:nvPr>
        </p:nvSpPr>
        <p:spPr>
          <a:xfrm>
            <a:off x="4572000"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103916324"/>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4_Media">
  <p:cSld name="4_Media">
    <p:spTree>
      <p:nvGrpSpPr>
        <p:cNvPr id="1" name="Shape 305"/>
        <p:cNvGrpSpPr/>
        <p:nvPr/>
      </p:nvGrpSpPr>
      <p:grpSpPr>
        <a:xfrm>
          <a:off x="0" y="0"/>
          <a:ext cx="0" cy="0"/>
          <a:chOff x="0" y="0"/>
          <a:chExt cx="0" cy="0"/>
        </a:xfrm>
      </p:grpSpPr>
      <p:sp>
        <p:nvSpPr>
          <p:cNvPr id="306" name="Google Shape;306;p1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7" name="Google Shape;307;p115"/>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08" name="Google Shape;308;p115"/>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09" name="Google Shape;309;p115"/>
          <p:cNvSpPr>
            <a:spLocks noGrp="1"/>
          </p:cNvSpPr>
          <p:nvPr>
            <p:ph type="pic" idx="3"/>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3533142368"/>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6_Img">
  <p:cSld name="6_Img">
    <p:spTree>
      <p:nvGrpSpPr>
        <p:cNvPr id="1" name="Shape 310"/>
        <p:cNvGrpSpPr/>
        <p:nvPr/>
      </p:nvGrpSpPr>
      <p:grpSpPr>
        <a:xfrm>
          <a:off x="0" y="0"/>
          <a:ext cx="0" cy="0"/>
          <a:chOff x="0" y="0"/>
          <a:chExt cx="0" cy="0"/>
        </a:xfrm>
      </p:grpSpPr>
      <p:sp>
        <p:nvSpPr>
          <p:cNvPr id="311" name="Google Shape;311;p1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2" name="Google Shape;312;p116"/>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13" name="Google Shape;313;p116"/>
          <p:cNvSpPr>
            <a:spLocks noGrp="1"/>
          </p:cNvSpPr>
          <p:nvPr>
            <p:ph type="pic" idx="2"/>
          </p:nvPr>
        </p:nvSpPr>
        <p:spPr>
          <a:xfrm>
            <a:off x="3600450" y="2340000"/>
            <a:ext cx="4680000" cy="3600000"/>
          </a:xfrm>
          <a:prstGeom prst="roundRect">
            <a:avLst>
              <a:gd name="adj" fmla="val 16667"/>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14" name="Google Shape;314;p116"/>
          <p:cNvSpPr>
            <a:spLocks noGrp="1"/>
          </p:cNvSpPr>
          <p:nvPr>
            <p:ph type="pic" idx="3"/>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3618988402"/>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8_Img">
  <p:cSld name="8_Img">
    <p:spTree>
      <p:nvGrpSpPr>
        <p:cNvPr id="1" name="Shape 315"/>
        <p:cNvGrpSpPr/>
        <p:nvPr/>
      </p:nvGrpSpPr>
      <p:grpSpPr>
        <a:xfrm>
          <a:off x="0" y="0"/>
          <a:ext cx="0" cy="0"/>
          <a:chOff x="0" y="0"/>
          <a:chExt cx="0" cy="0"/>
        </a:xfrm>
      </p:grpSpPr>
      <p:sp>
        <p:nvSpPr>
          <p:cNvPr id="316" name="Google Shape;316;p1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7" name="Google Shape;317;p117"/>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18" name="Google Shape;318;p117"/>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19" name="Google Shape;319;p117"/>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20" name="Google Shape;320;p117"/>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21" name="Google Shape;321;p117"/>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22" name="Google Shape;322;p117"/>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23" name="Google Shape;323;p117"/>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24" name="Google Shape;324;p117"/>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25" name="Google Shape;325;p117"/>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26" name="Google Shape;326;p117"/>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27" name="Google Shape;327;p117"/>
          <p:cNvSpPr>
            <a:spLocks noGrp="1"/>
          </p:cNvSpPr>
          <p:nvPr>
            <p:ph type="pic" idx="15"/>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116065726"/>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02_Voc_Act_01_4 Vignt">
  <p:cSld name="02_Voc_Act_01_4 Vignt">
    <p:spTree>
      <p:nvGrpSpPr>
        <p:cNvPr id="1" name="Shape 328"/>
        <p:cNvGrpSpPr/>
        <p:nvPr/>
      </p:nvGrpSpPr>
      <p:grpSpPr>
        <a:xfrm>
          <a:off x="0" y="0"/>
          <a:ext cx="0" cy="0"/>
          <a:chOff x="0" y="0"/>
          <a:chExt cx="0" cy="0"/>
        </a:xfrm>
      </p:grpSpPr>
      <p:sp>
        <p:nvSpPr>
          <p:cNvPr id="329" name="Google Shape;329;p1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0" name="Google Shape;330;p118"/>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31" name="Google Shape;331;p118"/>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32" name="Google Shape;332;p118"/>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33" name="Google Shape;333;p118"/>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34" name="Google Shape;334;p118"/>
          <p:cNvSpPr>
            <a:spLocks noGrp="1"/>
          </p:cNvSpPr>
          <p:nvPr>
            <p:ph type="pic" idx="6"/>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573909623"/>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02_Voc_Act_01_4 Vignt+Txt">
  <p:cSld name="02_Voc_Act_01_4 Vignt+Txt">
    <p:spTree>
      <p:nvGrpSpPr>
        <p:cNvPr id="1" name="Shape 335"/>
        <p:cNvGrpSpPr/>
        <p:nvPr/>
      </p:nvGrpSpPr>
      <p:grpSpPr>
        <a:xfrm>
          <a:off x="0" y="0"/>
          <a:ext cx="0" cy="0"/>
          <a:chOff x="0" y="0"/>
          <a:chExt cx="0" cy="0"/>
        </a:xfrm>
      </p:grpSpPr>
      <p:sp>
        <p:nvSpPr>
          <p:cNvPr id="336" name="Google Shape;336;p1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7" name="Google Shape;337;p119"/>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38" name="Google Shape;338;p119"/>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39" name="Google Shape;339;p119"/>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40" name="Google Shape;340;p119"/>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41" name="Google Shape;341;p119"/>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42" name="Google Shape;342;p119"/>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43" name="Google Shape;343;p119"/>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44" name="Google Shape;344;p119"/>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45" name="Google Shape;345;p119"/>
          <p:cNvSpPr>
            <a:spLocks noGrp="1"/>
          </p:cNvSpPr>
          <p:nvPr>
            <p:ph type="pic" idx="9"/>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3922806817"/>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5_Voc_Act_01_4 Vignt+Txt">
  <p:cSld name="5_Voc_Act_01_4 Vignt+Txt">
    <p:spTree>
      <p:nvGrpSpPr>
        <p:cNvPr id="1" name="Shape 346"/>
        <p:cNvGrpSpPr/>
        <p:nvPr/>
      </p:nvGrpSpPr>
      <p:grpSpPr>
        <a:xfrm>
          <a:off x="0" y="0"/>
          <a:ext cx="0" cy="0"/>
          <a:chOff x="0" y="0"/>
          <a:chExt cx="0" cy="0"/>
        </a:xfrm>
      </p:grpSpPr>
      <p:sp>
        <p:nvSpPr>
          <p:cNvPr id="347" name="Google Shape;347;p1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8" name="Google Shape;348;p120"/>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49" name="Google Shape;349;p120"/>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50" name="Google Shape;350;p120"/>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51" name="Google Shape;351;p120"/>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52" name="Google Shape;352;p120"/>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53" name="Google Shape;353;p120"/>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54" name="Google Shape;354;p120"/>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3298187776"/>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6_Voc_Act_01_4 Vignt+Txt">
  <p:cSld name="6_Voc_Act_01_4 Vignt+Txt">
    <p:spTree>
      <p:nvGrpSpPr>
        <p:cNvPr id="1" name="Shape 355"/>
        <p:cNvGrpSpPr/>
        <p:nvPr/>
      </p:nvGrpSpPr>
      <p:grpSpPr>
        <a:xfrm>
          <a:off x="0" y="0"/>
          <a:ext cx="0" cy="0"/>
          <a:chOff x="0" y="0"/>
          <a:chExt cx="0" cy="0"/>
        </a:xfrm>
      </p:grpSpPr>
      <p:sp>
        <p:nvSpPr>
          <p:cNvPr id="356" name="Google Shape;356;p12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7" name="Google Shape;357;p121"/>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58" name="Google Shape;358;p121"/>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59" name="Google Shape;359;p121"/>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60" name="Google Shape;360;p121"/>
          <p:cNvSpPr>
            <a:spLocks noGrp="1"/>
          </p:cNvSpPr>
          <p:nvPr>
            <p:ph type="pic" idx="5"/>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61" name="Google Shape;361;p121"/>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62" name="Google Shape;362;p121"/>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63" name="Google Shape;363;p121"/>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2647184535"/>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4_Voc_Act_01_4 Vignt+Txt">
  <p:cSld name="4_Voc_Act_01_4 Vignt+Txt">
    <p:spTree>
      <p:nvGrpSpPr>
        <p:cNvPr id="1" name="Shape 364"/>
        <p:cNvGrpSpPr/>
        <p:nvPr/>
      </p:nvGrpSpPr>
      <p:grpSpPr>
        <a:xfrm>
          <a:off x="0" y="0"/>
          <a:ext cx="0" cy="0"/>
          <a:chOff x="0" y="0"/>
          <a:chExt cx="0" cy="0"/>
        </a:xfrm>
      </p:grpSpPr>
      <p:sp>
        <p:nvSpPr>
          <p:cNvPr id="365" name="Google Shape;365;p12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6" name="Google Shape;366;p122"/>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67" name="Google Shape;367;p122"/>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68" name="Google Shape;368;p122"/>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69" name="Google Shape;369;p122"/>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70" name="Google Shape;370;p122"/>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71" name="Google Shape;371;p122"/>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72" name="Google Shape;372;p122"/>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73" name="Google Shape;373;p122"/>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74" name="Google Shape;374;p122"/>
          <p:cNvSpPr>
            <a:spLocks noGrp="1"/>
          </p:cNvSpPr>
          <p:nvPr>
            <p:ph type="pic" idx="9"/>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70486626"/>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3_Voc_Act_01_4 Vignt+Txt">
  <p:cSld name="3_Voc_Act_01_4 Vignt+Txt">
    <p:spTree>
      <p:nvGrpSpPr>
        <p:cNvPr id="1" name="Shape 375"/>
        <p:cNvGrpSpPr/>
        <p:nvPr/>
      </p:nvGrpSpPr>
      <p:grpSpPr>
        <a:xfrm>
          <a:off x="0" y="0"/>
          <a:ext cx="0" cy="0"/>
          <a:chOff x="0" y="0"/>
          <a:chExt cx="0" cy="0"/>
        </a:xfrm>
      </p:grpSpPr>
      <p:sp>
        <p:nvSpPr>
          <p:cNvPr id="376" name="Google Shape;376;p12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7" name="Google Shape;377;p123"/>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78" name="Google Shape;378;p123"/>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79" name="Google Shape;379;p123"/>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80" name="Google Shape;380;p123"/>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81" name="Google Shape;381;p123"/>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2" name="Google Shape;382;p123"/>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3" name="Google Shape;383;p123"/>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4" name="Google Shape;384;p123"/>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5" name="Google Shape;385;p123"/>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86" name="Google Shape;386;p123"/>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7" name="Google Shape;387;p123"/>
          <p:cNvSpPr>
            <a:spLocks noGrp="1"/>
          </p:cNvSpPr>
          <p:nvPr>
            <p:ph type="pic" idx="14"/>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877802621"/>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02_Voc_Act_01_5 Vignt">
  <p:cSld name="02_Voc_Act_01_5 Vignt">
    <p:spTree>
      <p:nvGrpSpPr>
        <p:cNvPr id="1" name="Shape 388"/>
        <p:cNvGrpSpPr/>
        <p:nvPr/>
      </p:nvGrpSpPr>
      <p:grpSpPr>
        <a:xfrm>
          <a:off x="0" y="0"/>
          <a:ext cx="0" cy="0"/>
          <a:chOff x="0" y="0"/>
          <a:chExt cx="0" cy="0"/>
        </a:xfrm>
      </p:grpSpPr>
      <p:sp>
        <p:nvSpPr>
          <p:cNvPr id="389" name="Google Shape;389;p1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0" name="Google Shape;390;p124"/>
          <p:cNvSpPr>
            <a:spLocks noGrp="1"/>
          </p:cNvSpPr>
          <p:nvPr>
            <p:ph type="pic" idx="2"/>
          </p:nvPr>
        </p:nvSpPr>
        <p:spPr>
          <a:xfrm>
            <a:off x="453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91" name="Google Shape;391;p124"/>
          <p:cNvSpPr>
            <a:spLocks noGrp="1"/>
          </p:cNvSpPr>
          <p:nvPr>
            <p:ph type="pic" idx="3"/>
          </p:nvPr>
        </p:nvSpPr>
        <p:spPr>
          <a:xfrm>
            <a:off x="7149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92" name="Google Shape;392;p124"/>
          <p:cNvSpPr>
            <a:spLocks noGrp="1"/>
          </p:cNvSpPr>
          <p:nvPr>
            <p:ph type="pic" idx="4"/>
          </p:nvPr>
        </p:nvSpPr>
        <p:spPr>
          <a:xfrm>
            <a:off x="2127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93" name="Google Shape;393;p124"/>
          <p:cNvSpPr>
            <a:spLocks noGrp="1"/>
          </p:cNvSpPr>
          <p:nvPr>
            <p:ph type="pic" idx="5"/>
          </p:nvPr>
        </p:nvSpPr>
        <p:spPr>
          <a:xfrm>
            <a:off x="3801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94" name="Google Shape;394;p124"/>
          <p:cNvSpPr>
            <a:spLocks noGrp="1"/>
          </p:cNvSpPr>
          <p:nvPr>
            <p:ph type="pic" idx="6"/>
          </p:nvPr>
        </p:nvSpPr>
        <p:spPr>
          <a:xfrm>
            <a:off x="5475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95" name="Google Shape;395;p124"/>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1858164808"/>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02_Voc_Act_01_5 Vignt+Txt">
  <p:cSld name="02_Voc_Act_01_5 Vignt+Txt">
    <p:spTree>
      <p:nvGrpSpPr>
        <p:cNvPr id="1" name="Shape 396"/>
        <p:cNvGrpSpPr/>
        <p:nvPr/>
      </p:nvGrpSpPr>
      <p:grpSpPr>
        <a:xfrm>
          <a:off x="0" y="0"/>
          <a:ext cx="0" cy="0"/>
          <a:chOff x="0" y="0"/>
          <a:chExt cx="0" cy="0"/>
        </a:xfrm>
      </p:grpSpPr>
      <p:sp>
        <p:nvSpPr>
          <p:cNvPr id="397" name="Google Shape;397;p1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8" name="Google Shape;398;p125"/>
          <p:cNvSpPr>
            <a:spLocks noGrp="1"/>
          </p:cNvSpPr>
          <p:nvPr>
            <p:ph type="pic" idx="2"/>
          </p:nvPr>
        </p:nvSpPr>
        <p:spPr>
          <a:xfrm>
            <a:off x="453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399" name="Google Shape;399;p125"/>
          <p:cNvSpPr>
            <a:spLocks noGrp="1"/>
          </p:cNvSpPr>
          <p:nvPr>
            <p:ph type="pic" idx="3"/>
          </p:nvPr>
        </p:nvSpPr>
        <p:spPr>
          <a:xfrm>
            <a:off x="7149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00" name="Google Shape;400;p125"/>
          <p:cNvSpPr>
            <a:spLocks noGrp="1"/>
          </p:cNvSpPr>
          <p:nvPr>
            <p:ph type="pic" idx="4"/>
          </p:nvPr>
        </p:nvSpPr>
        <p:spPr>
          <a:xfrm>
            <a:off x="2127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01" name="Google Shape;401;p125"/>
          <p:cNvSpPr>
            <a:spLocks noGrp="1"/>
          </p:cNvSpPr>
          <p:nvPr>
            <p:ph type="pic" idx="5"/>
          </p:nvPr>
        </p:nvSpPr>
        <p:spPr>
          <a:xfrm>
            <a:off x="3801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02" name="Google Shape;402;p125"/>
          <p:cNvSpPr>
            <a:spLocks noGrp="1"/>
          </p:cNvSpPr>
          <p:nvPr>
            <p:ph type="pic" idx="6"/>
          </p:nvPr>
        </p:nvSpPr>
        <p:spPr>
          <a:xfrm>
            <a:off x="5475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03" name="Google Shape;403;p125"/>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4" name="Google Shape;404;p125"/>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5" name="Google Shape;405;p125"/>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6" name="Google Shape;406;p125"/>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7" name="Google Shape;407;p125"/>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8" name="Google Shape;408;p125"/>
          <p:cNvSpPr>
            <a:spLocks noGrp="1"/>
          </p:cNvSpPr>
          <p:nvPr>
            <p:ph type="pic" idx="14"/>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3548535833"/>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3_Voc_Act_01_5 Vignt+Txt">
  <p:cSld name="3_Voc_Act_01_5 Vignt+Txt">
    <p:spTree>
      <p:nvGrpSpPr>
        <p:cNvPr id="1" name="Shape 409"/>
        <p:cNvGrpSpPr/>
        <p:nvPr/>
      </p:nvGrpSpPr>
      <p:grpSpPr>
        <a:xfrm>
          <a:off x="0" y="0"/>
          <a:ext cx="0" cy="0"/>
          <a:chOff x="0" y="0"/>
          <a:chExt cx="0" cy="0"/>
        </a:xfrm>
      </p:grpSpPr>
      <p:sp>
        <p:nvSpPr>
          <p:cNvPr id="410" name="Google Shape;410;p1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1" name="Google Shape;411;p126"/>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12" name="Google Shape;412;p126"/>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13" name="Google Shape;413;p126"/>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14" name="Google Shape;414;p126"/>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15" name="Google Shape;415;p126"/>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16" name="Google Shape;416;p126"/>
          <p:cNvSpPr>
            <a:spLocks noGrp="1"/>
          </p:cNvSpPr>
          <p:nvPr>
            <p:ph type="pic" idx="7"/>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17" name="Google Shape;417;p126"/>
          <p:cNvSpPr>
            <a:spLocks noGrp="1"/>
          </p:cNvSpPr>
          <p:nvPr>
            <p:ph type="pic" idx="8"/>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18" name="Google Shape;418;p126"/>
          <p:cNvSpPr>
            <a:spLocks noGrp="1"/>
          </p:cNvSpPr>
          <p:nvPr>
            <p:ph type="pic" idx="9"/>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19" name="Google Shape;419;p126"/>
          <p:cNvSpPr>
            <a:spLocks noGrp="1"/>
          </p:cNvSpPr>
          <p:nvPr>
            <p:ph type="pic" idx="13"/>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20" name="Google Shape;420;p126"/>
          <p:cNvSpPr>
            <a:spLocks noGrp="1"/>
          </p:cNvSpPr>
          <p:nvPr>
            <p:ph type="pic" idx="14"/>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3719217858"/>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5_Voc_Act_01_5 Vignt+Txt">
  <p:cSld name="5_Voc_Act_01_5 Vignt+Txt">
    <p:spTree>
      <p:nvGrpSpPr>
        <p:cNvPr id="1" name="Shape 421"/>
        <p:cNvGrpSpPr/>
        <p:nvPr/>
      </p:nvGrpSpPr>
      <p:grpSpPr>
        <a:xfrm>
          <a:off x="0" y="0"/>
          <a:ext cx="0" cy="0"/>
          <a:chOff x="0" y="0"/>
          <a:chExt cx="0" cy="0"/>
        </a:xfrm>
      </p:grpSpPr>
      <p:sp>
        <p:nvSpPr>
          <p:cNvPr id="422" name="Google Shape;422;p1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3" name="Google Shape;423;p127"/>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24" name="Google Shape;424;p127"/>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25" name="Google Shape;425;p127"/>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26" name="Google Shape;426;p127"/>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27" name="Google Shape;427;p127"/>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28" name="Google Shape;428;p127"/>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29" name="Google Shape;429;p127"/>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30" name="Google Shape;430;p127"/>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31" name="Google Shape;431;p127"/>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32" name="Google Shape;432;p127"/>
          <p:cNvSpPr>
            <a:spLocks noGrp="1"/>
          </p:cNvSpPr>
          <p:nvPr>
            <p:ph type="pic" idx="14"/>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3347378189"/>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4_Voc_Act_01_5 Vignt+Txt">
  <p:cSld name="4_Voc_Act_01_5 Vignt+Txt">
    <p:spTree>
      <p:nvGrpSpPr>
        <p:cNvPr id="1" name="Shape 433"/>
        <p:cNvGrpSpPr/>
        <p:nvPr/>
      </p:nvGrpSpPr>
      <p:grpSpPr>
        <a:xfrm>
          <a:off x="0" y="0"/>
          <a:ext cx="0" cy="0"/>
          <a:chOff x="0" y="0"/>
          <a:chExt cx="0" cy="0"/>
        </a:xfrm>
      </p:grpSpPr>
      <p:sp>
        <p:nvSpPr>
          <p:cNvPr id="434" name="Google Shape;434;p1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5" name="Google Shape;435;p128"/>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36" name="Google Shape;436;p128"/>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37" name="Google Shape;437;p128"/>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38" name="Google Shape;438;p128"/>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39" name="Google Shape;439;p128"/>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40" name="Google Shape;440;p128"/>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41" name="Google Shape;441;p128"/>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42" name="Google Shape;442;p128"/>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43" name="Google Shape;443;p128"/>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44" name="Google Shape;444;p128"/>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45" name="Google Shape;445;p128"/>
          <p:cNvSpPr>
            <a:spLocks noGrp="1"/>
          </p:cNvSpPr>
          <p:nvPr>
            <p:ph type="pic" idx="14"/>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46" name="Google Shape;446;p128"/>
          <p:cNvSpPr>
            <a:spLocks noGrp="1"/>
          </p:cNvSpPr>
          <p:nvPr>
            <p:ph type="pic" idx="15"/>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47" name="Google Shape;447;p128"/>
          <p:cNvSpPr>
            <a:spLocks noGrp="1"/>
          </p:cNvSpPr>
          <p:nvPr>
            <p:ph type="pic" idx="16"/>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48" name="Google Shape;448;p128"/>
          <p:cNvSpPr>
            <a:spLocks noGrp="1"/>
          </p:cNvSpPr>
          <p:nvPr>
            <p:ph type="pic" idx="17"/>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49" name="Google Shape;449;p128"/>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50" name="Google Shape;450;p128"/>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51" name="Google Shape;451;p128"/>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52" name="Google Shape;452;p128"/>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53" name="Google Shape;453;p128"/>
          <p:cNvSpPr>
            <a:spLocks noGrp="1"/>
          </p:cNvSpPr>
          <p:nvPr>
            <p:ph type="pic" idx="22"/>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912442724"/>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02_Voc_Act_01_Vid">
  <p:cSld name="02_Voc_Act_01_Vid">
    <p:spTree>
      <p:nvGrpSpPr>
        <p:cNvPr id="1" name="Shape 454"/>
        <p:cNvGrpSpPr/>
        <p:nvPr/>
      </p:nvGrpSpPr>
      <p:grpSpPr>
        <a:xfrm>
          <a:off x="0" y="0"/>
          <a:ext cx="0" cy="0"/>
          <a:chOff x="0" y="0"/>
          <a:chExt cx="0" cy="0"/>
        </a:xfrm>
      </p:grpSpPr>
      <p:sp>
        <p:nvSpPr>
          <p:cNvPr id="455" name="Google Shape;455;p1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6" name="Google Shape;456;p129"/>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57" name="Google Shape;457;p129"/>
          <p:cNvSpPr>
            <a:spLocks noGrp="1"/>
          </p:cNvSpPr>
          <p:nvPr>
            <p:ph type="pic" idx="3"/>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3898088903"/>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458"/>
        <p:cNvGrpSpPr/>
        <p:nvPr/>
      </p:nvGrpSpPr>
      <p:grpSpPr>
        <a:xfrm>
          <a:off x="0" y="0"/>
          <a:ext cx="0" cy="0"/>
          <a:chOff x="0" y="0"/>
          <a:chExt cx="0" cy="0"/>
        </a:xfrm>
      </p:grpSpPr>
      <p:pic>
        <p:nvPicPr>
          <p:cNvPr id="459" name="Google Shape;459;p130"/>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460" name="Google Shape;460;p130"/>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461" name="Google Shape;461;p130"/>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462" name="Google Shape;462;p130"/>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3" name="Google Shape;463;p130"/>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64" name="Google Shape;464;p130"/>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65" name="Google Shape;465;p130"/>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66" name="Google Shape;466;p130"/>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67" name="Google Shape;467;p130"/>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68" name="Google Shape;468;p130"/>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469" name="Google Shape;469;p130"/>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Tree>
    <p:extLst>
      <p:ext uri="{BB962C8B-B14F-4D97-AF65-F5344CB8AC3E}">
        <p14:creationId xmlns:p14="http://schemas.microsoft.com/office/powerpoint/2010/main" val="2160247655"/>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
        <p:nvSpPr>
          <p:cNvPr id="2" name="Forme libre : forme 1">
            <a:extLst>
              <a:ext uri="{FF2B5EF4-FFF2-40B4-BE49-F238E27FC236}">
                <a16:creationId xmlns:a16="http://schemas.microsoft.com/office/drawing/2014/main" id="{1A348FF6-7337-CD7C-01D8-243004C57F8B}"/>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4" name="Rectangle : coins arrondis 3">
            <a:extLst>
              <a:ext uri="{FF2B5EF4-FFF2-40B4-BE49-F238E27FC236}">
                <a16:creationId xmlns:a16="http://schemas.microsoft.com/office/drawing/2014/main" id="{FEFCEC94-48CF-76F3-8E04-669E47E40907}"/>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E276485E-3286-D0CC-8E6C-6143ABF00C65}"/>
              </a:ext>
            </a:extLst>
          </p:cNvPr>
          <p:cNvPicPr>
            <a:picLocks noChangeAspect="1"/>
          </p:cNvPicPr>
          <p:nvPr userDrawn="1"/>
        </p:nvPicPr>
        <p:blipFill>
          <a:blip r:embed="rId3"/>
          <a:srcRect/>
          <a:stretch/>
        </p:blipFill>
        <p:spPr>
          <a:xfrm>
            <a:off x="7563620" y="3238222"/>
            <a:ext cx="819806" cy="825400"/>
          </a:xfrm>
          <a:prstGeom prst="rect">
            <a:avLst/>
          </a:prstGeom>
        </p:spPr>
      </p:pic>
    </p:spTree>
    <p:extLst>
      <p:ext uri="{BB962C8B-B14F-4D97-AF65-F5344CB8AC3E}">
        <p14:creationId xmlns:p14="http://schemas.microsoft.com/office/powerpoint/2010/main" val="20024184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381229939"/>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60793090"/>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03468518"/>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27146284"/>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95489057"/>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00945045"/>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0410135"/>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3724238"/>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60514051"/>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0624730"/>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7514561"/>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52503825"/>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0508335"/>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82957781"/>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73737800"/>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5052482"/>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75197644"/>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88788872"/>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66042122"/>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89685425"/>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82382156"/>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45238259"/>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262285808"/>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
        <p:nvSpPr>
          <p:cNvPr id="2" name="Rectangle : coins arrondis 1">
            <a:extLst>
              <a:ext uri="{FF2B5EF4-FFF2-40B4-BE49-F238E27FC236}">
                <a16:creationId xmlns:a16="http://schemas.microsoft.com/office/drawing/2014/main" id="{AEB84C65-C0CD-509C-5882-6B5080E3C774}"/>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Forme libre : forme 5">
            <a:extLst>
              <a:ext uri="{FF2B5EF4-FFF2-40B4-BE49-F238E27FC236}">
                <a16:creationId xmlns:a16="http://schemas.microsoft.com/office/drawing/2014/main" id="{C38717F7-3530-3848-5049-823662AA1055}"/>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pic>
        <p:nvPicPr>
          <p:cNvPr id="7" name="Image 6">
            <a:extLst>
              <a:ext uri="{FF2B5EF4-FFF2-40B4-BE49-F238E27FC236}">
                <a16:creationId xmlns:a16="http://schemas.microsoft.com/office/drawing/2014/main" id="{5F53062B-A80E-51FD-E3E2-B6E6F2B359E9}"/>
              </a:ext>
            </a:extLst>
          </p:cNvPr>
          <p:cNvPicPr>
            <a:picLocks noChangeAspect="1"/>
          </p:cNvPicPr>
          <p:nvPr userDrawn="1"/>
        </p:nvPicPr>
        <p:blipFill rotWithShape="1">
          <a:blip r:embed="rId3"/>
          <a:srcRect l="-13143" r="-13143"/>
          <a:stretch>
            <a:fillRect/>
          </a:stretch>
        </p:blipFill>
        <p:spPr>
          <a:xfrm>
            <a:off x="7967489" y="3027833"/>
            <a:ext cx="536400" cy="540000"/>
          </a:xfrm>
          <a:prstGeom prst="rect">
            <a:avLst/>
          </a:prstGeom>
        </p:spPr>
      </p:pic>
    </p:spTree>
    <p:extLst>
      <p:ext uri="{BB962C8B-B14F-4D97-AF65-F5344CB8AC3E}">
        <p14:creationId xmlns:p14="http://schemas.microsoft.com/office/powerpoint/2010/main" val="35032929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337439302"/>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630233983"/>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73141282"/>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99902157"/>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491821607"/>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173702679"/>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305820068"/>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صرف و تحويل</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780591914"/>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5290183"/>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85710108"/>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87040470"/>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54346234"/>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06379618"/>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05238511"/>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929713253"/>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436121" y="3058690"/>
            <a:ext cx="990976"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صرف و تحويل</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6830314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55B01D-289D-7A6F-1FA2-C13E7757D223}"/>
              </a:ext>
            </a:extLst>
          </p:cNvPr>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CF1C2E65-3489-A64E-F20E-2EC642FFC18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302E22A-BC6A-7A21-7F33-EB902DC81ED3}"/>
              </a:ext>
            </a:extLst>
          </p:cNvPr>
          <p:cNvSpPr>
            <a:spLocks noGrp="1"/>
          </p:cNvSpPr>
          <p:nvPr>
            <p:ph type="dt" sz="half" idx="10"/>
          </p:nvPr>
        </p:nvSpPr>
        <p:spPr/>
        <p:txBody>
          <a:bodyPr/>
          <a:lstStyle/>
          <a:p>
            <a:fld id="{B5BA7765-59FB-4B37-8C0B-80F63ABE66E1}" type="datetimeFigureOut">
              <a:rPr lang="fr-FR" smtClean="0"/>
              <a:t>23/03/2026</a:t>
            </a:fld>
            <a:endParaRPr lang="fr-FR"/>
          </a:p>
        </p:txBody>
      </p:sp>
      <p:sp>
        <p:nvSpPr>
          <p:cNvPr id="5" name="Espace réservé du pied de page 4">
            <a:extLst>
              <a:ext uri="{FF2B5EF4-FFF2-40B4-BE49-F238E27FC236}">
                <a16:creationId xmlns:a16="http://schemas.microsoft.com/office/drawing/2014/main" id="{36DD95EC-EF68-0C3C-3A1F-C083512E253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7777C68-1066-7540-604A-277E3CBC4753}"/>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158935350"/>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2F32E7-45C6-D802-4762-3FECD3AB5BE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39DE6F-CF17-E84E-E94C-3FCAD26089F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3FA0308-34E0-D70C-5208-219862B32F58}"/>
              </a:ext>
            </a:extLst>
          </p:cNvPr>
          <p:cNvSpPr>
            <a:spLocks noGrp="1"/>
          </p:cNvSpPr>
          <p:nvPr>
            <p:ph type="dt" sz="half" idx="10"/>
          </p:nvPr>
        </p:nvSpPr>
        <p:spPr/>
        <p:txBody>
          <a:bodyPr/>
          <a:lstStyle/>
          <a:p>
            <a:fld id="{B5BA7765-59FB-4B37-8C0B-80F63ABE66E1}" type="datetimeFigureOut">
              <a:rPr lang="fr-FR" smtClean="0"/>
              <a:t>23/03/2026</a:t>
            </a:fld>
            <a:endParaRPr lang="fr-FR"/>
          </a:p>
        </p:txBody>
      </p:sp>
      <p:sp>
        <p:nvSpPr>
          <p:cNvPr id="5" name="Espace réservé du pied de page 4">
            <a:extLst>
              <a:ext uri="{FF2B5EF4-FFF2-40B4-BE49-F238E27FC236}">
                <a16:creationId xmlns:a16="http://schemas.microsoft.com/office/drawing/2014/main" id="{19B7C8FE-F77D-581E-B4F6-97DA0BA571D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68E96D-7AF8-1146-1516-FF04CEDAD1B9}"/>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375183353"/>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DA8717-CCE1-2380-8935-0A3266C359F7}"/>
              </a:ext>
            </a:extLst>
          </p:cNvPr>
          <p:cNvSpPr>
            <a:spLocks noGrp="1"/>
          </p:cNvSpPr>
          <p:nvPr>
            <p:ph type="title"/>
          </p:nvPr>
        </p:nvSpPr>
        <p:spPr>
          <a:xfrm>
            <a:off x="623888" y="1709739"/>
            <a:ext cx="7886700" cy="2852737"/>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F421AE0E-2C9F-4A6E-AFD6-7C8F5A99EA5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7F60B0A-1943-2512-0C29-D7B7661D95F4}"/>
              </a:ext>
            </a:extLst>
          </p:cNvPr>
          <p:cNvSpPr>
            <a:spLocks noGrp="1"/>
          </p:cNvSpPr>
          <p:nvPr>
            <p:ph type="dt" sz="half" idx="10"/>
          </p:nvPr>
        </p:nvSpPr>
        <p:spPr/>
        <p:txBody>
          <a:bodyPr/>
          <a:lstStyle/>
          <a:p>
            <a:fld id="{B5BA7765-59FB-4B37-8C0B-80F63ABE66E1}" type="datetimeFigureOut">
              <a:rPr lang="fr-FR" smtClean="0"/>
              <a:t>23/03/2026</a:t>
            </a:fld>
            <a:endParaRPr lang="fr-FR"/>
          </a:p>
        </p:txBody>
      </p:sp>
      <p:sp>
        <p:nvSpPr>
          <p:cNvPr id="5" name="Espace réservé du pied de page 4">
            <a:extLst>
              <a:ext uri="{FF2B5EF4-FFF2-40B4-BE49-F238E27FC236}">
                <a16:creationId xmlns:a16="http://schemas.microsoft.com/office/drawing/2014/main" id="{10ABCEF4-A1D0-508F-3D1A-4895587346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4D09671-B11A-86FB-BE2E-62CCB6C3831A}"/>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3306711644"/>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72BA64-2FB8-9BF6-6272-49BAAD12072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86E9BE6-97AA-3FF1-F513-DD02E087EBE7}"/>
              </a:ext>
            </a:extLst>
          </p:cNvPr>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F38C591-7B04-4897-E983-51ACA8046B78}"/>
              </a:ext>
            </a:extLst>
          </p:cNvPr>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4FA1FF5-2AB0-D37B-DC0E-9A6F8C51F6AE}"/>
              </a:ext>
            </a:extLst>
          </p:cNvPr>
          <p:cNvSpPr>
            <a:spLocks noGrp="1"/>
          </p:cNvSpPr>
          <p:nvPr>
            <p:ph type="dt" sz="half" idx="10"/>
          </p:nvPr>
        </p:nvSpPr>
        <p:spPr/>
        <p:txBody>
          <a:bodyPr/>
          <a:lstStyle/>
          <a:p>
            <a:fld id="{B5BA7765-59FB-4B37-8C0B-80F63ABE66E1}" type="datetimeFigureOut">
              <a:rPr lang="fr-FR" smtClean="0"/>
              <a:t>23/03/2026</a:t>
            </a:fld>
            <a:endParaRPr lang="fr-FR"/>
          </a:p>
        </p:txBody>
      </p:sp>
      <p:sp>
        <p:nvSpPr>
          <p:cNvPr id="6" name="Espace réservé du pied de page 5">
            <a:extLst>
              <a:ext uri="{FF2B5EF4-FFF2-40B4-BE49-F238E27FC236}">
                <a16:creationId xmlns:a16="http://schemas.microsoft.com/office/drawing/2014/main" id="{BC7B019E-33C0-14B6-AE30-3F5AB0ECD9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55DD124-AAE0-9245-1DA1-487C1A4C542D}"/>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024446859"/>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683881-AC03-4B3D-5ABA-FCD184A6AE94}"/>
              </a:ext>
            </a:extLst>
          </p:cNvPr>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D42FC1E-3B69-3986-FD6D-F71391B11C3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26C5B42-2D69-590E-E2A2-003FFC34197F}"/>
              </a:ext>
            </a:extLst>
          </p:cNvPr>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CAC20DB-B69C-FEB1-9FB5-EA1DECBEF94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51E02F9-176D-6846-5B92-EFBD497E86D3}"/>
              </a:ext>
            </a:extLst>
          </p:cNvPr>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0009C9C-1FFA-6711-C9D0-99C146934F94}"/>
              </a:ext>
            </a:extLst>
          </p:cNvPr>
          <p:cNvSpPr>
            <a:spLocks noGrp="1"/>
          </p:cNvSpPr>
          <p:nvPr>
            <p:ph type="dt" sz="half" idx="10"/>
          </p:nvPr>
        </p:nvSpPr>
        <p:spPr/>
        <p:txBody>
          <a:bodyPr/>
          <a:lstStyle/>
          <a:p>
            <a:fld id="{B5BA7765-59FB-4B37-8C0B-80F63ABE66E1}" type="datetimeFigureOut">
              <a:rPr lang="fr-FR" smtClean="0"/>
              <a:t>23/03/2026</a:t>
            </a:fld>
            <a:endParaRPr lang="fr-FR"/>
          </a:p>
        </p:txBody>
      </p:sp>
      <p:sp>
        <p:nvSpPr>
          <p:cNvPr id="8" name="Espace réservé du pied de page 7">
            <a:extLst>
              <a:ext uri="{FF2B5EF4-FFF2-40B4-BE49-F238E27FC236}">
                <a16:creationId xmlns:a16="http://schemas.microsoft.com/office/drawing/2014/main" id="{B97B0BDF-4A87-EA1F-BCEC-EE8B08F247A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DBD31E4-596F-246C-0618-CCF7258E6B25}"/>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4030713072"/>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038F20-BF7C-366F-50AF-9E839AA592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308F859-8052-4D96-F7E0-979D99ED9C6B}"/>
              </a:ext>
            </a:extLst>
          </p:cNvPr>
          <p:cNvSpPr>
            <a:spLocks noGrp="1"/>
          </p:cNvSpPr>
          <p:nvPr>
            <p:ph type="dt" sz="half" idx="10"/>
          </p:nvPr>
        </p:nvSpPr>
        <p:spPr/>
        <p:txBody>
          <a:bodyPr/>
          <a:lstStyle/>
          <a:p>
            <a:fld id="{B5BA7765-59FB-4B37-8C0B-80F63ABE66E1}" type="datetimeFigureOut">
              <a:rPr lang="fr-FR" smtClean="0"/>
              <a:t>23/03/2026</a:t>
            </a:fld>
            <a:endParaRPr lang="fr-FR"/>
          </a:p>
        </p:txBody>
      </p:sp>
      <p:sp>
        <p:nvSpPr>
          <p:cNvPr id="4" name="Espace réservé du pied de page 3">
            <a:extLst>
              <a:ext uri="{FF2B5EF4-FFF2-40B4-BE49-F238E27FC236}">
                <a16:creationId xmlns:a16="http://schemas.microsoft.com/office/drawing/2014/main" id="{08619518-70EC-9099-6C57-7DCC58D44A2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03332A7-9C19-642E-75E2-2A87848634C6}"/>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1759886996"/>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9D63E92-AA4C-A68C-BBA5-694ABA321C99}"/>
              </a:ext>
            </a:extLst>
          </p:cNvPr>
          <p:cNvSpPr>
            <a:spLocks noGrp="1"/>
          </p:cNvSpPr>
          <p:nvPr>
            <p:ph type="dt" sz="half" idx="10"/>
          </p:nvPr>
        </p:nvSpPr>
        <p:spPr/>
        <p:txBody>
          <a:bodyPr/>
          <a:lstStyle/>
          <a:p>
            <a:fld id="{B5BA7765-59FB-4B37-8C0B-80F63ABE66E1}" type="datetimeFigureOut">
              <a:rPr lang="fr-FR" smtClean="0"/>
              <a:t>23/03/2026</a:t>
            </a:fld>
            <a:endParaRPr lang="fr-FR"/>
          </a:p>
        </p:txBody>
      </p:sp>
      <p:sp>
        <p:nvSpPr>
          <p:cNvPr id="3" name="Espace réservé du pied de page 2">
            <a:extLst>
              <a:ext uri="{FF2B5EF4-FFF2-40B4-BE49-F238E27FC236}">
                <a16:creationId xmlns:a16="http://schemas.microsoft.com/office/drawing/2014/main" id="{8EF0A690-F1A4-2754-031F-681ADAF493B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DB47CBA-EC4C-5AE4-11F1-1C02507DEEFE}"/>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1991712"/>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FB4CA-0E8D-CADE-E77C-D67B1022E3B2}"/>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BDB604A6-CF79-210A-C530-D39C825490F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2E8CE26-D547-C269-0FF7-ECB53177EC7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78E8CED-016A-AFDD-A878-753D7EECE6ED}"/>
              </a:ext>
            </a:extLst>
          </p:cNvPr>
          <p:cNvSpPr>
            <a:spLocks noGrp="1"/>
          </p:cNvSpPr>
          <p:nvPr>
            <p:ph type="dt" sz="half" idx="10"/>
          </p:nvPr>
        </p:nvSpPr>
        <p:spPr/>
        <p:txBody>
          <a:bodyPr/>
          <a:lstStyle/>
          <a:p>
            <a:fld id="{B5BA7765-59FB-4B37-8C0B-80F63ABE66E1}" type="datetimeFigureOut">
              <a:rPr lang="fr-FR" smtClean="0"/>
              <a:t>23/03/2026</a:t>
            </a:fld>
            <a:endParaRPr lang="fr-FR"/>
          </a:p>
        </p:txBody>
      </p:sp>
      <p:sp>
        <p:nvSpPr>
          <p:cNvPr id="6" name="Espace réservé du pied de page 5">
            <a:extLst>
              <a:ext uri="{FF2B5EF4-FFF2-40B4-BE49-F238E27FC236}">
                <a16:creationId xmlns:a16="http://schemas.microsoft.com/office/drawing/2014/main" id="{9BC956EE-26BB-C22E-2D6F-96E337B6786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76AD70F-7C7E-5878-EF7E-A5640F4BE6C1}"/>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657448539"/>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A76C13-6348-F30A-2FD3-B74E767E2742}"/>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A6C3F336-0700-B373-F17E-4D832944683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2A257498-366B-3607-2288-3C67C56CB1A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F5E15AD-F416-749D-D922-7DF5B9F23671}"/>
              </a:ext>
            </a:extLst>
          </p:cNvPr>
          <p:cNvSpPr>
            <a:spLocks noGrp="1"/>
          </p:cNvSpPr>
          <p:nvPr>
            <p:ph type="dt" sz="half" idx="10"/>
          </p:nvPr>
        </p:nvSpPr>
        <p:spPr/>
        <p:txBody>
          <a:bodyPr/>
          <a:lstStyle/>
          <a:p>
            <a:fld id="{B5BA7765-59FB-4B37-8C0B-80F63ABE66E1}" type="datetimeFigureOut">
              <a:rPr lang="fr-FR" smtClean="0"/>
              <a:t>23/03/2026</a:t>
            </a:fld>
            <a:endParaRPr lang="fr-FR"/>
          </a:p>
        </p:txBody>
      </p:sp>
      <p:sp>
        <p:nvSpPr>
          <p:cNvPr id="6" name="Espace réservé du pied de page 5">
            <a:extLst>
              <a:ext uri="{FF2B5EF4-FFF2-40B4-BE49-F238E27FC236}">
                <a16:creationId xmlns:a16="http://schemas.microsoft.com/office/drawing/2014/main" id="{C9B3F3E4-8925-D6FC-3E9A-F05A15114F0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178332-999F-F331-F12D-92F982C1C256}"/>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9921537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D1484F-82C2-FA06-F384-59982B62EF2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51C8B4E-7D3E-EB6A-933B-9AB3B473988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CACD4C3-6ABC-02DB-75DA-1ACF27011377}"/>
              </a:ext>
            </a:extLst>
          </p:cNvPr>
          <p:cNvSpPr>
            <a:spLocks noGrp="1"/>
          </p:cNvSpPr>
          <p:nvPr>
            <p:ph type="dt" sz="half" idx="10"/>
          </p:nvPr>
        </p:nvSpPr>
        <p:spPr/>
        <p:txBody>
          <a:bodyPr/>
          <a:lstStyle/>
          <a:p>
            <a:fld id="{B5BA7765-59FB-4B37-8C0B-80F63ABE66E1}" type="datetimeFigureOut">
              <a:rPr lang="fr-FR" smtClean="0"/>
              <a:t>23/03/2026</a:t>
            </a:fld>
            <a:endParaRPr lang="fr-FR"/>
          </a:p>
        </p:txBody>
      </p:sp>
      <p:sp>
        <p:nvSpPr>
          <p:cNvPr id="5" name="Espace réservé du pied de page 4">
            <a:extLst>
              <a:ext uri="{FF2B5EF4-FFF2-40B4-BE49-F238E27FC236}">
                <a16:creationId xmlns:a16="http://schemas.microsoft.com/office/drawing/2014/main" id="{3B4378C8-7C99-396B-112D-D4280EBF384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0F7E512-1A8D-CB46-494A-72FE257C462E}"/>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187633845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08905D7-6CFD-1E11-1C56-A5FCD5D7F274}"/>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92B7601-F7B6-A9BE-7555-6B86F20E65FE}"/>
              </a:ext>
            </a:extLst>
          </p:cNvPr>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15AB8DF-4A83-757B-BF9F-169314435C6B}"/>
              </a:ext>
            </a:extLst>
          </p:cNvPr>
          <p:cNvSpPr>
            <a:spLocks noGrp="1"/>
          </p:cNvSpPr>
          <p:nvPr>
            <p:ph type="dt" sz="half" idx="10"/>
          </p:nvPr>
        </p:nvSpPr>
        <p:spPr/>
        <p:txBody>
          <a:bodyPr/>
          <a:lstStyle/>
          <a:p>
            <a:fld id="{B5BA7765-59FB-4B37-8C0B-80F63ABE66E1}" type="datetimeFigureOut">
              <a:rPr lang="fr-FR" smtClean="0"/>
              <a:t>23/03/2026</a:t>
            </a:fld>
            <a:endParaRPr lang="fr-FR"/>
          </a:p>
        </p:txBody>
      </p:sp>
      <p:sp>
        <p:nvSpPr>
          <p:cNvPr id="5" name="Espace réservé du pied de page 4">
            <a:extLst>
              <a:ext uri="{FF2B5EF4-FFF2-40B4-BE49-F238E27FC236}">
                <a16:creationId xmlns:a16="http://schemas.microsoft.com/office/drawing/2014/main" id="{AAB87C0C-9FE5-EF3C-6433-813B118D6E8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3A26BB-E1A2-428B-82EE-D9FCCD5FB7EF}"/>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363380369"/>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36996703"/>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2512255251"/>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609250410"/>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7844236"/>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3544339171"/>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قراءة/ كتابة</a:t>
            </a:r>
          </a:p>
        </p:txBody>
      </p:sp>
    </p:spTree>
    <p:extLst>
      <p:ext uri="{BB962C8B-B14F-4D97-AF65-F5344CB8AC3E}">
        <p14:creationId xmlns:p14="http://schemas.microsoft.com/office/powerpoint/2010/main" val="240395512"/>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قراءة/ كتابة</a:t>
            </a:r>
          </a:p>
        </p:txBody>
      </p:sp>
    </p:spTree>
    <p:extLst>
      <p:ext uri="{BB962C8B-B14F-4D97-AF65-F5344CB8AC3E}">
        <p14:creationId xmlns:p14="http://schemas.microsoft.com/office/powerpoint/2010/main" val="3759489356"/>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646923329"/>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51166067"/>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44492431"/>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14379175"/>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57369601"/>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4837115"/>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
        <p:nvSpPr>
          <p:cNvPr id="2" name="Forme libre : forme 1">
            <a:extLst>
              <a:ext uri="{FF2B5EF4-FFF2-40B4-BE49-F238E27FC236}">
                <a16:creationId xmlns:a16="http://schemas.microsoft.com/office/drawing/2014/main" id="{1A348FF6-7337-CD7C-01D8-243004C57F8B}"/>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4" name="Rectangle : coins arrondis 3">
            <a:extLst>
              <a:ext uri="{FF2B5EF4-FFF2-40B4-BE49-F238E27FC236}">
                <a16:creationId xmlns:a16="http://schemas.microsoft.com/office/drawing/2014/main" id="{FEFCEC94-48CF-76F3-8E04-669E47E40907}"/>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E276485E-3286-D0CC-8E6C-6143ABF00C65}"/>
              </a:ext>
            </a:extLst>
          </p:cNvPr>
          <p:cNvPicPr>
            <a:picLocks noChangeAspect="1"/>
          </p:cNvPicPr>
          <p:nvPr userDrawn="1"/>
        </p:nvPicPr>
        <p:blipFill>
          <a:blip r:embed="rId3"/>
          <a:srcRect/>
          <a:stretch/>
        </p:blipFill>
        <p:spPr>
          <a:xfrm>
            <a:off x="7563620" y="3238222"/>
            <a:ext cx="819806" cy="825400"/>
          </a:xfrm>
          <a:prstGeom prst="rect">
            <a:avLst/>
          </a:prstGeom>
        </p:spPr>
      </p:pic>
    </p:spTree>
    <p:extLst>
      <p:ext uri="{BB962C8B-B14F-4D97-AF65-F5344CB8AC3E}">
        <p14:creationId xmlns:p14="http://schemas.microsoft.com/office/powerpoint/2010/main" val="389825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376809" y="3058690"/>
            <a:ext cx="1050288"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32745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userDrawn="1">
  <p:cSld name="1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88662323"/>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matchingName="5_Voc_Act_01_4 Vignt+Txt">
  <p:cSld name="5_Voc_Act_01_4 Vignt+Txt">
    <p:spTree>
      <p:nvGrpSpPr>
        <p:cNvPr id="1" name="Shape 344"/>
        <p:cNvGrpSpPr/>
        <p:nvPr/>
      </p:nvGrpSpPr>
      <p:grpSpPr>
        <a:xfrm>
          <a:off x="0" y="0"/>
          <a:ext cx="0" cy="0"/>
          <a:chOff x="0" y="0"/>
          <a:chExt cx="0" cy="0"/>
        </a:xfrm>
      </p:grpSpPr>
      <p:sp>
        <p:nvSpPr>
          <p:cNvPr id="345" name="Google Shape;345;p9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j-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6" name="Google Shape;346;p95"/>
          <p:cNvSpPr>
            <a:spLocks noGrp="1"/>
          </p:cNvSpPr>
          <p:nvPr>
            <p:ph type="pic" idx="2"/>
          </p:nvPr>
        </p:nvSpPr>
        <p:spPr>
          <a:xfrm>
            <a:off x="1479323" y="2856412"/>
            <a:ext cx="1620000" cy="1607588"/>
          </a:xfrm>
          <a:prstGeom prst="rect">
            <a:avLst/>
          </a:prstGeom>
          <a:noFill/>
          <a:ln>
            <a:noFill/>
          </a:ln>
        </p:spPr>
        <p:txBody>
          <a:bodyPr/>
          <a:lstStyle/>
          <a:p>
            <a:endParaRPr lang="fr-FR"/>
          </a:p>
        </p:txBody>
      </p:sp>
      <p:sp>
        <p:nvSpPr>
          <p:cNvPr id="347" name="Google Shape;347;p95"/>
          <p:cNvSpPr>
            <a:spLocks noGrp="1"/>
          </p:cNvSpPr>
          <p:nvPr>
            <p:ph type="pic" idx="3"/>
          </p:nvPr>
        </p:nvSpPr>
        <p:spPr>
          <a:xfrm>
            <a:off x="3759312" y="2856412"/>
            <a:ext cx="1620000" cy="1607588"/>
          </a:xfrm>
          <a:prstGeom prst="rect">
            <a:avLst/>
          </a:prstGeom>
          <a:noFill/>
          <a:ln>
            <a:noFill/>
          </a:ln>
        </p:spPr>
        <p:txBody>
          <a:bodyPr/>
          <a:lstStyle/>
          <a:p>
            <a:endParaRPr lang="fr-FR"/>
          </a:p>
        </p:txBody>
      </p:sp>
      <p:sp>
        <p:nvSpPr>
          <p:cNvPr id="348" name="Google Shape;348;p95"/>
          <p:cNvSpPr>
            <a:spLocks noGrp="1"/>
          </p:cNvSpPr>
          <p:nvPr>
            <p:ph type="pic" idx="4"/>
          </p:nvPr>
        </p:nvSpPr>
        <p:spPr>
          <a:xfrm>
            <a:off x="6039301" y="2856412"/>
            <a:ext cx="1620000" cy="1607588"/>
          </a:xfrm>
          <a:prstGeom prst="rect">
            <a:avLst/>
          </a:prstGeom>
          <a:noFill/>
          <a:ln>
            <a:noFill/>
          </a:ln>
        </p:spPr>
        <p:txBody>
          <a:bodyPr/>
          <a:lstStyle/>
          <a:p>
            <a:endParaRPr lang="fr-FR"/>
          </a:p>
        </p:txBody>
      </p:sp>
      <p:sp>
        <p:nvSpPr>
          <p:cNvPr id="349" name="Google Shape;349;p9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50" name="Google Shape;350;p9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51" name="Google Shape;351;p9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52" name="Google Shape;352;p95"/>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4034994300"/>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matchingName="02_Voc_Act_01_Vid">
  <p:cSld name="02_Voc_Act_01_Vid">
    <p:spTree>
      <p:nvGrpSpPr>
        <p:cNvPr id="1" name="Shape 353"/>
        <p:cNvGrpSpPr/>
        <p:nvPr/>
      </p:nvGrpSpPr>
      <p:grpSpPr>
        <a:xfrm>
          <a:off x="0" y="0"/>
          <a:ext cx="0" cy="0"/>
          <a:chOff x="0" y="0"/>
          <a:chExt cx="0" cy="0"/>
        </a:xfrm>
      </p:grpSpPr>
      <p:sp>
        <p:nvSpPr>
          <p:cNvPr id="354" name="Google Shape;354;p9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j-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5" name="Google Shape;355;p97"/>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56" name="Google Shape;356;p97"/>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832185122"/>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matchingName="02_Voc_Act_01_Mascotte">
  <p:cSld name="02_Voc_Act_01_Mascotte">
    <p:spTree>
      <p:nvGrpSpPr>
        <p:cNvPr id="1" name="Shape 360"/>
        <p:cNvGrpSpPr/>
        <p:nvPr/>
      </p:nvGrpSpPr>
      <p:grpSpPr>
        <a:xfrm>
          <a:off x="0" y="0"/>
          <a:ext cx="0" cy="0"/>
          <a:chOff x="0" y="0"/>
          <a:chExt cx="0" cy="0"/>
        </a:xfrm>
      </p:grpSpPr>
      <p:sp>
        <p:nvSpPr>
          <p:cNvPr id="361" name="Google Shape;361;p147"/>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62" name="Google Shape;362;p147"/>
          <p:cNvSpPr>
            <a:spLocks noGrp="1"/>
          </p:cNvSpPr>
          <p:nvPr>
            <p:ph type="pic" idx="2"/>
          </p:nvPr>
        </p:nvSpPr>
        <p:spPr>
          <a:xfrm>
            <a:off x="7924249" y="684000"/>
            <a:ext cx="900000" cy="900000"/>
          </a:xfrm>
          <a:prstGeom prst="rect">
            <a:avLst/>
          </a:prstGeom>
          <a:noFill/>
          <a:ln>
            <a:noFill/>
          </a:ln>
        </p:spPr>
        <p:txBody>
          <a:bodyPr/>
          <a:lstStyle/>
          <a:p>
            <a:endParaRPr lang="fr-FR"/>
          </a:p>
        </p:txBody>
      </p:sp>
      <p:sp>
        <p:nvSpPr>
          <p:cNvPr id="363" name="Google Shape;363;p147"/>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2039664213"/>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matchingName="02_Voc_Act_01_Large Vidéo">
  <p:cSld name="02_Voc_Act_01_Large Vidéo">
    <p:spTree>
      <p:nvGrpSpPr>
        <p:cNvPr id="1" name="Shape 364"/>
        <p:cNvGrpSpPr/>
        <p:nvPr/>
      </p:nvGrpSpPr>
      <p:grpSpPr>
        <a:xfrm>
          <a:off x="0" y="0"/>
          <a:ext cx="0" cy="0"/>
          <a:chOff x="0" y="0"/>
          <a:chExt cx="0" cy="0"/>
        </a:xfrm>
      </p:grpSpPr>
      <p:sp>
        <p:nvSpPr>
          <p:cNvPr id="365" name="Google Shape;365;p14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66" name="Google Shape;366;p148"/>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67" name="Google Shape;367;p148"/>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688859238"/>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matchingName="02_Voc_Act_01__Vidéo title">
  <p:cSld name="02_Voc_Act_01__Vidéo title">
    <p:spTree>
      <p:nvGrpSpPr>
        <p:cNvPr id="1" name="Shape 368"/>
        <p:cNvGrpSpPr/>
        <p:nvPr/>
      </p:nvGrpSpPr>
      <p:grpSpPr>
        <a:xfrm>
          <a:off x="0" y="0"/>
          <a:ext cx="0" cy="0"/>
          <a:chOff x="0" y="0"/>
          <a:chExt cx="0" cy="0"/>
        </a:xfrm>
      </p:grpSpPr>
      <p:sp>
        <p:nvSpPr>
          <p:cNvPr id="369" name="Google Shape;369;p14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0" name="Google Shape;370;p149"/>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71" name="Google Shape;371;p149"/>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72" name="Google Shape;372;p149"/>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80201866"/>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matchingName="3_Disposition personnalisée">
  <p:cSld name="3_Disposition personnalisée">
    <p:spTree>
      <p:nvGrpSpPr>
        <p:cNvPr id="1" name="Shape 373"/>
        <p:cNvGrpSpPr/>
        <p:nvPr/>
      </p:nvGrpSpPr>
      <p:grpSpPr>
        <a:xfrm>
          <a:off x="0" y="0"/>
          <a:ext cx="0" cy="0"/>
          <a:chOff x="0" y="0"/>
          <a:chExt cx="0" cy="0"/>
        </a:xfrm>
      </p:grpSpPr>
      <p:sp>
        <p:nvSpPr>
          <p:cNvPr id="374" name="Google Shape;374;p15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5" name="Google Shape;375;p150"/>
          <p:cNvSpPr>
            <a:spLocks noGrp="1"/>
          </p:cNvSpPr>
          <p:nvPr>
            <p:ph type="pic" idx="2"/>
          </p:nvPr>
        </p:nvSpPr>
        <p:spPr>
          <a:xfrm>
            <a:off x="1395438" y="2344003"/>
            <a:ext cx="2880000" cy="2880000"/>
          </a:xfrm>
          <a:prstGeom prst="rect">
            <a:avLst/>
          </a:prstGeom>
          <a:noFill/>
          <a:ln>
            <a:noFill/>
          </a:ln>
        </p:spPr>
        <p:txBody>
          <a:bodyPr/>
          <a:lstStyle/>
          <a:p>
            <a:endParaRPr lang="fr-FR"/>
          </a:p>
        </p:txBody>
      </p:sp>
      <p:sp>
        <p:nvSpPr>
          <p:cNvPr id="376" name="Google Shape;376;p150"/>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n-lt"/>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77" name="Google Shape;377;p150"/>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984948384"/>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matchingName="4_Media">
  <p:cSld name="4_Media">
    <p:spTree>
      <p:nvGrpSpPr>
        <p:cNvPr id="1" name="Shape 378"/>
        <p:cNvGrpSpPr/>
        <p:nvPr/>
      </p:nvGrpSpPr>
      <p:grpSpPr>
        <a:xfrm>
          <a:off x="0" y="0"/>
          <a:ext cx="0" cy="0"/>
          <a:chOff x="0" y="0"/>
          <a:chExt cx="0" cy="0"/>
        </a:xfrm>
      </p:grpSpPr>
      <p:sp>
        <p:nvSpPr>
          <p:cNvPr id="379" name="Google Shape;379;p15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80" name="Google Shape;380;p15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1" name="Google Shape;381;p151"/>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2" name="Google Shape;382;p151"/>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01263964"/>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matchingName="6_Img">
  <p:cSld name="6_Img">
    <p:spTree>
      <p:nvGrpSpPr>
        <p:cNvPr id="1" name="Shape 383"/>
        <p:cNvGrpSpPr/>
        <p:nvPr/>
      </p:nvGrpSpPr>
      <p:grpSpPr>
        <a:xfrm>
          <a:off x="0" y="0"/>
          <a:ext cx="0" cy="0"/>
          <a:chOff x="0" y="0"/>
          <a:chExt cx="0" cy="0"/>
        </a:xfrm>
      </p:grpSpPr>
      <p:sp>
        <p:nvSpPr>
          <p:cNvPr id="384" name="Google Shape;384;p15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85" name="Google Shape;385;p152"/>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6" name="Google Shape;386;p152"/>
          <p:cNvSpPr>
            <a:spLocks noGrp="1"/>
          </p:cNvSpPr>
          <p:nvPr>
            <p:ph type="pic" idx="2"/>
          </p:nvPr>
        </p:nvSpPr>
        <p:spPr>
          <a:xfrm>
            <a:off x="3600450" y="2340000"/>
            <a:ext cx="4680000" cy="3600000"/>
          </a:xfrm>
          <a:prstGeom prst="roundRect">
            <a:avLst>
              <a:gd name="adj" fmla="val 16667"/>
            </a:avLst>
          </a:prstGeom>
          <a:noFill/>
          <a:ln>
            <a:noFill/>
          </a:ln>
        </p:spPr>
        <p:txBody>
          <a:bodyPr/>
          <a:lstStyle/>
          <a:p>
            <a:endParaRPr lang="fr-FR"/>
          </a:p>
        </p:txBody>
      </p:sp>
      <p:sp>
        <p:nvSpPr>
          <p:cNvPr id="387" name="Google Shape;387;p152"/>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550515013"/>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matchingName="8_Img">
  <p:cSld name="8_Img">
    <p:spTree>
      <p:nvGrpSpPr>
        <p:cNvPr id="1" name="Shape 388"/>
        <p:cNvGrpSpPr/>
        <p:nvPr/>
      </p:nvGrpSpPr>
      <p:grpSpPr>
        <a:xfrm>
          <a:off x="0" y="0"/>
          <a:ext cx="0" cy="0"/>
          <a:chOff x="0" y="0"/>
          <a:chExt cx="0" cy="0"/>
        </a:xfrm>
      </p:grpSpPr>
      <p:sp>
        <p:nvSpPr>
          <p:cNvPr id="389" name="Google Shape;389;p15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n-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0" name="Google Shape;390;p153"/>
          <p:cNvSpPr>
            <a:spLocks noGrp="1"/>
          </p:cNvSpPr>
          <p:nvPr>
            <p:ph type="pic" idx="2"/>
          </p:nvPr>
        </p:nvSpPr>
        <p:spPr>
          <a:xfrm>
            <a:off x="4016173" y="1806417"/>
            <a:ext cx="1350000" cy="1620000"/>
          </a:xfrm>
          <a:prstGeom prst="rect">
            <a:avLst/>
          </a:prstGeom>
          <a:noFill/>
          <a:ln>
            <a:noFill/>
          </a:ln>
        </p:spPr>
        <p:txBody>
          <a:bodyPr/>
          <a:lstStyle/>
          <a:p>
            <a:endParaRPr lang="fr-FR"/>
          </a:p>
        </p:txBody>
      </p:sp>
      <p:sp>
        <p:nvSpPr>
          <p:cNvPr id="391" name="Google Shape;391;p153"/>
          <p:cNvSpPr>
            <a:spLocks noGrp="1"/>
          </p:cNvSpPr>
          <p:nvPr>
            <p:ph type="pic" idx="3"/>
          </p:nvPr>
        </p:nvSpPr>
        <p:spPr>
          <a:xfrm>
            <a:off x="4016173" y="3312000"/>
            <a:ext cx="1350000" cy="1620000"/>
          </a:xfrm>
          <a:prstGeom prst="rect">
            <a:avLst/>
          </a:prstGeom>
          <a:noFill/>
          <a:ln>
            <a:noFill/>
          </a:ln>
        </p:spPr>
        <p:txBody>
          <a:bodyPr/>
          <a:lstStyle/>
          <a:p>
            <a:endParaRPr lang="fr-FR"/>
          </a:p>
        </p:txBody>
      </p:sp>
      <p:sp>
        <p:nvSpPr>
          <p:cNvPr id="392" name="Google Shape;392;p153"/>
          <p:cNvSpPr>
            <a:spLocks noGrp="1"/>
          </p:cNvSpPr>
          <p:nvPr>
            <p:ph type="pic" idx="4"/>
          </p:nvPr>
        </p:nvSpPr>
        <p:spPr>
          <a:xfrm>
            <a:off x="4016173" y="4860000"/>
            <a:ext cx="1350000" cy="1620000"/>
          </a:xfrm>
          <a:prstGeom prst="rect">
            <a:avLst/>
          </a:prstGeom>
          <a:noFill/>
          <a:ln>
            <a:noFill/>
          </a:ln>
        </p:spPr>
        <p:txBody>
          <a:bodyPr/>
          <a:lstStyle/>
          <a:p>
            <a:endParaRPr lang="fr-FR"/>
          </a:p>
        </p:txBody>
      </p:sp>
      <p:sp>
        <p:nvSpPr>
          <p:cNvPr id="393" name="Google Shape;393;p153"/>
          <p:cNvSpPr>
            <a:spLocks noGrp="1"/>
          </p:cNvSpPr>
          <p:nvPr>
            <p:ph type="pic" idx="5"/>
          </p:nvPr>
        </p:nvSpPr>
        <p:spPr>
          <a:xfrm>
            <a:off x="5512359" y="1806417"/>
            <a:ext cx="1350000" cy="1620000"/>
          </a:xfrm>
          <a:prstGeom prst="rect">
            <a:avLst/>
          </a:prstGeom>
          <a:noFill/>
          <a:ln>
            <a:noFill/>
          </a:ln>
        </p:spPr>
        <p:txBody>
          <a:bodyPr/>
          <a:lstStyle/>
          <a:p>
            <a:endParaRPr lang="fr-FR"/>
          </a:p>
        </p:txBody>
      </p:sp>
      <p:sp>
        <p:nvSpPr>
          <p:cNvPr id="394" name="Google Shape;394;p153"/>
          <p:cNvSpPr>
            <a:spLocks noGrp="1"/>
          </p:cNvSpPr>
          <p:nvPr>
            <p:ph type="pic" idx="6"/>
          </p:nvPr>
        </p:nvSpPr>
        <p:spPr>
          <a:xfrm>
            <a:off x="5512359" y="3312000"/>
            <a:ext cx="1350000" cy="1620000"/>
          </a:xfrm>
          <a:prstGeom prst="rect">
            <a:avLst/>
          </a:prstGeom>
          <a:noFill/>
          <a:ln>
            <a:noFill/>
          </a:ln>
        </p:spPr>
        <p:txBody>
          <a:bodyPr/>
          <a:lstStyle/>
          <a:p>
            <a:endParaRPr lang="fr-FR"/>
          </a:p>
        </p:txBody>
      </p:sp>
      <p:sp>
        <p:nvSpPr>
          <p:cNvPr id="395" name="Google Shape;395;p153"/>
          <p:cNvSpPr>
            <a:spLocks noGrp="1"/>
          </p:cNvSpPr>
          <p:nvPr>
            <p:ph type="pic" idx="7"/>
          </p:nvPr>
        </p:nvSpPr>
        <p:spPr>
          <a:xfrm>
            <a:off x="5512359" y="4860000"/>
            <a:ext cx="1350000" cy="1620000"/>
          </a:xfrm>
          <a:prstGeom prst="rect">
            <a:avLst/>
          </a:prstGeom>
          <a:noFill/>
          <a:ln>
            <a:noFill/>
          </a:ln>
        </p:spPr>
        <p:txBody>
          <a:bodyPr/>
          <a:lstStyle/>
          <a:p>
            <a:endParaRPr lang="fr-FR"/>
          </a:p>
        </p:txBody>
      </p:sp>
      <p:sp>
        <p:nvSpPr>
          <p:cNvPr id="396" name="Google Shape;396;p153"/>
          <p:cNvSpPr>
            <a:spLocks noGrp="1"/>
          </p:cNvSpPr>
          <p:nvPr>
            <p:ph type="pic" idx="8"/>
          </p:nvPr>
        </p:nvSpPr>
        <p:spPr>
          <a:xfrm>
            <a:off x="7008545" y="1806417"/>
            <a:ext cx="1350000" cy="1620000"/>
          </a:xfrm>
          <a:prstGeom prst="rect">
            <a:avLst/>
          </a:prstGeom>
          <a:noFill/>
          <a:ln>
            <a:noFill/>
          </a:ln>
        </p:spPr>
        <p:txBody>
          <a:bodyPr/>
          <a:lstStyle/>
          <a:p>
            <a:endParaRPr lang="fr-FR"/>
          </a:p>
        </p:txBody>
      </p:sp>
      <p:sp>
        <p:nvSpPr>
          <p:cNvPr id="397" name="Google Shape;397;p153"/>
          <p:cNvSpPr>
            <a:spLocks noGrp="1"/>
          </p:cNvSpPr>
          <p:nvPr>
            <p:ph type="pic" idx="9"/>
          </p:nvPr>
        </p:nvSpPr>
        <p:spPr>
          <a:xfrm>
            <a:off x="7008545" y="3312000"/>
            <a:ext cx="1350000" cy="1620000"/>
          </a:xfrm>
          <a:prstGeom prst="rect">
            <a:avLst/>
          </a:prstGeom>
          <a:noFill/>
          <a:ln>
            <a:noFill/>
          </a:ln>
        </p:spPr>
        <p:txBody>
          <a:bodyPr/>
          <a:lstStyle/>
          <a:p>
            <a:endParaRPr lang="fr-FR"/>
          </a:p>
        </p:txBody>
      </p:sp>
      <p:sp>
        <p:nvSpPr>
          <p:cNvPr id="398" name="Google Shape;398;p153"/>
          <p:cNvSpPr>
            <a:spLocks noGrp="1"/>
          </p:cNvSpPr>
          <p:nvPr>
            <p:ph type="pic" idx="13"/>
          </p:nvPr>
        </p:nvSpPr>
        <p:spPr>
          <a:xfrm>
            <a:off x="7008545" y="4860000"/>
            <a:ext cx="1350000" cy="1620000"/>
          </a:xfrm>
          <a:prstGeom prst="rect">
            <a:avLst/>
          </a:prstGeom>
          <a:noFill/>
          <a:ln>
            <a:noFill/>
          </a:ln>
        </p:spPr>
        <p:txBody>
          <a:bodyPr/>
          <a:lstStyle/>
          <a:p>
            <a:endParaRPr lang="fr-FR"/>
          </a:p>
        </p:txBody>
      </p:sp>
      <p:sp>
        <p:nvSpPr>
          <p:cNvPr id="399" name="Google Shape;399;p153"/>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0" name="Google Shape;400;p153"/>
          <p:cNvSpPr>
            <a:spLocks noGrp="1"/>
          </p:cNvSpPr>
          <p:nvPr>
            <p:ph type="pic" idx="15"/>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647846674"/>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02_Voc_Act_01_4 Vignt">
  <p:cSld name="02_Voc_Act_01_4 Vignt">
    <p:spTree>
      <p:nvGrpSpPr>
        <p:cNvPr id="1" name="Shape 401"/>
        <p:cNvGrpSpPr/>
        <p:nvPr/>
      </p:nvGrpSpPr>
      <p:grpSpPr>
        <a:xfrm>
          <a:off x="0" y="0"/>
          <a:ext cx="0" cy="0"/>
          <a:chOff x="0" y="0"/>
          <a:chExt cx="0" cy="0"/>
        </a:xfrm>
      </p:grpSpPr>
      <p:sp>
        <p:nvSpPr>
          <p:cNvPr id="402" name="Google Shape;402;p15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3" name="Google Shape;403;p154"/>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4" name="Google Shape;404;p154"/>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5" name="Google Shape;405;p154"/>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6" name="Google Shape;406;p154"/>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7" name="Google Shape;407;p154"/>
          <p:cNvSpPr>
            <a:spLocks noGrp="1"/>
          </p:cNvSpPr>
          <p:nvPr>
            <p:ph type="pic" idx="6"/>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031216553"/>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02_Voc_Act_01_4 Vignt+Txt">
  <p:cSld name="02_Voc_Act_01_4 Vignt+Txt">
    <p:spTree>
      <p:nvGrpSpPr>
        <p:cNvPr id="1" name="Shape 408"/>
        <p:cNvGrpSpPr/>
        <p:nvPr/>
      </p:nvGrpSpPr>
      <p:grpSpPr>
        <a:xfrm>
          <a:off x="0" y="0"/>
          <a:ext cx="0" cy="0"/>
          <a:chOff x="0" y="0"/>
          <a:chExt cx="0" cy="0"/>
        </a:xfrm>
      </p:grpSpPr>
      <p:sp>
        <p:nvSpPr>
          <p:cNvPr id="409" name="Google Shape;409;p15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10" name="Google Shape;410;p155"/>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1" name="Google Shape;411;p155"/>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2" name="Google Shape;412;p155"/>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3" name="Google Shape;413;p155"/>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4" name="Google Shape;414;p155"/>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5" name="Google Shape;415;p155"/>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6" name="Google Shape;416;p155"/>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7" name="Google Shape;417;p155"/>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8" name="Google Shape;418;p155"/>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976572629"/>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6_Voc_Act_01_4 Vignt+Txt">
  <p:cSld name="6_Voc_Act_01_4 Vignt+Txt">
    <p:spTree>
      <p:nvGrpSpPr>
        <p:cNvPr id="1" name="Shape 419"/>
        <p:cNvGrpSpPr/>
        <p:nvPr/>
      </p:nvGrpSpPr>
      <p:grpSpPr>
        <a:xfrm>
          <a:off x="0" y="0"/>
          <a:ext cx="0" cy="0"/>
          <a:chOff x="0" y="0"/>
          <a:chExt cx="0" cy="0"/>
        </a:xfrm>
      </p:grpSpPr>
      <p:sp>
        <p:nvSpPr>
          <p:cNvPr id="420" name="Google Shape;420;p15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1" name="Google Shape;421;p156"/>
          <p:cNvSpPr>
            <a:spLocks noGrp="1"/>
          </p:cNvSpPr>
          <p:nvPr>
            <p:ph type="pic" idx="2"/>
          </p:nvPr>
        </p:nvSpPr>
        <p:spPr>
          <a:xfrm>
            <a:off x="1479323" y="4161429"/>
            <a:ext cx="1620000" cy="1607588"/>
          </a:xfrm>
          <a:prstGeom prst="rect">
            <a:avLst/>
          </a:prstGeom>
          <a:noFill/>
          <a:ln>
            <a:noFill/>
          </a:ln>
        </p:spPr>
        <p:txBody>
          <a:bodyPr/>
          <a:lstStyle/>
          <a:p>
            <a:endParaRPr lang="fr-FR"/>
          </a:p>
        </p:txBody>
      </p:sp>
      <p:sp>
        <p:nvSpPr>
          <p:cNvPr id="422" name="Google Shape;422;p156"/>
          <p:cNvSpPr>
            <a:spLocks noGrp="1"/>
          </p:cNvSpPr>
          <p:nvPr>
            <p:ph type="pic" idx="3"/>
          </p:nvPr>
        </p:nvSpPr>
        <p:spPr>
          <a:xfrm>
            <a:off x="3759312" y="4161429"/>
            <a:ext cx="1620000" cy="1607588"/>
          </a:xfrm>
          <a:prstGeom prst="rect">
            <a:avLst/>
          </a:prstGeom>
          <a:noFill/>
          <a:ln>
            <a:noFill/>
          </a:ln>
        </p:spPr>
        <p:txBody>
          <a:bodyPr/>
          <a:lstStyle/>
          <a:p>
            <a:endParaRPr lang="fr-FR"/>
          </a:p>
        </p:txBody>
      </p:sp>
      <p:sp>
        <p:nvSpPr>
          <p:cNvPr id="423" name="Google Shape;423;p156"/>
          <p:cNvSpPr>
            <a:spLocks noGrp="1"/>
          </p:cNvSpPr>
          <p:nvPr>
            <p:ph type="pic" idx="4"/>
          </p:nvPr>
        </p:nvSpPr>
        <p:spPr>
          <a:xfrm>
            <a:off x="6039301" y="4161429"/>
            <a:ext cx="1620000" cy="1607588"/>
          </a:xfrm>
          <a:prstGeom prst="rect">
            <a:avLst/>
          </a:prstGeom>
          <a:noFill/>
          <a:ln>
            <a:noFill/>
          </a:ln>
        </p:spPr>
        <p:txBody>
          <a:bodyPr/>
          <a:lstStyle/>
          <a:p>
            <a:endParaRPr lang="fr-FR"/>
          </a:p>
        </p:txBody>
      </p:sp>
      <p:sp>
        <p:nvSpPr>
          <p:cNvPr id="424" name="Google Shape;424;p156"/>
          <p:cNvSpPr>
            <a:spLocks noGrp="1"/>
          </p:cNvSpPr>
          <p:nvPr>
            <p:ph type="pic" idx="5"/>
          </p:nvPr>
        </p:nvSpPr>
        <p:spPr>
          <a:xfrm>
            <a:off x="7924249" y="684000"/>
            <a:ext cx="900000" cy="900000"/>
          </a:xfrm>
          <a:prstGeom prst="rect">
            <a:avLst/>
          </a:prstGeom>
          <a:noFill/>
          <a:ln>
            <a:noFill/>
          </a:ln>
        </p:spPr>
        <p:txBody>
          <a:bodyPr/>
          <a:lstStyle/>
          <a:p>
            <a:endParaRPr lang="fr-FR"/>
          </a:p>
        </p:txBody>
      </p:sp>
      <p:sp>
        <p:nvSpPr>
          <p:cNvPr id="425" name="Google Shape;425;p156"/>
          <p:cNvSpPr>
            <a:spLocks noGrp="1"/>
          </p:cNvSpPr>
          <p:nvPr>
            <p:ph type="pic" idx="6"/>
          </p:nvPr>
        </p:nvSpPr>
        <p:spPr>
          <a:xfrm>
            <a:off x="1479323" y="2092932"/>
            <a:ext cx="1620000" cy="1607588"/>
          </a:xfrm>
          <a:prstGeom prst="rect">
            <a:avLst/>
          </a:prstGeom>
          <a:noFill/>
          <a:ln>
            <a:noFill/>
          </a:ln>
        </p:spPr>
        <p:txBody>
          <a:bodyPr/>
          <a:lstStyle/>
          <a:p>
            <a:endParaRPr lang="fr-FR"/>
          </a:p>
        </p:txBody>
      </p:sp>
      <p:sp>
        <p:nvSpPr>
          <p:cNvPr id="426" name="Google Shape;426;p156"/>
          <p:cNvSpPr>
            <a:spLocks noGrp="1"/>
          </p:cNvSpPr>
          <p:nvPr>
            <p:ph type="pic" idx="7"/>
          </p:nvPr>
        </p:nvSpPr>
        <p:spPr>
          <a:xfrm>
            <a:off x="3759312" y="2092932"/>
            <a:ext cx="1620000" cy="1607588"/>
          </a:xfrm>
          <a:prstGeom prst="rect">
            <a:avLst/>
          </a:prstGeom>
          <a:noFill/>
          <a:ln>
            <a:noFill/>
          </a:ln>
        </p:spPr>
        <p:txBody>
          <a:bodyPr/>
          <a:lstStyle/>
          <a:p>
            <a:endParaRPr lang="fr-FR"/>
          </a:p>
        </p:txBody>
      </p:sp>
      <p:sp>
        <p:nvSpPr>
          <p:cNvPr id="427" name="Google Shape;427;p156"/>
          <p:cNvSpPr>
            <a:spLocks noGrp="1"/>
          </p:cNvSpPr>
          <p:nvPr>
            <p:ph type="pic" idx="8"/>
          </p:nvPr>
        </p:nvSpPr>
        <p:spPr>
          <a:xfrm>
            <a:off x="6039301" y="2092932"/>
            <a:ext cx="1620000" cy="1607588"/>
          </a:xfrm>
          <a:prstGeom prst="rect">
            <a:avLst/>
          </a:prstGeom>
          <a:noFill/>
          <a:ln>
            <a:noFill/>
          </a:ln>
        </p:spPr>
        <p:txBody>
          <a:bodyPr/>
          <a:lstStyle/>
          <a:p>
            <a:endParaRPr lang="fr-FR"/>
          </a:p>
        </p:txBody>
      </p:sp>
    </p:spTree>
    <p:extLst>
      <p:ext uri="{BB962C8B-B14F-4D97-AF65-F5344CB8AC3E}">
        <p14:creationId xmlns:p14="http://schemas.microsoft.com/office/powerpoint/2010/main" val="2543907464"/>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matchingName="4_Voc_Act_01_4 Vignt+Txt">
  <p:cSld name="4_Voc_Act_01_4 Vignt+Txt">
    <p:spTree>
      <p:nvGrpSpPr>
        <p:cNvPr id="1" name="Shape 428"/>
        <p:cNvGrpSpPr/>
        <p:nvPr/>
      </p:nvGrpSpPr>
      <p:grpSpPr>
        <a:xfrm>
          <a:off x="0" y="0"/>
          <a:ext cx="0" cy="0"/>
          <a:chOff x="0" y="0"/>
          <a:chExt cx="0" cy="0"/>
        </a:xfrm>
      </p:grpSpPr>
      <p:sp>
        <p:nvSpPr>
          <p:cNvPr id="429" name="Google Shape;429;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0" name="Google Shape;430;p157"/>
          <p:cNvSpPr>
            <a:spLocks noGrp="1"/>
          </p:cNvSpPr>
          <p:nvPr>
            <p:ph type="pic" idx="2"/>
          </p:nvPr>
        </p:nvSpPr>
        <p:spPr>
          <a:xfrm>
            <a:off x="1176282" y="2880000"/>
            <a:ext cx="1620000" cy="1620000"/>
          </a:xfrm>
          <a:prstGeom prst="rect">
            <a:avLst/>
          </a:prstGeom>
          <a:noFill/>
          <a:ln>
            <a:noFill/>
          </a:ln>
        </p:spPr>
        <p:txBody>
          <a:bodyPr/>
          <a:lstStyle/>
          <a:p>
            <a:endParaRPr lang="fr-FR"/>
          </a:p>
        </p:txBody>
      </p:sp>
      <p:sp>
        <p:nvSpPr>
          <p:cNvPr id="431" name="Google Shape;431;p157"/>
          <p:cNvSpPr>
            <a:spLocks noGrp="1"/>
          </p:cNvSpPr>
          <p:nvPr>
            <p:ph type="pic" idx="3"/>
          </p:nvPr>
        </p:nvSpPr>
        <p:spPr>
          <a:xfrm>
            <a:off x="2872797" y="2880000"/>
            <a:ext cx="1620000" cy="1620000"/>
          </a:xfrm>
          <a:prstGeom prst="rect">
            <a:avLst/>
          </a:prstGeom>
          <a:noFill/>
          <a:ln>
            <a:noFill/>
          </a:ln>
        </p:spPr>
        <p:txBody>
          <a:bodyPr/>
          <a:lstStyle/>
          <a:p>
            <a:endParaRPr lang="fr-FR"/>
          </a:p>
        </p:txBody>
      </p:sp>
      <p:sp>
        <p:nvSpPr>
          <p:cNvPr id="432" name="Google Shape;432;p157"/>
          <p:cNvSpPr>
            <a:spLocks noGrp="1"/>
          </p:cNvSpPr>
          <p:nvPr>
            <p:ph type="pic" idx="4"/>
          </p:nvPr>
        </p:nvSpPr>
        <p:spPr>
          <a:xfrm>
            <a:off x="4569312" y="2880000"/>
            <a:ext cx="1620000" cy="1620000"/>
          </a:xfrm>
          <a:prstGeom prst="rect">
            <a:avLst/>
          </a:prstGeom>
          <a:noFill/>
          <a:ln>
            <a:noFill/>
          </a:ln>
        </p:spPr>
        <p:txBody>
          <a:bodyPr/>
          <a:lstStyle/>
          <a:p>
            <a:endParaRPr lang="fr-FR"/>
          </a:p>
        </p:txBody>
      </p:sp>
      <p:sp>
        <p:nvSpPr>
          <p:cNvPr id="433" name="Google Shape;433;p157"/>
          <p:cNvSpPr>
            <a:spLocks noGrp="1"/>
          </p:cNvSpPr>
          <p:nvPr>
            <p:ph type="pic" idx="5"/>
          </p:nvPr>
        </p:nvSpPr>
        <p:spPr>
          <a:xfrm>
            <a:off x="6265827" y="2880000"/>
            <a:ext cx="1620000" cy="1620000"/>
          </a:xfrm>
          <a:prstGeom prst="rect">
            <a:avLst/>
          </a:prstGeom>
          <a:noFill/>
          <a:ln>
            <a:noFill/>
          </a:ln>
        </p:spPr>
        <p:txBody>
          <a:bodyPr/>
          <a:lstStyle/>
          <a:p>
            <a:endParaRPr lang="fr-FR"/>
          </a:p>
        </p:txBody>
      </p:sp>
      <p:sp>
        <p:nvSpPr>
          <p:cNvPr id="434" name="Google Shape;434;p15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5" name="Google Shape;435;p15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6" name="Google Shape;436;p15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7" name="Google Shape;437;p15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8" name="Google Shape;438;p157"/>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574620617"/>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3_Voc_Act_01_4 Vignt+Txt">
  <p:cSld name="3_Voc_Act_01_4 Vignt+Txt">
    <p:spTree>
      <p:nvGrpSpPr>
        <p:cNvPr id="1" name="Shape 439"/>
        <p:cNvGrpSpPr/>
        <p:nvPr/>
      </p:nvGrpSpPr>
      <p:grpSpPr>
        <a:xfrm>
          <a:off x="0" y="0"/>
          <a:ext cx="0" cy="0"/>
          <a:chOff x="0" y="0"/>
          <a:chExt cx="0" cy="0"/>
        </a:xfrm>
      </p:grpSpPr>
      <p:sp>
        <p:nvSpPr>
          <p:cNvPr id="440" name="Google Shape;440;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1" name="Google Shape;441;p158"/>
          <p:cNvSpPr>
            <a:spLocks noGrp="1"/>
          </p:cNvSpPr>
          <p:nvPr>
            <p:ph type="pic" idx="2"/>
          </p:nvPr>
        </p:nvSpPr>
        <p:spPr>
          <a:xfrm>
            <a:off x="358377" y="2880000"/>
            <a:ext cx="1620000" cy="1620000"/>
          </a:xfrm>
          <a:prstGeom prst="rect">
            <a:avLst/>
          </a:prstGeom>
          <a:noFill/>
          <a:ln>
            <a:noFill/>
          </a:ln>
        </p:spPr>
        <p:txBody>
          <a:bodyPr/>
          <a:lstStyle/>
          <a:p>
            <a:endParaRPr lang="fr-FR"/>
          </a:p>
        </p:txBody>
      </p:sp>
      <p:sp>
        <p:nvSpPr>
          <p:cNvPr id="442" name="Google Shape;442;p158"/>
          <p:cNvSpPr>
            <a:spLocks noGrp="1"/>
          </p:cNvSpPr>
          <p:nvPr>
            <p:ph type="pic" idx="3"/>
          </p:nvPr>
        </p:nvSpPr>
        <p:spPr>
          <a:xfrm>
            <a:off x="2054892" y="2880000"/>
            <a:ext cx="1620000" cy="1620000"/>
          </a:xfrm>
          <a:prstGeom prst="rect">
            <a:avLst/>
          </a:prstGeom>
          <a:noFill/>
          <a:ln>
            <a:noFill/>
          </a:ln>
        </p:spPr>
        <p:txBody>
          <a:bodyPr/>
          <a:lstStyle/>
          <a:p>
            <a:endParaRPr lang="fr-FR"/>
          </a:p>
        </p:txBody>
      </p:sp>
      <p:sp>
        <p:nvSpPr>
          <p:cNvPr id="443" name="Google Shape;443;p158"/>
          <p:cNvSpPr>
            <a:spLocks noGrp="1"/>
          </p:cNvSpPr>
          <p:nvPr>
            <p:ph type="pic" idx="4"/>
          </p:nvPr>
        </p:nvSpPr>
        <p:spPr>
          <a:xfrm>
            <a:off x="3751407" y="2880000"/>
            <a:ext cx="1620000" cy="1620000"/>
          </a:xfrm>
          <a:prstGeom prst="rect">
            <a:avLst/>
          </a:prstGeom>
          <a:noFill/>
          <a:ln>
            <a:noFill/>
          </a:ln>
        </p:spPr>
        <p:txBody>
          <a:bodyPr/>
          <a:lstStyle/>
          <a:p>
            <a:endParaRPr lang="fr-FR"/>
          </a:p>
        </p:txBody>
      </p:sp>
      <p:sp>
        <p:nvSpPr>
          <p:cNvPr id="444" name="Google Shape;444;p158"/>
          <p:cNvSpPr>
            <a:spLocks noGrp="1"/>
          </p:cNvSpPr>
          <p:nvPr>
            <p:ph type="pic" idx="5"/>
          </p:nvPr>
        </p:nvSpPr>
        <p:spPr>
          <a:xfrm>
            <a:off x="5447922" y="2880000"/>
            <a:ext cx="1620000" cy="1620000"/>
          </a:xfrm>
          <a:prstGeom prst="rect">
            <a:avLst/>
          </a:prstGeom>
          <a:noFill/>
          <a:ln>
            <a:noFill/>
          </a:ln>
        </p:spPr>
        <p:txBody>
          <a:bodyPr/>
          <a:lstStyle/>
          <a:p>
            <a:endParaRPr lang="fr-FR"/>
          </a:p>
        </p:txBody>
      </p:sp>
      <p:sp>
        <p:nvSpPr>
          <p:cNvPr id="445" name="Google Shape;445;p15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6" name="Google Shape;446;p15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7" name="Google Shape;447;p15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8" name="Google Shape;448;p15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9" name="Google Shape;449;p158"/>
          <p:cNvSpPr>
            <a:spLocks noGrp="1"/>
          </p:cNvSpPr>
          <p:nvPr>
            <p:ph type="pic" idx="9"/>
          </p:nvPr>
        </p:nvSpPr>
        <p:spPr>
          <a:xfrm>
            <a:off x="7144439" y="2880000"/>
            <a:ext cx="1620000" cy="1620000"/>
          </a:xfrm>
          <a:prstGeom prst="rect">
            <a:avLst/>
          </a:prstGeom>
          <a:noFill/>
          <a:ln>
            <a:noFill/>
          </a:ln>
        </p:spPr>
        <p:txBody>
          <a:bodyPr/>
          <a:lstStyle/>
          <a:p>
            <a:endParaRPr lang="fr-FR"/>
          </a:p>
        </p:txBody>
      </p:sp>
      <p:sp>
        <p:nvSpPr>
          <p:cNvPr id="450" name="Google Shape;450;p15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51" name="Google Shape;451;p158"/>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348954169"/>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02_Voc_Act_01_5 Vignt">
  <p:cSld name="02_Voc_Act_01_5 Vignt">
    <p:spTree>
      <p:nvGrpSpPr>
        <p:cNvPr id="1" name="Shape 452"/>
        <p:cNvGrpSpPr/>
        <p:nvPr/>
      </p:nvGrpSpPr>
      <p:grpSpPr>
        <a:xfrm>
          <a:off x="0" y="0"/>
          <a:ext cx="0" cy="0"/>
          <a:chOff x="0" y="0"/>
          <a:chExt cx="0" cy="0"/>
        </a:xfrm>
      </p:grpSpPr>
      <p:sp>
        <p:nvSpPr>
          <p:cNvPr id="453" name="Google Shape;453;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4" name="Google Shape;454;p159"/>
          <p:cNvSpPr>
            <a:spLocks noGrp="1"/>
          </p:cNvSpPr>
          <p:nvPr>
            <p:ph type="pic" idx="2"/>
          </p:nvPr>
        </p:nvSpPr>
        <p:spPr>
          <a:xfrm>
            <a:off x="453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5" name="Google Shape;455;p159"/>
          <p:cNvSpPr>
            <a:spLocks noGrp="1"/>
          </p:cNvSpPr>
          <p:nvPr>
            <p:ph type="pic" idx="3"/>
          </p:nvPr>
        </p:nvSpPr>
        <p:spPr>
          <a:xfrm>
            <a:off x="7149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6" name="Google Shape;456;p159"/>
          <p:cNvSpPr>
            <a:spLocks noGrp="1"/>
          </p:cNvSpPr>
          <p:nvPr>
            <p:ph type="pic" idx="4"/>
          </p:nvPr>
        </p:nvSpPr>
        <p:spPr>
          <a:xfrm>
            <a:off x="2127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7" name="Google Shape;457;p159"/>
          <p:cNvSpPr>
            <a:spLocks noGrp="1"/>
          </p:cNvSpPr>
          <p:nvPr>
            <p:ph type="pic" idx="5"/>
          </p:nvPr>
        </p:nvSpPr>
        <p:spPr>
          <a:xfrm>
            <a:off x="3801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8" name="Google Shape;458;p159"/>
          <p:cNvSpPr>
            <a:spLocks noGrp="1"/>
          </p:cNvSpPr>
          <p:nvPr>
            <p:ph type="pic" idx="6"/>
          </p:nvPr>
        </p:nvSpPr>
        <p:spPr>
          <a:xfrm>
            <a:off x="5475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9" name="Google Shape;459;p159"/>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99804215"/>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02_Voc_Act_01_5 Vignt+Txt">
  <p:cSld name="02_Voc_Act_01_5 Vignt+Txt">
    <p:spTree>
      <p:nvGrpSpPr>
        <p:cNvPr id="1" name="Shape 460"/>
        <p:cNvGrpSpPr/>
        <p:nvPr/>
      </p:nvGrpSpPr>
      <p:grpSpPr>
        <a:xfrm>
          <a:off x="0" y="0"/>
          <a:ext cx="0" cy="0"/>
          <a:chOff x="0" y="0"/>
          <a:chExt cx="0" cy="0"/>
        </a:xfrm>
      </p:grpSpPr>
      <p:sp>
        <p:nvSpPr>
          <p:cNvPr id="461" name="Google Shape;461;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2" name="Google Shape;462;p160"/>
          <p:cNvSpPr>
            <a:spLocks noGrp="1"/>
          </p:cNvSpPr>
          <p:nvPr>
            <p:ph type="pic" idx="2"/>
          </p:nvPr>
        </p:nvSpPr>
        <p:spPr>
          <a:xfrm>
            <a:off x="453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3" name="Google Shape;463;p160"/>
          <p:cNvSpPr>
            <a:spLocks noGrp="1"/>
          </p:cNvSpPr>
          <p:nvPr>
            <p:ph type="pic" idx="3"/>
          </p:nvPr>
        </p:nvSpPr>
        <p:spPr>
          <a:xfrm>
            <a:off x="7149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4" name="Google Shape;464;p160"/>
          <p:cNvSpPr>
            <a:spLocks noGrp="1"/>
          </p:cNvSpPr>
          <p:nvPr>
            <p:ph type="pic" idx="4"/>
          </p:nvPr>
        </p:nvSpPr>
        <p:spPr>
          <a:xfrm>
            <a:off x="2127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5" name="Google Shape;465;p160"/>
          <p:cNvSpPr>
            <a:spLocks noGrp="1"/>
          </p:cNvSpPr>
          <p:nvPr>
            <p:ph type="pic" idx="5"/>
          </p:nvPr>
        </p:nvSpPr>
        <p:spPr>
          <a:xfrm>
            <a:off x="3801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6" name="Google Shape;466;p160"/>
          <p:cNvSpPr>
            <a:spLocks noGrp="1"/>
          </p:cNvSpPr>
          <p:nvPr>
            <p:ph type="pic" idx="6"/>
          </p:nvPr>
        </p:nvSpPr>
        <p:spPr>
          <a:xfrm>
            <a:off x="5475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7" name="Google Shape;467;p16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68" name="Google Shape;468;p16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69" name="Google Shape;469;p16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70" name="Google Shape;470;p16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71" name="Google Shape;471;p16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72" name="Google Shape;472;p160"/>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727582197"/>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3_Voc_Act_01_5 Vignt+Txt">
  <p:cSld name="3_Voc_Act_01_5 Vignt+Txt">
    <p:spTree>
      <p:nvGrpSpPr>
        <p:cNvPr id="1" name="Shape 473"/>
        <p:cNvGrpSpPr/>
        <p:nvPr/>
      </p:nvGrpSpPr>
      <p:grpSpPr>
        <a:xfrm>
          <a:off x="0" y="0"/>
          <a:ext cx="0" cy="0"/>
          <a:chOff x="0" y="0"/>
          <a:chExt cx="0" cy="0"/>
        </a:xfrm>
      </p:grpSpPr>
      <p:sp>
        <p:nvSpPr>
          <p:cNvPr id="474" name="Google Shape;474;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5" name="Google Shape;475;p161"/>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6" name="Google Shape;476;p161"/>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7" name="Google Shape;477;p161"/>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8" name="Google Shape;478;p161"/>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9" name="Google Shape;479;p161"/>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0" name="Google Shape;480;p161"/>
          <p:cNvSpPr>
            <a:spLocks noGrp="1"/>
          </p:cNvSpPr>
          <p:nvPr>
            <p:ph type="pic" idx="7"/>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1" name="Google Shape;481;p161"/>
          <p:cNvSpPr>
            <a:spLocks noGrp="1"/>
          </p:cNvSpPr>
          <p:nvPr>
            <p:ph type="pic" idx="8"/>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2" name="Google Shape;482;p161"/>
          <p:cNvSpPr>
            <a:spLocks noGrp="1"/>
          </p:cNvSpPr>
          <p:nvPr>
            <p:ph type="pic" idx="9"/>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3" name="Google Shape;483;p161"/>
          <p:cNvSpPr>
            <a:spLocks noGrp="1"/>
          </p:cNvSpPr>
          <p:nvPr>
            <p:ph type="pic" idx="13"/>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4" name="Google Shape;484;p161"/>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990678911"/>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5_Voc_Act_01_5 Vignt+Txt">
  <p:cSld name="5_Voc_Act_01_5 Vignt+Txt">
    <p:spTree>
      <p:nvGrpSpPr>
        <p:cNvPr id="1" name="Shape 485"/>
        <p:cNvGrpSpPr/>
        <p:nvPr/>
      </p:nvGrpSpPr>
      <p:grpSpPr>
        <a:xfrm>
          <a:off x="0" y="0"/>
          <a:ext cx="0" cy="0"/>
          <a:chOff x="0" y="0"/>
          <a:chExt cx="0" cy="0"/>
        </a:xfrm>
      </p:grpSpPr>
      <p:sp>
        <p:nvSpPr>
          <p:cNvPr id="486" name="Google Shape;486;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87" name="Google Shape;487;p162"/>
          <p:cNvSpPr>
            <a:spLocks noGrp="1"/>
          </p:cNvSpPr>
          <p:nvPr>
            <p:ph type="pic" idx="2"/>
          </p:nvPr>
        </p:nvSpPr>
        <p:spPr>
          <a:xfrm>
            <a:off x="453739" y="4130825"/>
            <a:ext cx="1490261" cy="1490261"/>
          </a:xfrm>
          <a:prstGeom prst="rect">
            <a:avLst/>
          </a:prstGeom>
          <a:noFill/>
          <a:ln>
            <a:noFill/>
          </a:ln>
        </p:spPr>
        <p:txBody>
          <a:bodyPr/>
          <a:lstStyle/>
          <a:p>
            <a:endParaRPr lang="fr-FR"/>
          </a:p>
        </p:txBody>
      </p:sp>
      <p:sp>
        <p:nvSpPr>
          <p:cNvPr id="488" name="Google Shape;488;p162"/>
          <p:cNvSpPr>
            <a:spLocks noGrp="1"/>
          </p:cNvSpPr>
          <p:nvPr>
            <p:ph type="pic" idx="3"/>
          </p:nvPr>
        </p:nvSpPr>
        <p:spPr>
          <a:xfrm>
            <a:off x="7149739" y="4130825"/>
            <a:ext cx="1490261" cy="1490261"/>
          </a:xfrm>
          <a:prstGeom prst="rect">
            <a:avLst/>
          </a:prstGeom>
          <a:noFill/>
          <a:ln>
            <a:noFill/>
          </a:ln>
        </p:spPr>
        <p:txBody>
          <a:bodyPr/>
          <a:lstStyle/>
          <a:p>
            <a:endParaRPr lang="fr-FR"/>
          </a:p>
        </p:txBody>
      </p:sp>
      <p:sp>
        <p:nvSpPr>
          <p:cNvPr id="489" name="Google Shape;489;p162"/>
          <p:cNvSpPr>
            <a:spLocks noGrp="1"/>
          </p:cNvSpPr>
          <p:nvPr>
            <p:ph type="pic" idx="4"/>
          </p:nvPr>
        </p:nvSpPr>
        <p:spPr>
          <a:xfrm>
            <a:off x="2127739" y="4130825"/>
            <a:ext cx="1490261" cy="1490261"/>
          </a:xfrm>
          <a:prstGeom prst="rect">
            <a:avLst/>
          </a:prstGeom>
          <a:noFill/>
          <a:ln>
            <a:noFill/>
          </a:ln>
        </p:spPr>
        <p:txBody>
          <a:bodyPr/>
          <a:lstStyle/>
          <a:p>
            <a:endParaRPr lang="fr-FR"/>
          </a:p>
        </p:txBody>
      </p:sp>
      <p:sp>
        <p:nvSpPr>
          <p:cNvPr id="490" name="Google Shape;490;p162"/>
          <p:cNvSpPr>
            <a:spLocks noGrp="1"/>
          </p:cNvSpPr>
          <p:nvPr>
            <p:ph type="pic" idx="5"/>
          </p:nvPr>
        </p:nvSpPr>
        <p:spPr>
          <a:xfrm>
            <a:off x="3801739" y="4130825"/>
            <a:ext cx="1490261" cy="1490261"/>
          </a:xfrm>
          <a:prstGeom prst="rect">
            <a:avLst/>
          </a:prstGeom>
          <a:noFill/>
          <a:ln>
            <a:noFill/>
          </a:ln>
        </p:spPr>
        <p:txBody>
          <a:bodyPr/>
          <a:lstStyle/>
          <a:p>
            <a:endParaRPr lang="fr-FR"/>
          </a:p>
        </p:txBody>
      </p:sp>
      <p:sp>
        <p:nvSpPr>
          <p:cNvPr id="491" name="Google Shape;491;p162"/>
          <p:cNvSpPr>
            <a:spLocks noGrp="1"/>
          </p:cNvSpPr>
          <p:nvPr>
            <p:ph type="pic" idx="6"/>
          </p:nvPr>
        </p:nvSpPr>
        <p:spPr>
          <a:xfrm>
            <a:off x="5475739" y="4130825"/>
            <a:ext cx="1490261" cy="1490261"/>
          </a:xfrm>
          <a:prstGeom prst="rect">
            <a:avLst/>
          </a:prstGeom>
          <a:noFill/>
          <a:ln>
            <a:noFill/>
          </a:ln>
        </p:spPr>
        <p:txBody>
          <a:bodyPr/>
          <a:lstStyle/>
          <a:p>
            <a:endParaRPr lang="fr-FR"/>
          </a:p>
        </p:txBody>
      </p:sp>
      <p:sp>
        <p:nvSpPr>
          <p:cNvPr id="492" name="Google Shape;492;p162"/>
          <p:cNvSpPr>
            <a:spLocks noGrp="1"/>
          </p:cNvSpPr>
          <p:nvPr>
            <p:ph type="pic" idx="7"/>
          </p:nvPr>
        </p:nvSpPr>
        <p:spPr>
          <a:xfrm>
            <a:off x="783971" y="1968822"/>
            <a:ext cx="1490261" cy="1490261"/>
          </a:xfrm>
          <a:prstGeom prst="rect">
            <a:avLst/>
          </a:prstGeom>
          <a:noFill/>
          <a:ln>
            <a:noFill/>
          </a:ln>
        </p:spPr>
        <p:txBody>
          <a:bodyPr/>
          <a:lstStyle/>
          <a:p>
            <a:endParaRPr lang="fr-FR"/>
          </a:p>
        </p:txBody>
      </p:sp>
      <p:sp>
        <p:nvSpPr>
          <p:cNvPr id="493" name="Google Shape;493;p162"/>
          <p:cNvSpPr>
            <a:spLocks noGrp="1"/>
          </p:cNvSpPr>
          <p:nvPr>
            <p:ph type="pic" idx="8"/>
          </p:nvPr>
        </p:nvSpPr>
        <p:spPr>
          <a:xfrm>
            <a:off x="2772313" y="1968822"/>
            <a:ext cx="1490261" cy="1490261"/>
          </a:xfrm>
          <a:prstGeom prst="rect">
            <a:avLst/>
          </a:prstGeom>
          <a:noFill/>
          <a:ln>
            <a:noFill/>
          </a:ln>
        </p:spPr>
        <p:txBody>
          <a:bodyPr/>
          <a:lstStyle/>
          <a:p>
            <a:endParaRPr lang="fr-FR"/>
          </a:p>
        </p:txBody>
      </p:sp>
      <p:sp>
        <p:nvSpPr>
          <p:cNvPr id="494" name="Google Shape;494;p162"/>
          <p:cNvSpPr>
            <a:spLocks noGrp="1"/>
          </p:cNvSpPr>
          <p:nvPr>
            <p:ph type="pic" idx="9"/>
          </p:nvPr>
        </p:nvSpPr>
        <p:spPr>
          <a:xfrm>
            <a:off x="4760655" y="1968822"/>
            <a:ext cx="1490261" cy="1490261"/>
          </a:xfrm>
          <a:prstGeom prst="rect">
            <a:avLst/>
          </a:prstGeom>
          <a:noFill/>
          <a:ln>
            <a:noFill/>
          </a:ln>
        </p:spPr>
        <p:txBody>
          <a:bodyPr/>
          <a:lstStyle/>
          <a:p>
            <a:endParaRPr lang="fr-FR"/>
          </a:p>
        </p:txBody>
      </p:sp>
      <p:sp>
        <p:nvSpPr>
          <p:cNvPr id="495" name="Google Shape;495;p162"/>
          <p:cNvSpPr>
            <a:spLocks noGrp="1"/>
          </p:cNvSpPr>
          <p:nvPr>
            <p:ph type="pic" idx="13"/>
          </p:nvPr>
        </p:nvSpPr>
        <p:spPr>
          <a:xfrm>
            <a:off x="6748998" y="1968822"/>
            <a:ext cx="1490261" cy="1490261"/>
          </a:xfrm>
          <a:prstGeom prst="rect">
            <a:avLst/>
          </a:prstGeom>
          <a:noFill/>
          <a:ln>
            <a:noFill/>
          </a:ln>
        </p:spPr>
        <p:txBody>
          <a:bodyPr/>
          <a:lstStyle/>
          <a:p>
            <a:endParaRPr lang="fr-FR"/>
          </a:p>
        </p:txBody>
      </p:sp>
      <p:sp>
        <p:nvSpPr>
          <p:cNvPr id="496" name="Google Shape;496;p162"/>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879705876"/>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4_Voc_Act_01_5 Vignt+Txt">
  <p:cSld name="4_Voc_Act_01_5 Vignt+Txt">
    <p:spTree>
      <p:nvGrpSpPr>
        <p:cNvPr id="1" name="Shape 497"/>
        <p:cNvGrpSpPr/>
        <p:nvPr/>
      </p:nvGrpSpPr>
      <p:grpSpPr>
        <a:xfrm>
          <a:off x="0" y="0"/>
          <a:ext cx="0" cy="0"/>
          <a:chOff x="0" y="0"/>
          <a:chExt cx="0" cy="0"/>
        </a:xfrm>
      </p:grpSpPr>
      <p:sp>
        <p:nvSpPr>
          <p:cNvPr id="498" name="Google Shape;498;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99" name="Google Shape;499;p163"/>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0" name="Google Shape;500;p163"/>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1" name="Google Shape;501;p163"/>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2" name="Google Shape;502;p163"/>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3" name="Google Shape;503;p163"/>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4" name="Google Shape;504;p16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5" name="Google Shape;505;p16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6" name="Google Shape;506;p16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7" name="Google Shape;507;p16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8" name="Google Shape;508;p16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9" name="Google Shape;509;p163"/>
          <p:cNvSpPr>
            <a:spLocks noGrp="1"/>
          </p:cNvSpPr>
          <p:nvPr>
            <p:ph type="pic" idx="14"/>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0" name="Google Shape;510;p163"/>
          <p:cNvSpPr>
            <a:spLocks noGrp="1"/>
          </p:cNvSpPr>
          <p:nvPr>
            <p:ph type="pic" idx="15"/>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1" name="Google Shape;511;p163"/>
          <p:cNvSpPr>
            <a:spLocks noGrp="1"/>
          </p:cNvSpPr>
          <p:nvPr>
            <p:ph type="pic" idx="16"/>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2" name="Google Shape;512;p163"/>
          <p:cNvSpPr>
            <a:spLocks noGrp="1"/>
          </p:cNvSpPr>
          <p:nvPr>
            <p:ph type="pic" idx="17"/>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3" name="Google Shape;513;p16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4" name="Google Shape;514;p16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5" name="Google Shape;515;p16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6" name="Google Shape;516;p16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7" name="Google Shape;517;p163"/>
          <p:cNvSpPr>
            <a:spLocks noGrp="1"/>
          </p:cNvSpPr>
          <p:nvPr>
            <p:ph type="pic" idx="2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979595493"/>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matchingName="02_Voc_Act_01_Img">
  <p:cSld name="02_Voc_Act_01_Img">
    <p:spTree>
      <p:nvGrpSpPr>
        <p:cNvPr id="1" name="Shape 518"/>
        <p:cNvGrpSpPr/>
        <p:nvPr/>
      </p:nvGrpSpPr>
      <p:grpSpPr>
        <a:xfrm>
          <a:off x="0" y="0"/>
          <a:ext cx="0" cy="0"/>
          <a:chOff x="0" y="0"/>
          <a:chExt cx="0" cy="0"/>
        </a:xfrm>
      </p:grpSpPr>
      <p:sp>
        <p:nvSpPr>
          <p:cNvPr id="519" name="Google Shape;519;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20" name="Google Shape;520;p164"/>
          <p:cNvSpPr>
            <a:spLocks noGrp="1"/>
          </p:cNvSpPr>
          <p:nvPr>
            <p:ph type="pic" idx="2"/>
          </p:nvPr>
        </p:nvSpPr>
        <p:spPr>
          <a:xfrm>
            <a:off x="1872000" y="2160000"/>
            <a:ext cx="5400000" cy="3600000"/>
          </a:xfrm>
          <a:prstGeom prst="roundRect">
            <a:avLst>
              <a:gd name="adj" fmla="val 16667"/>
            </a:avLst>
          </a:prstGeom>
          <a:noFill/>
          <a:ln>
            <a:noFill/>
          </a:ln>
        </p:spPr>
        <p:txBody>
          <a:bodyPr/>
          <a:lstStyle/>
          <a:p>
            <a:endParaRPr lang="fr-FR"/>
          </a:p>
        </p:txBody>
      </p:sp>
      <p:sp>
        <p:nvSpPr>
          <p:cNvPr id="521" name="Google Shape;521;p164"/>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718779606"/>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522"/>
        <p:cNvGrpSpPr/>
        <p:nvPr/>
      </p:nvGrpSpPr>
      <p:grpSpPr>
        <a:xfrm>
          <a:off x="0" y="0"/>
          <a:ext cx="0" cy="0"/>
          <a:chOff x="0" y="0"/>
          <a:chExt cx="0" cy="0"/>
        </a:xfrm>
      </p:grpSpPr>
      <p:pic>
        <p:nvPicPr>
          <p:cNvPr id="523" name="Google Shape;523;p16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524" name="Google Shape;524;p16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525" name="Google Shape;525;p16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526" name="Google Shape;526;p16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7" name="Google Shape;527;p16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28" name="Google Shape;528;p165"/>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FR"/>
          </a:p>
        </p:txBody>
      </p:sp>
      <p:sp>
        <p:nvSpPr>
          <p:cNvPr id="529" name="Google Shape;529;p16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30" name="Google Shape;530;p165"/>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FR"/>
          </a:p>
        </p:txBody>
      </p:sp>
      <p:sp>
        <p:nvSpPr>
          <p:cNvPr id="531" name="Google Shape;531;p16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32" name="Google Shape;532;p165"/>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FR"/>
          </a:p>
        </p:txBody>
      </p:sp>
      <p:sp>
        <p:nvSpPr>
          <p:cNvPr id="533" name="Google Shape;533;p165"/>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575717799"/>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matchingName="02_Voc_Act_01__Libre">
  <p:cSld name="02_Voc_Act_01__Libre">
    <p:spTree>
      <p:nvGrpSpPr>
        <p:cNvPr id="1" name="Shape 357"/>
        <p:cNvGrpSpPr/>
        <p:nvPr/>
      </p:nvGrpSpPr>
      <p:grpSpPr>
        <a:xfrm>
          <a:off x="0" y="0"/>
          <a:ext cx="0" cy="0"/>
          <a:chOff x="0" y="0"/>
          <a:chExt cx="0" cy="0"/>
        </a:xfrm>
      </p:grpSpPr>
      <p:sp>
        <p:nvSpPr>
          <p:cNvPr id="358" name="Google Shape;358;p9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atin typeface="+mj-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9" name="Google Shape;359;p98"/>
          <p:cNvSpPr>
            <a:spLocks noGrp="1"/>
          </p:cNvSpPr>
          <p:nvPr>
            <p:ph type="pic" idx="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462504530"/>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3376450270"/>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10083767"/>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63009217"/>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066050700"/>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117501495"/>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92901541"/>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22503913"/>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78403719"/>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630675226"/>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1787816"/>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3720883400"/>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10190036"/>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84299625"/>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5638686"/>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663714542"/>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875897446"/>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165184849"/>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09971316"/>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06380113"/>
      </p:ext>
    </p:extLst>
  </p:cSld>
  <p:clrMapOvr>
    <a:masterClrMapping/>
  </p:clrMapOvr>
  <p:transition spd="slow">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645686148"/>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735572159"/>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00630318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6"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theme" Target="../theme/theme2.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image" Target="../media/image4.bin"/><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theme" Target="../theme/theme3.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5" Type="http://schemas.openxmlformats.org/officeDocument/2006/relationships/image" Target="../media/image8.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43.xml"/><Relationship Id="rId7" Type="http://schemas.openxmlformats.org/officeDocument/2006/relationships/image" Target="../media/image8.jp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5.xml"/><Relationship Id="rId11" Type="http://schemas.openxmlformats.org/officeDocument/2006/relationships/image" Target="../media/image14.png"/><Relationship Id="rId5" Type="http://schemas.openxmlformats.org/officeDocument/2006/relationships/slideLayout" Target="../slideLayouts/slideLayout45.xml"/><Relationship Id="rId10" Type="http://schemas.openxmlformats.org/officeDocument/2006/relationships/image" Target="../media/image13.png"/><Relationship Id="rId4" Type="http://schemas.openxmlformats.org/officeDocument/2006/relationships/slideLayout" Target="../slideLayouts/slideLayout44.xml"/><Relationship Id="rId9" Type="http://schemas.openxmlformats.org/officeDocument/2006/relationships/image" Target="../media/image1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3.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image" Target="../media/image12.png"/><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image" Target="../media/image11.png"/><Relationship Id="rId5" Type="http://schemas.openxmlformats.org/officeDocument/2006/relationships/slideLayout" Target="../slideLayouts/slideLayout50.xml"/><Relationship Id="rId10" Type="http://schemas.openxmlformats.org/officeDocument/2006/relationships/image" Target="../media/image8.jpg"/><Relationship Id="rId4" Type="http://schemas.openxmlformats.org/officeDocument/2006/relationships/slideLayout" Target="../slideLayouts/slideLayout49.xml"/><Relationship Id="rId9" Type="http://schemas.openxmlformats.org/officeDocument/2006/relationships/theme" Target="../theme/theme6.xml"/><Relationship Id="rId14" Type="http://schemas.openxmlformats.org/officeDocument/2006/relationships/image" Target="../media/image14.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slideLayout" Target="../slideLayouts/slideLayout56.xml"/><Relationship Id="rId7" Type="http://schemas.openxmlformats.org/officeDocument/2006/relationships/theme" Target="../theme/theme7.xml"/><Relationship Id="rId12" Type="http://schemas.openxmlformats.org/officeDocument/2006/relationships/image" Target="../media/image14.png"/><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image" Target="../media/image13.png"/><Relationship Id="rId5" Type="http://schemas.openxmlformats.org/officeDocument/2006/relationships/slideLayout" Target="../slideLayouts/slideLayout58.xml"/><Relationship Id="rId10" Type="http://schemas.openxmlformats.org/officeDocument/2006/relationships/image" Target="../media/image12.png"/><Relationship Id="rId4" Type="http://schemas.openxmlformats.org/officeDocument/2006/relationships/slideLayout" Target="../slideLayouts/slideLayout57.xml"/><Relationship Id="rId9" Type="http://schemas.openxmlformats.org/officeDocument/2006/relationships/image" Target="../media/image1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12.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image" Target="../media/image11.png"/><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image" Target="../media/image8.jpg"/><Relationship Id="rId5" Type="http://schemas.openxmlformats.org/officeDocument/2006/relationships/slideLayout" Target="../slideLayouts/slideLayout64.xml"/><Relationship Id="rId15" Type="http://schemas.openxmlformats.org/officeDocument/2006/relationships/image" Target="../media/image14.png"/><Relationship Id="rId10" Type="http://schemas.openxmlformats.org/officeDocument/2006/relationships/theme" Target="../theme/theme8.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image" Target="../media/image13.png"/></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70.xml"/><Relationship Id="rId1" Type="http://schemas.openxmlformats.org/officeDocument/2006/relationships/slideLayout" Target="../slideLayouts/slideLayout69.xml"/><Relationship Id="rId4" Type="http://schemas.openxmlformats.org/officeDocument/2006/relationships/image" Target="../media/image8.jp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theme" Target="../theme/theme10.xml"/><Relationship Id="rId1" Type="http://schemas.openxmlformats.org/officeDocument/2006/relationships/slideLayout" Target="../slideLayouts/slideLayout7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image" Target="../media/image12.png"/><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image" Target="../media/image11.png"/><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8.jpg"/><Relationship Id="rId5" Type="http://schemas.openxmlformats.org/officeDocument/2006/relationships/slideLayout" Target="../slideLayouts/slideLayout76.xml"/><Relationship Id="rId15" Type="http://schemas.openxmlformats.org/officeDocument/2006/relationships/image" Target="../media/image14.png"/><Relationship Id="rId10" Type="http://schemas.openxmlformats.org/officeDocument/2006/relationships/theme" Target="../theme/theme1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13.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26" Type="http://schemas.openxmlformats.org/officeDocument/2006/relationships/image" Target="../media/image17.png"/><Relationship Id="rId3" Type="http://schemas.openxmlformats.org/officeDocument/2006/relationships/slideLayout" Target="../slideLayouts/slideLayout83.xml"/><Relationship Id="rId21" Type="http://schemas.openxmlformats.org/officeDocument/2006/relationships/slideLayout" Target="../slideLayouts/slideLayout101.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5" Type="http://schemas.openxmlformats.org/officeDocument/2006/relationships/image" Target="../media/image16.png"/><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29" Type="http://schemas.openxmlformats.org/officeDocument/2006/relationships/image" Target="../media/image20.png"/><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24" Type="http://schemas.openxmlformats.org/officeDocument/2006/relationships/image" Target="../media/image4.bin"/><Relationship Id="rId5" Type="http://schemas.openxmlformats.org/officeDocument/2006/relationships/slideLayout" Target="../slideLayouts/slideLayout85.xml"/><Relationship Id="rId15" Type="http://schemas.openxmlformats.org/officeDocument/2006/relationships/slideLayout" Target="../slideLayouts/slideLayout95.xml"/><Relationship Id="rId23" Type="http://schemas.openxmlformats.org/officeDocument/2006/relationships/theme" Target="../theme/theme12.xml"/><Relationship Id="rId28" Type="http://schemas.openxmlformats.org/officeDocument/2006/relationships/image" Target="../media/image19.png"/><Relationship Id="rId10" Type="http://schemas.openxmlformats.org/officeDocument/2006/relationships/slideLayout" Target="../slideLayouts/slideLayout90.xml"/><Relationship Id="rId19" Type="http://schemas.openxmlformats.org/officeDocument/2006/relationships/slideLayout" Target="../slideLayouts/slideLayout99.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 Id="rId27" Type="http://schemas.openxmlformats.org/officeDocument/2006/relationships/image" Target="../media/image18.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3" Type="http://schemas.openxmlformats.org/officeDocument/2006/relationships/slideLayout" Target="../slideLayouts/slideLayout105.xml"/><Relationship Id="rId21" Type="http://schemas.openxmlformats.org/officeDocument/2006/relationships/slideLayout" Target="../slideLayouts/slideLayout123.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5" Type="http://schemas.openxmlformats.org/officeDocument/2006/relationships/image" Target="../media/image4.bin"/><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slideLayout" Target="../slideLayouts/slideLayout122.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24" Type="http://schemas.openxmlformats.org/officeDocument/2006/relationships/theme" Target="../theme/theme13.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23" Type="http://schemas.openxmlformats.org/officeDocument/2006/relationships/slideLayout" Target="../slideLayouts/slideLayout125.xml"/><Relationship Id="rId10" Type="http://schemas.openxmlformats.org/officeDocument/2006/relationships/slideLayout" Target="../slideLayouts/slideLayout112.xml"/><Relationship Id="rId19" Type="http://schemas.openxmlformats.org/officeDocument/2006/relationships/slideLayout" Target="../slideLayouts/slideLayout121.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 Id="rId22" Type="http://schemas.openxmlformats.org/officeDocument/2006/relationships/slideLayout" Target="../slideLayouts/slideLayout12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slideLayout" Target="../slideLayouts/slideLayout138.xml"/><Relationship Id="rId18" Type="http://schemas.openxmlformats.org/officeDocument/2006/relationships/slideLayout" Target="../slideLayouts/slideLayout143.xml"/><Relationship Id="rId3" Type="http://schemas.openxmlformats.org/officeDocument/2006/relationships/slideLayout" Target="../slideLayouts/slideLayout128.xml"/><Relationship Id="rId21" Type="http://schemas.openxmlformats.org/officeDocument/2006/relationships/slideLayout" Target="../slideLayouts/slideLayout146.xml"/><Relationship Id="rId7" Type="http://schemas.openxmlformats.org/officeDocument/2006/relationships/slideLayout" Target="../slideLayouts/slideLayout132.xml"/><Relationship Id="rId12" Type="http://schemas.openxmlformats.org/officeDocument/2006/relationships/slideLayout" Target="../slideLayouts/slideLayout137.xml"/><Relationship Id="rId17" Type="http://schemas.openxmlformats.org/officeDocument/2006/relationships/slideLayout" Target="../slideLayouts/slideLayout142.xml"/><Relationship Id="rId25" Type="http://schemas.openxmlformats.org/officeDocument/2006/relationships/image" Target="../media/image4.bin"/><Relationship Id="rId2" Type="http://schemas.openxmlformats.org/officeDocument/2006/relationships/slideLayout" Target="../slideLayouts/slideLayout127.xml"/><Relationship Id="rId16" Type="http://schemas.openxmlformats.org/officeDocument/2006/relationships/slideLayout" Target="../slideLayouts/slideLayout141.xml"/><Relationship Id="rId20" Type="http://schemas.openxmlformats.org/officeDocument/2006/relationships/slideLayout" Target="../slideLayouts/slideLayout145.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24" Type="http://schemas.openxmlformats.org/officeDocument/2006/relationships/theme" Target="../theme/theme14.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23" Type="http://schemas.openxmlformats.org/officeDocument/2006/relationships/slideLayout" Target="../slideLayouts/slideLayout148.xml"/><Relationship Id="rId10" Type="http://schemas.openxmlformats.org/officeDocument/2006/relationships/slideLayout" Target="../slideLayouts/slideLayout135.xml"/><Relationship Id="rId19" Type="http://schemas.openxmlformats.org/officeDocument/2006/relationships/slideLayout" Target="../slideLayouts/slideLayout144.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 Id="rId22" Type="http://schemas.openxmlformats.org/officeDocument/2006/relationships/slideLayout" Target="../slideLayouts/slideLayout14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slideLayout" Target="../slideLayouts/slideLayout161.xml"/><Relationship Id="rId3" Type="http://schemas.openxmlformats.org/officeDocument/2006/relationships/slideLayout" Target="../slideLayouts/slideLayout151.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17" Type="http://schemas.openxmlformats.org/officeDocument/2006/relationships/image" Target="../media/image2.jpg"/><Relationship Id="rId2" Type="http://schemas.openxmlformats.org/officeDocument/2006/relationships/slideLayout" Target="../slideLayouts/slideLayout150.xml"/><Relationship Id="rId16" Type="http://schemas.openxmlformats.org/officeDocument/2006/relationships/theme" Target="../theme/theme15.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5" Type="http://schemas.openxmlformats.org/officeDocument/2006/relationships/slideLayout" Target="../slideLayouts/slideLayout163.xml"/><Relationship Id="rId10" Type="http://schemas.openxmlformats.org/officeDocument/2006/relationships/slideLayout" Target="../slideLayouts/slideLayout158.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slideLayout" Target="../slideLayouts/slideLayout162.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166.xml"/><Relationship Id="rId2" Type="http://schemas.openxmlformats.org/officeDocument/2006/relationships/slideLayout" Target="../slideLayouts/slideLayout165.xml"/><Relationship Id="rId1" Type="http://schemas.openxmlformats.org/officeDocument/2006/relationships/slideLayout" Target="../slideLayouts/slideLayout164.xml"/><Relationship Id="rId5" Type="http://schemas.openxmlformats.org/officeDocument/2006/relationships/image" Target="../media/image8.jpg"/><Relationship Id="rId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4.xml"/><Relationship Id="rId13" Type="http://schemas.openxmlformats.org/officeDocument/2006/relationships/slideLayout" Target="../slideLayouts/slideLayout179.xml"/><Relationship Id="rId18" Type="http://schemas.openxmlformats.org/officeDocument/2006/relationships/slideLayout" Target="../slideLayouts/slideLayout184.xml"/><Relationship Id="rId3" Type="http://schemas.openxmlformats.org/officeDocument/2006/relationships/slideLayout" Target="../slideLayouts/slideLayout169.xml"/><Relationship Id="rId21" Type="http://schemas.openxmlformats.org/officeDocument/2006/relationships/slideLayout" Target="../slideLayouts/slideLayout187.xml"/><Relationship Id="rId7" Type="http://schemas.openxmlformats.org/officeDocument/2006/relationships/slideLayout" Target="../slideLayouts/slideLayout173.xml"/><Relationship Id="rId12" Type="http://schemas.openxmlformats.org/officeDocument/2006/relationships/slideLayout" Target="../slideLayouts/slideLayout178.xml"/><Relationship Id="rId17" Type="http://schemas.openxmlformats.org/officeDocument/2006/relationships/slideLayout" Target="../slideLayouts/slideLayout183.xml"/><Relationship Id="rId25" Type="http://schemas.openxmlformats.org/officeDocument/2006/relationships/image" Target="../media/image27.jpg"/><Relationship Id="rId2" Type="http://schemas.openxmlformats.org/officeDocument/2006/relationships/slideLayout" Target="../slideLayouts/slideLayout168.xml"/><Relationship Id="rId16" Type="http://schemas.openxmlformats.org/officeDocument/2006/relationships/slideLayout" Target="../slideLayouts/slideLayout182.xml"/><Relationship Id="rId20" Type="http://schemas.openxmlformats.org/officeDocument/2006/relationships/slideLayout" Target="../slideLayouts/slideLayout186.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24" Type="http://schemas.openxmlformats.org/officeDocument/2006/relationships/theme" Target="../theme/theme17.xml"/><Relationship Id="rId5" Type="http://schemas.openxmlformats.org/officeDocument/2006/relationships/slideLayout" Target="../slideLayouts/slideLayout171.xml"/><Relationship Id="rId15" Type="http://schemas.openxmlformats.org/officeDocument/2006/relationships/slideLayout" Target="../slideLayouts/slideLayout181.xml"/><Relationship Id="rId23" Type="http://schemas.openxmlformats.org/officeDocument/2006/relationships/slideLayout" Target="../slideLayouts/slideLayout189.xml"/><Relationship Id="rId10" Type="http://schemas.openxmlformats.org/officeDocument/2006/relationships/slideLayout" Target="../slideLayouts/slideLayout176.xml"/><Relationship Id="rId19" Type="http://schemas.openxmlformats.org/officeDocument/2006/relationships/slideLayout" Target="../slideLayouts/slideLayout185.xml"/><Relationship Id="rId4" Type="http://schemas.openxmlformats.org/officeDocument/2006/relationships/slideLayout" Target="../slideLayouts/slideLayout170.xml"/><Relationship Id="rId9" Type="http://schemas.openxmlformats.org/officeDocument/2006/relationships/slideLayout" Target="../slideLayouts/slideLayout175.xml"/><Relationship Id="rId14" Type="http://schemas.openxmlformats.org/officeDocument/2006/relationships/slideLayout" Target="../slideLayouts/slideLayout180.xml"/><Relationship Id="rId22" Type="http://schemas.openxmlformats.org/officeDocument/2006/relationships/slideLayout" Target="../slideLayouts/slideLayout18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slideLayout" Target="../slideLayouts/slideLayout202.xml"/><Relationship Id="rId18" Type="http://schemas.openxmlformats.org/officeDocument/2006/relationships/slideLayout" Target="../slideLayouts/slideLayout207.xml"/><Relationship Id="rId26" Type="http://schemas.openxmlformats.org/officeDocument/2006/relationships/theme" Target="../theme/theme18.xml"/><Relationship Id="rId3" Type="http://schemas.openxmlformats.org/officeDocument/2006/relationships/slideLayout" Target="../slideLayouts/slideLayout192.xml"/><Relationship Id="rId21" Type="http://schemas.openxmlformats.org/officeDocument/2006/relationships/slideLayout" Target="../slideLayouts/slideLayout210.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17" Type="http://schemas.openxmlformats.org/officeDocument/2006/relationships/slideLayout" Target="../slideLayouts/slideLayout206.xml"/><Relationship Id="rId25" Type="http://schemas.openxmlformats.org/officeDocument/2006/relationships/slideLayout" Target="../slideLayouts/slideLayout214.xml"/><Relationship Id="rId2" Type="http://schemas.openxmlformats.org/officeDocument/2006/relationships/slideLayout" Target="../slideLayouts/slideLayout191.xml"/><Relationship Id="rId16" Type="http://schemas.openxmlformats.org/officeDocument/2006/relationships/slideLayout" Target="../slideLayouts/slideLayout205.xml"/><Relationship Id="rId20" Type="http://schemas.openxmlformats.org/officeDocument/2006/relationships/slideLayout" Target="../slideLayouts/slideLayout209.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24" Type="http://schemas.openxmlformats.org/officeDocument/2006/relationships/slideLayout" Target="../slideLayouts/slideLayout213.xml"/><Relationship Id="rId5" Type="http://schemas.openxmlformats.org/officeDocument/2006/relationships/slideLayout" Target="../slideLayouts/slideLayout194.xml"/><Relationship Id="rId15" Type="http://schemas.openxmlformats.org/officeDocument/2006/relationships/slideLayout" Target="../slideLayouts/slideLayout204.xml"/><Relationship Id="rId23" Type="http://schemas.openxmlformats.org/officeDocument/2006/relationships/slideLayout" Target="../slideLayouts/slideLayout212.xml"/><Relationship Id="rId10" Type="http://schemas.openxmlformats.org/officeDocument/2006/relationships/slideLayout" Target="../slideLayouts/slideLayout199.xml"/><Relationship Id="rId19" Type="http://schemas.openxmlformats.org/officeDocument/2006/relationships/slideLayout" Target="../slideLayouts/slideLayout208.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slideLayout" Target="../slideLayouts/slideLayout203.xml"/><Relationship Id="rId22" Type="http://schemas.openxmlformats.org/officeDocument/2006/relationships/slideLayout" Target="../slideLayouts/slideLayout211.xml"/><Relationship Id="rId27" Type="http://schemas.openxmlformats.org/officeDocument/2006/relationships/image" Target="../media/image4.bin"/></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22.xml"/><Relationship Id="rId13" Type="http://schemas.openxmlformats.org/officeDocument/2006/relationships/slideLayout" Target="../slideLayouts/slideLayout227.xml"/><Relationship Id="rId3" Type="http://schemas.openxmlformats.org/officeDocument/2006/relationships/slideLayout" Target="../slideLayouts/slideLayout217.xml"/><Relationship Id="rId7" Type="http://schemas.openxmlformats.org/officeDocument/2006/relationships/slideLayout" Target="../slideLayouts/slideLayout221.xml"/><Relationship Id="rId12" Type="http://schemas.openxmlformats.org/officeDocument/2006/relationships/slideLayout" Target="../slideLayouts/slideLayout226.xml"/><Relationship Id="rId17" Type="http://schemas.openxmlformats.org/officeDocument/2006/relationships/image" Target="../media/image29.jpeg"/><Relationship Id="rId2" Type="http://schemas.openxmlformats.org/officeDocument/2006/relationships/slideLayout" Target="../slideLayouts/slideLayout216.xml"/><Relationship Id="rId16" Type="http://schemas.openxmlformats.org/officeDocument/2006/relationships/theme" Target="../theme/theme19.xml"/><Relationship Id="rId1" Type="http://schemas.openxmlformats.org/officeDocument/2006/relationships/slideLayout" Target="../slideLayouts/slideLayout215.xml"/><Relationship Id="rId6" Type="http://schemas.openxmlformats.org/officeDocument/2006/relationships/slideLayout" Target="../slideLayouts/slideLayout220.xml"/><Relationship Id="rId11" Type="http://schemas.openxmlformats.org/officeDocument/2006/relationships/slideLayout" Target="../slideLayouts/slideLayout225.xml"/><Relationship Id="rId5" Type="http://schemas.openxmlformats.org/officeDocument/2006/relationships/slideLayout" Target="../slideLayouts/slideLayout219.xml"/><Relationship Id="rId15" Type="http://schemas.openxmlformats.org/officeDocument/2006/relationships/slideLayout" Target="../slideLayouts/slideLayout229.xml"/><Relationship Id="rId10" Type="http://schemas.openxmlformats.org/officeDocument/2006/relationships/slideLayout" Target="../slideLayouts/slideLayout224.xml"/><Relationship Id="rId4" Type="http://schemas.openxmlformats.org/officeDocument/2006/relationships/slideLayout" Target="../slideLayouts/slideLayout218.xml"/><Relationship Id="rId9" Type="http://schemas.openxmlformats.org/officeDocument/2006/relationships/slideLayout" Target="../slideLayouts/slideLayout223.xml"/><Relationship Id="rId14" Type="http://schemas.openxmlformats.org/officeDocument/2006/relationships/slideLayout" Target="../slideLayouts/slideLayout228.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37.xml"/><Relationship Id="rId3" Type="http://schemas.openxmlformats.org/officeDocument/2006/relationships/slideLayout" Target="../slideLayouts/slideLayout232.xml"/><Relationship Id="rId7" Type="http://schemas.openxmlformats.org/officeDocument/2006/relationships/slideLayout" Target="../slideLayouts/slideLayout236.xml"/><Relationship Id="rId12" Type="http://schemas.openxmlformats.org/officeDocument/2006/relationships/theme" Target="../theme/theme20.xml"/><Relationship Id="rId2" Type="http://schemas.openxmlformats.org/officeDocument/2006/relationships/slideLayout" Target="../slideLayouts/slideLayout231.xml"/><Relationship Id="rId1" Type="http://schemas.openxmlformats.org/officeDocument/2006/relationships/slideLayout" Target="../slideLayouts/slideLayout230.xml"/><Relationship Id="rId6" Type="http://schemas.openxmlformats.org/officeDocument/2006/relationships/slideLayout" Target="../slideLayouts/slideLayout235.xml"/><Relationship Id="rId11" Type="http://schemas.openxmlformats.org/officeDocument/2006/relationships/slideLayout" Target="../slideLayouts/slideLayout240.xml"/><Relationship Id="rId5" Type="http://schemas.openxmlformats.org/officeDocument/2006/relationships/slideLayout" Target="../slideLayouts/slideLayout234.xml"/><Relationship Id="rId10" Type="http://schemas.openxmlformats.org/officeDocument/2006/relationships/slideLayout" Target="../slideLayouts/slideLayout239.xml"/><Relationship Id="rId4" Type="http://schemas.openxmlformats.org/officeDocument/2006/relationships/slideLayout" Target="../slideLayouts/slideLayout233.xml"/><Relationship Id="rId9" Type="http://schemas.openxmlformats.org/officeDocument/2006/relationships/slideLayout" Target="../slideLayouts/slideLayout23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48.xml"/><Relationship Id="rId13" Type="http://schemas.openxmlformats.org/officeDocument/2006/relationships/slideLayout" Target="../slideLayouts/slideLayout253.xml"/><Relationship Id="rId18" Type="http://schemas.openxmlformats.org/officeDocument/2006/relationships/image" Target="../media/image2.jpg"/><Relationship Id="rId3" Type="http://schemas.openxmlformats.org/officeDocument/2006/relationships/slideLayout" Target="../slideLayouts/slideLayout243.xml"/><Relationship Id="rId7" Type="http://schemas.openxmlformats.org/officeDocument/2006/relationships/slideLayout" Target="../slideLayouts/slideLayout247.xml"/><Relationship Id="rId12" Type="http://schemas.openxmlformats.org/officeDocument/2006/relationships/slideLayout" Target="../slideLayouts/slideLayout252.xml"/><Relationship Id="rId17" Type="http://schemas.openxmlformats.org/officeDocument/2006/relationships/theme" Target="../theme/theme21.xml"/><Relationship Id="rId2" Type="http://schemas.openxmlformats.org/officeDocument/2006/relationships/slideLayout" Target="../slideLayouts/slideLayout242.xml"/><Relationship Id="rId16" Type="http://schemas.openxmlformats.org/officeDocument/2006/relationships/slideLayout" Target="../slideLayouts/slideLayout256.xml"/><Relationship Id="rId1" Type="http://schemas.openxmlformats.org/officeDocument/2006/relationships/slideLayout" Target="../slideLayouts/slideLayout241.xml"/><Relationship Id="rId6" Type="http://schemas.openxmlformats.org/officeDocument/2006/relationships/slideLayout" Target="../slideLayouts/slideLayout246.xml"/><Relationship Id="rId11" Type="http://schemas.openxmlformats.org/officeDocument/2006/relationships/slideLayout" Target="../slideLayouts/slideLayout251.xml"/><Relationship Id="rId5" Type="http://schemas.openxmlformats.org/officeDocument/2006/relationships/slideLayout" Target="../slideLayouts/slideLayout245.xml"/><Relationship Id="rId15" Type="http://schemas.openxmlformats.org/officeDocument/2006/relationships/slideLayout" Target="../slideLayouts/slideLayout255.xml"/><Relationship Id="rId10" Type="http://schemas.openxmlformats.org/officeDocument/2006/relationships/slideLayout" Target="../slideLayouts/slideLayout250.xml"/><Relationship Id="rId4" Type="http://schemas.openxmlformats.org/officeDocument/2006/relationships/slideLayout" Target="../slideLayouts/slideLayout244.xml"/><Relationship Id="rId9" Type="http://schemas.openxmlformats.org/officeDocument/2006/relationships/slideLayout" Target="../slideLayouts/slideLayout249.xml"/><Relationship Id="rId14" Type="http://schemas.openxmlformats.org/officeDocument/2006/relationships/slideLayout" Target="../slideLayouts/slideLayout254.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64.xml"/><Relationship Id="rId13" Type="http://schemas.openxmlformats.org/officeDocument/2006/relationships/slideLayout" Target="../slideLayouts/slideLayout269.xml"/><Relationship Id="rId18" Type="http://schemas.openxmlformats.org/officeDocument/2006/relationships/slideLayout" Target="../slideLayouts/slideLayout274.xml"/><Relationship Id="rId3" Type="http://schemas.openxmlformats.org/officeDocument/2006/relationships/slideLayout" Target="../slideLayouts/slideLayout259.xml"/><Relationship Id="rId21" Type="http://schemas.openxmlformats.org/officeDocument/2006/relationships/slideLayout" Target="../slideLayouts/slideLayout277.xml"/><Relationship Id="rId7" Type="http://schemas.openxmlformats.org/officeDocument/2006/relationships/slideLayout" Target="../slideLayouts/slideLayout263.xml"/><Relationship Id="rId12" Type="http://schemas.openxmlformats.org/officeDocument/2006/relationships/slideLayout" Target="../slideLayouts/slideLayout268.xml"/><Relationship Id="rId17" Type="http://schemas.openxmlformats.org/officeDocument/2006/relationships/slideLayout" Target="../slideLayouts/slideLayout273.xml"/><Relationship Id="rId2" Type="http://schemas.openxmlformats.org/officeDocument/2006/relationships/slideLayout" Target="../slideLayouts/slideLayout258.xml"/><Relationship Id="rId16" Type="http://schemas.openxmlformats.org/officeDocument/2006/relationships/slideLayout" Target="../slideLayouts/slideLayout272.xml"/><Relationship Id="rId20" Type="http://schemas.openxmlformats.org/officeDocument/2006/relationships/slideLayout" Target="../slideLayouts/slideLayout276.xml"/><Relationship Id="rId1" Type="http://schemas.openxmlformats.org/officeDocument/2006/relationships/slideLayout" Target="../slideLayouts/slideLayout257.xml"/><Relationship Id="rId6" Type="http://schemas.openxmlformats.org/officeDocument/2006/relationships/slideLayout" Target="../slideLayouts/slideLayout262.xml"/><Relationship Id="rId11" Type="http://schemas.openxmlformats.org/officeDocument/2006/relationships/slideLayout" Target="../slideLayouts/slideLayout267.xml"/><Relationship Id="rId24" Type="http://schemas.openxmlformats.org/officeDocument/2006/relationships/image" Target="../media/image27.jpg"/><Relationship Id="rId5" Type="http://schemas.openxmlformats.org/officeDocument/2006/relationships/slideLayout" Target="../slideLayouts/slideLayout261.xml"/><Relationship Id="rId15" Type="http://schemas.openxmlformats.org/officeDocument/2006/relationships/slideLayout" Target="../slideLayouts/slideLayout271.xml"/><Relationship Id="rId23" Type="http://schemas.openxmlformats.org/officeDocument/2006/relationships/theme" Target="../theme/theme22.xml"/><Relationship Id="rId10" Type="http://schemas.openxmlformats.org/officeDocument/2006/relationships/slideLayout" Target="../slideLayouts/slideLayout266.xml"/><Relationship Id="rId19" Type="http://schemas.openxmlformats.org/officeDocument/2006/relationships/slideLayout" Target="../slideLayouts/slideLayout275.xml"/><Relationship Id="rId4" Type="http://schemas.openxmlformats.org/officeDocument/2006/relationships/slideLayout" Target="../slideLayouts/slideLayout260.xml"/><Relationship Id="rId9" Type="http://schemas.openxmlformats.org/officeDocument/2006/relationships/slideLayout" Target="../slideLayouts/slideLayout265.xml"/><Relationship Id="rId14" Type="http://schemas.openxmlformats.org/officeDocument/2006/relationships/slideLayout" Target="../slideLayouts/slideLayout270.xml"/><Relationship Id="rId22" Type="http://schemas.openxmlformats.org/officeDocument/2006/relationships/slideLayout" Target="../slideLayouts/slideLayout278.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86.xml"/><Relationship Id="rId13" Type="http://schemas.openxmlformats.org/officeDocument/2006/relationships/slideLayout" Target="../slideLayouts/slideLayout291.xml"/><Relationship Id="rId18" Type="http://schemas.openxmlformats.org/officeDocument/2006/relationships/slideLayout" Target="../slideLayouts/slideLayout296.xml"/><Relationship Id="rId3" Type="http://schemas.openxmlformats.org/officeDocument/2006/relationships/slideLayout" Target="../slideLayouts/slideLayout281.xml"/><Relationship Id="rId21" Type="http://schemas.openxmlformats.org/officeDocument/2006/relationships/slideLayout" Target="../slideLayouts/slideLayout299.xml"/><Relationship Id="rId7" Type="http://schemas.openxmlformats.org/officeDocument/2006/relationships/slideLayout" Target="../slideLayouts/slideLayout285.xml"/><Relationship Id="rId12" Type="http://schemas.openxmlformats.org/officeDocument/2006/relationships/slideLayout" Target="../slideLayouts/slideLayout290.xml"/><Relationship Id="rId17" Type="http://schemas.openxmlformats.org/officeDocument/2006/relationships/slideLayout" Target="../slideLayouts/slideLayout295.xml"/><Relationship Id="rId2" Type="http://schemas.openxmlformats.org/officeDocument/2006/relationships/slideLayout" Target="../slideLayouts/slideLayout280.xml"/><Relationship Id="rId16" Type="http://schemas.openxmlformats.org/officeDocument/2006/relationships/slideLayout" Target="../slideLayouts/slideLayout294.xml"/><Relationship Id="rId20" Type="http://schemas.openxmlformats.org/officeDocument/2006/relationships/slideLayout" Target="../slideLayouts/slideLayout298.xml"/><Relationship Id="rId1" Type="http://schemas.openxmlformats.org/officeDocument/2006/relationships/slideLayout" Target="../slideLayouts/slideLayout279.xml"/><Relationship Id="rId6" Type="http://schemas.openxmlformats.org/officeDocument/2006/relationships/slideLayout" Target="../slideLayouts/slideLayout284.xml"/><Relationship Id="rId11" Type="http://schemas.openxmlformats.org/officeDocument/2006/relationships/slideLayout" Target="../slideLayouts/slideLayout289.xml"/><Relationship Id="rId24" Type="http://schemas.openxmlformats.org/officeDocument/2006/relationships/image" Target="../media/image4.bin"/><Relationship Id="rId5" Type="http://schemas.openxmlformats.org/officeDocument/2006/relationships/slideLayout" Target="../slideLayouts/slideLayout283.xml"/><Relationship Id="rId15" Type="http://schemas.openxmlformats.org/officeDocument/2006/relationships/slideLayout" Target="../slideLayouts/slideLayout293.xml"/><Relationship Id="rId23" Type="http://schemas.openxmlformats.org/officeDocument/2006/relationships/theme" Target="../theme/theme23.xml"/><Relationship Id="rId10" Type="http://schemas.openxmlformats.org/officeDocument/2006/relationships/slideLayout" Target="../slideLayouts/slideLayout288.xml"/><Relationship Id="rId19" Type="http://schemas.openxmlformats.org/officeDocument/2006/relationships/slideLayout" Target="../slideLayouts/slideLayout297.xml"/><Relationship Id="rId4" Type="http://schemas.openxmlformats.org/officeDocument/2006/relationships/slideLayout" Target="../slideLayouts/slideLayout282.xml"/><Relationship Id="rId9" Type="http://schemas.openxmlformats.org/officeDocument/2006/relationships/slideLayout" Target="../slideLayouts/slideLayout287.xml"/><Relationship Id="rId14" Type="http://schemas.openxmlformats.org/officeDocument/2006/relationships/slideLayout" Target="../slideLayouts/slideLayout292.xml"/><Relationship Id="rId22" Type="http://schemas.openxmlformats.org/officeDocument/2006/relationships/slideLayout" Target="../slideLayouts/slideLayout30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CA"/>
              <a:t>Modifier le style du titre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C764DE79-268F-4C1A-8933-263129D2AF90}" type="datetimeFigureOut">
              <a:rPr lang="en-US" smtClean="0"/>
              <a:pPr/>
              <a:t>3/23/2026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48F63A3B-78C7-47BE-AE5E-E10140E04643}" type="slidenum">
              <a:rPr lang="en-US" smtClean="0"/>
              <a:pPr/>
              <a:t>‹N°›</a:t>
            </a:fld>
            <a:endParaRPr lang="en-US" dirty="0"/>
          </a:p>
        </p:txBody>
      </p:sp>
    </p:spTree>
    <p:extLst>
      <p:ext uri="{BB962C8B-B14F-4D97-AF65-F5344CB8AC3E}">
        <p14:creationId xmlns:p14="http://schemas.microsoft.com/office/powerpoint/2010/main" val="1118791614"/>
      </p:ext>
    </p:extLst>
  </p:cSld>
  <p:clrMap bg1="lt1" tx1="dk1" bg2="lt2" tx2="dk2" accent1="accent1" accent2="accent2" accent3="accent3" accent4="accent4" accent5="accent5" accent6="accent6" hlink="hlink" folHlink="folHlink"/>
  <p:sldLayoutIdLst>
    <p:sldLayoutId id="214748389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0242315"/>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945"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7659298"/>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3183917"/>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947" r:id="rId3"/>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402823" y="15209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5861335" y="15209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4318137" y="15209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2759552" y="15209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142823" y="1520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047879" y="1520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604754" y="1520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489294" y="1520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اختتام الحصة</a:t>
            </a:r>
          </a:p>
        </p:txBody>
      </p:sp>
    </p:spTree>
    <p:extLst>
      <p:ext uri="{BB962C8B-B14F-4D97-AF65-F5344CB8AC3E}">
        <p14:creationId xmlns:p14="http://schemas.microsoft.com/office/powerpoint/2010/main" val="3452122288"/>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7291063" y="182573"/>
            <a:ext cx="278069" cy="288000"/>
          </a:xfrm>
          <a:prstGeom prst="rect">
            <a:avLst/>
          </a:prstGeom>
          <a:ln>
            <a:noFill/>
          </a:ln>
        </p:spPr>
      </p:pic>
      <p:pic>
        <p:nvPicPr>
          <p:cNvPr id="4" name="Image 3">
            <a:extLst>
              <a:ext uri="{FF2B5EF4-FFF2-40B4-BE49-F238E27FC236}">
                <a16:creationId xmlns:a16="http://schemas.microsoft.com/office/drawing/2014/main" id="{85FF7B44-1932-2617-0EDC-6908863C44DB}"/>
              </a:ext>
            </a:extLst>
          </p:cNvPr>
          <p:cNvPicPr>
            <a:picLocks noChangeAspect="1"/>
          </p:cNvPicPr>
          <p:nvPr userDrawn="1"/>
        </p:nvPicPr>
        <p:blipFill>
          <a:blip r:embed="rId12">
            <a:alphaModFix/>
            <a:extLst>
              <a:ext uri="{28A0092B-C50C-407E-A947-70E740481C1C}">
                <a14:useLocalDpi xmlns:a14="http://schemas.microsoft.com/office/drawing/2010/main" val="0"/>
              </a:ext>
            </a:extLst>
          </a:blip>
          <a:stretch>
            <a:fillRect/>
          </a:stretch>
        </p:blipFill>
        <p:spPr>
          <a:xfrm>
            <a:off x="5749575" y="1825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206377" y="182573"/>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2647792" y="182573"/>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6031063" y="1825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2936119" y="1825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4492994" y="1825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377534" y="1825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اختتام الحصة</a:t>
            </a:r>
          </a:p>
        </p:txBody>
      </p:sp>
    </p:spTree>
    <p:extLst>
      <p:ext uri="{BB962C8B-B14F-4D97-AF65-F5344CB8AC3E}">
        <p14:creationId xmlns:p14="http://schemas.microsoft.com/office/powerpoint/2010/main" val="3318959384"/>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7173930" y="16225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5632442" y="16225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1">
            <a:alphaModFix/>
            <a:extLst>
              <a:ext uri="{28A0092B-C50C-407E-A947-70E740481C1C}">
                <a14:useLocalDpi xmlns:a14="http://schemas.microsoft.com/office/drawing/2010/main" val="0"/>
              </a:ext>
            </a:extLst>
          </a:blip>
          <a:stretch>
            <a:fillRect/>
          </a:stretch>
        </p:blipFill>
        <p:spPr>
          <a:xfrm>
            <a:off x="4089244" y="16225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2530659" y="16225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5913930" y="16225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818986" y="16225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2</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375861" y="16225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260401" y="16225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اختتام الحصة</a:t>
            </a:r>
          </a:p>
        </p:txBody>
      </p:sp>
    </p:spTree>
    <p:extLst>
      <p:ext uri="{BB962C8B-B14F-4D97-AF65-F5344CB8AC3E}">
        <p14:creationId xmlns:p14="http://schemas.microsoft.com/office/powerpoint/2010/main" val="1771265552"/>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2</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1</a:t>
            </a:r>
          </a:p>
        </p:txBody>
      </p:sp>
    </p:spTree>
    <p:extLst>
      <p:ext uri="{BB962C8B-B14F-4D97-AF65-F5344CB8AC3E}">
        <p14:creationId xmlns:p14="http://schemas.microsoft.com/office/powerpoint/2010/main" val="3889935256"/>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968911" y="10521"/>
            <a:ext cx="2627179" cy="369332"/>
          </a:xfrm>
          <a:prstGeom prst="rect">
            <a:avLst/>
          </a:prstGeom>
          <a:noFill/>
          <a:ln>
            <a:noFill/>
          </a:ln>
        </p:spPr>
        <p:txBody>
          <a:bodyPr wrap="square" rtlCol="0" anchor="ctr" anchorCtr="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n-cs"/>
              </a:rPr>
              <a:t>Titre Module</a:t>
            </a:r>
          </a:p>
        </p:txBody>
      </p:sp>
    </p:spTree>
    <p:extLst>
      <p:ext uri="{BB962C8B-B14F-4D97-AF65-F5344CB8AC3E}">
        <p14:creationId xmlns:p14="http://schemas.microsoft.com/office/powerpoint/2010/main" val="4121928938"/>
      </p:ext>
    </p:extLst>
  </p:cSld>
  <p:clrMap bg1="lt1" tx1="dk1" bg2="lt2" tx2="dk2" accent1="accent1" accent2="accent2" accent3="accent3" accent4="accent4" accent5="accent5" accent6="accent6" hlink="hlink" folHlink="folHlink"/>
  <p:sldLayoutIdLst>
    <p:sldLayoutId id="2147483788" r:id="rId1"/>
    <p:sldLayoutId id="2147483789"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a:blip r:embed="rId3" cstate="email">
            <a:alphaModFix/>
            <a:extLst>
              <a:ext uri="{28A0092B-C50C-407E-A947-70E740481C1C}">
                <a14:useLocalDpi xmlns:a14="http://schemas.microsoft.com/office/drawing/2010/main"/>
              </a:ext>
            </a:extLst>
          </a:blip>
          <a:stretch>
            <a:fillRect/>
          </a:stretch>
        </a:blipFill>
        <a:effectLst/>
      </p:bgPr>
    </p:bg>
    <p:spTree>
      <p:nvGrpSpPr>
        <p:cNvPr id="1" name="Shape 84"/>
        <p:cNvGrpSpPr/>
        <p:nvPr/>
      </p:nvGrpSpPr>
      <p:grpSpPr>
        <a:xfrm>
          <a:off x="0" y="0"/>
          <a:ext cx="0" cy="0"/>
          <a:chOff x="0" y="0"/>
          <a:chExt cx="0" cy="0"/>
        </a:xfrm>
      </p:grpSpPr>
    </p:spTree>
    <p:extLst>
      <p:ext uri="{BB962C8B-B14F-4D97-AF65-F5344CB8AC3E}">
        <p14:creationId xmlns:p14="http://schemas.microsoft.com/office/powerpoint/2010/main" val="3972187607"/>
      </p:ext>
    </p:extLst>
  </p:cSld>
  <p:clrMap bg1="lt1" tx1="dk1" bg2="dk2" tx2="lt2" accent1="accent1" accent2="accent2" accent3="accent3" accent4="accent4" accent5="accent5" accent6="accent6" hlink="hlink" folHlink="folHlink"/>
  <p:sldLayoutIdLst>
    <p:sldLayoutId id="214748372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Tree>
    <p:extLst>
      <p:ext uri="{BB962C8B-B14F-4D97-AF65-F5344CB8AC3E}">
        <p14:creationId xmlns:p14="http://schemas.microsoft.com/office/powerpoint/2010/main" val="292859809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
        <p:nvSpPr>
          <p:cNvPr id="18" name="Rectangle 17">
            <a:extLst>
              <a:ext uri="{FF2B5EF4-FFF2-40B4-BE49-F238E27FC236}">
                <a16:creationId xmlns:a16="http://schemas.microsoft.com/office/drawing/2014/main" id="{C73E8B77-5DDB-0FA7-5389-56E6AEF08A58}"/>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9" name="Rectangle 18">
            <a:extLst>
              <a:ext uri="{FF2B5EF4-FFF2-40B4-BE49-F238E27FC236}">
                <a16:creationId xmlns:a16="http://schemas.microsoft.com/office/drawing/2014/main" id="{A07D569B-33B2-3605-ACF4-1397DF750642}"/>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817BE8A8-C44E-0BF9-0570-8A5B9B5DDA25}"/>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834BC359-4ECF-8101-9460-50CD56E6DD8B}"/>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2" name="Rectangle 21">
            <a:extLst>
              <a:ext uri="{FF2B5EF4-FFF2-40B4-BE49-F238E27FC236}">
                <a16:creationId xmlns:a16="http://schemas.microsoft.com/office/drawing/2014/main" id="{2A4B9D66-C155-41A3-9D86-C5CA610ECADD}"/>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3" name="Image 22">
            <a:extLst>
              <a:ext uri="{FF2B5EF4-FFF2-40B4-BE49-F238E27FC236}">
                <a16:creationId xmlns:a16="http://schemas.microsoft.com/office/drawing/2014/main" id="{2FD513DF-5A1C-A7C8-19E7-11B7D157E7F0}"/>
              </a:ext>
            </a:extLst>
          </p:cNvPr>
          <p:cNvPicPr>
            <a:picLocks noChangeAspect="1"/>
          </p:cNvPicPr>
          <p:nvPr userDrawn="1"/>
        </p:nvPicPr>
        <p:blipFill>
          <a:blip r:embed="rId2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8A9DE639-1A62-5BC9-354A-312172DAE917}"/>
              </a:ext>
            </a:extLst>
          </p:cNvPr>
          <p:cNvPicPr>
            <a:picLocks noChangeAspect="1"/>
          </p:cNvPicPr>
          <p:nvPr userDrawn="1"/>
        </p:nvPicPr>
        <p:blipFill>
          <a:blip r:embed="rId26">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31750D4B-C681-9B97-7EB9-6D5DDF0A4D1F}"/>
              </a:ext>
            </a:extLst>
          </p:cNvPr>
          <p:cNvPicPr>
            <a:picLocks noChangeAspect="1"/>
          </p:cNvPicPr>
          <p:nvPr userDrawn="1"/>
        </p:nvPicPr>
        <p:blipFill>
          <a:blip r:embed="rId27">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8099BC93-26AD-66F3-0A08-8DFB73D0E432}"/>
              </a:ext>
            </a:extLst>
          </p:cNvPr>
          <p:cNvPicPr>
            <a:picLocks noChangeAspect="1"/>
          </p:cNvPicPr>
          <p:nvPr userDrawn="1"/>
        </p:nvPicPr>
        <p:blipFill>
          <a:blip r:embed="rId28">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F288066B-3982-B310-AE2B-DDD0CC88DE00}"/>
              </a:ext>
            </a:extLst>
          </p:cNvPr>
          <p:cNvPicPr>
            <a:picLocks noChangeAspect="1"/>
          </p:cNvPicPr>
          <p:nvPr userDrawn="1"/>
        </p:nvPicPr>
        <p:blipFill>
          <a:blip r:embed="rId29">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Tree>
    <p:extLst>
      <p:ext uri="{BB962C8B-B14F-4D97-AF65-F5344CB8AC3E}">
        <p14:creationId xmlns:p14="http://schemas.microsoft.com/office/powerpoint/2010/main" val="4142990238"/>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 id="2147483842" r:id="rId15"/>
    <p:sldLayoutId id="2147483843" r:id="rId16"/>
    <p:sldLayoutId id="2147483844" r:id="rId17"/>
    <p:sldLayoutId id="2147483845" r:id="rId18"/>
    <p:sldLayoutId id="2147483846" r:id="rId19"/>
    <p:sldLayoutId id="2147483847" r:id="rId20"/>
    <p:sldLayoutId id="2147483848" r:id="rId21"/>
    <p:sldLayoutId id="2147483849"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4195493496"/>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 id="2147483864" r:id="rId14"/>
    <p:sldLayoutId id="2147483865" r:id="rId15"/>
    <p:sldLayoutId id="2147483866" r:id="rId16"/>
    <p:sldLayoutId id="2147483867" r:id="rId17"/>
    <p:sldLayoutId id="2147483868" r:id="rId18"/>
    <p:sldLayoutId id="2147483869" r:id="rId19"/>
    <p:sldLayoutId id="2147483870" r:id="rId20"/>
    <p:sldLayoutId id="2147483871" r:id="rId21"/>
    <p:sldLayoutId id="2147483872" r:id="rId22"/>
    <p:sldLayoutId id="214748395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1152650"/>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 id="2147483886" r:id="rId13"/>
    <p:sldLayoutId id="2147483887" r:id="rId14"/>
    <p:sldLayoutId id="2147483888" r:id="rId15"/>
    <p:sldLayoutId id="2147483889" r:id="rId16"/>
    <p:sldLayoutId id="2147483890" r:id="rId17"/>
    <p:sldLayoutId id="2147483891" r:id="rId18"/>
    <p:sldLayoutId id="2147483892" r:id="rId19"/>
    <p:sldLayoutId id="2147483893" r:id="rId20"/>
    <p:sldLayoutId id="2147483894" r:id="rId21"/>
    <p:sldLayoutId id="2147483895" r:id="rId22"/>
    <p:sldLayoutId id="2147483949"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9790487"/>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 id="2147483912" r:id="rId13"/>
    <p:sldLayoutId id="2147483913" r:id="rId14"/>
    <p:sldLayoutId id="2147483914"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0800685"/>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46" r:id="rId3"/>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Shape 278"/>
        <p:cNvGrpSpPr/>
        <p:nvPr/>
      </p:nvGrpSpPr>
      <p:grpSpPr>
        <a:xfrm>
          <a:off x="0" y="0"/>
          <a:ext cx="0" cy="0"/>
          <a:chOff x="0" y="0"/>
          <a:chExt cx="0" cy="0"/>
        </a:xfrm>
      </p:grpSpPr>
      <p:sp>
        <p:nvSpPr>
          <p:cNvPr id="279" name="Google Shape;279;p9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4194846419"/>
      </p:ext>
    </p:extLst>
  </p:cSld>
  <p:clrMap bg1="lt1" tx1="dk1" bg2="dk2" tx2="lt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934" r:id="rId12"/>
    <p:sldLayoutId id="2147483935" r:id="rId13"/>
    <p:sldLayoutId id="2147483936" r:id="rId14"/>
    <p:sldLayoutId id="2147483937" r:id="rId15"/>
    <p:sldLayoutId id="2147483938" r:id="rId16"/>
    <p:sldLayoutId id="2147483939" r:id="rId17"/>
    <p:sldLayoutId id="2147483940" r:id="rId18"/>
    <p:sldLayoutId id="2147483941" r:id="rId19"/>
    <p:sldLayoutId id="2147483942" r:id="rId20"/>
    <p:sldLayoutId id="2147483943" r:id="rId21"/>
    <p:sldLayoutId id="2147483944" r:id="rId22"/>
    <p:sldLayoutId id="2147483948"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210232688"/>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 id="2147483963" r:id="rId12"/>
    <p:sldLayoutId id="2147483964" r:id="rId13"/>
    <p:sldLayoutId id="2147483965" r:id="rId14"/>
    <p:sldLayoutId id="2147483966" r:id="rId15"/>
    <p:sldLayoutId id="2147483967" r:id="rId16"/>
    <p:sldLayoutId id="2147483968" r:id="rId17"/>
    <p:sldLayoutId id="2147483969" r:id="rId18"/>
    <p:sldLayoutId id="2147483970" r:id="rId19"/>
    <p:sldLayoutId id="2147483971" r:id="rId20"/>
    <p:sldLayoutId id="2147483972" r:id="rId21"/>
    <p:sldLayoutId id="2147483973" r:id="rId22"/>
    <p:sldLayoutId id="2147483974" r:id="rId23"/>
    <p:sldLayoutId id="2147483975" r:id="rId24"/>
    <p:sldLayoutId id="2147483976"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3208541"/>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989" r:id="rId12"/>
    <p:sldLayoutId id="2147483990" r:id="rId13"/>
    <p:sldLayoutId id="2147483991" r:id="rId14"/>
    <p:sldLayoutId id="214748399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689B1E1-F0C2-79A1-5ADE-C774ECAE082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B7FEC65-EFC7-BDCD-C52C-DE0B03EB8BF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DB8C45-4FDA-9B9C-3E08-99AF6C999B2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5BA7765-59FB-4B37-8C0B-80F63ABE66E1}" type="datetimeFigureOut">
              <a:rPr lang="fr-FR" smtClean="0"/>
              <a:t>23/03/2026</a:t>
            </a:fld>
            <a:endParaRPr lang="fr-FR"/>
          </a:p>
        </p:txBody>
      </p:sp>
      <p:sp>
        <p:nvSpPr>
          <p:cNvPr id="5" name="Espace réservé du pied de page 4">
            <a:extLst>
              <a:ext uri="{FF2B5EF4-FFF2-40B4-BE49-F238E27FC236}">
                <a16:creationId xmlns:a16="http://schemas.microsoft.com/office/drawing/2014/main" id="{29934EF1-F0B6-C756-D085-3F0E89DD6C7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AE970EB-3A7D-13D7-B080-632C669FE85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FDC158-050F-47B0-93B5-438A944051FA}" type="slidenum">
              <a:rPr lang="fr-FR" smtClean="0"/>
              <a:t>‹N°›</a:t>
            </a:fld>
            <a:endParaRPr lang="fr-FR"/>
          </a:p>
        </p:txBody>
      </p:sp>
    </p:spTree>
    <p:extLst>
      <p:ext uri="{BB962C8B-B14F-4D97-AF65-F5344CB8AC3E}">
        <p14:creationId xmlns:p14="http://schemas.microsoft.com/office/powerpoint/2010/main" val="2051873685"/>
      </p:ext>
    </p:extLst>
  </p:cSld>
  <p:clrMap bg1="lt1" tx1="dk1" bg2="lt2" tx2="dk2" accent1="accent1" accent2="accent2" accent3="accent3" accent4="accent4" accent5="accent5" accent6="accent6" hlink="hlink" folHlink="fol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6328931"/>
      </p:ext>
    </p:extLst>
  </p:cSld>
  <p:clrMap bg1="lt1" tx1="dk1" bg2="lt2" tx2="dk2" accent1="accent1" accent2="accent2" accent3="accent3" accent4="accent4" accent5="accent5" accent6="accent6" hlink="hlink" folHlink="folHlink"/>
  <p:sldLayoutIdLst>
    <p:sldLayoutId id="2147484007" r:id="rId1"/>
    <p:sldLayoutId id="2147484008" r:id="rId2"/>
    <p:sldLayoutId id="2147484009" r:id="rId3"/>
    <p:sldLayoutId id="2147484010" r:id="rId4"/>
    <p:sldLayoutId id="2147484011" r:id="rId5"/>
    <p:sldLayoutId id="2147484012" r:id="rId6"/>
    <p:sldLayoutId id="2147484013" r:id="rId7"/>
    <p:sldLayoutId id="2147484014" r:id="rId8"/>
    <p:sldLayoutId id="2147484015" r:id="rId9"/>
    <p:sldLayoutId id="2147484016" r:id="rId10"/>
    <p:sldLayoutId id="2147484017" r:id="rId11"/>
    <p:sldLayoutId id="2147484018" r:id="rId12"/>
    <p:sldLayoutId id="2147484019" r:id="rId13"/>
    <p:sldLayoutId id="2147484020" r:id="rId14"/>
    <p:sldLayoutId id="2147484021" r:id="rId15"/>
    <p:sldLayoutId id="2147484022"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Shape 342"/>
        <p:cNvGrpSpPr/>
        <p:nvPr/>
      </p:nvGrpSpPr>
      <p:grpSpPr>
        <a:xfrm>
          <a:off x="0" y="0"/>
          <a:ext cx="0" cy="0"/>
          <a:chOff x="0" y="0"/>
          <a:chExt cx="0" cy="0"/>
        </a:xfrm>
      </p:grpSpPr>
      <p:sp>
        <p:nvSpPr>
          <p:cNvPr id="343" name="Google Shape;343;p9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374820610"/>
      </p:ext>
    </p:extLst>
  </p:cSld>
  <p:clrMap bg1="lt1" tx1="dk1" bg2="dk2" tx2="lt2" accent1="accent1" accent2="accent2" accent3="accent3" accent4="accent4" accent5="accent5" accent6="accent6" hlink="hlink" folHlink="folHlink"/>
  <p:sldLayoutIdLst>
    <p:sldLayoutId id="2147484024" r:id="rId1"/>
    <p:sldLayoutId id="2147484025"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 id="2147484036" r:id="rId12"/>
    <p:sldLayoutId id="2147484037" r:id="rId13"/>
    <p:sldLayoutId id="2147484038" r:id="rId14"/>
    <p:sldLayoutId id="2147484039" r:id="rId15"/>
    <p:sldLayoutId id="2147484040" r:id="rId16"/>
    <p:sldLayoutId id="2147484041" r:id="rId17"/>
    <p:sldLayoutId id="2147484042" r:id="rId18"/>
    <p:sldLayoutId id="2147484043" r:id="rId19"/>
    <p:sldLayoutId id="2147484044" r:id="rId20"/>
    <p:sldLayoutId id="2147484045" r:id="rId21"/>
    <p:sldLayoutId id="2147484069"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824688448"/>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 id="2147484058" r:id="rId12"/>
    <p:sldLayoutId id="2147484059" r:id="rId13"/>
    <p:sldLayoutId id="2147484060" r:id="rId14"/>
    <p:sldLayoutId id="2147484061" r:id="rId15"/>
    <p:sldLayoutId id="2147484062" r:id="rId16"/>
    <p:sldLayoutId id="2147484063" r:id="rId17"/>
    <p:sldLayoutId id="2147484064" r:id="rId18"/>
    <p:sldLayoutId id="2147484065" r:id="rId19"/>
    <p:sldLayoutId id="2147484066" r:id="rId20"/>
    <p:sldLayoutId id="2147484067" r:id="rId21"/>
    <p:sldLayoutId id="214748406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36.xml"/></Relationships>
</file>

<file path=ppt/slides/_rels/slide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gif"/><Relationship Id="rId2" Type="http://schemas.openxmlformats.org/officeDocument/2006/relationships/image" Target="../media/image35.png"/><Relationship Id="rId1" Type="http://schemas.openxmlformats.org/officeDocument/2006/relationships/slideLayout" Target="../slideLayouts/slideLayout1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163.xml"/></Relationships>
</file>

<file path=ppt/slides/_rels/slide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66.xml"/></Relationships>
</file>

<file path=ppt/slides/_rels/slide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56.xml"/></Relationships>
</file>

<file path=ppt/slides/_rels/slide6.xml.rels><?xml version="1.0" encoding="UTF-8" standalone="yes"?>
<Relationships xmlns="http://schemas.openxmlformats.org/package/2006/relationships"><Relationship Id="rId3" Type="http://schemas.openxmlformats.org/officeDocument/2006/relationships/image" Target="../media/image45.jpg"/><Relationship Id="rId7" Type="http://schemas.openxmlformats.org/officeDocument/2006/relationships/image" Target="../media/image19.png"/><Relationship Id="rId2" Type="http://schemas.openxmlformats.org/officeDocument/2006/relationships/image" Target="../media/image36.png"/><Relationship Id="rId1" Type="http://schemas.openxmlformats.org/officeDocument/2006/relationships/slideLayout" Target="../slideLayouts/slideLayout1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46.png"/><Relationship Id="rId2" Type="http://schemas.openxmlformats.org/officeDocument/2006/relationships/image" Target="../media/image36.png"/><Relationship Id="rId1" Type="http://schemas.openxmlformats.org/officeDocument/2006/relationships/slideLayout" Target="../slideLayouts/slideLayout29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7.xml"/><Relationship Id="rId7" Type="http://schemas.openxmlformats.org/officeDocument/2006/relationships/image" Target="../media/image1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8.png"/><Relationship Id="rId5" Type="http://schemas.openxmlformats.org/officeDocument/2006/relationships/image" Target="../media/image40.gif"/><Relationship Id="rId10" Type="http://schemas.openxmlformats.org/officeDocument/2006/relationships/image" Target="../media/image19.png"/><Relationship Id="rId4" Type="http://schemas.openxmlformats.org/officeDocument/2006/relationships/image" Target="../media/image47.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9.png"/><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6.png"/><Relationship Id="rId7" Type="http://schemas.openxmlformats.org/officeDocument/2006/relationships/image" Target="../media/image19.png"/><Relationship Id="rId12" Type="http://schemas.openxmlformats.org/officeDocument/2006/relationships/image" Target="../media/image54.png"/><Relationship Id="rId2" Type="http://schemas.openxmlformats.org/officeDocument/2006/relationships/notesSlide" Target="../notesSlides/notesSlide1.xml"/><Relationship Id="rId1" Type="http://schemas.openxmlformats.org/officeDocument/2006/relationships/slideLayout" Target="../slideLayouts/slideLayout258.xml"/><Relationship Id="rId6" Type="http://schemas.openxmlformats.org/officeDocument/2006/relationships/image" Target="../media/image18.png"/><Relationship Id="rId11" Type="http://schemas.openxmlformats.org/officeDocument/2006/relationships/image" Target="../media/image53.png"/><Relationship Id="rId5" Type="http://schemas.openxmlformats.org/officeDocument/2006/relationships/image" Target="../media/image17.png"/><Relationship Id="rId10" Type="http://schemas.openxmlformats.org/officeDocument/2006/relationships/image" Target="../media/image52.png"/><Relationship Id="rId4" Type="http://schemas.openxmlformats.org/officeDocument/2006/relationships/image" Target="../media/image16.png"/><Relationship Id="rId9" Type="http://schemas.openxmlformats.org/officeDocument/2006/relationships/image" Target="../media/image51.png"/></Relationships>
</file>

<file path=ppt/slides/_rels/slide1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6.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5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5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image" Target="../media/image56.gif"/><Relationship Id="rId3" Type="http://schemas.openxmlformats.org/officeDocument/2006/relationships/image" Target="../media/image36.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7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7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55.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78.xml"/><Relationship Id="rId6" Type="http://schemas.openxmlformats.org/officeDocument/2006/relationships/image" Target="../media/image16.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5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8" Type="http://schemas.openxmlformats.org/officeDocument/2006/relationships/image" Target="../media/image56.gif"/><Relationship Id="rId3" Type="http://schemas.openxmlformats.org/officeDocument/2006/relationships/image" Target="../media/image36.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7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7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55.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78.xml"/><Relationship Id="rId6" Type="http://schemas.openxmlformats.org/officeDocument/2006/relationships/image" Target="../media/image16.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19.png"/></Relationships>
</file>

<file path=ppt/slides/_rels/slide20.xml.rels><?xml version="1.0" encoding="UTF-8" standalone="yes"?>
<Relationships xmlns="http://schemas.openxmlformats.org/package/2006/relationships"><Relationship Id="rId8" Type="http://schemas.openxmlformats.org/officeDocument/2006/relationships/image" Target="../media/image56.gif"/><Relationship Id="rId3" Type="http://schemas.openxmlformats.org/officeDocument/2006/relationships/image" Target="../media/image38.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7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9.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9.png"/><Relationship Id="rId2" Type="http://schemas.openxmlformats.org/officeDocument/2006/relationships/image" Target="../media/image36.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6.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0.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9.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9.png"/><Relationship Id="rId2" Type="http://schemas.openxmlformats.org/officeDocument/2006/relationships/image" Target="../media/image37.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9.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1.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2.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3.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3.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3.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3.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3.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3.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3.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3.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3.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3.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4.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6.png"/><Relationship Id="rId7" Type="http://schemas.openxmlformats.org/officeDocument/2006/relationships/image" Target="../media/image65.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6.png"/><Relationship Id="rId7" Type="http://schemas.openxmlformats.org/officeDocument/2006/relationships/image" Target="../media/image65.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7.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7.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4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8.png"/><Relationship Id="rId4" Type="http://schemas.openxmlformats.org/officeDocument/2006/relationships/image" Target="../media/image35.png"/></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9.xml"/></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5.xml"/><Relationship Id="rId6" Type="http://schemas.openxmlformats.org/officeDocument/2006/relationships/image" Target="../media/image35.png"/><Relationship Id="rId5" Type="http://schemas.openxmlformats.org/officeDocument/2006/relationships/image" Target="../media/image19.png"/><Relationship Id="rId4" Type="http://schemas.openxmlformats.org/officeDocument/2006/relationships/image" Target="../media/image18.png"/></Relationships>
</file>

<file path=ppt/slides/_rels/slide5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6.png"/><Relationship Id="rId7" Type="http://schemas.openxmlformats.org/officeDocument/2006/relationships/image" Target="../media/image40.gif"/><Relationship Id="rId2" Type="http://schemas.openxmlformats.org/officeDocument/2006/relationships/notesSlide" Target="../notesSlides/notesSlide12.xml"/><Relationship Id="rId1" Type="http://schemas.openxmlformats.org/officeDocument/2006/relationships/slideLayout" Target="../slideLayouts/slideLayout19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6.png"/><Relationship Id="rId7" Type="http://schemas.openxmlformats.org/officeDocument/2006/relationships/image" Target="../media/image40.gif"/><Relationship Id="rId2" Type="http://schemas.openxmlformats.org/officeDocument/2006/relationships/notesSlide" Target="../notesSlides/notesSlide13.xml"/><Relationship Id="rId1" Type="http://schemas.openxmlformats.org/officeDocument/2006/relationships/slideLayout" Target="../slideLayouts/slideLayout19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9.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9.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6.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6.png"/><Relationship Id="rId7" Type="http://schemas.openxmlformats.org/officeDocument/2006/relationships/image" Target="../media/image70.png"/><Relationship Id="rId2" Type="http://schemas.openxmlformats.org/officeDocument/2006/relationships/image" Target="../media/image38.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7.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6.png"/><Relationship Id="rId7" Type="http://schemas.openxmlformats.org/officeDocument/2006/relationships/image" Target="../media/image70.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6.png"/><Relationship Id="rId7" Type="http://schemas.openxmlformats.org/officeDocument/2006/relationships/image" Target="../media/image70.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9.png"/><Relationship Id="rId2" Type="http://schemas.openxmlformats.org/officeDocument/2006/relationships/image" Target="../media/image35.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16.png"/><Relationship Id="rId7" Type="http://schemas.openxmlformats.org/officeDocument/2006/relationships/image" Target="../media/image72.png"/><Relationship Id="rId2" Type="http://schemas.openxmlformats.org/officeDocument/2006/relationships/image" Target="../media/image38.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1.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16.png"/><Relationship Id="rId7" Type="http://schemas.openxmlformats.org/officeDocument/2006/relationships/image" Target="../media/image72.png"/><Relationship Id="rId2" Type="http://schemas.openxmlformats.org/officeDocument/2006/relationships/image" Target="../media/image38.png"/><Relationship Id="rId1" Type="http://schemas.openxmlformats.org/officeDocument/2006/relationships/slideLayout" Target="../slideLayouts/slideLayout14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60.png"/><Relationship Id="rId2" Type="http://schemas.openxmlformats.org/officeDocument/2006/relationships/image" Target="../media/image16.png"/><Relationship Id="rId1" Type="http://schemas.openxmlformats.org/officeDocument/2006/relationships/slideLayout" Target="../slideLayouts/slideLayout145.xml"/><Relationship Id="rId6" Type="http://schemas.openxmlformats.org/officeDocument/2006/relationships/image" Target="../media/image35.png"/><Relationship Id="rId5" Type="http://schemas.openxmlformats.org/officeDocument/2006/relationships/image" Target="../media/image19.png"/><Relationship Id="rId4" Type="http://schemas.openxmlformats.org/officeDocument/2006/relationships/image" Target="../media/image18.png"/></Relationships>
</file>

<file path=ppt/slides/_rels/slide6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5.xml"/><Relationship Id="rId6" Type="http://schemas.openxmlformats.org/officeDocument/2006/relationships/image" Target="../media/image35.png"/><Relationship Id="rId5" Type="http://schemas.openxmlformats.org/officeDocument/2006/relationships/image" Target="../media/image19.png"/><Relationship Id="rId4" Type="http://schemas.openxmlformats.org/officeDocument/2006/relationships/image" Target="../media/image18.png"/></Relationships>
</file>

<file path=ppt/slides/_rels/slide6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5.xml"/><Relationship Id="rId6" Type="http://schemas.openxmlformats.org/officeDocument/2006/relationships/image" Target="../media/image35.png"/><Relationship Id="rId5" Type="http://schemas.openxmlformats.org/officeDocument/2006/relationships/image" Target="../media/image19.png"/><Relationship Id="rId4" Type="http://schemas.openxmlformats.org/officeDocument/2006/relationships/image" Target="../media/image18.png"/></Relationships>
</file>

<file path=ppt/slides/_rels/slide6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5.xml"/><Relationship Id="rId6" Type="http://schemas.openxmlformats.org/officeDocument/2006/relationships/image" Target="../media/image35.png"/><Relationship Id="rId5" Type="http://schemas.openxmlformats.org/officeDocument/2006/relationships/image" Target="../media/image19.png"/><Relationship Id="rId4" Type="http://schemas.openxmlformats.org/officeDocument/2006/relationships/image" Target="../media/image18.png"/></Relationships>
</file>

<file path=ppt/slides/_rels/slide6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8.xml"/></Relationships>
</file>

<file path=ppt/slides/_rels/slide6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2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17.png"/><Relationship Id="rId7" Type="http://schemas.openxmlformats.org/officeDocument/2006/relationships/image" Target="../media/image74.png"/><Relationship Id="rId2" Type="http://schemas.openxmlformats.org/officeDocument/2006/relationships/image" Target="../media/image16.png"/><Relationship Id="rId1" Type="http://schemas.openxmlformats.org/officeDocument/2006/relationships/slideLayout" Target="../slideLayouts/slideLayout122.xml"/><Relationship Id="rId6" Type="http://schemas.openxmlformats.org/officeDocument/2006/relationships/image" Target="../media/image36.png"/><Relationship Id="rId5" Type="http://schemas.openxmlformats.org/officeDocument/2006/relationships/image" Target="../media/image19.png"/><Relationship Id="rId4" Type="http://schemas.openxmlformats.org/officeDocument/2006/relationships/image" Target="../media/image18.png"/></Relationships>
</file>

<file path=ppt/slides/_rels/slide6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74.png"/><Relationship Id="rId2" Type="http://schemas.openxmlformats.org/officeDocument/2006/relationships/image" Target="../media/image16.png"/><Relationship Id="rId1" Type="http://schemas.openxmlformats.org/officeDocument/2006/relationships/slideLayout" Target="../slideLayouts/slideLayout122.xml"/><Relationship Id="rId6" Type="http://schemas.openxmlformats.org/officeDocument/2006/relationships/image" Target="../media/image36.png"/><Relationship Id="rId5" Type="http://schemas.openxmlformats.org/officeDocument/2006/relationships/image" Target="../media/image19.png"/><Relationship Id="rId4" Type="http://schemas.openxmlformats.org/officeDocument/2006/relationships/image" Target="../media/image18.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125.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76.png"/><Relationship Id="rId4" Type="http://schemas.openxmlformats.org/officeDocument/2006/relationships/image" Target="../media/image40.gif"/></Relationships>
</file>

<file path=ppt/slides/_rels/slide7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3A1121B4-19B1-59EB-9FC3-2EA66947E2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2856" cy="6858000"/>
          </a:xfrm>
          <a:prstGeom prst="rect">
            <a:avLst/>
          </a:prstGeom>
        </p:spPr>
      </p:pic>
    </p:spTree>
    <p:extLst>
      <p:ext uri="{BB962C8B-B14F-4D97-AF65-F5344CB8AC3E}">
        <p14:creationId xmlns:p14="http://schemas.microsoft.com/office/powerpoint/2010/main" val="1042612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a:xfrm>
            <a:off x="637196" y="1008000"/>
            <a:ext cx="7886700" cy="720000"/>
          </a:xfrm>
        </p:spPr>
        <p:txBody>
          <a:bodyPr/>
          <a:lstStyle/>
          <a:p>
            <a:r>
              <a:rPr lang="ar-MA" sz="4400" dirty="0"/>
              <a:t>تنظيم حصص الأسبوع</a:t>
            </a:r>
            <a:endParaRPr lang="fr-MA" sz="4400" dirty="0"/>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735350" y="5023288"/>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الإملاء</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 الحصة 1</a:t>
            </a: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المعجم</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الاستماع والتحدث</a:t>
            </a: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استثمار النص</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 الحصة 2</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استثمار الاستراتيجية</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الصرف والتحويل</a:t>
            </a:r>
          </a:p>
        </p:txBody>
      </p:sp>
      <p:pic>
        <p:nvPicPr>
          <p:cNvPr id="55" name="Image 54" descr="Une image contenant Rectangle, conception&#10;&#10;Le contenu généré par l’IA peut être incorrect.">
            <a:extLst>
              <a:ext uri="{FF2B5EF4-FFF2-40B4-BE49-F238E27FC236}">
                <a16:creationId xmlns:a16="http://schemas.microsoft.com/office/drawing/2014/main" id="{6AA8B1E4-458E-1AE4-8FB9-7C39D5048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rPr>
              <a:t>نشاط اعتيادي</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rPr>
              <a:t>قراءة : </a:t>
            </a:r>
            <a:r>
              <a:rPr kumimoji="0" lang="ar-MA" sz="1600" b="0" i="0" u="none" strike="noStrike" kern="1200" cap="none" spc="0" normalizeH="0" baseline="0" noProof="0" dirty="0">
                <a:ln>
                  <a:noFill/>
                </a:ln>
                <a:solidFill>
                  <a:srgbClr val="424D7C"/>
                </a:solidFill>
                <a:effectLst/>
                <a:uLnTx/>
                <a:uFillTx/>
                <a:latin typeface="Dosis SemiBold" pitchFamily="2" charset="0"/>
                <a:ea typeface="+mn-ea"/>
                <a:cs typeface="Microsoft Uighur" panose="02000000000000000000" pitchFamily="2" charset="-78"/>
                <a:sym typeface="Wingdings" panose="05000000000000000000" pitchFamily="2" charset="2"/>
              </a:rPr>
              <a:t>التوقع والتحقق- الفهم العام</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rPr>
              <a:t>قراءة : تعلم استراتيجية الفهم</a:t>
            </a:r>
          </a:p>
        </p:txBody>
      </p:sp>
      <p:sp>
        <p:nvSpPr>
          <p:cNvPr id="57" name="Organigramme : Terminateur 56">
            <a:extLst>
              <a:ext uri="{FF2B5EF4-FFF2-40B4-BE49-F238E27FC236}">
                <a16:creationId xmlns:a16="http://schemas.microsoft.com/office/drawing/2014/main" id="{B8F7E605-DAED-BC42-B63E-0CDAEED3579E}"/>
              </a:ext>
            </a:extLst>
          </p:cNvPr>
          <p:cNvSpPr/>
          <p:nvPr/>
        </p:nvSpPr>
        <p:spPr>
          <a:xfrm>
            <a:off x="7024611"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 2 - </a:t>
            </a:r>
            <a:endParaRPr kumimoji="0" lang="ar-MA" sz="20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grpSp>
        <p:nvGrpSpPr>
          <p:cNvPr id="3" name="Groupe 2">
            <a:extLst>
              <a:ext uri="{FF2B5EF4-FFF2-40B4-BE49-F238E27FC236}">
                <a16:creationId xmlns:a16="http://schemas.microsoft.com/office/drawing/2014/main" id="{22D53A7F-C756-E52E-5AC3-598AEE4884A8}"/>
              </a:ext>
            </a:extLst>
          </p:cNvPr>
          <p:cNvGrpSpPr/>
          <p:nvPr/>
        </p:nvGrpSpPr>
        <p:grpSpPr>
          <a:xfrm flipH="1">
            <a:off x="628649" y="5023288"/>
            <a:ext cx="3780000" cy="1332000"/>
            <a:chOff x="628649" y="5023288"/>
            <a:chExt cx="3780000" cy="1332000"/>
          </a:xfrm>
        </p:grpSpPr>
        <p:sp>
          <p:nvSpPr>
            <p:cNvPr id="4" name="Rectangle : coins arrondis 3">
              <a:extLst>
                <a:ext uri="{FF2B5EF4-FFF2-40B4-BE49-F238E27FC236}">
                  <a16:creationId xmlns:a16="http://schemas.microsoft.com/office/drawing/2014/main" id="{CD75C446-CB8A-9806-90F7-CDEC35A7908D}"/>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Organigramme : Terminateur 4">
              <a:extLst>
                <a:ext uri="{FF2B5EF4-FFF2-40B4-BE49-F238E27FC236}">
                  <a16:creationId xmlns:a16="http://schemas.microsoft.com/office/drawing/2014/main" id="{12DD9CF9-55BC-AA05-9BCB-B1002F3A5A98}"/>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sp>
        <p:nvSpPr>
          <p:cNvPr id="6" name="Espace réservé du texte 5">
            <a:extLst>
              <a:ext uri="{FF2B5EF4-FFF2-40B4-BE49-F238E27FC236}">
                <a16:creationId xmlns:a16="http://schemas.microsoft.com/office/drawing/2014/main" id="{FF91C3EF-6939-6170-40D9-75B4E2E55ACF}"/>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sp>
        <p:nvSpPr>
          <p:cNvPr id="7" name="Espace réservé du texte 25">
            <a:extLst>
              <a:ext uri="{FF2B5EF4-FFF2-40B4-BE49-F238E27FC236}">
                <a16:creationId xmlns:a16="http://schemas.microsoft.com/office/drawing/2014/main" id="{099AEDCD-4202-879D-3328-2A10AA22C42C}"/>
              </a:ext>
            </a:extLst>
          </p:cNvPr>
          <p:cNvSpPr txBox="1">
            <a:spLocks/>
          </p:cNvSpPr>
          <p:nvPr/>
        </p:nvSpPr>
        <p:spPr>
          <a:xfrm>
            <a:off x="800611" y="552063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(30)</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شكل و فهم (40)</a:t>
            </a:r>
          </a:p>
        </p:txBody>
      </p:sp>
    </p:spTree>
    <p:extLst>
      <p:ext uri="{BB962C8B-B14F-4D97-AF65-F5344CB8AC3E}">
        <p14:creationId xmlns:p14="http://schemas.microsoft.com/office/powerpoint/2010/main" val="25809432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56"/>
                                        </p:tgtEl>
                                        <p:attrNameLst>
                                          <p:attrName>style.visibility</p:attrName>
                                        </p:attrNameLst>
                                      </p:cBhvr>
                                      <p:to>
                                        <p:strVal val="visible"/>
                                      </p:to>
                                    </p:set>
                                    <p:animEffect transition="in" filter="wipe(right)">
                                      <p:cBhvr>
                                        <p:cTn id="10" dur="1000"/>
                                        <p:tgtEl>
                                          <p:spTgt spid="5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xfrm>
            <a:off x="628650" y="895981"/>
            <a:ext cx="7886700" cy="705267"/>
          </a:xfrm>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5" name="Espace réservé du texte 4">
            <a:extLst>
              <a:ext uri="{FF2B5EF4-FFF2-40B4-BE49-F238E27FC236}">
                <a16:creationId xmlns:a16="http://schemas.microsoft.com/office/drawing/2014/main" id="{0E0E8333-939B-361D-3F27-3CFF2D91FB9D}"/>
              </a:ext>
            </a:extLst>
          </p:cNvPr>
          <p:cNvSpPr>
            <a:spLocks noGrp="1"/>
          </p:cNvSpPr>
          <p:nvPr>
            <p:ph type="body" sz="quarter" idx="4294967295"/>
          </p:nvPr>
        </p:nvSpPr>
        <p:spPr>
          <a:xfrm>
            <a:off x="1683834" y="3414699"/>
            <a:ext cx="4726841" cy="684000"/>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كُلُّنا </a:t>
            </a:r>
            <a:r>
              <a:rPr lang="ar-MA" sz="2200" b="1" dirty="0" err="1">
                <a:solidFill>
                  <a:srgbClr val="424D7B"/>
                </a:solidFill>
                <a:latin typeface="Dosis SemiBold" pitchFamily="2" charset="0"/>
                <a:cs typeface="Microsoft Uighur" panose="02000000000000000000" pitchFamily="2" charset="-78"/>
              </a:rPr>
              <a:t>إِخْوَةٌ:التوقع</a:t>
            </a:r>
            <a:r>
              <a:rPr lang="ar-MA" sz="2200" b="1" dirty="0">
                <a:solidFill>
                  <a:srgbClr val="424D7B"/>
                </a:solidFill>
                <a:latin typeface="Dosis SemiBold" pitchFamily="2" charset="0"/>
                <a:cs typeface="Microsoft Uighur" panose="02000000000000000000" pitchFamily="2" charset="-78"/>
              </a:rPr>
              <a:t> و التحقق والفهم العام </a:t>
            </a: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1910675" y="4691485"/>
            <a:ext cx="4500000" cy="684000"/>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كُلُّنا إِخْوَةٌ- تعلم استراتيجية الفهم: تحديد السبب </a:t>
            </a:r>
            <a:r>
              <a:rPr lang="ar-MA" sz="2200" b="1">
                <a:solidFill>
                  <a:srgbClr val="424D7B"/>
                </a:solidFill>
                <a:latin typeface="Dosis SemiBold" pitchFamily="2" charset="0"/>
                <a:cs typeface="Microsoft Uighur" panose="02000000000000000000" pitchFamily="2" charset="-78"/>
              </a:rPr>
              <a:t>و النتيجة.</a:t>
            </a:r>
            <a:endParaRPr lang="ar-MA" sz="2200" b="1" dirty="0">
              <a:solidFill>
                <a:srgbClr val="424D7B"/>
              </a:solidFill>
              <a:latin typeface="Dosis SemiBold" pitchFamily="2" charset="0"/>
              <a:cs typeface="Microsoft Uighur" panose="02000000000000000000" pitchFamily="2" charset="-78"/>
            </a:endParaRP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910675" y="21402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200" b="1" dirty="0">
                <a:cs typeface="Microsoft Uighur" panose="02000000000000000000" pitchFamily="2" charset="-78"/>
              </a:rPr>
              <a:t>تحدي الفهم</a:t>
            </a:r>
          </a:p>
        </p:txBody>
      </p:sp>
      <p:pic>
        <p:nvPicPr>
          <p:cNvPr id="9" name="Espace réservé pour une image  20">
            <a:extLst>
              <a:ext uri="{FF2B5EF4-FFF2-40B4-BE49-F238E27FC236}">
                <a16:creationId xmlns:a16="http://schemas.microsoft.com/office/drawing/2014/main" id="{6A8039E0-B176-844E-FA5D-3A13FC66DD33}"/>
              </a:ext>
            </a:extLst>
          </p:cNvPr>
          <p:cNvPicPr>
            <a:picLocks noGrp="1" noChangeAspect="1"/>
          </p:cNvPicPr>
          <p:nvPr>
            <p:ph type="pic" sz="quarter" idx="4294967295"/>
          </p:nvPr>
        </p:nvPicPr>
        <p:blipFill rotWithShape="1">
          <a:blip r:embed="rId2">
            <a:extLst>
              <a:ext uri="{28A0092B-C50C-407E-A947-70E740481C1C}">
                <a14:useLocalDpi xmlns:a14="http://schemas.microsoft.com/office/drawing/2010/main" val="0"/>
              </a:ext>
            </a:extLst>
          </a:blip>
          <a:srcRect l="-7560" r="-7560"/>
          <a:stretch>
            <a:fillRect/>
          </a:stretch>
        </p:blipFill>
        <p:spPr>
          <a:xfrm>
            <a:off x="1550988" y="1635125"/>
            <a:ext cx="468312" cy="468313"/>
          </a:xfrm>
          <a:prstGeom prst="rect">
            <a:avLst/>
          </a:prstGeom>
        </p:spPr>
      </p:pic>
      <p:pic>
        <p:nvPicPr>
          <p:cNvPr id="14" name="Espace réservé pour une image  20">
            <a:extLst>
              <a:ext uri="{FF2B5EF4-FFF2-40B4-BE49-F238E27FC236}">
                <a16:creationId xmlns:a16="http://schemas.microsoft.com/office/drawing/2014/main" id="{1A4B52AD-4D6B-8677-B262-70DECAAB0F44}"/>
              </a:ext>
            </a:extLst>
          </p:cNvPr>
          <p:cNvPicPr>
            <a:picLocks noGrp="1" noChangeAspect="1"/>
          </p:cNvPicPr>
          <p:nvPr>
            <p:ph type="pic" sz="quarter" idx="4294967295"/>
          </p:nvPr>
        </p:nvPicPr>
        <p:blipFill rotWithShape="1">
          <a:blip r:embed="rId3">
            <a:extLst>
              <a:ext uri="{28A0092B-C50C-407E-A947-70E740481C1C}">
                <a14:useLocalDpi xmlns:a14="http://schemas.microsoft.com/office/drawing/2010/main" val="0"/>
              </a:ext>
            </a:extLst>
          </a:blip>
          <a:srcRect l="-7365" r="-7365"/>
          <a:stretch>
            <a:fillRect/>
          </a:stretch>
        </p:blipFill>
        <p:spPr>
          <a:xfrm>
            <a:off x="1493321" y="2949040"/>
            <a:ext cx="466725" cy="468312"/>
          </a:xfrm>
          <a:prstGeom prst="rect">
            <a:avLst/>
          </a:prstGeom>
        </p:spPr>
      </p:pic>
      <p:pic>
        <p:nvPicPr>
          <p:cNvPr id="18" name="Espace réservé pour une image  20">
            <a:extLst>
              <a:ext uri="{FF2B5EF4-FFF2-40B4-BE49-F238E27FC236}">
                <a16:creationId xmlns:a16="http://schemas.microsoft.com/office/drawing/2014/main" id="{D592B0D6-AE75-8969-7039-4C07FD6977D3}"/>
              </a:ext>
            </a:extLst>
          </p:cNvPr>
          <p:cNvPicPr>
            <a:picLocks noGrp="1" noChangeAspect="1"/>
          </p:cNvPicPr>
          <p:nvPr>
            <p:ph type="pic" sz="quarter" idx="4294967295"/>
          </p:nvPr>
        </p:nvPicPr>
        <p:blipFill rotWithShape="1">
          <a:blip r:embed="rId3">
            <a:extLst>
              <a:ext uri="{28A0092B-C50C-407E-A947-70E740481C1C}">
                <a14:useLocalDpi xmlns:a14="http://schemas.microsoft.com/office/drawing/2010/main" val="0"/>
              </a:ext>
            </a:extLst>
          </a:blip>
          <a:srcRect l="-7365" r="-7365"/>
          <a:stretch>
            <a:fillRect/>
          </a:stretch>
        </p:blipFill>
        <p:spPr>
          <a:xfrm>
            <a:off x="1499145" y="4191029"/>
            <a:ext cx="466725" cy="468312"/>
          </a:xfrm>
          <a:prstGeom prst="rect">
            <a:avLst/>
          </a:prstGeom>
        </p:spPr>
      </p:pic>
    </p:spTree>
    <p:extLst>
      <p:ext uri="{BB962C8B-B14F-4D97-AF65-F5344CB8AC3E}">
        <p14:creationId xmlns:p14="http://schemas.microsoft.com/office/powerpoint/2010/main" val="42932989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childTnLst>
                                </p:cTn>
                              </p:par>
                              <p:par>
                                <p:cTn id="10" presetID="10" presetClass="entr" presetSubtype="0" fill="hold" nodeType="withEffect">
                                  <p:stCondLst>
                                    <p:cond delay="120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nodeType="withEffect">
                                  <p:stCondLst>
                                    <p:cond delay="120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18" name="Groupe 17">
            <a:extLst>
              <a:ext uri="{FF2B5EF4-FFF2-40B4-BE49-F238E27FC236}">
                <a16:creationId xmlns:a16="http://schemas.microsoft.com/office/drawing/2014/main" id="{D78C3405-B803-2AE8-37E1-58F59AC7A94E}"/>
              </a:ext>
            </a:extLst>
          </p:cNvPr>
          <p:cNvGrpSpPr/>
          <p:nvPr/>
        </p:nvGrpSpPr>
        <p:grpSpPr>
          <a:xfrm>
            <a:off x="423747" y="2908660"/>
            <a:ext cx="7496253" cy="890781"/>
            <a:chOff x="531292" y="2851205"/>
            <a:chExt cx="7496253"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531292" y="2851205"/>
              <a:ext cx="7496253"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854678" y="3134373"/>
              <a:ext cx="5411652" cy="52322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توقع مضمون النص القرائي و الإجابة على أسئلة الفهم العام؛</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423747" y="4022136"/>
            <a:ext cx="7496253" cy="890781"/>
            <a:chOff x="531292" y="2851205"/>
            <a:chExt cx="7496253"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531292" y="2851205"/>
              <a:ext cx="7496253"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531292" y="3134373"/>
              <a:ext cx="5735038" cy="52322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تعرف و توظيف استراتيجية تحديد السبب والنتيجة.</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C4340B9-69FB-64B1-34B3-93224888C1C5}"/>
              </a:ext>
            </a:extLst>
          </p:cNvPr>
          <p:cNvSpPr>
            <a:spLocks noGrp="1"/>
          </p:cNvSpPr>
          <p:nvPr>
            <p:ph type="title"/>
          </p:nvPr>
        </p:nvSpPr>
        <p:spPr/>
        <p:txBody>
          <a:bodyPr>
            <a:normAutofit/>
          </a:bodyPr>
          <a:lstStyle/>
          <a:p>
            <a:r>
              <a:rPr lang="ar-MA" sz="2400" dirty="0">
                <a:latin typeface="Microsoft Uighur" panose="02000000000000000000" pitchFamily="2" charset="-78"/>
                <a:cs typeface="Microsoft Uighur" panose="02000000000000000000" pitchFamily="2" charset="-78"/>
              </a:rPr>
              <a:t>مرحبا بكم. سننطلق في حصة اللغة العربية.</a:t>
            </a:r>
            <a:endParaRPr lang="fr-MA" sz="2400" dirty="0">
              <a:latin typeface="Microsoft Uighur" panose="02000000000000000000" pitchFamily="2" charset="-78"/>
              <a:cs typeface="Microsoft Uighur" panose="02000000000000000000" pitchFamily="2" charset="-78"/>
            </a:endParaRPr>
          </a:p>
        </p:txBody>
      </p:sp>
      <p:pic>
        <p:nvPicPr>
          <p:cNvPr id="4" name="Espace réservé pour une image  14" descr="Une image contenant dessin humoristique, clipart, illustration, Dessin animé&#10;&#10;Le contenu généré par l’IA peut être incorrect.">
            <a:extLst>
              <a:ext uri="{FF2B5EF4-FFF2-40B4-BE49-F238E27FC236}">
                <a16:creationId xmlns:a16="http://schemas.microsoft.com/office/drawing/2014/main" id="{C8492DBF-1C70-000A-5969-080657C8438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p:blipFill>
        <p:spPr/>
      </p:pic>
      <p:pic>
        <p:nvPicPr>
          <p:cNvPr id="10" name="Image 9" descr="Une image contenant dessin humoristique, chaussures, clipart, illustration&#10;&#10;Le contenu généré par l’IA peut être incorrect.">
            <a:extLst>
              <a:ext uri="{FF2B5EF4-FFF2-40B4-BE49-F238E27FC236}">
                <a16:creationId xmlns:a16="http://schemas.microsoft.com/office/drawing/2014/main" id="{21014E3B-1BE9-1B26-6662-776E9FCE55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5887" y="2147924"/>
            <a:ext cx="4106707" cy="3690888"/>
          </a:xfrm>
          <a:prstGeom prst="rect">
            <a:avLst/>
          </a:prstGeom>
        </p:spPr>
      </p:pic>
      <p:pic>
        <p:nvPicPr>
          <p:cNvPr id="11" name="Image 10">
            <a:extLst>
              <a:ext uri="{FF2B5EF4-FFF2-40B4-BE49-F238E27FC236}">
                <a16:creationId xmlns:a16="http://schemas.microsoft.com/office/drawing/2014/main" id="{98EF1038-1112-6798-BF19-F8FBF27C0EF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12" name="Rectangle 11">
            <a:extLst>
              <a:ext uri="{FF2B5EF4-FFF2-40B4-BE49-F238E27FC236}">
                <a16:creationId xmlns:a16="http://schemas.microsoft.com/office/drawing/2014/main" id="{5E89F05C-FB01-147D-9BBC-BD137C44AF21}"/>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13" name="Rectangle 12">
            <a:extLst>
              <a:ext uri="{FF2B5EF4-FFF2-40B4-BE49-F238E27FC236}">
                <a16:creationId xmlns:a16="http://schemas.microsoft.com/office/drawing/2014/main" id="{55EF5A26-257B-6349-F9AB-9F12F0C4FBF7}"/>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4" name="Rectangle 13">
            <a:extLst>
              <a:ext uri="{FF2B5EF4-FFF2-40B4-BE49-F238E27FC236}">
                <a16:creationId xmlns:a16="http://schemas.microsoft.com/office/drawing/2014/main" id="{3520E753-85C7-076A-71FB-82F85C7FAB97}"/>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1</a:t>
            </a:r>
          </a:p>
        </p:txBody>
      </p:sp>
      <p:sp>
        <p:nvSpPr>
          <p:cNvPr id="15" name="Rectangle 14">
            <a:extLst>
              <a:ext uri="{FF2B5EF4-FFF2-40B4-BE49-F238E27FC236}">
                <a16:creationId xmlns:a16="http://schemas.microsoft.com/office/drawing/2014/main" id="{587412C8-0A19-1AA7-F7A7-C69B8E6AB504}"/>
              </a:ext>
            </a:extLst>
          </p:cNvPr>
          <p:cNvSpPr>
            <a:spLocks/>
          </p:cNvSpPr>
          <p:nvPr/>
        </p:nvSpPr>
        <p:spPr>
          <a:xfrm>
            <a:off x="632373" y="160889"/>
            <a:ext cx="14215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6" name="Image 15">
            <a:extLst>
              <a:ext uri="{FF2B5EF4-FFF2-40B4-BE49-F238E27FC236}">
                <a16:creationId xmlns:a16="http://schemas.microsoft.com/office/drawing/2014/main" id="{6EFF0D36-E1BC-DACC-9B7D-9A76395CCAA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7" name="Image 16">
            <a:extLst>
              <a:ext uri="{FF2B5EF4-FFF2-40B4-BE49-F238E27FC236}">
                <a16:creationId xmlns:a16="http://schemas.microsoft.com/office/drawing/2014/main" id="{56565177-5DCF-C270-5A8C-8A5667E3C56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8" name="Image 17">
            <a:extLst>
              <a:ext uri="{FF2B5EF4-FFF2-40B4-BE49-F238E27FC236}">
                <a16:creationId xmlns:a16="http://schemas.microsoft.com/office/drawing/2014/main" id="{7276EA2A-150D-FC26-DB09-1CF3545F9F7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Tree>
    <p:extLst>
      <p:ext uri="{BB962C8B-B14F-4D97-AF65-F5344CB8AC3E}">
        <p14:creationId xmlns:p14="http://schemas.microsoft.com/office/powerpoint/2010/main" val="99212466"/>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EB36A-79AA-2C06-CA0A-36A57C171EA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F69FCEB-E6D3-3214-9635-C7943DCD6814}"/>
              </a:ext>
            </a:extLst>
          </p:cNvPr>
          <p:cNvSpPr>
            <a:spLocks noGrp="1"/>
          </p:cNvSpPr>
          <p:nvPr>
            <p:ph type="title"/>
          </p:nvPr>
        </p:nvSpPr>
        <p:spPr>
          <a:xfrm>
            <a:off x="619331" y="827874"/>
            <a:ext cx="6840000"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سأذكركم بشروط الحصول على نجمة السلوك الجيد. </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في كل حصة سيفوز ثلاثة منكم بالنجمة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0AAD3BF1-7D2E-FACA-261E-CA695624DC8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6" name="Espace réservé pour une image  23">
            <a:extLst>
              <a:ext uri="{FF2B5EF4-FFF2-40B4-BE49-F238E27FC236}">
                <a16:creationId xmlns:a16="http://schemas.microsoft.com/office/drawing/2014/main" id="{02380584-FAF4-E958-12F3-0E0C697C2FE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539874"/>
            <a:ext cx="900000" cy="900000"/>
          </a:xfrm>
          <a:prstGeom prst="rect">
            <a:avLst/>
          </a:prstGeom>
          <a:noFill/>
          <a:ln>
            <a:noFill/>
          </a:ln>
        </p:spPr>
      </p:pic>
      <p:pic>
        <p:nvPicPr>
          <p:cNvPr id="3" name="Image 2">
            <a:extLst>
              <a:ext uri="{FF2B5EF4-FFF2-40B4-BE49-F238E27FC236}">
                <a16:creationId xmlns:a16="http://schemas.microsoft.com/office/drawing/2014/main" id="{C6CCA905-54CA-63BB-0F25-BA930921094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5" name="Rectangle 4">
            <a:extLst>
              <a:ext uri="{FF2B5EF4-FFF2-40B4-BE49-F238E27FC236}">
                <a16:creationId xmlns:a16="http://schemas.microsoft.com/office/drawing/2014/main" id="{4FB01C5F-5AD6-BDF4-B37A-2253CECFD5DA}"/>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9" name="Rectangle 8">
            <a:extLst>
              <a:ext uri="{FF2B5EF4-FFF2-40B4-BE49-F238E27FC236}">
                <a16:creationId xmlns:a16="http://schemas.microsoft.com/office/drawing/2014/main" id="{304376D4-D72C-0B6E-9295-106D1D894707}"/>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2" name="Rectangle 11">
            <a:extLst>
              <a:ext uri="{FF2B5EF4-FFF2-40B4-BE49-F238E27FC236}">
                <a16:creationId xmlns:a16="http://schemas.microsoft.com/office/drawing/2014/main" id="{592E37AB-51F4-551B-19A3-C22A86ACF35F}"/>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1</a:t>
            </a:r>
          </a:p>
        </p:txBody>
      </p:sp>
      <p:sp>
        <p:nvSpPr>
          <p:cNvPr id="13" name="Rectangle 12">
            <a:extLst>
              <a:ext uri="{FF2B5EF4-FFF2-40B4-BE49-F238E27FC236}">
                <a16:creationId xmlns:a16="http://schemas.microsoft.com/office/drawing/2014/main" id="{D6A89B1A-4874-CC8A-FB9C-9AD05ED6C7E7}"/>
              </a:ext>
            </a:extLst>
          </p:cNvPr>
          <p:cNvSpPr>
            <a:spLocks/>
          </p:cNvSpPr>
          <p:nvPr/>
        </p:nvSpPr>
        <p:spPr>
          <a:xfrm>
            <a:off x="632373" y="160889"/>
            <a:ext cx="14215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6" name="Image 15">
            <a:extLst>
              <a:ext uri="{FF2B5EF4-FFF2-40B4-BE49-F238E27FC236}">
                <a16:creationId xmlns:a16="http://schemas.microsoft.com/office/drawing/2014/main" id="{548736C4-C7A9-19A7-99C4-68E598FBE5D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7" name="Image 16">
            <a:extLst>
              <a:ext uri="{FF2B5EF4-FFF2-40B4-BE49-F238E27FC236}">
                <a16:creationId xmlns:a16="http://schemas.microsoft.com/office/drawing/2014/main" id="{0628C9D5-E53D-8B2B-E8B5-83826ACA6D7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8" name="Image 17">
            <a:extLst>
              <a:ext uri="{FF2B5EF4-FFF2-40B4-BE49-F238E27FC236}">
                <a16:creationId xmlns:a16="http://schemas.microsoft.com/office/drawing/2014/main" id="{7D3BE951-5EC6-98AF-88BE-AC342F6FC5E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2" name="Google Shape;1333;p8">
            <a:extLst>
              <a:ext uri="{FF2B5EF4-FFF2-40B4-BE49-F238E27FC236}">
                <a16:creationId xmlns:a16="http://schemas.microsoft.com/office/drawing/2014/main" id="{B8367FFB-0209-9AE6-D25C-F7075D804084}"/>
              </a:ext>
            </a:extLst>
          </p:cNvPr>
          <p:cNvSpPr txBox="1"/>
          <p:nvPr/>
        </p:nvSpPr>
        <p:spPr>
          <a:xfrm>
            <a:off x="139700" y="5143545"/>
            <a:ext cx="8864600" cy="76940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ctr" defTabSz="914400" rtl="1" eaLnBrk="1" fontAlgn="auto" latinLnBrk="0" hangingPunct="1">
              <a:lnSpc>
                <a:spcPct val="100000"/>
              </a:lnSpc>
              <a:spcBef>
                <a:spcPts val="0"/>
              </a:spcBef>
              <a:spcAft>
                <a:spcPts val="0"/>
              </a:spcAft>
              <a:buClr>
                <a:srgbClr val="0C0C0C"/>
              </a:buClr>
              <a:buSzPts val="2800"/>
              <a:buFontTx/>
              <a:buNone/>
              <a:tabLst/>
              <a:defRPr/>
            </a:pPr>
            <a:r>
              <a:rPr lang="ar-MA" sz="4400" kern="0" noProof="0" dirty="0">
                <a:latin typeface="Microsoft Uighur" panose="02000000000000000000" pitchFamily="2" charset="-78"/>
                <a:cs typeface="Microsoft Uighur" panose="02000000000000000000" pitchFamily="2" charset="-78"/>
                <a:sym typeface="Arial"/>
              </a:rPr>
              <a:t>أَتَّبِعُ قَواعِدَ ٱسْتِعْمالِ </a:t>
            </a:r>
            <a:r>
              <a:rPr lang="ar-MA" sz="4400" kern="0" noProof="0" dirty="0" err="1">
                <a:latin typeface="Microsoft Uighur" panose="02000000000000000000" pitchFamily="2" charset="-78"/>
                <a:cs typeface="Microsoft Uighur" panose="02000000000000000000" pitchFamily="2" charset="-78"/>
                <a:sym typeface="Arial"/>
              </a:rPr>
              <a:t>ٱلْأَلْواحِ</a:t>
            </a:r>
            <a:r>
              <a:rPr lang="ar-MA" sz="4400" kern="0" noProof="0" dirty="0">
                <a:latin typeface="Microsoft Uighur" panose="02000000000000000000" pitchFamily="2" charset="-78"/>
                <a:cs typeface="Microsoft Uighur" panose="02000000000000000000" pitchFamily="2" charset="-78"/>
                <a:sym typeface="Arial"/>
              </a:rPr>
              <a:t> ٱلَّتي يُوَجِّهُني أُسْتاذي إِلَيْها.</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pic>
        <p:nvPicPr>
          <p:cNvPr id="8" name="Image 7">
            <a:extLst>
              <a:ext uri="{FF2B5EF4-FFF2-40B4-BE49-F238E27FC236}">
                <a16:creationId xmlns:a16="http://schemas.microsoft.com/office/drawing/2014/main" id="{77217308-4E1D-F876-4CF4-39C1405C46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99974" y="2465584"/>
            <a:ext cx="2299021" cy="2299021"/>
          </a:xfrm>
          <a:prstGeom prst="ellipse">
            <a:avLst/>
          </a:prstGeom>
          <a:ln w="5715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1718305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ppt_w</p:attrName>
                                        </p:attrNameLst>
                                      </p:cBhvr>
                                      <p:tavLst>
                                        <p:tav tm="0" fmla="#ppt_w*sin(2.5*pi*$)">
                                          <p:val>
                                            <p:fltVal val="0"/>
                                          </p:val>
                                        </p:tav>
                                        <p:tav tm="100000">
                                          <p:val>
                                            <p:fltVal val="1"/>
                                          </p:val>
                                        </p:tav>
                                      </p:tavLst>
                                    </p:anim>
                                    <p:anim calcmode="lin" valueType="num">
                                      <p:cBhvr>
                                        <p:cTn id="9" dur="750" fill="hold"/>
                                        <p:tgtEl>
                                          <p:spTgt spid="8"/>
                                        </p:tgtEl>
                                        <p:attrNameLst>
                                          <p:attrName>ppt_h</p:attrName>
                                        </p:attrNameLst>
                                      </p:cBhvr>
                                      <p:tavLst>
                                        <p:tav tm="0">
                                          <p:val>
                                            <p:strVal val="#ppt_h"/>
                                          </p:val>
                                        </p:tav>
                                        <p:tav tm="100000">
                                          <p:val>
                                            <p:strVal val="#ppt_h"/>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250"/>
                            </p:stCondLst>
                            <p:childTnLst>
                              <p:par>
                                <p:cTn id="15" presetID="10" presetClass="entr" presetSubtype="0" fill="hold" nodeType="afterEffect">
                                  <p:stCondLst>
                                    <p:cond delay="0"/>
                                  </p:stCondLst>
                                  <p:iterate type="wd">
                                    <p:tmPct val="30000"/>
                                  </p:iterate>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0F693-E132-B03E-0B38-D483646E6F7D}"/>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EBBCBB37-8A8C-8E9F-5C1F-734D57AD5255}"/>
              </a:ext>
            </a:extLst>
          </p:cNvPr>
          <p:cNvSpPr txBox="1"/>
          <p:nvPr/>
        </p:nvSpPr>
        <p:spPr>
          <a:xfrm>
            <a:off x="-287032" y="793755"/>
            <a:ext cx="7778645" cy="461665"/>
          </a:xfrm>
          <a:prstGeom prst="rect">
            <a:avLst/>
          </a:prstGeom>
          <a:noFill/>
        </p:spPr>
        <p:txBody>
          <a:bodyPr wrap="square">
            <a:spAutoFit/>
          </a:bodyPr>
          <a:lstStyle/>
          <a:p>
            <a:pPr lvl="0" algn="r" rtl="1">
              <a:defRPr/>
            </a:pPr>
            <a:r>
              <a:rPr lang="ar-MA" sz="2400" b="1" dirty="0">
                <a:solidFill>
                  <a:srgbClr val="A5A5A5"/>
                </a:solidFill>
                <a:latin typeface="Microsoft Uighur" panose="02000000000000000000" pitchFamily="2" charset="-78"/>
                <a:cs typeface="Microsoft Uighur" panose="02000000000000000000" pitchFamily="2" charset="-78"/>
                <a:sym typeface="Arial"/>
              </a:rPr>
              <a:t>ضعوا اللوحة والكراسة في القمطر.</a:t>
            </a:r>
            <a:endParaRPr kumimoji="0" lang="ar-MA" sz="2400" b="0" i="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Class AR_NV_04_1">
            <a:hlinkClick r:id="" action="ppaction://media"/>
            <a:extLst>
              <a:ext uri="{FF2B5EF4-FFF2-40B4-BE49-F238E27FC236}">
                <a16:creationId xmlns:a16="http://schemas.microsoft.com/office/drawing/2014/main" id="{D67B63CA-C53D-A7B0-8FB8-420FBCED336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513" y="2160588"/>
            <a:ext cx="7038975" cy="3959225"/>
          </a:xfrm>
          <a:prstGeom prst="rect">
            <a:avLst/>
          </a:prstGeom>
          <a:ln>
            <a:noFill/>
          </a:ln>
          <a:effectLst>
            <a:softEdge rad="112500"/>
          </a:effectLst>
        </p:spPr>
      </p:pic>
      <p:pic>
        <p:nvPicPr>
          <p:cNvPr id="4" name="Image 3" descr="Une image contenant noir, obscurité&#10;&#10;Le contenu généré par l’IA peut être incorrect.">
            <a:extLst>
              <a:ext uri="{FF2B5EF4-FFF2-40B4-BE49-F238E27FC236}">
                <a16:creationId xmlns:a16="http://schemas.microsoft.com/office/drawing/2014/main" id="{56FA698E-6CE5-ACEE-7D3A-5D70F02847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796980" y="6186227"/>
            <a:ext cx="540000" cy="540000"/>
          </a:xfrm>
          <a:prstGeom prst="rect">
            <a:avLst/>
          </a:prstGeom>
        </p:spPr>
      </p:pic>
      <p:pic>
        <p:nvPicPr>
          <p:cNvPr id="20" name="Espace réservé pour une image  19">
            <a:extLst>
              <a:ext uri="{FF2B5EF4-FFF2-40B4-BE49-F238E27FC236}">
                <a16:creationId xmlns:a16="http://schemas.microsoft.com/office/drawing/2014/main" id="{42D13DB8-CFC5-06F4-CE50-9CEA212ADCC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p:blipFill>
        <p:spPr/>
      </p:pic>
      <p:pic>
        <p:nvPicPr>
          <p:cNvPr id="8" name="Image 7">
            <a:extLst>
              <a:ext uri="{FF2B5EF4-FFF2-40B4-BE49-F238E27FC236}">
                <a16:creationId xmlns:a16="http://schemas.microsoft.com/office/drawing/2014/main" id="{AFC88F5E-548A-7E6E-F761-3BE6EFE9FAE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16" name="Rectangle 15">
            <a:extLst>
              <a:ext uri="{FF2B5EF4-FFF2-40B4-BE49-F238E27FC236}">
                <a16:creationId xmlns:a16="http://schemas.microsoft.com/office/drawing/2014/main" id="{9434877E-B727-F8BF-CCCA-621EF0517CBE}"/>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17" name="Rectangle 16">
            <a:extLst>
              <a:ext uri="{FF2B5EF4-FFF2-40B4-BE49-F238E27FC236}">
                <a16:creationId xmlns:a16="http://schemas.microsoft.com/office/drawing/2014/main" id="{FF0AA4DE-2648-F328-70F7-FD9FF523ED7A}"/>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8" name="Rectangle 17">
            <a:extLst>
              <a:ext uri="{FF2B5EF4-FFF2-40B4-BE49-F238E27FC236}">
                <a16:creationId xmlns:a16="http://schemas.microsoft.com/office/drawing/2014/main" id="{E2E4DA39-7086-70E2-9ED6-6BD13419CB4B}"/>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1</a:t>
            </a:r>
          </a:p>
        </p:txBody>
      </p:sp>
      <p:sp>
        <p:nvSpPr>
          <p:cNvPr id="19" name="Rectangle 18">
            <a:extLst>
              <a:ext uri="{FF2B5EF4-FFF2-40B4-BE49-F238E27FC236}">
                <a16:creationId xmlns:a16="http://schemas.microsoft.com/office/drawing/2014/main" id="{30A5CA4E-B4B3-AD27-EB90-C9A294AAFA22}"/>
              </a:ext>
            </a:extLst>
          </p:cNvPr>
          <p:cNvSpPr>
            <a:spLocks/>
          </p:cNvSpPr>
          <p:nvPr/>
        </p:nvSpPr>
        <p:spPr>
          <a:xfrm>
            <a:off x="632373" y="160889"/>
            <a:ext cx="14215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21" name="Image 20">
            <a:extLst>
              <a:ext uri="{FF2B5EF4-FFF2-40B4-BE49-F238E27FC236}">
                <a16:creationId xmlns:a16="http://schemas.microsoft.com/office/drawing/2014/main" id="{5AFEEF3F-0282-DFA2-6629-0A9C7521E49E}"/>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2" name="Image 21">
            <a:extLst>
              <a:ext uri="{FF2B5EF4-FFF2-40B4-BE49-F238E27FC236}">
                <a16:creationId xmlns:a16="http://schemas.microsoft.com/office/drawing/2014/main" id="{5D718A68-508F-5F4C-0004-7D1E9C4DAC87}"/>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3" name="Image 22">
            <a:extLst>
              <a:ext uri="{FF2B5EF4-FFF2-40B4-BE49-F238E27FC236}">
                <a16:creationId xmlns:a16="http://schemas.microsoft.com/office/drawing/2014/main" id="{6CF0ACCC-98B5-DD42-B1E2-8FD41CA49E53}"/>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Tree>
    <p:extLst>
      <p:ext uri="{BB962C8B-B14F-4D97-AF65-F5344CB8AC3E}">
        <p14:creationId xmlns:p14="http://schemas.microsoft.com/office/powerpoint/2010/main" val="40770979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06" fill="hold"/>
                                        <p:tgtEl>
                                          <p:spTgt spid="2"/>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8F8A86-64E3-F1F5-45EF-B7DC7D6B0C4D}"/>
              </a:ext>
            </a:extLst>
          </p:cNvPr>
          <p:cNvSpPr>
            <a:spLocks noGrp="1"/>
          </p:cNvSpPr>
          <p:nvPr>
            <p:ph type="title"/>
          </p:nvPr>
        </p:nvSpPr>
        <p:spPr>
          <a:xfrm>
            <a:off x="637196" y="1494979"/>
            <a:ext cx="7886700" cy="720000"/>
          </a:xfrm>
        </p:spPr>
        <p:txBody>
          <a:bodyPr/>
          <a:lstStyle/>
          <a:p>
            <a:pPr rtl="1"/>
            <a:r>
              <a:rPr lang="ar-MA" sz="4400" dirty="0">
                <a:cs typeface="Microsoft Uighur" panose="02000000000000000000" pitchFamily="2" charset="-78"/>
              </a:rPr>
              <a:t> انشطة اعتيادية</a:t>
            </a:r>
            <a:endParaRPr lang="fr-MA" sz="4400" dirty="0">
              <a:cs typeface="+mn-cs"/>
            </a:endParaRPr>
          </a:p>
        </p:txBody>
      </p:sp>
      <p:sp>
        <p:nvSpPr>
          <p:cNvPr id="16" name="Espace réservé du texte 5">
            <a:extLst>
              <a:ext uri="{FF2B5EF4-FFF2-40B4-BE49-F238E27FC236}">
                <a16:creationId xmlns:a16="http://schemas.microsoft.com/office/drawing/2014/main" id="{111017B6-4038-6807-F6F7-F9F9C1F70F62}"/>
              </a:ext>
            </a:extLst>
          </p:cNvPr>
          <p:cNvSpPr txBox="1">
            <a:spLocks/>
          </p:cNvSpPr>
          <p:nvPr/>
        </p:nvSpPr>
        <p:spPr>
          <a:xfrm>
            <a:off x="1819656" y="3701351"/>
            <a:ext cx="5459544" cy="859535"/>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3200" b="1" dirty="0">
                <a:cs typeface="Microsoft Uighur" panose="02000000000000000000" pitchFamily="2" charset="-78"/>
              </a:rPr>
              <a:t>تحدي الفهم </a:t>
            </a:r>
          </a:p>
        </p:txBody>
      </p:sp>
      <p:pic>
        <p:nvPicPr>
          <p:cNvPr id="19" name="Google Shape;86;p130">
            <a:extLst>
              <a:ext uri="{FF2B5EF4-FFF2-40B4-BE49-F238E27FC236}">
                <a16:creationId xmlns:a16="http://schemas.microsoft.com/office/drawing/2014/main" id="{8632C26F-8A1A-7F90-316A-502682E54AB8}"/>
              </a:ext>
            </a:extLst>
          </p:cNvPr>
          <p:cNvPicPr>
            <a:picLocks noChangeAspect="1"/>
          </p:cNvPicPr>
          <p:nvPr/>
        </p:nvPicPr>
        <p:blipFill rotWithShape="1">
          <a:blip r:embed="rId2">
            <a:alphaModFix/>
          </a:blip>
          <a:srcRect/>
          <a:stretch/>
        </p:blipFill>
        <p:spPr>
          <a:xfrm>
            <a:off x="5718758" y="1603254"/>
            <a:ext cx="522580" cy="522580"/>
          </a:xfrm>
          <a:prstGeom prst="rect">
            <a:avLst/>
          </a:prstGeom>
          <a:noFill/>
          <a:ln>
            <a:noFill/>
          </a:ln>
        </p:spPr>
      </p:pic>
      <p:pic>
        <p:nvPicPr>
          <p:cNvPr id="4" name="Espace réservé pour une image  20">
            <a:extLst>
              <a:ext uri="{FF2B5EF4-FFF2-40B4-BE49-F238E27FC236}">
                <a16:creationId xmlns:a16="http://schemas.microsoft.com/office/drawing/2014/main" id="{7E2C230D-12A0-FA76-B7BB-C2E5C6294B08}"/>
              </a:ext>
            </a:extLst>
          </p:cNvPr>
          <p:cNvPicPr>
            <a:picLocks noChangeAspect="1"/>
          </p:cNvPicPr>
          <p:nvPr/>
        </p:nvPicPr>
        <p:blipFill rotWithShape="1">
          <a:blip r:embed="rId3">
            <a:extLst>
              <a:ext uri="{28A0092B-C50C-407E-A947-70E740481C1C}">
                <a14:useLocalDpi xmlns:a14="http://schemas.microsoft.com/office/drawing/2010/main" val="0"/>
              </a:ext>
            </a:extLst>
          </a:blip>
          <a:srcRect l="-7560" r="-7560"/>
          <a:stretch>
            <a:fillRect/>
          </a:stretch>
        </p:blipFill>
        <p:spPr>
          <a:xfrm>
            <a:off x="271147" y="2798064"/>
            <a:ext cx="715006" cy="715006"/>
          </a:xfrm>
          <a:prstGeom prst="rect">
            <a:avLst/>
          </a:prstGeom>
        </p:spPr>
      </p:pic>
    </p:spTree>
    <p:extLst>
      <p:ext uri="{BB962C8B-B14F-4D97-AF65-F5344CB8AC3E}">
        <p14:creationId xmlns:p14="http://schemas.microsoft.com/office/powerpoint/2010/main" val="4230427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48797FD2-BBCF-26C6-6D3B-447C48A230EB}"/>
            </a:ext>
          </a:extLst>
        </p:cNvPr>
        <p:cNvGrpSpPr/>
        <p:nvPr/>
      </p:nvGrpSpPr>
      <p:grpSpPr>
        <a:xfrm>
          <a:off x="0" y="0"/>
          <a:ext cx="0" cy="0"/>
          <a:chOff x="0" y="0"/>
          <a:chExt cx="0" cy="0"/>
        </a:xfrm>
      </p:grpSpPr>
      <p:pic>
        <p:nvPicPr>
          <p:cNvPr id="19" name="Espace réservé pour une image  18">
            <a:extLst>
              <a:ext uri="{FF2B5EF4-FFF2-40B4-BE49-F238E27FC236}">
                <a16:creationId xmlns:a16="http://schemas.microsoft.com/office/drawing/2014/main" id="{F997206A-521A-AFA1-D40C-95339827B72C}"/>
              </a:ext>
            </a:extLst>
          </p:cNvPr>
          <p:cNvPicPr>
            <a:picLocks noGrp="1" noChangeAspect="1"/>
          </p:cNvPicPr>
          <p:nvPr>
            <p:ph type="pic" idx="3"/>
          </p:nvPr>
        </p:nvPicPr>
        <p:blipFill rotWithShape="1">
          <a:blip r:embed="rId3">
            <a:extLst>
              <a:ext uri="{28A0092B-C50C-407E-A947-70E740481C1C}">
                <a14:useLocalDpi xmlns:a14="http://schemas.microsoft.com/office/drawing/2010/main" val="0"/>
              </a:ext>
            </a:extLst>
          </a:blip>
          <a:srcRect/>
          <a:stretch>
            <a:fillRect/>
          </a:stretch>
        </p:blipFill>
        <p:spPr>
          <a:xfrm>
            <a:off x="7945017" y="693861"/>
            <a:ext cx="782264" cy="782264"/>
          </a:xfrm>
        </p:spPr>
      </p:pic>
      <p:pic>
        <p:nvPicPr>
          <p:cNvPr id="3" name="Image 2">
            <a:extLst>
              <a:ext uri="{FF2B5EF4-FFF2-40B4-BE49-F238E27FC236}">
                <a16:creationId xmlns:a16="http://schemas.microsoft.com/office/drawing/2014/main" id="{22BE310E-7453-AF99-3447-B25B5111923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13" name="Rectangle 12">
            <a:extLst>
              <a:ext uri="{FF2B5EF4-FFF2-40B4-BE49-F238E27FC236}">
                <a16:creationId xmlns:a16="http://schemas.microsoft.com/office/drawing/2014/main" id="{19F1036E-BB6F-3593-1527-52F7E38A66D6}"/>
              </a:ext>
            </a:extLst>
          </p:cNvPr>
          <p:cNvSpPr>
            <a:spLocks/>
          </p:cNvSpPr>
          <p:nvPr/>
        </p:nvSpPr>
        <p:spPr>
          <a:xfrm>
            <a:off x="6231613"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CF856D38-9F55-896A-4AC4-6291CA0719C9}"/>
              </a:ext>
            </a:extLst>
          </p:cNvPr>
          <p:cNvSpPr>
            <a:spLocks/>
          </p:cNvSpPr>
          <p:nvPr/>
        </p:nvSpPr>
        <p:spPr>
          <a:xfrm>
            <a:off x="2571278"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15" name="Rectangle 14">
            <a:extLst>
              <a:ext uri="{FF2B5EF4-FFF2-40B4-BE49-F238E27FC236}">
                <a16:creationId xmlns:a16="http://schemas.microsoft.com/office/drawing/2014/main" id="{C8889E1F-5A02-7271-C805-B990E491D38F}"/>
              </a:ext>
            </a:extLst>
          </p:cNvPr>
          <p:cNvSpPr>
            <a:spLocks/>
          </p:cNvSpPr>
          <p:nvPr/>
        </p:nvSpPr>
        <p:spPr>
          <a:xfrm>
            <a:off x="4449241"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1</a:t>
            </a:r>
          </a:p>
        </p:txBody>
      </p:sp>
      <p:sp>
        <p:nvSpPr>
          <p:cNvPr id="16" name="Rectangle 15">
            <a:extLst>
              <a:ext uri="{FF2B5EF4-FFF2-40B4-BE49-F238E27FC236}">
                <a16:creationId xmlns:a16="http://schemas.microsoft.com/office/drawing/2014/main" id="{DE3CC0E6-14EB-60EC-CEA7-E3C916CAE2FF}"/>
              </a:ext>
            </a:extLst>
          </p:cNvPr>
          <p:cNvSpPr>
            <a:spLocks/>
          </p:cNvSpPr>
          <p:nvPr/>
        </p:nvSpPr>
        <p:spPr>
          <a:xfrm>
            <a:off x="632373" y="160889"/>
            <a:ext cx="142158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7" name="Image 16">
            <a:extLst>
              <a:ext uri="{FF2B5EF4-FFF2-40B4-BE49-F238E27FC236}">
                <a16:creationId xmlns:a16="http://schemas.microsoft.com/office/drawing/2014/main" id="{A5341FB8-1358-BF61-7719-04B9C9EF97E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8" name="Image 17">
            <a:extLst>
              <a:ext uri="{FF2B5EF4-FFF2-40B4-BE49-F238E27FC236}">
                <a16:creationId xmlns:a16="http://schemas.microsoft.com/office/drawing/2014/main" id="{EC1A6744-C85C-5FDE-2F29-F85B6C766C0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0" name="Image 19">
            <a:extLst>
              <a:ext uri="{FF2B5EF4-FFF2-40B4-BE49-F238E27FC236}">
                <a16:creationId xmlns:a16="http://schemas.microsoft.com/office/drawing/2014/main" id="{1FFBB083-55B9-4CEC-FFF7-F88B84075EF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6" name="Google Shape;1342;p12">
            <a:extLst>
              <a:ext uri="{FF2B5EF4-FFF2-40B4-BE49-F238E27FC236}">
                <a16:creationId xmlns:a16="http://schemas.microsoft.com/office/drawing/2014/main" id="{5166BA4B-524E-33DE-4893-4499272B9318}"/>
              </a:ext>
            </a:extLst>
          </p:cNvPr>
          <p:cNvSpPr txBox="1">
            <a:spLocks noGrp="1"/>
          </p:cNvSpPr>
          <p:nvPr>
            <p:ph type="title"/>
          </p:nvPr>
        </p:nvSpPr>
        <p:spPr>
          <a:xfrm>
            <a:off x="345743" y="778993"/>
            <a:ext cx="7199418"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 في حصة اليوم، ستتدربون على الإجابة بسرعة  عن أسئلة للفهم على شكل اختيار من متعدد.</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57691415-7B13-4D55-142B-727D7115D810}"/>
              </a:ext>
            </a:extLst>
          </p:cNvPr>
          <p:cNvPicPr>
            <a:picLocks noChangeAspect="1"/>
          </p:cNvPicPr>
          <p:nvPr/>
        </p:nvPicPr>
        <p:blipFill>
          <a:blip r:embed="rId8"/>
          <a:stretch>
            <a:fillRect/>
          </a:stretch>
        </p:blipFill>
        <p:spPr>
          <a:xfrm>
            <a:off x="5490738" y="2393208"/>
            <a:ext cx="2640266" cy="391414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21364C38-2F75-1F36-5F1B-64DED7508BA1}"/>
              </a:ext>
            </a:extLst>
          </p:cNvPr>
          <p:cNvPicPr>
            <a:picLocks noChangeAspect="1"/>
          </p:cNvPicPr>
          <p:nvPr/>
        </p:nvPicPr>
        <p:blipFill>
          <a:blip r:embed="rId9"/>
          <a:stretch>
            <a:fillRect/>
          </a:stretch>
        </p:blipFill>
        <p:spPr>
          <a:xfrm>
            <a:off x="4356548" y="2071684"/>
            <a:ext cx="2851161" cy="416478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Image 4">
            <a:extLst>
              <a:ext uri="{FF2B5EF4-FFF2-40B4-BE49-F238E27FC236}">
                <a16:creationId xmlns:a16="http://schemas.microsoft.com/office/drawing/2014/main" id="{3D3AF811-E048-57F6-166B-05114FCFFEB2}"/>
              </a:ext>
            </a:extLst>
          </p:cNvPr>
          <p:cNvPicPr>
            <a:picLocks noChangeAspect="1"/>
          </p:cNvPicPr>
          <p:nvPr/>
        </p:nvPicPr>
        <p:blipFill>
          <a:blip r:embed="rId10"/>
          <a:stretch>
            <a:fillRect/>
          </a:stretch>
        </p:blipFill>
        <p:spPr>
          <a:xfrm>
            <a:off x="3271269" y="1982018"/>
            <a:ext cx="2966146" cy="434411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Image 7">
            <a:extLst>
              <a:ext uri="{FF2B5EF4-FFF2-40B4-BE49-F238E27FC236}">
                <a16:creationId xmlns:a16="http://schemas.microsoft.com/office/drawing/2014/main" id="{848290F2-0C06-4909-6526-8D6AF35CE7D8}"/>
              </a:ext>
            </a:extLst>
          </p:cNvPr>
          <p:cNvPicPr>
            <a:picLocks noChangeAspect="1"/>
          </p:cNvPicPr>
          <p:nvPr/>
        </p:nvPicPr>
        <p:blipFill>
          <a:blip r:embed="rId11"/>
          <a:stretch>
            <a:fillRect/>
          </a:stretch>
        </p:blipFill>
        <p:spPr>
          <a:xfrm>
            <a:off x="2533584" y="1821522"/>
            <a:ext cx="2793258" cy="423518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Image 8">
            <a:extLst>
              <a:ext uri="{FF2B5EF4-FFF2-40B4-BE49-F238E27FC236}">
                <a16:creationId xmlns:a16="http://schemas.microsoft.com/office/drawing/2014/main" id="{1DF874AA-E3D9-8363-4DE5-2BBFC53A1C03}"/>
              </a:ext>
            </a:extLst>
          </p:cNvPr>
          <p:cNvPicPr>
            <a:picLocks noChangeAspect="1"/>
          </p:cNvPicPr>
          <p:nvPr/>
        </p:nvPicPr>
        <p:blipFill>
          <a:blip r:embed="rId12"/>
          <a:stretch>
            <a:fillRect/>
          </a:stretch>
        </p:blipFill>
        <p:spPr>
          <a:xfrm>
            <a:off x="1623011" y="1660718"/>
            <a:ext cx="2857748" cy="425232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044351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500"/>
                                        <p:tgtEl>
                                          <p:spTgt spid="8"/>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right)">
                                      <p:cBhvr>
                                        <p:cTn id="15" dur="500"/>
                                        <p:tgtEl>
                                          <p:spTgt spid="5"/>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500"/>
                                        <p:tgtEl>
                                          <p:spTgt spid="4"/>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righ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734E7026-3CC8-DFA3-02F5-D3FF3D6A52B8}"/>
            </a:ext>
          </a:extLst>
        </p:cNvPr>
        <p:cNvGrpSpPr/>
        <p:nvPr/>
      </p:nvGrpSpPr>
      <p:grpSpPr>
        <a:xfrm>
          <a:off x="0" y="0"/>
          <a:ext cx="0" cy="0"/>
          <a:chOff x="0" y="0"/>
          <a:chExt cx="0" cy="0"/>
        </a:xfrm>
      </p:grpSpPr>
      <p:pic>
        <p:nvPicPr>
          <p:cNvPr id="19" name="Espace réservé pour une image  18">
            <a:extLst>
              <a:ext uri="{FF2B5EF4-FFF2-40B4-BE49-F238E27FC236}">
                <a16:creationId xmlns:a16="http://schemas.microsoft.com/office/drawing/2014/main" id="{EE7DA19E-F73E-B413-D786-69D470D94FCE}"/>
              </a:ext>
            </a:extLst>
          </p:cNvPr>
          <p:cNvPicPr>
            <a:picLocks noGrp="1" noChangeAspect="1"/>
          </p:cNvPicPr>
          <p:nvPr>
            <p:ph type="pic" idx="3"/>
          </p:nvPr>
        </p:nvPicPr>
        <p:blipFill rotWithShape="1">
          <a:blip r:embed="rId3">
            <a:extLst>
              <a:ext uri="{28A0092B-C50C-407E-A947-70E740481C1C}">
                <a14:useLocalDpi xmlns:a14="http://schemas.microsoft.com/office/drawing/2010/main" val="0"/>
              </a:ext>
            </a:extLst>
          </a:blip>
          <a:srcRect/>
          <a:stretch>
            <a:fillRect/>
          </a:stretch>
        </p:blipFill>
        <p:spPr>
          <a:xfrm>
            <a:off x="7945017" y="693861"/>
            <a:ext cx="782264" cy="782264"/>
          </a:xfrm>
        </p:spPr>
      </p:pic>
      <p:pic>
        <p:nvPicPr>
          <p:cNvPr id="3" name="Image 2">
            <a:extLst>
              <a:ext uri="{FF2B5EF4-FFF2-40B4-BE49-F238E27FC236}">
                <a16:creationId xmlns:a16="http://schemas.microsoft.com/office/drawing/2014/main" id="{75530900-559A-F60F-C113-C38A4C814D2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13" name="Rectangle 12">
            <a:extLst>
              <a:ext uri="{FF2B5EF4-FFF2-40B4-BE49-F238E27FC236}">
                <a16:creationId xmlns:a16="http://schemas.microsoft.com/office/drawing/2014/main" id="{31685B34-CFD9-37EF-EE64-1EB099C8B710}"/>
              </a:ext>
            </a:extLst>
          </p:cNvPr>
          <p:cNvSpPr>
            <a:spLocks/>
          </p:cNvSpPr>
          <p:nvPr/>
        </p:nvSpPr>
        <p:spPr>
          <a:xfrm>
            <a:off x="6231613"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92ED4539-D437-4056-18BF-B0AF2EEEC186}"/>
              </a:ext>
            </a:extLst>
          </p:cNvPr>
          <p:cNvSpPr>
            <a:spLocks/>
          </p:cNvSpPr>
          <p:nvPr/>
        </p:nvSpPr>
        <p:spPr>
          <a:xfrm>
            <a:off x="2571278"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15" name="Rectangle 14">
            <a:extLst>
              <a:ext uri="{FF2B5EF4-FFF2-40B4-BE49-F238E27FC236}">
                <a16:creationId xmlns:a16="http://schemas.microsoft.com/office/drawing/2014/main" id="{F48FAEB1-8A11-AE7B-6708-20BF2409C14C}"/>
              </a:ext>
            </a:extLst>
          </p:cNvPr>
          <p:cNvSpPr>
            <a:spLocks/>
          </p:cNvSpPr>
          <p:nvPr/>
        </p:nvSpPr>
        <p:spPr>
          <a:xfrm>
            <a:off x="4449241"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1</a:t>
            </a:r>
          </a:p>
        </p:txBody>
      </p:sp>
      <p:sp>
        <p:nvSpPr>
          <p:cNvPr id="16" name="Rectangle 15">
            <a:extLst>
              <a:ext uri="{FF2B5EF4-FFF2-40B4-BE49-F238E27FC236}">
                <a16:creationId xmlns:a16="http://schemas.microsoft.com/office/drawing/2014/main" id="{701FB731-AB78-632D-0A19-4E300D9615DF}"/>
              </a:ext>
            </a:extLst>
          </p:cNvPr>
          <p:cNvSpPr>
            <a:spLocks/>
          </p:cNvSpPr>
          <p:nvPr/>
        </p:nvSpPr>
        <p:spPr>
          <a:xfrm>
            <a:off x="632373" y="160889"/>
            <a:ext cx="142158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7" name="Image 16">
            <a:extLst>
              <a:ext uri="{FF2B5EF4-FFF2-40B4-BE49-F238E27FC236}">
                <a16:creationId xmlns:a16="http://schemas.microsoft.com/office/drawing/2014/main" id="{354755AB-258E-C82A-9E02-EDF857701FD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8" name="Image 17">
            <a:extLst>
              <a:ext uri="{FF2B5EF4-FFF2-40B4-BE49-F238E27FC236}">
                <a16:creationId xmlns:a16="http://schemas.microsoft.com/office/drawing/2014/main" id="{79EF51D6-1B90-6FCD-BB5C-4BB4C47E4DE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0" name="Image 19">
            <a:extLst>
              <a:ext uri="{FF2B5EF4-FFF2-40B4-BE49-F238E27FC236}">
                <a16:creationId xmlns:a16="http://schemas.microsoft.com/office/drawing/2014/main" id="{AB161C95-4C75-6DBC-ACE7-DEAD0DCD782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5" name="Google Shape;1342;p12">
            <a:extLst>
              <a:ext uri="{FF2B5EF4-FFF2-40B4-BE49-F238E27FC236}">
                <a16:creationId xmlns:a16="http://schemas.microsoft.com/office/drawing/2014/main" id="{E3E80F9A-25F1-C50D-CFF9-9B2A31DCAF59}"/>
              </a:ext>
            </a:extLst>
          </p:cNvPr>
          <p:cNvSpPr txBox="1">
            <a:spLocks noGrp="1"/>
          </p:cNvSpPr>
          <p:nvPr>
            <p:ph type="title"/>
          </p:nvPr>
        </p:nvSpPr>
        <p:spPr>
          <a:xfrm>
            <a:off x="345743" y="778993"/>
            <a:ext cx="7199418"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خذوا ألواحكم.</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8" name="Image 7" descr="Une image contenant capture d’écran, Rectangle, carré&#10;&#10;Le contenu généré par l’IA peut être incorrect.">
            <a:extLst>
              <a:ext uri="{FF2B5EF4-FFF2-40B4-BE49-F238E27FC236}">
                <a16:creationId xmlns:a16="http://schemas.microsoft.com/office/drawing/2014/main" id="{69B3A29D-58C5-B37E-2F90-9E1AF37842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08845" y="2268939"/>
            <a:ext cx="3237931" cy="3237931"/>
          </a:xfrm>
          <a:prstGeom prst="rect">
            <a:avLst/>
          </a:prstGeom>
        </p:spPr>
      </p:pic>
    </p:spTree>
    <p:extLst>
      <p:ext uri="{BB962C8B-B14F-4D97-AF65-F5344CB8AC3E}">
        <p14:creationId xmlns:p14="http://schemas.microsoft.com/office/powerpoint/2010/main" val="3982527290"/>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DA3DDF0C-AE24-280D-DF21-ED6C48D8FADD}"/>
            </a:ext>
          </a:extLst>
        </p:cNvPr>
        <p:cNvGrpSpPr/>
        <p:nvPr/>
      </p:nvGrpSpPr>
      <p:grpSpPr>
        <a:xfrm>
          <a:off x="0" y="0"/>
          <a:ext cx="0" cy="0"/>
          <a:chOff x="0" y="0"/>
          <a:chExt cx="0" cy="0"/>
        </a:xfrm>
      </p:grpSpPr>
      <p:sp>
        <p:nvSpPr>
          <p:cNvPr id="1342" name="Google Shape;1342;p12">
            <a:extLst>
              <a:ext uri="{FF2B5EF4-FFF2-40B4-BE49-F238E27FC236}">
                <a16:creationId xmlns:a16="http://schemas.microsoft.com/office/drawing/2014/main" id="{CF6C2644-A53C-4BE0-F4ED-363B57664765}"/>
              </a:ext>
            </a:extLst>
          </p:cNvPr>
          <p:cNvSpPr txBox="1">
            <a:spLocks noGrp="1"/>
          </p:cNvSpPr>
          <p:nvPr>
            <p:ph type="title"/>
          </p:nvPr>
        </p:nvSpPr>
        <p:spPr>
          <a:xfrm>
            <a:off x="209266" y="756000"/>
            <a:ext cx="7263107"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اقرؤوا  السؤال وحددوا المطلوب. سأعرض عليكم النص. عليكم إيجاد الجواب قبل اختفاء النص. </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E6CB90F4-5AFB-E24B-B099-E1D462294054}"/>
              </a:ext>
            </a:extLst>
          </p:cNvPr>
          <p:cNvPicPr>
            <a:picLocks noGrp="1" noChangeAspect="1"/>
          </p:cNvPicPr>
          <p:nvPr>
            <p:ph type="pic" idx="3"/>
          </p:nvPr>
        </p:nvPicPr>
        <p:blipFill rotWithShape="1">
          <a:blip r:embed="rId3">
            <a:extLst>
              <a:ext uri="{28A0092B-C50C-407E-A947-70E740481C1C}">
                <a14:useLocalDpi xmlns:a14="http://schemas.microsoft.com/office/drawing/2010/main" val="0"/>
              </a:ext>
            </a:extLst>
          </a:blip>
          <a:srcRect/>
          <a:stretch>
            <a:fillRect/>
          </a:stretch>
        </p:blipFill>
        <p:spPr>
          <a:xfrm>
            <a:off x="7945017" y="693861"/>
            <a:ext cx="782264" cy="782264"/>
          </a:xfrm>
        </p:spPr>
      </p:pic>
      <p:sp>
        <p:nvSpPr>
          <p:cNvPr id="2" name="Google Shape;1508;p66">
            <a:extLst>
              <a:ext uri="{FF2B5EF4-FFF2-40B4-BE49-F238E27FC236}">
                <a16:creationId xmlns:a16="http://schemas.microsoft.com/office/drawing/2014/main" id="{F0670C19-76F5-4E30-2DDD-619CB0C6E36A}"/>
              </a:ext>
            </a:extLst>
          </p:cNvPr>
          <p:cNvSpPr txBox="1"/>
          <p:nvPr/>
        </p:nvSpPr>
        <p:spPr>
          <a:xfrm>
            <a:off x="1661532" y="1498530"/>
            <a:ext cx="5382412" cy="144650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ماهِيَ ٱلتَّشْبيهاتُ ٱلَّتي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ٱسْتَعْمَلَها</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ياسينُ لِيَصِفَ ٱلْأَجْواءَ داخِلَ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ٱلْمَصْنَعِ</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a:t>
            </a:r>
          </a:p>
        </p:txBody>
      </p:sp>
      <p:grpSp>
        <p:nvGrpSpPr>
          <p:cNvPr id="13" name="Groupe 12">
            <a:extLst>
              <a:ext uri="{FF2B5EF4-FFF2-40B4-BE49-F238E27FC236}">
                <a16:creationId xmlns:a16="http://schemas.microsoft.com/office/drawing/2014/main" id="{DE0431E4-7AE3-3A0A-1FE8-A59694B12BDE}"/>
              </a:ext>
            </a:extLst>
          </p:cNvPr>
          <p:cNvGrpSpPr/>
          <p:nvPr/>
        </p:nvGrpSpPr>
        <p:grpSpPr>
          <a:xfrm>
            <a:off x="1219200" y="4783995"/>
            <a:ext cx="6956250" cy="779458"/>
            <a:chOff x="682640" y="2740490"/>
            <a:chExt cx="6956250" cy="779458"/>
          </a:xfrm>
        </p:grpSpPr>
        <p:sp>
          <p:nvSpPr>
            <p:cNvPr id="14" name="Rectangle : coins arrondis 13">
              <a:extLst>
                <a:ext uri="{FF2B5EF4-FFF2-40B4-BE49-F238E27FC236}">
                  <a16:creationId xmlns:a16="http://schemas.microsoft.com/office/drawing/2014/main" id="{F2191A72-C645-AC95-F2A8-4A8D2AB70099}"/>
                </a:ext>
              </a:extLst>
            </p:cNvPr>
            <p:cNvSpPr/>
            <p:nvPr/>
          </p:nvSpPr>
          <p:spPr>
            <a:xfrm>
              <a:off x="682640" y="2753032"/>
              <a:ext cx="652440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ضَوْءٌ بُرْتُقالِيٌّ يُشْبِهُ ٱلْغُروبَ.</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5" name="Rectangle 14">
              <a:extLst>
                <a:ext uri="{FF2B5EF4-FFF2-40B4-BE49-F238E27FC236}">
                  <a16:creationId xmlns:a16="http://schemas.microsoft.com/office/drawing/2014/main" id="{D0C57C10-D65C-916A-7711-D64E109CF711}"/>
                </a:ext>
              </a:extLst>
            </p:cNvPr>
            <p:cNvSpPr/>
            <p:nvPr/>
          </p:nvSpPr>
          <p:spPr>
            <a:xfrm>
              <a:off x="7098890" y="2740490"/>
              <a:ext cx="540000" cy="540000"/>
            </a:xfrm>
            <a:prstGeom prst="rect">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ج</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16" name="Groupe 15">
            <a:extLst>
              <a:ext uri="{FF2B5EF4-FFF2-40B4-BE49-F238E27FC236}">
                <a16:creationId xmlns:a16="http://schemas.microsoft.com/office/drawing/2014/main" id="{72F329F6-9D94-1461-D5A7-6EFEED6A41A6}"/>
              </a:ext>
            </a:extLst>
          </p:cNvPr>
          <p:cNvGrpSpPr/>
          <p:nvPr/>
        </p:nvGrpSpPr>
        <p:grpSpPr>
          <a:xfrm>
            <a:off x="1219200" y="3911633"/>
            <a:ext cx="6956250" cy="779458"/>
            <a:chOff x="682640" y="2740490"/>
            <a:chExt cx="6956250" cy="779458"/>
          </a:xfrm>
        </p:grpSpPr>
        <p:sp>
          <p:nvSpPr>
            <p:cNvPr id="17" name="Rectangle : coins arrondis 16">
              <a:extLst>
                <a:ext uri="{FF2B5EF4-FFF2-40B4-BE49-F238E27FC236}">
                  <a16:creationId xmlns:a16="http://schemas.microsoft.com/office/drawing/2014/main" id="{DD44086D-7401-6E39-6DEA-9115D5B62DAB}"/>
                </a:ext>
              </a:extLst>
            </p:cNvPr>
            <p:cNvSpPr/>
            <p:nvPr/>
          </p:nvSpPr>
          <p:spPr>
            <a:xfrm>
              <a:off x="682640" y="2753032"/>
              <a:ext cx="6524406"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خَوْدَةٌ</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كَبيرَةٌ كَأَنَّها رَأْسُ وَحْشٍ عِمْلاقٍ.</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8" name="Rectangle 17">
              <a:extLst>
                <a:ext uri="{FF2B5EF4-FFF2-40B4-BE49-F238E27FC236}">
                  <a16:creationId xmlns:a16="http://schemas.microsoft.com/office/drawing/2014/main" id="{00FB8189-2A60-FF3A-454A-2DA0EEC0F0CF}"/>
                </a:ext>
              </a:extLst>
            </p:cNvPr>
            <p:cNvSpPr/>
            <p:nvPr/>
          </p:nvSpPr>
          <p:spPr>
            <a:xfrm>
              <a:off x="7098890" y="2740490"/>
              <a:ext cx="540000" cy="540000"/>
            </a:xfrm>
            <a:prstGeom prst="rect">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ب</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20" name="Groupe 19">
            <a:extLst>
              <a:ext uri="{FF2B5EF4-FFF2-40B4-BE49-F238E27FC236}">
                <a16:creationId xmlns:a16="http://schemas.microsoft.com/office/drawing/2014/main" id="{B0FD6C8A-7046-12D4-C15D-E1CB7C467B92}"/>
              </a:ext>
            </a:extLst>
          </p:cNvPr>
          <p:cNvGrpSpPr/>
          <p:nvPr/>
        </p:nvGrpSpPr>
        <p:grpSpPr>
          <a:xfrm>
            <a:off x="1219200" y="3039271"/>
            <a:ext cx="6945915" cy="779458"/>
            <a:chOff x="1368562" y="2740490"/>
            <a:chExt cx="6270328" cy="779458"/>
          </a:xfrm>
        </p:grpSpPr>
        <p:sp>
          <p:nvSpPr>
            <p:cNvPr id="21" name="Rectangle : coins arrondis 20">
              <a:extLst>
                <a:ext uri="{FF2B5EF4-FFF2-40B4-BE49-F238E27FC236}">
                  <a16:creationId xmlns:a16="http://schemas.microsoft.com/office/drawing/2014/main" id="{D9D05892-9007-6393-A1B7-1AAF8D75CF9D}"/>
                </a:ext>
              </a:extLst>
            </p:cNvPr>
            <p:cNvSpPr/>
            <p:nvPr/>
          </p:nvSpPr>
          <p:spPr>
            <a:xfrm>
              <a:off x="1368562" y="2753032"/>
              <a:ext cx="5838484"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كُتَلٌ رَمادِيَّةٌ كَ ٱلصُّخورِ.</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2" name="Rectangle 21">
              <a:extLst>
                <a:ext uri="{FF2B5EF4-FFF2-40B4-BE49-F238E27FC236}">
                  <a16:creationId xmlns:a16="http://schemas.microsoft.com/office/drawing/2014/main" id="{E07BB402-DF58-C317-4EE9-7570B88EC90C}"/>
                </a:ext>
              </a:extLst>
            </p:cNvPr>
            <p:cNvSpPr/>
            <p:nvPr/>
          </p:nvSpPr>
          <p:spPr>
            <a:xfrm>
              <a:off x="7098890" y="2740490"/>
              <a:ext cx="540000" cy="540000"/>
            </a:xfrm>
            <a:prstGeom prst="rect">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أ</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23" name="Groupe 22">
            <a:extLst>
              <a:ext uri="{FF2B5EF4-FFF2-40B4-BE49-F238E27FC236}">
                <a16:creationId xmlns:a16="http://schemas.microsoft.com/office/drawing/2014/main" id="{C94EDE53-16C3-2CC7-805F-684B281806A9}"/>
              </a:ext>
            </a:extLst>
          </p:cNvPr>
          <p:cNvGrpSpPr/>
          <p:nvPr/>
        </p:nvGrpSpPr>
        <p:grpSpPr>
          <a:xfrm>
            <a:off x="1219200" y="5681441"/>
            <a:ext cx="6956250" cy="779458"/>
            <a:chOff x="682640" y="2740490"/>
            <a:chExt cx="6956250" cy="779458"/>
          </a:xfrm>
        </p:grpSpPr>
        <p:sp>
          <p:nvSpPr>
            <p:cNvPr id="24" name="Rectangle : coins arrondis 23">
              <a:extLst>
                <a:ext uri="{FF2B5EF4-FFF2-40B4-BE49-F238E27FC236}">
                  <a16:creationId xmlns:a16="http://schemas.microsoft.com/office/drawing/2014/main" id="{98EAC7F5-B4B4-276C-987E-ECC1E841E185}"/>
                </a:ext>
              </a:extLst>
            </p:cNvPr>
            <p:cNvSpPr/>
            <p:nvPr/>
          </p:nvSpPr>
          <p:spPr>
            <a:xfrm>
              <a:off x="682640" y="2753032"/>
              <a:ext cx="652440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بُخارٌ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يَت</a:t>
              </a:r>
              <a:r>
                <a:rPr lang="ar-MA" sz="3600" b="1" kern="0"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sym typeface="Arial"/>
                </a:rPr>
                <a:t>َصاعَدُ </a:t>
              </a:r>
              <a:r>
                <a:rPr lang="ar-MA" sz="3600" b="1" kern="0"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sym typeface="Arial"/>
                </a:rPr>
                <a:t>كَٱلْغُيومِ</a:t>
              </a:r>
              <a:r>
                <a:rPr lang="ar-MA" sz="3600" b="1" kern="0"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sym typeface="Arial"/>
                </a:rPr>
                <a:t> ٱلْبَيْضاءِ.</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Rectangle 24">
              <a:extLst>
                <a:ext uri="{FF2B5EF4-FFF2-40B4-BE49-F238E27FC236}">
                  <a16:creationId xmlns:a16="http://schemas.microsoft.com/office/drawing/2014/main" id="{6A48745F-E8ED-8151-2F66-76DE5B7151A5}"/>
                </a:ext>
              </a:extLst>
            </p:cNvPr>
            <p:cNvSpPr/>
            <p:nvPr/>
          </p:nvSpPr>
          <p:spPr>
            <a:xfrm>
              <a:off x="7098890" y="2740490"/>
              <a:ext cx="540000" cy="540000"/>
            </a:xfrm>
            <a:prstGeom prst="rect">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د</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pic>
        <p:nvPicPr>
          <p:cNvPr id="3" name="Image 2">
            <a:extLst>
              <a:ext uri="{FF2B5EF4-FFF2-40B4-BE49-F238E27FC236}">
                <a16:creationId xmlns:a16="http://schemas.microsoft.com/office/drawing/2014/main" id="{477A3CE4-DC37-6C7E-4FB1-407241A286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4" name="Rectangle 3">
            <a:extLst>
              <a:ext uri="{FF2B5EF4-FFF2-40B4-BE49-F238E27FC236}">
                <a16:creationId xmlns:a16="http://schemas.microsoft.com/office/drawing/2014/main" id="{B19B736C-E056-C08E-0F09-EE90375AF42C}"/>
              </a:ext>
            </a:extLst>
          </p:cNvPr>
          <p:cNvSpPr>
            <a:spLocks/>
          </p:cNvSpPr>
          <p:nvPr/>
        </p:nvSpPr>
        <p:spPr>
          <a:xfrm>
            <a:off x="6231613"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5" name="Rectangle 4">
            <a:extLst>
              <a:ext uri="{FF2B5EF4-FFF2-40B4-BE49-F238E27FC236}">
                <a16:creationId xmlns:a16="http://schemas.microsoft.com/office/drawing/2014/main" id="{EEF221B6-E099-294D-710A-1C258CD25614}"/>
              </a:ext>
            </a:extLst>
          </p:cNvPr>
          <p:cNvSpPr>
            <a:spLocks/>
          </p:cNvSpPr>
          <p:nvPr/>
        </p:nvSpPr>
        <p:spPr>
          <a:xfrm>
            <a:off x="2571278"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6" name="Rectangle 5">
            <a:extLst>
              <a:ext uri="{FF2B5EF4-FFF2-40B4-BE49-F238E27FC236}">
                <a16:creationId xmlns:a16="http://schemas.microsoft.com/office/drawing/2014/main" id="{D99E215C-CAA4-C7AD-4B76-1428001EAF8E}"/>
              </a:ext>
            </a:extLst>
          </p:cNvPr>
          <p:cNvSpPr>
            <a:spLocks/>
          </p:cNvSpPr>
          <p:nvPr/>
        </p:nvSpPr>
        <p:spPr>
          <a:xfrm>
            <a:off x="4449241"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1</a:t>
            </a:r>
          </a:p>
        </p:txBody>
      </p:sp>
      <p:sp>
        <p:nvSpPr>
          <p:cNvPr id="7" name="Rectangle 6">
            <a:extLst>
              <a:ext uri="{FF2B5EF4-FFF2-40B4-BE49-F238E27FC236}">
                <a16:creationId xmlns:a16="http://schemas.microsoft.com/office/drawing/2014/main" id="{6838DF62-5872-5622-275E-AA92C12AE390}"/>
              </a:ext>
            </a:extLst>
          </p:cNvPr>
          <p:cNvSpPr>
            <a:spLocks/>
          </p:cNvSpPr>
          <p:nvPr/>
        </p:nvSpPr>
        <p:spPr>
          <a:xfrm>
            <a:off x="632373" y="160889"/>
            <a:ext cx="142158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8" name="Image 7">
            <a:extLst>
              <a:ext uri="{FF2B5EF4-FFF2-40B4-BE49-F238E27FC236}">
                <a16:creationId xmlns:a16="http://schemas.microsoft.com/office/drawing/2014/main" id="{6CA2CF72-628E-C57E-1EDD-C5DB97ADB89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9" name="Image 8">
            <a:extLst>
              <a:ext uri="{FF2B5EF4-FFF2-40B4-BE49-F238E27FC236}">
                <a16:creationId xmlns:a16="http://schemas.microsoft.com/office/drawing/2014/main" id="{E43C7969-DCC1-0DAF-5CB8-DA3DD614B52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0" name="Image 9">
            <a:extLst>
              <a:ext uri="{FF2B5EF4-FFF2-40B4-BE49-F238E27FC236}">
                <a16:creationId xmlns:a16="http://schemas.microsoft.com/office/drawing/2014/main" id="{9F212C94-4FA1-1E9C-DC5D-6E34D6938DA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Tree>
    <p:extLst>
      <p:ext uri="{BB962C8B-B14F-4D97-AF65-F5344CB8AC3E}">
        <p14:creationId xmlns:p14="http://schemas.microsoft.com/office/powerpoint/2010/main" val="264999710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57"/>
        <p:cNvGrpSpPr/>
        <p:nvPr/>
      </p:nvGrpSpPr>
      <p:grpSpPr>
        <a:xfrm>
          <a:off x="0" y="0"/>
          <a:ext cx="0" cy="0"/>
          <a:chOff x="0" y="0"/>
          <a:chExt cx="0" cy="0"/>
        </a:xfrm>
      </p:grpSpPr>
      <p:sp>
        <p:nvSpPr>
          <p:cNvPr id="1358" name="Google Shape;1358;p13"/>
          <p:cNvSpPr txBox="1">
            <a:spLocks noGrp="1"/>
          </p:cNvSpPr>
          <p:nvPr>
            <p:ph type="title"/>
          </p:nvPr>
        </p:nvSpPr>
        <p:spPr>
          <a:xfrm>
            <a:off x="475701" y="771779"/>
            <a:ext cx="7103769"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انتبهوا سيختفي النص بعد 30 ثانية. من وجد الجواب يحتفظ به لنفسه.</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0AD686BD-48D7-FB37-D6CA-13DAF6863A9F}"/>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2" name="Image 1">
            <a:extLst>
              <a:ext uri="{FF2B5EF4-FFF2-40B4-BE49-F238E27FC236}">
                <a16:creationId xmlns:a16="http://schemas.microsoft.com/office/drawing/2014/main" id="{475267AD-CCBF-9FCA-02B6-7ABE80B727B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4AEF1125-5904-73B9-AFF3-C8B9802F9412}"/>
              </a:ext>
            </a:extLst>
          </p:cNvPr>
          <p:cNvSpPr>
            <a:spLocks/>
          </p:cNvSpPr>
          <p:nvPr/>
        </p:nvSpPr>
        <p:spPr>
          <a:xfrm>
            <a:off x="6231613"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6" name="Rectangle 5">
            <a:extLst>
              <a:ext uri="{FF2B5EF4-FFF2-40B4-BE49-F238E27FC236}">
                <a16:creationId xmlns:a16="http://schemas.microsoft.com/office/drawing/2014/main" id="{115F70B8-F668-EAAD-AFCE-E41849B5DAEC}"/>
              </a:ext>
            </a:extLst>
          </p:cNvPr>
          <p:cNvSpPr>
            <a:spLocks/>
          </p:cNvSpPr>
          <p:nvPr/>
        </p:nvSpPr>
        <p:spPr>
          <a:xfrm>
            <a:off x="2571278"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7" name="Rectangle 6">
            <a:extLst>
              <a:ext uri="{FF2B5EF4-FFF2-40B4-BE49-F238E27FC236}">
                <a16:creationId xmlns:a16="http://schemas.microsoft.com/office/drawing/2014/main" id="{0BB1AE48-14DE-BC90-B1BE-62C8E032AAAF}"/>
              </a:ext>
            </a:extLst>
          </p:cNvPr>
          <p:cNvSpPr>
            <a:spLocks/>
          </p:cNvSpPr>
          <p:nvPr/>
        </p:nvSpPr>
        <p:spPr>
          <a:xfrm>
            <a:off x="4449241"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1</a:t>
            </a:r>
          </a:p>
        </p:txBody>
      </p:sp>
      <p:sp>
        <p:nvSpPr>
          <p:cNvPr id="8" name="Rectangle 7">
            <a:extLst>
              <a:ext uri="{FF2B5EF4-FFF2-40B4-BE49-F238E27FC236}">
                <a16:creationId xmlns:a16="http://schemas.microsoft.com/office/drawing/2014/main" id="{3E383F9F-D705-DEF4-2470-48F8F74FD267}"/>
              </a:ext>
            </a:extLst>
          </p:cNvPr>
          <p:cNvSpPr>
            <a:spLocks/>
          </p:cNvSpPr>
          <p:nvPr/>
        </p:nvSpPr>
        <p:spPr>
          <a:xfrm>
            <a:off x="632373" y="160889"/>
            <a:ext cx="142158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9" name="Image 8">
            <a:extLst>
              <a:ext uri="{FF2B5EF4-FFF2-40B4-BE49-F238E27FC236}">
                <a16:creationId xmlns:a16="http://schemas.microsoft.com/office/drawing/2014/main" id="{13DDCF71-C170-C369-10E8-266F8CCBD7F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0" name="Image 9">
            <a:extLst>
              <a:ext uri="{FF2B5EF4-FFF2-40B4-BE49-F238E27FC236}">
                <a16:creationId xmlns:a16="http://schemas.microsoft.com/office/drawing/2014/main" id="{18969412-171E-A5C2-0823-720705C3D67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1" name="Image 10">
            <a:extLst>
              <a:ext uri="{FF2B5EF4-FFF2-40B4-BE49-F238E27FC236}">
                <a16:creationId xmlns:a16="http://schemas.microsoft.com/office/drawing/2014/main" id="{53E1ABF9-0B92-237F-274A-87A087E5DBA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13" name="Image 12">
            <a:extLst>
              <a:ext uri="{FF2B5EF4-FFF2-40B4-BE49-F238E27FC236}">
                <a16:creationId xmlns:a16="http://schemas.microsoft.com/office/drawing/2014/main" id="{7B2BF351-85CD-D37A-62F6-5C47FDE521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1038" y="1882814"/>
            <a:ext cx="8019266" cy="4640649"/>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30000"/>
                                  </p:stCondLst>
                                  <p:childTnLst>
                                    <p:anim calcmode="lin" valueType="num">
                                      <p:cBhvr additive="base">
                                        <p:cTn id="6" dur="2000"/>
                                        <p:tgtEl>
                                          <p:spTgt spid="13"/>
                                        </p:tgtEl>
                                        <p:attrNameLst>
                                          <p:attrName>ppt_x</p:attrName>
                                        </p:attrNameLst>
                                      </p:cBhvr>
                                      <p:tavLst>
                                        <p:tav tm="0">
                                          <p:val>
                                            <p:strVal val="ppt_x"/>
                                          </p:val>
                                        </p:tav>
                                        <p:tav tm="100000">
                                          <p:val>
                                            <p:strVal val="ppt_x"/>
                                          </p:val>
                                        </p:tav>
                                      </p:tavLst>
                                    </p:anim>
                                    <p:anim calcmode="lin" valueType="num">
                                      <p:cBhvr additive="base">
                                        <p:cTn id="7" dur="2000"/>
                                        <p:tgtEl>
                                          <p:spTgt spid="13"/>
                                        </p:tgtEl>
                                        <p:attrNameLst>
                                          <p:attrName>ppt_y</p:attrName>
                                        </p:attrNameLst>
                                      </p:cBhvr>
                                      <p:tavLst>
                                        <p:tav tm="0">
                                          <p:val>
                                            <p:strVal val="ppt_y"/>
                                          </p:val>
                                        </p:tav>
                                        <p:tav tm="100000">
                                          <p:val>
                                            <p:strVal val="1+ppt_h/2"/>
                                          </p:val>
                                        </p:tav>
                                      </p:tavLst>
                                    </p:anim>
                                    <p:set>
                                      <p:cBhvr>
                                        <p:cTn id="8" dur="1" fill="hold">
                                          <p:stCondLst>
                                            <p:cond delay="19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FACDC913-69CC-3586-43E2-E28554F39165}"/>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1F726B7E-909A-92DB-2EBA-4E7DDFC13708}"/>
              </a:ext>
            </a:extLst>
          </p:cNvPr>
          <p:cNvSpPr txBox="1">
            <a:spLocks noGrp="1"/>
          </p:cNvSpPr>
          <p:nvPr>
            <p:ph type="title"/>
          </p:nvPr>
        </p:nvSpPr>
        <p:spPr>
          <a:xfrm>
            <a:off x="162852" y="771779"/>
            <a:ext cx="7472373" cy="612000"/>
          </a:xfrm>
          <a:prstGeom prst="rect">
            <a:avLst/>
          </a:prstGeom>
          <a:noFill/>
          <a:ln>
            <a:noFill/>
          </a:ln>
        </p:spPr>
        <p:txBody>
          <a:bodyPr spcFirstLastPara="1" wrap="square" lIns="91425" tIns="45700" rIns="91425" bIns="45700" anchor="ctr" anchorCtr="0">
            <a:normAutofit/>
          </a:bodyPr>
          <a:lstStyle/>
          <a:p>
            <a:pPr lvl="0">
              <a:lnSpc>
                <a:spcPct val="100000"/>
              </a:lnSpc>
              <a:buClr>
                <a:srgbClr val="A5A5A5"/>
              </a:buClr>
            </a:pPr>
            <a:r>
              <a:rPr lang="ar-MA" sz="2400" b="1" dirty="0">
                <a:solidFill>
                  <a:srgbClr val="A5A5A5"/>
                </a:solidFill>
                <a:latin typeface="Microsoft Uighur" panose="02000000000000000000" pitchFamily="2" charset="-78"/>
                <a:cs typeface="Microsoft Uighur" panose="02000000000000000000" pitchFamily="2" charset="-78"/>
                <a:sym typeface="Arial"/>
              </a:rPr>
              <a:t>اكتبوا</a:t>
            </a:r>
            <a:r>
              <a:rPr lang="fr-FR" sz="2400" b="1" dirty="0">
                <a:solidFill>
                  <a:srgbClr val="A5A5A5"/>
                </a:solidFill>
                <a:latin typeface="Microsoft Uighur" panose="02000000000000000000" pitchFamily="2" charset="-78"/>
                <a:cs typeface="Microsoft Uighur" panose="02000000000000000000" pitchFamily="2" charset="-78"/>
                <a:sym typeface="Arial"/>
              </a:rPr>
              <a:t> </a:t>
            </a:r>
            <a:r>
              <a:rPr lang="ar-MA" sz="2400" b="1" dirty="0">
                <a:solidFill>
                  <a:srgbClr val="A5A5A5"/>
                </a:solidFill>
                <a:latin typeface="Microsoft Uighur" panose="02000000000000000000" pitchFamily="2" charset="-78"/>
                <a:cs typeface="Microsoft Uighur" panose="02000000000000000000" pitchFamily="2" charset="-78"/>
                <a:sym typeface="Arial"/>
              </a:rPr>
              <a:t> حرف الجواب الصحيح على ألواحكم.</a:t>
            </a:r>
            <a:endParaRPr sz="2400" dirty="0">
              <a:latin typeface="Microsoft Uighur" panose="02000000000000000000" pitchFamily="2" charset="-78"/>
              <a:cs typeface="Microsoft Uighur" panose="02000000000000000000" pitchFamily="2" charset="-78"/>
            </a:endParaRPr>
          </a:p>
        </p:txBody>
      </p:sp>
      <p:pic>
        <p:nvPicPr>
          <p:cNvPr id="29" name="Espace réservé pour une image  28" descr="Une image contenant capture d’écran, Rectangle, carré&#10;&#10;Le contenu généré par l’IA peut être incorrect.">
            <a:extLst>
              <a:ext uri="{FF2B5EF4-FFF2-40B4-BE49-F238E27FC236}">
                <a16:creationId xmlns:a16="http://schemas.microsoft.com/office/drawing/2014/main" id="{1EBF0EBA-3F59-EB23-706C-F504827855A2}"/>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91B5ECB8-6A20-2A79-E6FB-33E18CAB6A4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52D26DB0-9257-67BE-E86E-6E1ABBCF91C5}"/>
              </a:ext>
            </a:extLst>
          </p:cNvPr>
          <p:cNvSpPr>
            <a:spLocks/>
          </p:cNvSpPr>
          <p:nvPr/>
        </p:nvSpPr>
        <p:spPr>
          <a:xfrm>
            <a:off x="6231613"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1" name="Rectangle 10">
            <a:extLst>
              <a:ext uri="{FF2B5EF4-FFF2-40B4-BE49-F238E27FC236}">
                <a16:creationId xmlns:a16="http://schemas.microsoft.com/office/drawing/2014/main" id="{20552356-32B5-1D87-5720-02054E9B8665}"/>
              </a:ext>
            </a:extLst>
          </p:cNvPr>
          <p:cNvSpPr>
            <a:spLocks/>
          </p:cNvSpPr>
          <p:nvPr/>
        </p:nvSpPr>
        <p:spPr>
          <a:xfrm>
            <a:off x="2571278"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12" name="Rectangle 11">
            <a:extLst>
              <a:ext uri="{FF2B5EF4-FFF2-40B4-BE49-F238E27FC236}">
                <a16:creationId xmlns:a16="http://schemas.microsoft.com/office/drawing/2014/main" id="{13CE78B1-C2DA-C629-EF5E-EDA1D93CBE7C}"/>
              </a:ext>
            </a:extLst>
          </p:cNvPr>
          <p:cNvSpPr>
            <a:spLocks/>
          </p:cNvSpPr>
          <p:nvPr/>
        </p:nvSpPr>
        <p:spPr>
          <a:xfrm>
            <a:off x="4449241"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1</a:t>
            </a:r>
          </a:p>
        </p:txBody>
      </p:sp>
      <p:sp>
        <p:nvSpPr>
          <p:cNvPr id="13" name="Rectangle 12">
            <a:extLst>
              <a:ext uri="{FF2B5EF4-FFF2-40B4-BE49-F238E27FC236}">
                <a16:creationId xmlns:a16="http://schemas.microsoft.com/office/drawing/2014/main" id="{85F00730-D761-0FA9-3B9B-2A03AA0600C4}"/>
              </a:ext>
            </a:extLst>
          </p:cNvPr>
          <p:cNvSpPr>
            <a:spLocks/>
          </p:cNvSpPr>
          <p:nvPr/>
        </p:nvSpPr>
        <p:spPr>
          <a:xfrm>
            <a:off x="632373" y="160889"/>
            <a:ext cx="142158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4" name="Image 13">
            <a:extLst>
              <a:ext uri="{FF2B5EF4-FFF2-40B4-BE49-F238E27FC236}">
                <a16:creationId xmlns:a16="http://schemas.microsoft.com/office/drawing/2014/main" id="{71D913D0-F4EE-AC53-83B0-6B8CD7C315A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5" name="Image 14">
            <a:extLst>
              <a:ext uri="{FF2B5EF4-FFF2-40B4-BE49-F238E27FC236}">
                <a16:creationId xmlns:a16="http://schemas.microsoft.com/office/drawing/2014/main" id="{E09735B5-453E-AD89-3923-7E054BA4AB9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6" name="Image 15">
            <a:extLst>
              <a:ext uri="{FF2B5EF4-FFF2-40B4-BE49-F238E27FC236}">
                <a16:creationId xmlns:a16="http://schemas.microsoft.com/office/drawing/2014/main" id="{5100A3DA-D7B8-5CDC-7799-1AD5C595A3A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17" name="Google Shape;1508;p66">
            <a:extLst>
              <a:ext uri="{FF2B5EF4-FFF2-40B4-BE49-F238E27FC236}">
                <a16:creationId xmlns:a16="http://schemas.microsoft.com/office/drawing/2014/main" id="{A16DB172-2EDF-8662-99D7-1B898D9DB55A}"/>
              </a:ext>
            </a:extLst>
          </p:cNvPr>
          <p:cNvSpPr txBox="1"/>
          <p:nvPr/>
        </p:nvSpPr>
        <p:spPr>
          <a:xfrm>
            <a:off x="1661532" y="1498530"/>
            <a:ext cx="5382412" cy="144650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ماهِيَ ٱلتَّشْبيهاتُ ٱلَّتي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ٱسْتَعْمَلَها</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ياسينُ لِيَصِفَ ٱلْأَجْواءَ داخِلَ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ٱلْمَصْنَعِ</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a:t>
            </a:r>
          </a:p>
        </p:txBody>
      </p:sp>
      <p:grpSp>
        <p:nvGrpSpPr>
          <p:cNvPr id="18" name="Groupe 17">
            <a:extLst>
              <a:ext uri="{FF2B5EF4-FFF2-40B4-BE49-F238E27FC236}">
                <a16:creationId xmlns:a16="http://schemas.microsoft.com/office/drawing/2014/main" id="{5148705B-6473-0B84-3D5B-FC7D9A0D8854}"/>
              </a:ext>
            </a:extLst>
          </p:cNvPr>
          <p:cNvGrpSpPr/>
          <p:nvPr/>
        </p:nvGrpSpPr>
        <p:grpSpPr>
          <a:xfrm>
            <a:off x="1219200" y="4783995"/>
            <a:ext cx="6956250" cy="779458"/>
            <a:chOff x="682640" y="2740490"/>
            <a:chExt cx="6956250" cy="779458"/>
          </a:xfrm>
        </p:grpSpPr>
        <p:sp>
          <p:nvSpPr>
            <p:cNvPr id="19" name="Rectangle : coins arrondis 18">
              <a:extLst>
                <a:ext uri="{FF2B5EF4-FFF2-40B4-BE49-F238E27FC236}">
                  <a16:creationId xmlns:a16="http://schemas.microsoft.com/office/drawing/2014/main" id="{9C119BED-0579-1415-3C31-13C4AA9B0461}"/>
                </a:ext>
              </a:extLst>
            </p:cNvPr>
            <p:cNvSpPr/>
            <p:nvPr/>
          </p:nvSpPr>
          <p:spPr>
            <a:xfrm>
              <a:off x="682640" y="2753032"/>
              <a:ext cx="652440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ضَوْءٌ بُرْتُقالِيٌّ يُشْبِهُ ٱلْغُروبَ.</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6" name="Rectangle 25">
              <a:extLst>
                <a:ext uri="{FF2B5EF4-FFF2-40B4-BE49-F238E27FC236}">
                  <a16:creationId xmlns:a16="http://schemas.microsoft.com/office/drawing/2014/main" id="{43F6C51C-32B3-3C0F-DCE5-D4A790808689}"/>
                </a:ext>
              </a:extLst>
            </p:cNvPr>
            <p:cNvSpPr/>
            <p:nvPr/>
          </p:nvSpPr>
          <p:spPr>
            <a:xfrm>
              <a:off x="7098890" y="2740490"/>
              <a:ext cx="540000" cy="540000"/>
            </a:xfrm>
            <a:prstGeom prst="rect">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ج</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27" name="Groupe 26">
            <a:extLst>
              <a:ext uri="{FF2B5EF4-FFF2-40B4-BE49-F238E27FC236}">
                <a16:creationId xmlns:a16="http://schemas.microsoft.com/office/drawing/2014/main" id="{32E7AC73-F190-6787-2CB2-812F258CF03A}"/>
              </a:ext>
            </a:extLst>
          </p:cNvPr>
          <p:cNvGrpSpPr/>
          <p:nvPr/>
        </p:nvGrpSpPr>
        <p:grpSpPr>
          <a:xfrm>
            <a:off x="1219200" y="3911633"/>
            <a:ext cx="6956250" cy="779458"/>
            <a:chOff x="682640" y="2740490"/>
            <a:chExt cx="6956250" cy="779458"/>
          </a:xfrm>
        </p:grpSpPr>
        <p:sp>
          <p:nvSpPr>
            <p:cNvPr id="28" name="Rectangle : coins arrondis 27">
              <a:extLst>
                <a:ext uri="{FF2B5EF4-FFF2-40B4-BE49-F238E27FC236}">
                  <a16:creationId xmlns:a16="http://schemas.microsoft.com/office/drawing/2014/main" id="{0A05E9B0-0F38-EFD1-67C9-E7453503A010}"/>
                </a:ext>
              </a:extLst>
            </p:cNvPr>
            <p:cNvSpPr/>
            <p:nvPr/>
          </p:nvSpPr>
          <p:spPr>
            <a:xfrm>
              <a:off x="682640" y="2753032"/>
              <a:ext cx="6524406"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خَوْدَةٌ</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كَبيرَةٌ كَأَنَّها رَأْسُ وَحْشٍ عِمْلاقٍ.</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0" name="Rectangle 29">
              <a:extLst>
                <a:ext uri="{FF2B5EF4-FFF2-40B4-BE49-F238E27FC236}">
                  <a16:creationId xmlns:a16="http://schemas.microsoft.com/office/drawing/2014/main" id="{D9171E7D-966F-3C9E-8ECB-EAC300C2677A}"/>
                </a:ext>
              </a:extLst>
            </p:cNvPr>
            <p:cNvSpPr/>
            <p:nvPr/>
          </p:nvSpPr>
          <p:spPr>
            <a:xfrm>
              <a:off x="7098890" y="2740490"/>
              <a:ext cx="540000" cy="540000"/>
            </a:xfrm>
            <a:prstGeom prst="rect">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ب</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1" name="Groupe 30">
            <a:extLst>
              <a:ext uri="{FF2B5EF4-FFF2-40B4-BE49-F238E27FC236}">
                <a16:creationId xmlns:a16="http://schemas.microsoft.com/office/drawing/2014/main" id="{D4659DB6-4C8D-7400-DF54-0C819B73EEBB}"/>
              </a:ext>
            </a:extLst>
          </p:cNvPr>
          <p:cNvGrpSpPr/>
          <p:nvPr/>
        </p:nvGrpSpPr>
        <p:grpSpPr>
          <a:xfrm>
            <a:off x="1219200" y="3039271"/>
            <a:ext cx="6945915" cy="779458"/>
            <a:chOff x="1368562" y="2740490"/>
            <a:chExt cx="6270328" cy="779458"/>
          </a:xfrm>
        </p:grpSpPr>
        <p:sp>
          <p:nvSpPr>
            <p:cNvPr id="32" name="Rectangle : coins arrondis 31">
              <a:extLst>
                <a:ext uri="{FF2B5EF4-FFF2-40B4-BE49-F238E27FC236}">
                  <a16:creationId xmlns:a16="http://schemas.microsoft.com/office/drawing/2014/main" id="{1D7AA2B3-1453-68DD-0C22-F8FE65B39E1A}"/>
                </a:ext>
              </a:extLst>
            </p:cNvPr>
            <p:cNvSpPr/>
            <p:nvPr/>
          </p:nvSpPr>
          <p:spPr>
            <a:xfrm>
              <a:off x="1368562" y="2753032"/>
              <a:ext cx="5838484"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كُتَلٌ رَمادِيَّةٌ كَ ٱلصُّخورِ.</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3" name="Rectangle 32">
              <a:extLst>
                <a:ext uri="{FF2B5EF4-FFF2-40B4-BE49-F238E27FC236}">
                  <a16:creationId xmlns:a16="http://schemas.microsoft.com/office/drawing/2014/main" id="{DC0D8CB3-1E96-8AFC-27AC-A2523A759797}"/>
                </a:ext>
              </a:extLst>
            </p:cNvPr>
            <p:cNvSpPr/>
            <p:nvPr/>
          </p:nvSpPr>
          <p:spPr>
            <a:xfrm>
              <a:off x="7098890" y="2740490"/>
              <a:ext cx="540000" cy="540000"/>
            </a:xfrm>
            <a:prstGeom prst="rect">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أ</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4" name="Groupe 33">
            <a:extLst>
              <a:ext uri="{FF2B5EF4-FFF2-40B4-BE49-F238E27FC236}">
                <a16:creationId xmlns:a16="http://schemas.microsoft.com/office/drawing/2014/main" id="{DDB51F53-9F00-18E1-9686-A34BDF85325B}"/>
              </a:ext>
            </a:extLst>
          </p:cNvPr>
          <p:cNvGrpSpPr/>
          <p:nvPr/>
        </p:nvGrpSpPr>
        <p:grpSpPr>
          <a:xfrm>
            <a:off x="1219200" y="5681441"/>
            <a:ext cx="6956250" cy="779458"/>
            <a:chOff x="682640" y="2740490"/>
            <a:chExt cx="6956250" cy="779458"/>
          </a:xfrm>
        </p:grpSpPr>
        <p:sp>
          <p:nvSpPr>
            <p:cNvPr id="35" name="Rectangle : coins arrondis 34">
              <a:extLst>
                <a:ext uri="{FF2B5EF4-FFF2-40B4-BE49-F238E27FC236}">
                  <a16:creationId xmlns:a16="http://schemas.microsoft.com/office/drawing/2014/main" id="{ABC0B2AF-1DB5-8A69-0060-49CE47FFE3E1}"/>
                </a:ext>
              </a:extLst>
            </p:cNvPr>
            <p:cNvSpPr/>
            <p:nvPr/>
          </p:nvSpPr>
          <p:spPr>
            <a:xfrm>
              <a:off x="682640" y="2753032"/>
              <a:ext cx="652440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بُخارٌ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يَت</a:t>
              </a:r>
              <a:r>
                <a:rPr lang="ar-MA" sz="3600" b="1" kern="0"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sym typeface="Arial"/>
                </a:rPr>
                <a:t>َصاعَدُ </a:t>
              </a:r>
              <a:r>
                <a:rPr lang="ar-MA" sz="3600" b="1" kern="0"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sym typeface="Arial"/>
                </a:rPr>
                <a:t>كَٱلْغُيومِ</a:t>
              </a:r>
              <a:r>
                <a:rPr lang="ar-MA" sz="3600" b="1" kern="0"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sym typeface="Arial"/>
                </a:rPr>
                <a:t> ٱلْبَيْضاءِ.</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6" name="Rectangle 35">
              <a:extLst>
                <a:ext uri="{FF2B5EF4-FFF2-40B4-BE49-F238E27FC236}">
                  <a16:creationId xmlns:a16="http://schemas.microsoft.com/office/drawing/2014/main" id="{5D67CFB3-DC79-B829-3040-87A04E996071}"/>
                </a:ext>
              </a:extLst>
            </p:cNvPr>
            <p:cNvSpPr/>
            <p:nvPr/>
          </p:nvSpPr>
          <p:spPr>
            <a:xfrm>
              <a:off x="7098890" y="2740490"/>
              <a:ext cx="540000" cy="540000"/>
            </a:xfrm>
            <a:prstGeom prst="rect">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د</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spTree>
    <p:extLst>
      <p:ext uri="{BB962C8B-B14F-4D97-AF65-F5344CB8AC3E}">
        <p14:creationId xmlns:p14="http://schemas.microsoft.com/office/powerpoint/2010/main" val="1285406827"/>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73034D7F-6480-D3C4-92DC-2967CD3EC49F}"/>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0DE5DA7D-940F-D4D9-3C0B-A6CEB366F67F}"/>
              </a:ext>
            </a:extLst>
          </p:cNvPr>
          <p:cNvSpPr txBox="1">
            <a:spLocks noGrp="1"/>
          </p:cNvSpPr>
          <p:nvPr>
            <p:ph type="title"/>
          </p:nvPr>
        </p:nvSpPr>
        <p:spPr>
          <a:xfrm>
            <a:off x="162852" y="771779"/>
            <a:ext cx="7472373" cy="612000"/>
          </a:xfrm>
          <a:prstGeom prst="rect">
            <a:avLst/>
          </a:prstGeom>
          <a:noFill/>
          <a:ln>
            <a:noFill/>
          </a:ln>
        </p:spPr>
        <p:txBody>
          <a:bodyPr spcFirstLastPara="1" wrap="square" lIns="91425" tIns="45700" rIns="91425" bIns="45700" anchor="ctr" anchorCtr="0">
            <a:normAutofit/>
          </a:bodyPr>
          <a:lstStyle/>
          <a:p>
            <a:pPr lvl="0">
              <a:lnSpc>
                <a:spcPct val="100000"/>
              </a:lnSpc>
              <a:buClr>
                <a:srgbClr val="A5A5A5"/>
              </a:buClr>
            </a:pPr>
            <a:r>
              <a:rPr lang="ar-MA" sz="2400" b="1" dirty="0">
                <a:solidFill>
                  <a:srgbClr val="A5A5A5"/>
                </a:solidFill>
                <a:latin typeface="Microsoft Uighur" panose="02000000000000000000" pitchFamily="2" charset="-78"/>
                <a:cs typeface="Microsoft Uighur" panose="02000000000000000000" pitchFamily="2" charset="-78"/>
                <a:sym typeface="Arial"/>
              </a:rPr>
              <a:t>صححوا . لماذا اخترتم هذا الجواب؟ كيف توصلتم للجواب؟ ما اسم استراتيجية الفهم المستخدمة؟</a:t>
            </a:r>
            <a:endParaRPr sz="2400" dirty="0">
              <a:latin typeface="Microsoft Uighur" panose="02000000000000000000" pitchFamily="2" charset="-78"/>
              <a:cs typeface="Microsoft Uighur" panose="02000000000000000000" pitchFamily="2" charset="-78"/>
            </a:endParaRPr>
          </a:p>
        </p:txBody>
      </p:sp>
      <p:pic>
        <p:nvPicPr>
          <p:cNvPr id="29" name="Espace réservé pour une image  28" descr="Une image contenant capture d’écran, Rectangle, carré&#10;&#10;Le contenu généré par l’IA peut être incorrect.">
            <a:extLst>
              <a:ext uri="{FF2B5EF4-FFF2-40B4-BE49-F238E27FC236}">
                <a16:creationId xmlns:a16="http://schemas.microsoft.com/office/drawing/2014/main" id="{66E12816-AE7B-0B25-14D1-15FDEA08FD4B}"/>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p:pic>
      <p:pic>
        <p:nvPicPr>
          <p:cNvPr id="2" name="Graphique 1" descr="Coche avec un remplissage uni">
            <a:extLst>
              <a:ext uri="{FF2B5EF4-FFF2-40B4-BE49-F238E27FC236}">
                <a16:creationId xmlns:a16="http://schemas.microsoft.com/office/drawing/2014/main" id="{EAE31CD4-B101-0EF5-47CC-F0A7A59D52C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25813" y="3134284"/>
            <a:ext cx="498436" cy="498436"/>
          </a:xfrm>
          <a:prstGeom prst="rect">
            <a:avLst/>
          </a:prstGeom>
        </p:spPr>
      </p:pic>
      <p:pic>
        <p:nvPicPr>
          <p:cNvPr id="3" name="Image 2">
            <a:extLst>
              <a:ext uri="{FF2B5EF4-FFF2-40B4-BE49-F238E27FC236}">
                <a16:creationId xmlns:a16="http://schemas.microsoft.com/office/drawing/2014/main" id="{2F11D150-BA49-A977-7BEB-F2734F3E8EB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11" name="Rectangle 10">
            <a:extLst>
              <a:ext uri="{FF2B5EF4-FFF2-40B4-BE49-F238E27FC236}">
                <a16:creationId xmlns:a16="http://schemas.microsoft.com/office/drawing/2014/main" id="{09036730-DF73-9B22-0825-C665817D805E}"/>
              </a:ext>
            </a:extLst>
          </p:cNvPr>
          <p:cNvSpPr>
            <a:spLocks/>
          </p:cNvSpPr>
          <p:nvPr/>
        </p:nvSpPr>
        <p:spPr>
          <a:xfrm>
            <a:off x="6231613"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2" name="Rectangle 11">
            <a:extLst>
              <a:ext uri="{FF2B5EF4-FFF2-40B4-BE49-F238E27FC236}">
                <a16:creationId xmlns:a16="http://schemas.microsoft.com/office/drawing/2014/main" id="{E6A1EDF0-80A6-0202-BE15-A4D98E296424}"/>
              </a:ext>
            </a:extLst>
          </p:cNvPr>
          <p:cNvSpPr>
            <a:spLocks/>
          </p:cNvSpPr>
          <p:nvPr/>
        </p:nvSpPr>
        <p:spPr>
          <a:xfrm>
            <a:off x="2571278"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13" name="Rectangle 12">
            <a:extLst>
              <a:ext uri="{FF2B5EF4-FFF2-40B4-BE49-F238E27FC236}">
                <a16:creationId xmlns:a16="http://schemas.microsoft.com/office/drawing/2014/main" id="{33BCDE91-482C-EE0A-A114-23E22DA4D33A}"/>
              </a:ext>
            </a:extLst>
          </p:cNvPr>
          <p:cNvSpPr>
            <a:spLocks/>
          </p:cNvSpPr>
          <p:nvPr/>
        </p:nvSpPr>
        <p:spPr>
          <a:xfrm>
            <a:off x="4449241"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1</a:t>
            </a:r>
          </a:p>
        </p:txBody>
      </p:sp>
      <p:sp>
        <p:nvSpPr>
          <p:cNvPr id="14" name="Rectangle 13">
            <a:extLst>
              <a:ext uri="{FF2B5EF4-FFF2-40B4-BE49-F238E27FC236}">
                <a16:creationId xmlns:a16="http://schemas.microsoft.com/office/drawing/2014/main" id="{EDBF1EE9-67D9-7739-C75A-1A673602D17E}"/>
              </a:ext>
            </a:extLst>
          </p:cNvPr>
          <p:cNvSpPr>
            <a:spLocks/>
          </p:cNvSpPr>
          <p:nvPr/>
        </p:nvSpPr>
        <p:spPr>
          <a:xfrm>
            <a:off x="632373" y="160889"/>
            <a:ext cx="142158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5" name="Image 14">
            <a:extLst>
              <a:ext uri="{FF2B5EF4-FFF2-40B4-BE49-F238E27FC236}">
                <a16:creationId xmlns:a16="http://schemas.microsoft.com/office/drawing/2014/main" id="{D6422678-3EA8-846F-9BB8-9387FA5A5E8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6" name="Image 15">
            <a:extLst>
              <a:ext uri="{FF2B5EF4-FFF2-40B4-BE49-F238E27FC236}">
                <a16:creationId xmlns:a16="http://schemas.microsoft.com/office/drawing/2014/main" id="{D5DD35AF-4AAC-65AF-948A-6515C876E02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7" name="Image 16">
            <a:extLst>
              <a:ext uri="{FF2B5EF4-FFF2-40B4-BE49-F238E27FC236}">
                <a16:creationId xmlns:a16="http://schemas.microsoft.com/office/drawing/2014/main" id="{EDB02BCD-29CB-D511-1129-5123AF6D0A69}"/>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18" name="Google Shape;1508;p66">
            <a:extLst>
              <a:ext uri="{FF2B5EF4-FFF2-40B4-BE49-F238E27FC236}">
                <a16:creationId xmlns:a16="http://schemas.microsoft.com/office/drawing/2014/main" id="{6A9CC973-4DE9-6C46-94DC-AC683C9F7C85}"/>
              </a:ext>
            </a:extLst>
          </p:cNvPr>
          <p:cNvSpPr txBox="1"/>
          <p:nvPr/>
        </p:nvSpPr>
        <p:spPr>
          <a:xfrm>
            <a:off x="1661532" y="1498530"/>
            <a:ext cx="5382412" cy="144650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ماهِيَ ٱلتَّشْبيهاتُ ٱلَّتي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ٱسْتَعْمَلَها</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ياسينُ لِيَصِفَ ٱلْأَجْواءَ داخِلَ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ٱلْمَصْنَعِ</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a:t>
            </a:r>
          </a:p>
        </p:txBody>
      </p:sp>
      <p:grpSp>
        <p:nvGrpSpPr>
          <p:cNvPr id="19" name="Groupe 18">
            <a:extLst>
              <a:ext uri="{FF2B5EF4-FFF2-40B4-BE49-F238E27FC236}">
                <a16:creationId xmlns:a16="http://schemas.microsoft.com/office/drawing/2014/main" id="{79589B33-F826-44F8-180E-8F7BBE73DE83}"/>
              </a:ext>
            </a:extLst>
          </p:cNvPr>
          <p:cNvGrpSpPr/>
          <p:nvPr/>
        </p:nvGrpSpPr>
        <p:grpSpPr>
          <a:xfrm>
            <a:off x="1219200" y="4783995"/>
            <a:ext cx="6956250" cy="779458"/>
            <a:chOff x="682640" y="2740490"/>
            <a:chExt cx="6956250" cy="779458"/>
          </a:xfrm>
        </p:grpSpPr>
        <p:sp>
          <p:nvSpPr>
            <p:cNvPr id="26" name="Rectangle : coins arrondis 25">
              <a:extLst>
                <a:ext uri="{FF2B5EF4-FFF2-40B4-BE49-F238E27FC236}">
                  <a16:creationId xmlns:a16="http://schemas.microsoft.com/office/drawing/2014/main" id="{58AE8868-C498-9F43-FB0D-EF1DD011D223}"/>
                </a:ext>
              </a:extLst>
            </p:cNvPr>
            <p:cNvSpPr/>
            <p:nvPr/>
          </p:nvSpPr>
          <p:spPr>
            <a:xfrm>
              <a:off x="682640" y="2753032"/>
              <a:ext cx="652440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ضَوْءٌ بُرْتُقالِيٌّ يُشْبِهُ ٱلْغُروبَ.</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7" name="Rectangle 26">
              <a:extLst>
                <a:ext uri="{FF2B5EF4-FFF2-40B4-BE49-F238E27FC236}">
                  <a16:creationId xmlns:a16="http://schemas.microsoft.com/office/drawing/2014/main" id="{6E14C1A7-3385-6A85-8255-EEC44FB92277}"/>
                </a:ext>
              </a:extLst>
            </p:cNvPr>
            <p:cNvSpPr/>
            <p:nvPr/>
          </p:nvSpPr>
          <p:spPr>
            <a:xfrm>
              <a:off x="7098890" y="2740490"/>
              <a:ext cx="540000" cy="540000"/>
            </a:xfrm>
            <a:prstGeom prst="rect">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ج</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28" name="Groupe 27">
            <a:extLst>
              <a:ext uri="{FF2B5EF4-FFF2-40B4-BE49-F238E27FC236}">
                <a16:creationId xmlns:a16="http://schemas.microsoft.com/office/drawing/2014/main" id="{F1C1D67F-0CB8-83DC-8606-45C944133191}"/>
              </a:ext>
            </a:extLst>
          </p:cNvPr>
          <p:cNvGrpSpPr/>
          <p:nvPr/>
        </p:nvGrpSpPr>
        <p:grpSpPr>
          <a:xfrm>
            <a:off x="1219200" y="3911633"/>
            <a:ext cx="6956250" cy="779458"/>
            <a:chOff x="682640" y="2740490"/>
            <a:chExt cx="6956250" cy="779458"/>
          </a:xfrm>
        </p:grpSpPr>
        <p:sp>
          <p:nvSpPr>
            <p:cNvPr id="30" name="Rectangle : coins arrondis 29">
              <a:extLst>
                <a:ext uri="{FF2B5EF4-FFF2-40B4-BE49-F238E27FC236}">
                  <a16:creationId xmlns:a16="http://schemas.microsoft.com/office/drawing/2014/main" id="{BC1172C2-E1C2-29B7-FFCE-216C9E582EA5}"/>
                </a:ext>
              </a:extLst>
            </p:cNvPr>
            <p:cNvSpPr/>
            <p:nvPr/>
          </p:nvSpPr>
          <p:spPr>
            <a:xfrm>
              <a:off x="682640" y="2753032"/>
              <a:ext cx="6524406"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خَوْدَةٌ</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كَبيرَةٌ كَأَنَّها رَأْسُ وَحْشٍ عِمْلاقٍ.</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1" name="Rectangle 30">
              <a:extLst>
                <a:ext uri="{FF2B5EF4-FFF2-40B4-BE49-F238E27FC236}">
                  <a16:creationId xmlns:a16="http://schemas.microsoft.com/office/drawing/2014/main" id="{13E6A853-1F74-A2ED-4FD7-014C61AB889A}"/>
                </a:ext>
              </a:extLst>
            </p:cNvPr>
            <p:cNvSpPr/>
            <p:nvPr/>
          </p:nvSpPr>
          <p:spPr>
            <a:xfrm>
              <a:off x="7098890" y="2740490"/>
              <a:ext cx="540000" cy="540000"/>
            </a:xfrm>
            <a:prstGeom prst="rect">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ب</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2" name="Groupe 31">
            <a:extLst>
              <a:ext uri="{FF2B5EF4-FFF2-40B4-BE49-F238E27FC236}">
                <a16:creationId xmlns:a16="http://schemas.microsoft.com/office/drawing/2014/main" id="{E38ECF4D-6501-1EFD-7C37-5C9E4BE90E02}"/>
              </a:ext>
            </a:extLst>
          </p:cNvPr>
          <p:cNvGrpSpPr/>
          <p:nvPr/>
        </p:nvGrpSpPr>
        <p:grpSpPr>
          <a:xfrm>
            <a:off x="1219200" y="3039271"/>
            <a:ext cx="6945915" cy="779458"/>
            <a:chOff x="1368562" y="2740490"/>
            <a:chExt cx="6270328" cy="779458"/>
          </a:xfrm>
        </p:grpSpPr>
        <p:sp>
          <p:nvSpPr>
            <p:cNvPr id="33" name="Rectangle : coins arrondis 32">
              <a:extLst>
                <a:ext uri="{FF2B5EF4-FFF2-40B4-BE49-F238E27FC236}">
                  <a16:creationId xmlns:a16="http://schemas.microsoft.com/office/drawing/2014/main" id="{BB7EBF64-36FF-C37C-74CE-6890EDA6D12C}"/>
                </a:ext>
              </a:extLst>
            </p:cNvPr>
            <p:cNvSpPr/>
            <p:nvPr/>
          </p:nvSpPr>
          <p:spPr>
            <a:xfrm>
              <a:off x="1368562" y="2753032"/>
              <a:ext cx="5838484"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كُتَلٌ رَمادِيَّةٌ كَ ٱلصُّخورِ.</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4" name="Rectangle 33">
              <a:extLst>
                <a:ext uri="{FF2B5EF4-FFF2-40B4-BE49-F238E27FC236}">
                  <a16:creationId xmlns:a16="http://schemas.microsoft.com/office/drawing/2014/main" id="{9F21A68E-56A7-8B84-B79A-D81AD20C15F1}"/>
                </a:ext>
              </a:extLst>
            </p:cNvPr>
            <p:cNvSpPr/>
            <p:nvPr/>
          </p:nvSpPr>
          <p:spPr>
            <a:xfrm>
              <a:off x="7098890" y="2740490"/>
              <a:ext cx="540000" cy="540000"/>
            </a:xfrm>
            <a:prstGeom prst="rect">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أ</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5" name="Groupe 34">
            <a:extLst>
              <a:ext uri="{FF2B5EF4-FFF2-40B4-BE49-F238E27FC236}">
                <a16:creationId xmlns:a16="http://schemas.microsoft.com/office/drawing/2014/main" id="{E0D1F922-6696-ACF8-7E67-761B686D6EF0}"/>
              </a:ext>
            </a:extLst>
          </p:cNvPr>
          <p:cNvGrpSpPr/>
          <p:nvPr/>
        </p:nvGrpSpPr>
        <p:grpSpPr>
          <a:xfrm>
            <a:off x="1219200" y="5681441"/>
            <a:ext cx="6956250" cy="779458"/>
            <a:chOff x="682640" y="2740490"/>
            <a:chExt cx="6956250" cy="779458"/>
          </a:xfrm>
        </p:grpSpPr>
        <p:sp>
          <p:nvSpPr>
            <p:cNvPr id="36" name="Rectangle : coins arrondis 35">
              <a:extLst>
                <a:ext uri="{FF2B5EF4-FFF2-40B4-BE49-F238E27FC236}">
                  <a16:creationId xmlns:a16="http://schemas.microsoft.com/office/drawing/2014/main" id="{4B555E2D-9953-0A16-CE53-F3814B04356A}"/>
                </a:ext>
              </a:extLst>
            </p:cNvPr>
            <p:cNvSpPr/>
            <p:nvPr/>
          </p:nvSpPr>
          <p:spPr>
            <a:xfrm>
              <a:off x="682640" y="2753032"/>
              <a:ext cx="652440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بُخارٌ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يَت</a:t>
              </a:r>
              <a:r>
                <a:rPr lang="ar-MA" sz="3600" b="1" kern="0"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sym typeface="Arial"/>
                </a:rPr>
                <a:t>َصاعَدُ </a:t>
              </a:r>
              <a:r>
                <a:rPr lang="ar-MA" sz="3600" b="1" kern="0"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sym typeface="Arial"/>
                </a:rPr>
                <a:t>كَٱلْغُيومِ</a:t>
              </a:r>
              <a:r>
                <a:rPr lang="ar-MA" sz="3600" b="1" kern="0"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sym typeface="Arial"/>
                </a:rPr>
                <a:t> ٱلْبَيْضاءِ.</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7" name="Rectangle 36">
              <a:extLst>
                <a:ext uri="{FF2B5EF4-FFF2-40B4-BE49-F238E27FC236}">
                  <a16:creationId xmlns:a16="http://schemas.microsoft.com/office/drawing/2014/main" id="{853BA5E2-2092-8B08-9DF7-D8C0CC5AC277}"/>
                </a:ext>
              </a:extLst>
            </p:cNvPr>
            <p:cNvSpPr/>
            <p:nvPr/>
          </p:nvSpPr>
          <p:spPr>
            <a:xfrm>
              <a:off x="7098890" y="2740490"/>
              <a:ext cx="540000" cy="540000"/>
            </a:xfrm>
            <a:prstGeom prst="rect">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د</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pic>
        <p:nvPicPr>
          <p:cNvPr id="38" name="Graphique 37" descr="Coche avec un remplissage uni">
            <a:extLst>
              <a:ext uri="{FF2B5EF4-FFF2-40B4-BE49-F238E27FC236}">
                <a16:creationId xmlns:a16="http://schemas.microsoft.com/office/drawing/2014/main" id="{6E58E844-6927-87A9-1B85-06292199A82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25813" y="4825559"/>
            <a:ext cx="498436" cy="498436"/>
          </a:xfrm>
          <a:prstGeom prst="rect">
            <a:avLst/>
          </a:prstGeom>
        </p:spPr>
      </p:pic>
      <p:pic>
        <p:nvPicPr>
          <p:cNvPr id="39" name="Graphique 38" descr="Coche avec un remplissage uni">
            <a:extLst>
              <a:ext uri="{FF2B5EF4-FFF2-40B4-BE49-F238E27FC236}">
                <a16:creationId xmlns:a16="http://schemas.microsoft.com/office/drawing/2014/main" id="{AD84896A-6D4F-4E0D-44C8-FE26FBFA38F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25813" y="5723031"/>
            <a:ext cx="498436" cy="498436"/>
          </a:xfrm>
          <a:prstGeom prst="rect">
            <a:avLst/>
          </a:prstGeom>
        </p:spPr>
      </p:pic>
    </p:spTree>
    <p:extLst>
      <p:ext uri="{BB962C8B-B14F-4D97-AF65-F5344CB8AC3E}">
        <p14:creationId xmlns:p14="http://schemas.microsoft.com/office/powerpoint/2010/main" val="3882218288"/>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330EF080-4DBD-0062-B5FB-F3124D62F261}"/>
            </a:ext>
          </a:extLst>
        </p:cNvPr>
        <p:cNvGrpSpPr/>
        <p:nvPr/>
      </p:nvGrpSpPr>
      <p:grpSpPr>
        <a:xfrm>
          <a:off x="0" y="0"/>
          <a:ext cx="0" cy="0"/>
          <a:chOff x="0" y="0"/>
          <a:chExt cx="0" cy="0"/>
        </a:xfrm>
      </p:grpSpPr>
      <p:sp>
        <p:nvSpPr>
          <p:cNvPr id="1342" name="Google Shape;1342;p12">
            <a:extLst>
              <a:ext uri="{FF2B5EF4-FFF2-40B4-BE49-F238E27FC236}">
                <a16:creationId xmlns:a16="http://schemas.microsoft.com/office/drawing/2014/main" id="{918CC577-973A-5C82-CACD-C0F1BC614D41}"/>
              </a:ext>
            </a:extLst>
          </p:cNvPr>
          <p:cNvSpPr txBox="1">
            <a:spLocks noGrp="1"/>
          </p:cNvSpPr>
          <p:nvPr>
            <p:ph type="title"/>
          </p:nvPr>
        </p:nvSpPr>
        <p:spPr>
          <a:xfrm>
            <a:off x="209266" y="756000"/>
            <a:ext cx="7263107"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اقرؤوا  السؤال وحددوا المطلوب. سأعرض عليكم النص. عليكم إيجاد الجواب قبل اختفاء النص. </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8A7D6C88-C193-B4EC-4B10-4CD81A41A89C}"/>
              </a:ext>
            </a:extLst>
          </p:cNvPr>
          <p:cNvPicPr>
            <a:picLocks noGrp="1" noChangeAspect="1"/>
          </p:cNvPicPr>
          <p:nvPr>
            <p:ph type="pic" idx="3"/>
          </p:nvPr>
        </p:nvPicPr>
        <p:blipFill rotWithShape="1">
          <a:blip r:embed="rId3">
            <a:extLst>
              <a:ext uri="{28A0092B-C50C-407E-A947-70E740481C1C}">
                <a14:useLocalDpi xmlns:a14="http://schemas.microsoft.com/office/drawing/2010/main" val="0"/>
              </a:ext>
            </a:extLst>
          </a:blip>
          <a:srcRect/>
          <a:stretch>
            <a:fillRect/>
          </a:stretch>
        </p:blipFill>
        <p:spPr>
          <a:xfrm>
            <a:off x="7945017" y="693861"/>
            <a:ext cx="782264" cy="782264"/>
          </a:xfrm>
        </p:spPr>
      </p:pic>
      <p:sp>
        <p:nvSpPr>
          <p:cNvPr id="26" name="Google Shape;1508;p66">
            <a:extLst>
              <a:ext uri="{FF2B5EF4-FFF2-40B4-BE49-F238E27FC236}">
                <a16:creationId xmlns:a16="http://schemas.microsoft.com/office/drawing/2014/main" id="{198F9E37-2274-E821-AD5A-23DF342CE8D9}"/>
              </a:ext>
            </a:extLst>
          </p:cNvPr>
          <p:cNvSpPr txBox="1"/>
          <p:nvPr/>
        </p:nvSpPr>
        <p:spPr>
          <a:xfrm>
            <a:off x="34293" y="1644897"/>
            <a:ext cx="8301856" cy="144650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يَقولُ ياسينُ إِنَّ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ٱللَّهيبَ</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غَمَرَ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ٱلْكُتْلَةَ</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حَتّى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ٱحْمَرَّتْ</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كَٱلْجَمْرِ</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a:t>
            </a:r>
          </a:p>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ماذا يوحي تَشْبيهُها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بِٱلْجَمْرِ</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a:t>
            </a:r>
          </a:p>
        </p:txBody>
      </p:sp>
      <p:grpSp>
        <p:nvGrpSpPr>
          <p:cNvPr id="27" name="Groupe 26">
            <a:extLst>
              <a:ext uri="{FF2B5EF4-FFF2-40B4-BE49-F238E27FC236}">
                <a16:creationId xmlns:a16="http://schemas.microsoft.com/office/drawing/2014/main" id="{0B524B29-2A35-B90E-0E4D-B9D33FDCC67F}"/>
              </a:ext>
            </a:extLst>
          </p:cNvPr>
          <p:cNvGrpSpPr/>
          <p:nvPr/>
        </p:nvGrpSpPr>
        <p:grpSpPr>
          <a:xfrm>
            <a:off x="769435" y="4783995"/>
            <a:ext cx="7673645" cy="779458"/>
            <a:chOff x="682640" y="2740490"/>
            <a:chExt cx="6956250" cy="779458"/>
          </a:xfrm>
        </p:grpSpPr>
        <p:sp>
          <p:nvSpPr>
            <p:cNvPr id="28" name="Rectangle : coins arrondis 27">
              <a:extLst>
                <a:ext uri="{FF2B5EF4-FFF2-40B4-BE49-F238E27FC236}">
                  <a16:creationId xmlns:a16="http://schemas.microsoft.com/office/drawing/2014/main" id="{6F31D703-2890-0985-7AEF-3DEAD1328C8B}"/>
                </a:ext>
              </a:extLst>
            </p:cNvPr>
            <p:cNvSpPr/>
            <p:nvPr/>
          </p:nvSpPr>
          <p:spPr>
            <a:xfrm>
              <a:off x="682640" y="2753032"/>
              <a:ext cx="652440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أَنَّ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ٱلْأَفْرانَ</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تَعْمَلُ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بِٱلْفَحْمِ</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وَلَيْسَ بِمَصادِرَ أُخْرى.</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9" name="Ellipse 28">
              <a:extLst>
                <a:ext uri="{FF2B5EF4-FFF2-40B4-BE49-F238E27FC236}">
                  <a16:creationId xmlns:a16="http://schemas.microsoft.com/office/drawing/2014/main" id="{BC418CBA-6AC3-7EBC-D18A-659DF7ED3C02}"/>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ج</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0" name="Groupe 29">
            <a:extLst>
              <a:ext uri="{FF2B5EF4-FFF2-40B4-BE49-F238E27FC236}">
                <a16:creationId xmlns:a16="http://schemas.microsoft.com/office/drawing/2014/main" id="{CECF4726-99B9-0302-8990-FF097B9CBC2A}"/>
              </a:ext>
            </a:extLst>
          </p:cNvPr>
          <p:cNvGrpSpPr/>
          <p:nvPr/>
        </p:nvGrpSpPr>
        <p:grpSpPr>
          <a:xfrm>
            <a:off x="769435" y="3911633"/>
            <a:ext cx="7673645" cy="779458"/>
            <a:chOff x="-34755" y="2740490"/>
            <a:chExt cx="7673645" cy="779458"/>
          </a:xfrm>
        </p:grpSpPr>
        <p:sp>
          <p:nvSpPr>
            <p:cNvPr id="31" name="Rectangle : coins arrondis 30">
              <a:extLst>
                <a:ext uri="{FF2B5EF4-FFF2-40B4-BE49-F238E27FC236}">
                  <a16:creationId xmlns:a16="http://schemas.microsoft.com/office/drawing/2014/main" id="{4F3C8416-C84B-F881-FD29-CC8AF2C26736}"/>
                </a:ext>
              </a:extLst>
            </p:cNvPr>
            <p:cNvSpPr/>
            <p:nvPr/>
          </p:nvSpPr>
          <p:spPr>
            <a:xfrm>
              <a:off x="-34755" y="2753032"/>
              <a:ext cx="7241801"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أَنَّ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ٱلْحَرارَةَ</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بَلَغَتْ دَرَجَةً عالِيَةً جَعَلَتِ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ٱلْمَعْدِنَ</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يَتَوَهَّجُ بِلَوْنٍ أَحْمَرَ.</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2" name="Ellipse 31">
              <a:extLst>
                <a:ext uri="{FF2B5EF4-FFF2-40B4-BE49-F238E27FC236}">
                  <a16:creationId xmlns:a16="http://schemas.microsoft.com/office/drawing/2014/main" id="{3D3B7579-B92D-86B4-C187-20443E26B7BF}"/>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ب</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3" name="Groupe 32">
            <a:extLst>
              <a:ext uri="{FF2B5EF4-FFF2-40B4-BE49-F238E27FC236}">
                <a16:creationId xmlns:a16="http://schemas.microsoft.com/office/drawing/2014/main" id="{000AC066-69F1-A0B7-9624-098A44345F4A}"/>
              </a:ext>
            </a:extLst>
          </p:cNvPr>
          <p:cNvGrpSpPr/>
          <p:nvPr/>
        </p:nvGrpSpPr>
        <p:grpSpPr>
          <a:xfrm>
            <a:off x="769437" y="3039271"/>
            <a:ext cx="7663309" cy="779458"/>
            <a:chOff x="720945" y="2740490"/>
            <a:chExt cx="6917945" cy="779458"/>
          </a:xfrm>
        </p:grpSpPr>
        <p:sp>
          <p:nvSpPr>
            <p:cNvPr id="34" name="Rectangle : coins arrondis 33">
              <a:extLst>
                <a:ext uri="{FF2B5EF4-FFF2-40B4-BE49-F238E27FC236}">
                  <a16:creationId xmlns:a16="http://schemas.microsoft.com/office/drawing/2014/main" id="{E3E96D1A-8FF1-ACE4-E5AC-354A407D0BF0}"/>
                </a:ext>
              </a:extLst>
            </p:cNvPr>
            <p:cNvSpPr/>
            <p:nvPr/>
          </p:nvSpPr>
          <p:spPr>
            <a:xfrm>
              <a:off x="720945" y="2753032"/>
              <a:ext cx="6486103"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أَنَّ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ٱلْكُتْلَةَ</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صَغيرَةٌ وَخَفيفَةٌ كَجَمْرَةٍ عادِيَّةٍ.</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5" name="Ellipse 34">
              <a:extLst>
                <a:ext uri="{FF2B5EF4-FFF2-40B4-BE49-F238E27FC236}">
                  <a16:creationId xmlns:a16="http://schemas.microsoft.com/office/drawing/2014/main" id="{7C802CC9-9069-37E8-72DE-D9C64D5359A1}"/>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أ</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6" name="Groupe 35">
            <a:extLst>
              <a:ext uri="{FF2B5EF4-FFF2-40B4-BE49-F238E27FC236}">
                <a16:creationId xmlns:a16="http://schemas.microsoft.com/office/drawing/2014/main" id="{BE559D82-9D33-F4E6-7CF4-88C5F4C6CAF6}"/>
              </a:ext>
            </a:extLst>
          </p:cNvPr>
          <p:cNvGrpSpPr/>
          <p:nvPr/>
        </p:nvGrpSpPr>
        <p:grpSpPr>
          <a:xfrm>
            <a:off x="769436" y="5681441"/>
            <a:ext cx="7673644" cy="779458"/>
            <a:chOff x="-34754" y="2740490"/>
            <a:chExt cx="7673644" cy="779458"/>
          </a:xfrm>
        </p:grpSpPr>
        <p:sp>
          <p:nvSpPr>
            <p:cNvPr id="37" name="Rectangle : coins arrondis 36">
              <a:extLst>
                <a:ext uri="{FF2B5EF4-FFF2-40B4-BE49-F238E27FC236}">
                  <a16:creationId xmlns:a16="http://schemas.microsoft.com/office/drawing/2014/main" id="{A5265CF0-387B-7467-FE3C-2C2D51EB23BC}"/>
                </a:ext>
              </a:extLst>
            </p:cNvPr>
            <p:cNvSpPr/>
            <p:nvPr/>
          </p:nvSpPr>
          <p:spPr>
            <a:xfrm>
              <a:off x="-34754" y="2753032"/>
              <a:ext cx="7241802"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أَنَّ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ٱلْمَمَرّاتِ</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ٱلْواسِعَةَ تَمْتَلِئُ بِدُخانٍ كَثيفٍ يَلْفَحُ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ٱلْوُجوهَ</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8" name="Ellipse 37">
              <a:extLst>
                <a:ext uri="{FF2B5EF4-FFF2-40B4-BE49-F238E27FC236}">
                  <a16:creationId xmlns:a16="http://schemas.microsoft.com/office/drawing/2014/main" id="{788996E9-FFCA-9E49-375E-B648D2898B86}"/>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د</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pic>
        <p:nvPicPr>
          <p:cNvPr id="2" name="Image 1">
            <a:extLst>
              <a:ext uri="{FF2B5EF4-FFF2-40B4-BE49-F238E27FC236}">
                <a16:creationId xmlns:a16="http://schemas.microsoft.com/office/drawing/2014/main" id="{82437139-5007-45D0-A97E-06B6C04F6B9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07C88B27-ADC8-DF6C-CFA8-38C3CDD377FF}"/>
              </a:ext>
            </a:extLst>
          </p:cNvPr>
          <p:cNvSpPr>
            <a:spLocks/>
          </p:cNvSpPr>
          <p:nvPr/>
        </p:nvSpPr>
        <p:spPr>
          <a:xfrm>
            <a:off x="6231613"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4" name="Rectangle 3">
            <a:extLst>
              <a:ext uri="{FF2B5EF4-FFF2-40B4-BE49-F238E27FC236}">
                <a16:creationId xmlns:a16="http://schemas.microsoft.com/office/drawing/2014/main" id="{1DBE2DD7-EE1F-E28D-73AC-D7919198A6C9}"/>
              </a:ext>
            </a:extLst>
          </p:cNvPr>
          <p:cNvSpPr>
            <a:spLocks/>
          </p:cNvSpPr>
          <p:nvPr/>
        </p:nvSpPr>
        <p:spPr>
          <a:xfrm>
            <a:off x="2571278"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5" name="Rectangle 4">
            <a:extLst>
              <a:ext uri="{FF2B5EF4-FFF2-40B4-BE49-F238E27FC236}">
                <a16:creationId xmlns:a16="http://schemas.microsoft.com/office/drawing/2014/main" id="{E05C85E3-1550-F513-88AD-0131A3E99611}"/>
              </a:ext>
            </a:extLst>
          </p:cNvPr>
          <p:cNvSpPr>
            <a:spLocks/>
          </p:cNvSpPr>
          <p:nvPr/>
        </p:nvSpPr>
        <p:spPr>
          <a:xfrm>
            <a:off x="4449241"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1</a:t>
            </a:r>
          </a:p>
        </p:txBody>
      </p:sp>
      <p:sp>
        <p:nvSpPr>
          <p:cNvPr id="6" name="Rectangle 5">
            <a:extLst>
              <a:ext uri="{FF2B5EF4-FFF2-40B4-BE49-F238E27FC236}">
                <a16:creationId xmlns:a16="http://schemas.microsoft.com/office/drawing/2014/main" id="{B3FE9173-B4DE-8D01-76A3-1A814951C54B}"/>
              </a:ext>
            </a:extLst>
          </p:cNvPr>
          <p:cNvSpPr>
            <a:spLocks/>
          </p:cNvSpPr>
          <p:nvPr/>
        </p:nvSpPr>
        <p:spPr>
          <a:xfrm>
            <a:off x="632373" y="160889"/>
            <a:ext cx="142158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85B9170B-F8C9-4A49-5CFD-675973D9888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8" name="Image 7">
            <a:extLst>
              <a:ext uri="{FF2B5EF4-FFF2-40B4-BE49-F238E27FC236}">
                <a16:creationId xmlns:a16="http://schemas.microsoft.com/office/drawing/2014/main" id="{F7E859C7-CFFA-BEF7-474D-EFDE01F20C3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9" name="Image 8">
            <a:extLst>
              <a:ext uri="{FF2B5EF4-FFF2-40B4-BE49-F238E27FC236}">
                <a16:creationId xmlns:a16="http://schemas.microsoft.com/office/drawing/2014/main" id="{C0C15301-97D9-AF66-2724-2636D777D9E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Tree>
    <p:extLst>
      <p:ext uri="{BB962C8B-B14F-4D97-AF65-F5344CB8AC3E}">
        <p14:creationId xmlns:p14="http://schemas.microsoft.com/office/powerpoint/2010/main" val="3828492847"/>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2CCB7878-9477-C91C-CB5C-C4EC40DF21B3}"/>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B44016D2-950A-3166-3E9B-C7FB19177773}"/>
              </a:ext>
            </a:extLst>
          </p:cNvPr>
          <p:cNvSpPr txBox="1">
            <a:spLocks noGrp="1"/>
          </p:cNvSpPr>
          <p:nvPr>
            <p:ph type="title"/>
          </p:nvPr>
        </p:nvSpPr>
        <p:spPr>
          <a:xfrm>
            <a:off x="475701" y="771779"/>
            <a:ext cx="7103769"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انتبهوا سيختفي النص بعد 15 ثانية. من وجد الجواب يحتفظ به لنفسه.</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39F4224C-7789-B515-CD32-7E0C314F1352}"/>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3" name="Image 2">
            <a:extLst>
              <a:ext uri="{FF2B5EF4-FFF2-40B4-BE49-F238E27FC236}">
                <a16:creationId xmlns:a16="http://schemas.microsoft.com/office/drawing/2014/main" id="{D2832B17-CCB9-DEC8-BF2B-E278CF93539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4" name="Rectangle 3">
            <a:extLst>
              <a:ext uri="{FF2B5EF4-FFF2-40B4-BE49-F238E27FC236}">
                <a16:creationId xmlns:a16="http://schemas.microsoft.com/office/drawing/2014/main" id="{2C1E690A-1992-DBB7-D75C-0D1B47EC9C78}"/>
              </a:ext>
            </a:extLst>
          </p:cNvPr>
          <p:cNvSpPr>
            <a:spLocks/>
          </p:cNvSpPr>
          <p:nvPr/>
        </p:nvSpPr>
        <p:spPr>
          <a:xfrm>
            <a:off x="6231613"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6" name="Rectangle 5">
            <a:extLst>
              <a:ext uri="{FF2B5EF4-FFF2-40B4-BE49-F238E27FC236}">
                <a16:creationId xmlns:a16="http://schemas.microsoft.com/office/drawing/2014/main" id="{143C2577-A23A-4938-31B3-48FA23E9A871}"/>
              </a:ext>
            </a:extLst>
          </p:cNvPr>
          <p:cNvSpPr>
            <a:spLocks/>
          </p:cNvSpPr>
          <p:nvPr/>
        </p:nvSpPr>
        <p:spPr>
          <a:xfrm>
            <a:off x="2571278"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7" name="Rectangle 6">
            <a:extLst>
              <a:ext uri="{FF2B5EF4-FFF2-40B4-BE49-F238E27FC236}">
                <a16:creationId xmlns:a16="http://schemas.microsoft.com/office/drawing/2014/main" id="{832EB7D1-F74E-A617-0E97-B789D4630F73}"/>
              </a:ext>
            </a:extLst>
          </p:cNvPr>
          <p:cNvSpPr>
            <a:spLocks/>
          </p:cNvSpPr>
          <p:nvPr/>
        </p:nvSpPr>
        <p:spPr>
          <a:xfrm>
            <a:off x="4449241"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1</a:t>
            </a:r>
          </a:p>
        </p:txBody>
      </p:sp>
      <p:sp>
        <p:nvSpPr>
          <p:cNvPr id="8" name="Rectangle 7">
            <a:extLst>
              <a:ext uri="{FF2B5EF4-FFF2-40B4-BE49-F238E27FC236}">
                <a16:creationId xmlns:a16="http://schemas.microsoft.com/office/drawing/2014/main" id="{58DD5851-31C3-08C7-DC00-2DC01F44E7CA}"/>
              </a:ext>
            </a:extLst>
          </p:cNvPr>
          <p:cNvSpPr>
            <a:spLocks/>
          </p:cNvSpPr>
          <p:nvPr/>
        </p:nvSpPr>
        <p:spPr>
          <a:xfrm>
            <a:off x="632373" y="160889"/>
            <a:ext cx="142158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9" name="Image 8">
            <a:extLst>
              <a:ext uri="{FF2B5EF4-FFF2-40B4-BE49-F238E27FC236}">
                <a16:creationId xmlns:a16="http://schemas.microsoft.com/office/drawing/2014/main" id="{00E45A84-E926-393D-75CE-8D311E56025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0" name="Image 9">
            <a:extLst>
              <a:ext uri="{FF2B5EF4-FFF2-40B4-BE49-F238E27FC236}">
                <a16:creationId xmlns:a16="http://schemas.microsoft.com/office/drawing/2014/main" id="{D4ADD021-C72C-14D9-F93F-58C986AF15C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1" name="Image 10">
            <a:extLst>
              <a:ext uri="{FF2B5EF4-FFF2-40B4-BE49-F238E27FC236}">
                <a16:creationId xmlns:a16="http://schemas.microsoft.com/office/drawing/2014/main" id="{4D1A0F8D-F16B-69B5-C8D4-24BC09D81CD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12" name="Image 11">
            <a:extLst>
              <a:ext uri="{FF2B5EF4-FFF2-40B4-BE49-F238E27FC236}">
                <a16:creationId xmlns:a16="http://schemas.microsoft.com/office/drawing/2014/main" id="{961D23BB-D981-7DF4-750C-07C4F738F6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1038" y="1882814"/>
            <a:ext cx="8019266" cy="4640649"/>
          </a:xfrm>
          <a:prstGeom prst="rect">
            <a:avLst/>
          </a:prstGeom>
        </p:spPr>
      </p:pic>
    </p:spTree>
    <p:extLst>
      <p:ext uri="{BB962C8B-B14F-4D97-AF65-F5344CB8AC3E}">
        <p14:creationId xmlns:p14="http://schemas.microsoft.com/office/powerpoint/2010/main" val="19003146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30000"/>
                                  </p:stCondLst>
                                  <p:childTnLst>
                                    <p:anim calcmode="lin" valueType="num">
                                      <p:cBhvr additive="base">
                                        <p:cTn id="6" dur="2000"/>
                                        <p:tgtEl>
                                          <p:spTgt spid="12"/>
                                        </p:tgtEl>
                                        <p:attrNameLst>
                                          <p:attrName>ppt_x</p:attrName>
                                        </p:attrNameLst>
                                      </p:cBhvr>
                                      <p:tavLst>
                                        <p:tav tm="0">
                                          <p:val>
                                            <p:strVal val="ppt_x"/>
                                          </p:val>
                                        </p:tav>
                                        <p:tav tm="100000">
                                          <p:val>
                                            <p:strVal val="ppt_x"/>
                                          </p:val>
                                        </p:tav>
                                      </p:tavLst>
                                    </p:anim>
                                    <p:anim calcmode="lin" valueType="num">
                                      <p:cBhvr additive="base">
                                        <p:cTn id="7" dur="2000"/>
                                        <p:tgtEl>
                                          <p:spTgt spid="12"/>
                                        </p:tgtEl>
                                        <p:attrNameLst>
                                          <p:attrName>ppt_y</p:attrName>
                                        </p:attrNameLst>
                                      </p:cBhvr>
                                      <p:tavLst>
                                        <p:tav tm="0">
                                          <p:val>
                                            <p:strVal val="ppt_y"/>
                                          </p:val>
                                        </p:tav>
                                        <p:tav tm="100000">
                                          <p:val>
                                            <p:strVal val="1+ppt_h/2"/>
                                          </p:val>
                                        </p:tav>
                                      </p:tavLst>
                                    </p:anim>
                                    <p:set>
                                      <p:cBhvr>
                                        <p:cTn id="8" dur="1" fill="hold">
                                          <p:stCondLst>
                                            <p:cond delay="1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09B33F56-36F5-B62A-318E-32AA5B9BBF26}"/>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8D1A6984-B926-D1EA-F521-E7FEA2FF52EB}"/>
              </a:ext>
            </a:extLst>
          </p:cNvPr>
          <p:cNvSpPr txBox="1">
            <a:spLocks noGrp="1"/>
          </p:cNvSpPr>
          <p:nvPr>
            <p:ph type="title"/>
          </p:nvPr>
        </p:nvSpPr>
        <p:spPr>
          <a:xfrm>
            <a:off x="162852" y="771779"/>
            <a:ext cx="7472373" cy="612000"/>
          </a:xfrm>
          <a:prstGeom prst="rect">
            <a:avLst/>
          </a:prstGeom>
          <a:noFill/>
          <a:ln>
            <a:noFill/>
          </a:ln>
        </p:spPr>
        <p:txBody>
          <a:bodyPr spcFirstLastPara="1" wrap="square" lIns="91425" tIns="45700" rIns="91425" bIns="45700" anchor="ctr" anchorCtr="0">
            <a:normAutofit/>
          </a:bodyPr>
          <a:lstStyle/>
          <a:p>
            <a:pPr lvl="0">
              <a:lnSpc>
                <a:spcPct val="100000"/>
              </a:lnSpc>
              <a:buClr>
                <a:srgbClr val="A5A5A5"/>
              </a:buClr>
            </a:pPr>
            <a:r>
              <a:rPr lang="ar-MA" sz="2400" b="1" dirty="0">
                <a:solidFill>
                  <a:srgbClr val="A5A5A5"/>
                </a:solidFill>
                <a:latin typeface="Microsoft Uighur" panose="02000000000000000000" pitchFamily="2" charset="-78"/>
                <a:cs typeface="Microsoft Uighur" panose="02000000000000000000" pitchFamily="2" charset="-78"/>
                <a:sym typeface="Arial"/>
              </a:rPr>
              <a:t>اكتبوا</a:t>
            </a:r>
            <a:r>
              <a:rPr lang="fr-FR" sz="2400" b="1" dirty="0">
                <a:solidFill>
                  <a:srgbClr val="A5A5A5"/>
                </a:solidFill>
                <a:latin typeface="Microsoft Uighur" panose="02000000000000000000" pitchFamily="2" charset="-78"/>
                <a:cs typeface="Microsoft Uighur" panose="02000000000000000000" pitchFamily="2" charset="-78"/>
                <a:sym typeface="Arial"/>
              </a:rPr>
              <a:t> </a:t>
            </a:r>
            <a:r>
              <a:rPr lang="ar-MA" sz="2400" b="1" dirty="0">
                <a:solidFill>
                  <a:srgbClr val="A5A5A5"/>
                </a:solidFill>
                <a:latin typeface="Microsoft Uighur" panose="02000000000000000000" pitchFamily="2" charset="-78"/>
                <a:cs typeface="Microsoft Uighur" panose="02000000000000000000" pitchFamily="2" charset="-78"/>
                <a:sym typeface="Arial"/>
              </a:rPr>
              <a:t> حرف الجواب الصحيح على ألواحكم.</a:t>
            </a:r>
            <a:endParaRPr sz="2400" dirty="0">
              <a:latin typeface="Microsoft Uighur" panose="02000000000000000000" pitchFamily="2" charset="-78"/>
              <a:cs typeface="Microsoft Uighur" panose="02000000000000000000" pitchFamily="2" charset="-78"/>
            </a:endParaRPr>
          </a:p>
        </p:txBody>
      </p:sp>
      <p:pic>
        <p:nvPicPr>
          <p:cNvPr id="29" name="Espace réservé pour une image  28" descr="Une image contenant capture d’écran, Rectangle, carré&#10;&#10;Le contenu généré par l’IA peut être incorrect.">
            <a:extLst>
              <a:ext uri="{FF2B5EF4-FFF2-40B4-BE49-F238E27FC236}">
                <a16:creationId xmlns:a16="http://schemas.microsoft.com/office/drawing/2014/main" id="{52049711-D509-EA88-7DE9-D5754A79F23A}"/>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6059BA28-4C34-6DF9-9943-AEEB6139021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11" name="Rectangle 10">
            <a:extLst>
              <a:ext uri="{FF2B5EF4-FFF2-40B4-BE49-F238E27FC236}">
                <a16:creationId xmlns:a16="http://schemas.microsoft.com/office/drawing/2014/main" id="{6DE5EC98-87A2-4FCE-7597-BA744296766D}"/>
              </a:ext>
            </a:extLst>
          </p:cNvPr>
          <p:cNvSpPr>
            <a:spLocks/>
          </p:cNvSpPr>
          <p:nvPr/>
        </p:nvSpPr>
        <p:spPr>
          <a:xfrm>
            <a:off x="6231613"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2" name="Rectangle 11">
            <a:extLst>
              <a:ext uri="{FF2B5EF4-FFF2-40B4-BE49-F238E27FC236}">
                <a16:creationId xmlns:a16="http://schemas.microsoft.com/office/drawing/2014/main" id="{A910B164-092F-766B-3E6A-E0FB428ABBF2}"/>
              </a:ext>
            </a:extLst>
          </p:cNvPr>
          <p:cNvSpPr>
            <a:spLocks/>
          </p:cNvSpPr>
          <p:nvPr/>
        </p:nvSpPr>
        <p:spPr>
          <a:xfrm>
            <a:off x="2571278"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13" name="Rectangle 12">
            <a:extLst>
              <a:ext uri="{FF2B5EF4-FFF2-40B4-BE49-F238E27FC236}">
                <a16:creationId xmlns:a16="http://schemas.microsoft.com/office/drawing/2014/main" id="{8940AF5F-701D-17F6-57C0-FE18345568F9}"/>
              </a:ext>
            </a:extLst>
          </p:cNvPr>
          <p:cNvSpPr>
            <a:spLocks/>
          </p:cNvSpPr>
          <p:nvPr/>
        </p:nvSpPr>
        <p:spPr>
          <a:xfrm>
            <a:off x="4449241"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1</a:t>
            </a:r>
          </a:p>
        </p:txBody>
      </p:sp>
      <p:sp>
        <p:nvSpPr>
          <p:cNvPr id="14" name="Rectangle 13">
            <a:extLst>
              <a:ext uri="{FF2B5EF4-FFF2-40B4-BE49-F238E27FC236}">
                <a16:creationId xmlns:a16="http://schemas.microsoft.com/office/drawing/2014/main" id="{3341CA8E-49F6-4AA0-0EE2-603AD24DC3AE}"/>
              </a:ext>
            </a:extLst>
          </p:cNvPr>
          <p:cNvSpPr>
            <a:spLocks/>
          </p:cNvSpPr>
          <p:nvPr/>
        </p:nvSpPr>
        <p:spPr>
          <a:xfrm>
            <a:off x="632373" y="160889"/>
            <a:ext cx="142158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5" name="Image 14">
            <a:extLst>
              <a:ext uri="{FF2B5EF4-FFF2-40B4-BE49-F238E27FC236}">
                <a16:creationId xmlns:a16="http://schemas.microsoft.com/office/drawing/2014/main" id="{B906DD34-3D56-876F-2119-02025AE34B8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6" name="Image 15">
            <a:extLst>
              <a:ext uri="{FF2B5EF4-FFF2-40B4-BE49-F238E27FC236}">
                <a16:creationId xmlns:a16="http://schemas.microsoft.com/office/drawing/2014/main" id="{94D8B026-2820-A069-F5CB-3C7C5545316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7" name="Image 16">
            <a:extLst>
              <a:ext uri="{FF2B5EF4-FFF2-40B4-BE49-F238E27FC236}">
                <a16:creationId xmlns:a16="http://schemas.microsoft.com/office/drawing/2014/main" id="{E361F357-64EF-953D-557C-E75B4EE605B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18" name="Google Shape;1508;p66">
            <a:extLst>
              <a:ext uri="{FF2B5EF4-FFF2-40B4-BE49-F238E27FC236}">
                <a16:creationId xmlns:a16="http://schemas.microsoft.com/office/drawing/2014/main" id="{7480D81D-B885-E59A-3B90-7C4279AE6462}"/>
              </a:ext>
            </a:extLst>
          </p:cNvPr>
          <p:cNvSpPr txBox="1"/>
          <p:nvPr/>
        </p:nvSpPr>
        <p:spPr>
          <a:xfrm>
            <a:off x="34293" y="1644897"/>
            <a:ext cx="8301856" cy="144650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يَقولُ ياسينُ إِنَّ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ٱللَّهيبَ</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غَمَرَ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ٱلْكُتْلَةَ</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حَتّى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ٱحْمَرَّتْ</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كَٱلْجَمْرِ</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a:t>
            </a:r>
          </a:p>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ماذا يوحي تَشْبيهُها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بِٱلْجَمْرِ</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a:t>
            </a:r>
          </a:p>
        </p:txBody>
      </p:sp>
      <p:grpSp>
        <p:nvGrpSpPr>
          <p:cNvPr id="19" name="Groupe 18">
            <a:extLst>
              <a:ext uri="{FF2B5EF4-FFF2-40B4-BE49-F238E27FC236}">
                <a16:creationId xmlns:a16="http://schemas.microsoft.com/office/drawing/2014/main" id="{0C04C21E-7D46-2F00-ECCF-BD7CF0DC023B}"/>
              </a:ext>
            </a:extLst>
          </p:cNvPr>
          <p:cNvGrpSpPr/>
          <p:nvPr/>
        </p:nvGrpSpPr>
        <p:grpSpPr>
          <a:xfrm>
            <a:off x="769435" y="4783995"/>
            <a:ext cx="7673645" cy="779458"/>
            <a:chOff x="682640" y="2740490"/>
            <a:chExt cx="6956250" cy="779458"/>
          </a:xfrm>
        </p:grpSpPr>
        <p:sp>
          <p:nvSpPr>
            <p:cNvPr id="25" name="Rectangle : coins arrondis 24">
              <a:extLst>
                <a:ext uri="{FF2B5EF4-FFF2-40B4-BE49-F238E27FC236}">
                  <a16:creationId xmlns:a16="http://schemas.microsoft.com/office/drawing/2014/main" id="{BB41BCAF-AE07-D08C-EADD-A9069774B908}"/>
                </a:ext>
              </a:extLst>
            </p:cNvPr>
            <p:cNvSpPr/>
            <p:nvPr/>
          </p:nvSpPr>
          <p:spPr>
            <a:xfrm>
              <a:off x="682640" y="2753032"/>
              <a:ext cx="652440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أَنَّ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ٱلْأَفْرانَ</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تَعْمَلُ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بِٱلْفَحْمِ</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وَلَيْسَ بِمَصادِرَ أُخْرى.</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6" name="Ellipse 25">
              <a:extLst>
                <a:ext uri="{FF2B5EF4-FFF2-40B4-BE49-F238E27FC236}">
                  <a16:creationId xmlns:a16="http://schemas.microsoft.com/office/drawing/2014/main" id="{620A693A-6892-7BB8-72EB-D9C2AAE7C652}"/>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ج</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27" name="Groupe 26">
            <a:extLst>
              <a:ext uri="{FF2B5EF4-FFF2-40B4-BE49-F238E27FC236}">
                <a16:creationId xmlns:a16="http://schemas.microsoft.com/office/drawing/2014/main" id="{D01D27F2-C331-F748-687C-66E9C3589A38}"/>
              </a:ext>
            </a:extLst>
          </p:cNvPr>
          <p:cNvGrpSpPr/>
          <p:nvPr/>
        </p:nvGrpSpPr>
        <p:grpSpPr>
          <a:xfrm>
            <a:off x="769435" y="3911633"/>
            <a:ext cx="7673645" cy="779458"/>
            <a:chOff x="-34755" y="2740490"/>
            <a:chExt cx="7673645" cy="779458"/>
          </a:xfrm>
        </p:grpSpPr>
        <p:sp>
          <p:nvSpPr>
            <p:cNvPr id="28" name="Rectangle : coins arrondis 27">
              <a:extLst>
                <a:ext uri="{FF2B5EF4-FFF2-40B4-BE49-F238E27FC236}">
                  <a16:creationId xmlns:a16="http://schemas.microsoft.com/office/drawing/2014/main" id="{C11F46CE-222D-9440-96F3-1097916BB954}"/>
                </a:ext>
              </a:extLst>
            </p:cNvPr>
            <p:cNvSpPr/>
            <p:nvPr/>
          </p:nvSpPr>
          <p:spPr>
            <a:xfrm>
              <a:off x="-34755" y="2753032"/>
              <a:ext cx="7241801"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أَنَّ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ٱلْحَرارَةَ</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بَلَغَتْ دَرَجَةً عالِيَةً جَعَلَتِ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ٱلْمَعْدِنَ</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يَتَوَهَّجُ بِلَوْنٍ أَحْمَرَ.</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0" name="Ellipse 29">
              <a:extLst>
                <a:ext uri="{FF2B5EF4-FFF2-40B4-BE49-F238E27FC236}">
                  <a16:creationId xmlns:a16="http://schemas.microsoft.com/office/drawing/2014/main" id="{28A9ED88-A0A7-B6FC-285C-AFB5AC9D5B0A}"/>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ب</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1" name="Groupe 30">
            <a:extLst>
              <a:ext uri="{FF2B5EF4-FFF2-40B4-BE49-F238E27FC236}">
                <a16:creationId xmlns:a16="http://schemas.microsoft.com/office/drawing/2014/main" id="{EEE64943-6D24-646F-B356-05A69168B66A}"/>
              </a:ext>
            </a:extLst>
          </p:cNvPr>
          <p:cNvGrpSpPr/>
          <p:nvPr/>
        </p:nvGrpSpPr>
        <p:grpSpPr>
          <a:xfrm>
            <a:off x="769437" y="3039271"/>
            <a:ext cx="7663309" cy="779458"/>
            <a:chOff x="720945" y="2740490"/>
            <a:chExt cx="6917945" cy="779458"/>
          </a:xfrm>
        </p:grpSpPr>
        <p:sp>
          <p:nvSpPr>
            <p:cNvPr id="32" name="Rectangle : coins arrondis 31">
              <a:extLst>
                <a:ext uri="{FF2B5EF4-FFF2-40B4-BE49-F238E27FC236}">
                  <a16:creationId xmlns:a16="http://schemas.microsoft.com/office/drawing/2014/main" id="{32066631-D3D0-ECCD-FCC1-0D5C46A1A194}"/>
                </a:ext>
              </a:extLst>
            </p:cNvPr>
            <p:cNvSpPr/>
            <p:nvPr/>
          </p:nvSpPr>
          <p:spPr>
            <a:xfrm>
              <a:off x="720945" y="2753032"/>
              <a:ext cx="6486103"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أَنَّ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ٱلْكُتْلَةَ</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صَغيرَةٌ وَخَفيفَةٌ كَجَمْرَةٍ عادِيَّةٍ.</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3" name="Ellipse 32">
              <a:extLst>
                <a:ext uri="{FF2B5EF4-FFF2-40B4-BE49-F238E27FC236}">
                  <a16:creationId xmlns:a16="http://schemas.microsoft.com/office/drawing/2014/main" id="{4F62A75E-EE0F-325B-8178-C5CF2C714B00}"/>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أ</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4" name="Groupe 33">
            <a:extLst>
              <a:ext uri="{FF2B5EF4-FFF2-40B4-BE49-F238E27FC236}">
                <a16:creationId xmlns:a16="http://schemas.microsoft.com/office/drawing/2014/main" id="{3A6D9DFF-74B7-D482-E08E-BDBC6CC1599D}"/>
              </a:ext>
            </a:extLst>
          </p:cNvPr>
          <p:cNvGrpSpPr/>
          <p:nvPr/>
        </p:nvGrpSpPr>
        <p:grpSpPr>
          <a:xfrm>
            <a:off x="769436" y="5681441"/>
            <a:ext cx="7673644" cy="779458"/>
            <a:chOff x="-34754" y="2740490"/>
            <a:chExt cx="7673644" cy="779458"/>
          </a:xfrm>
        </p:grpSpPr>
        <p:sp>
          <p:nvSpPr>
            <p:cNvPr id="35" name="Rectangle : coins arrondis 34">
              <a:extLst>
                <a:ext uri="{FF2B5EF4-FFF2-40B4-BE49-F238E27FC236}">
                  <a16:creationId xmlns:a16="http://schemas.microsoft.com/office/drawing/2014/main" id="{4278DACD-F121-0510-F5F1-A1D10288BAB7}"/>
                </a:ext>
              </a:extLst>
            </p:cNvPr>
            <p:cNvSpPr/>
            <p:nvPr/>
          </p:nvSpPr>
          <p:spPr>
            <a:xfrm>
              <a:off x="-34754" y="2753032"/>
              <a:ext cx="7241802"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أَنَّ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ٱلْمَمَرّاتِ</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ٱلْواسِعَةَ تَمْتَلِئُ بِدُخانٍ كَثيفٍ يَلْفَحُ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ٱلْوُجوهَ</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6" name="Ellipse 35">
              <a:extLst>
                <a:ext uri="{FF2B5EF4-FFF2-40B4-BE49-F238E27FC236}">
                  <a16:creationId xmlns:a16="http://schemas.microsoft.com/office/drawing/2014/main" id="{7BA97AB7-C627-5EDE-F98B-CA6E0BC81265}"/>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د</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spTree>
    <p:extLst>
      <p:ext uri="{BB962C8B-B14F-4D97-AF65-F5344CB8AC3E}">
        <p14:creationId xmlns:p14="http://schemas.microsoft.com/office/powerpoint/2010/main" val="3581456634"/>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4CBB3F57-365D-ACB6-B243-8F70A79E4890}"/>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78304C38-13DE-3685-5639-D44125F0824F}"/>
              </a:ext>
            </a:extLst>
          </p:cNvPr>
          <p:cNvSpPr txBox="1">
            <a:spLocks noGrp="1"/>
          </p:cNvSpPr>
          <p:nvPr>
            <p:ph type="title"/>
          </p:nvPr>
        </p:nvSpPr>
        <p:spPr>
          <a:xfrm>
            <a:off x="162852" y="771779"/>
            <a:ext cx="7472373" cy="612000"/>
          </a:xfrm>
          <a:prstGeom prst="rect">
            <a:avLst/>
          </a:prstGeom>
          <a:noFill/>
          <a:ln>
            <a:noFill/>
          </a:ln>
        </p:spPr>
        <p:txBody>
          <a:bodyPr spcFirstLastPara="1" wrap="square" lIns="91425" tIns="45700" rIns="91425" bIns="45700" anchor="ctr" anchorCtr="0">
            <a:normAutofit/>
          </a:bodyPr>
          <a:lstStyle/>
          <a:p>
            <a:pPr lvl="0">
              <a:lnSpc>
                <a:spcPct val="100000"/>
              </a:lnSpc>
              <a:buClr>
                <a:srgbClr val="A5A5A5"/>
              </a:buClr>
            </a:pPr>
            <a:r>
              <a:rPr lang="ar-MA" sz="2400" b="1" dirty="0">
                <a:solidFill>
                  <a:srgbClr val="A5A5A5"/>
                </a:solidFill>
                <a:latin typeface="Microsoft Uighur" panose="02000000000000000000" pitchFamily="2" charset="-78"/>
                <a:cs typeface="Microsoft Uighur" panose="02000000000000000000" pitchFamily="2" charset="-78"/>
                <a:sym typeface="Arial"/>
              </a:rPr>
              <a:t>صححوا . لماذا اخترتم هذا الجواب؟ كيف توصلتم للجواب؟ ما اسم استراتيجية الفهم المستخدمة؟</a:t>
            </a:r>
            <a:endParaRPr sz="2400" dirty="0">
              <a:latin typeface="Microsoft Uighur" panose="02000000000000000000" pitchFamily="2" charset="-78"/>
              <a:cs typeface="Microsoft Uighur" panose="02000000000000000000" pitchFamily="2" charset="-78"/>
            </a:endParaRPr>
          </a:p>
        </p:txBody>
      </p:sp>
      <p:pic>
        <p:nvPicPr>
          <p:cNvPr id="29" name="Espace réservé pour une image  28" descr="Une image contenant capture d’écran, Rectangle, carré&#10;&#10;Le contenu généré par l’IA peut être incorrect.">
            <a:extLst>
              <a:ext uri="{FF2B5EF4-FFF2-40B4-BE49-F238E27FC236}">
                <a16:creationId xmlns:a16="http://schemas.microsoft.com/office/drawing/2014/main" id="{ABE5F8CE-FF0E-8E67-4681-A953A654CC46}"/>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p:pic>
      <p:pic>
        <p:nvPicPr>
          <p:cNvPr id="3" name="Graphique 2" descr="Coche avec un remplissage uni">
            <a:extLst>
              <a:ext uri="{FF2B5EF4-FFF2-40B4-BE49-F238E27FC236}">
                <a16:creationId xmlns:a16="http://schemas.microsoft.com/office/drawing/2014/main" id="{46E98F8C-FE17-1C86-7112-2F07C2E5C84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43080" y="3953197"/>
            <a:ext cx="498436" cy="498436"/>
          </a:xfrm>
          <a:prstGeom prst="rect">
            <a:avLst/>
          </a:prstGeom>
        </p:spPr>
      </p:pic>
      <p:pic>
        <p:nvPicPr>
          <p:cNvPr id="2" name="Image 1">
            <a:extLst>
              <a:ext uri="{FF2B5EF4-FFF2-40B4-BE49-F238E27FC236}">
                <a16:creationId xmlns:a16="http://schemas.microsoft.com/office/drawing/2014/main" id="{74178441-F7D6-ADC2-350C-C43D2DA89F1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11" name="Rectangle 10">
            <a:extLst>
              <a:ext uri="{FF2B5EF4-FFF2-40B4-BE49-F238E27FC236}">
                <a16:creationId xmlns:a16="http://schemas.microsoft.com/office/drawing/2014/main" id="{FE95A289-DAF0-73C1-D09D-E8252755F370}"/>
              </a:ext>
            </a:extLst>
          </p:cNvPr>
          <p:cNvSpPr>
            <a:spLocks/>
          </p:cNvSpPr>
          <p:nvPr/>
        </p:nvSpPr>
        <p:spPr>
          <a:xfrm>
            <a:off x="6231613"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2" name="Rectangle 11">
            <a:extLst>
              <a:ext uri="{FF2B5EF4-FFF2-40B4-BE49-F238E27FC236}">
                <a16:creationId xmlns:a16="http://schemas.microsoft.com/office/drawing/2014/main" id="{2C61C618-8032-B7BB-C00E-35CFC6106128}"/>
              </a:ext>
            </a:extLst>
          </p:cNvPr>
          <p:cNvSpPr>
            <a:spLocks/>
          </p:cNvSpPr>
          <p:nvPr/>
        </p:nvSpPr>
        <p:spPr>
          <a:xfrm>
            <a:off x="2571278"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13" name="Rectangle 12">
            <a:extLst>
              <a:ext uri="{FF2B5EF4-FFF2-40B4-BE49-F238E27FC236}">
                <a16:creationId xmlns:a16="http://schemas.microsoft.com/office/drawing/2014/main" id="{7DEFD57C-98D1-7F5E-E587-414BD1E66B20}"/>
              </a:ext>
            </a:extLst>
          </p:cNvPr>
          <p:cNvSpPr>
            <a:spLocks/>
          </p:cNvSpPr>
          <p:nvPr/>
        </p:nvSpPr>
        <p:spPr>
          <a:xfrm>
            <a:off x="4449241"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1</a:t>
            </a:r>
          </a:p>
        </p:txBody>
      </p:sp>
      <p:sp>
        <p:nvSpPr>
          <p:cNvPr id="14" name="Rectangle 13">
            <a:extLst>
              <a:ext uri="{FF2B5EF4-FFF2-40B4-BE49-F238E27FC236}">
                <a16:creationId xmlns:a16="http://schemas.microsoft.com/office/drawing/2014/main" id="{FCE1AB8B-A178-4712-BBAC-B1B0C9036B8A}"/>
              </a:ext>
            </a:extLst>
          </p:cNvPr>
          <p:cNvSpPr>
            <a:spLocks/>
          </p:cNvSpPr>
          <p:nvPr/>
        </p:nvSpPr>
        <p:spPr>
          <a:xfrm>
            <a:off x="632373" y="160889"/>
            <a:ext cx="142158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5" name="Image 14">
            <a:extLst>
              <a:ext uri="{FF2B5EF4-FFF2-40B4-BE49-F238E27FC236}">
                <a16:creationId xmlns:a16="http://schemas.microsoft.com/office/drawing/2014/main" id="{857811F0-F275-2A5D-3BBA-C004CD91121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6" name="Image 15">
            <a:extLst>
              <a:ext uri="{FF2B5EF4-FFF2-40B4-BE49-F238E27FC236}">
                <a16:creationId xmlns:a16="http://schemas.microsoft.com/office/drawing/2014/main" id="{3D1B47E1-B682-1B10-6DF0-74D87B344B34}"/>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7" name="Image 16">
            <a:extLst>
              <a:ext uri="{FF2B5EF4-FFF2-40B4-BE49-F238E27FC236}">
                <a16:creationId xmlns:a16="http://schemas.microsoft.com/office/drawing/2014/main" id="{7EE853E3-8497-AAEA-19BB-AA2C642F929A}"/>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18" name="Google Shape;1508;p66">
            <a:extLst>
              <a:ext uri="{FF2B5EF4-FFF2-40B4-BE49-F238E27FC236}">
                <a16:creationId xmlns:a16="http://schemas.microsoft.com/office/drawing/2014/main" id="{F1F19CD4-7583-6B15-582C-0C68425A95D1}"/>
              </a:ext>
            </a:extLst>
          </p:cNvPr>
          <p:cNvSpPr txBox="1"/>
          <p:nvPr/>
        </p:nvSpPr>
        <p:spPr>
          <a:xfrm>
            <a:off x="34293" y="1644897"/>
            <a:ext cx="8301856" cy="144650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يَقولُ ياسينُ إِنَّ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ٱللَّهيبَ</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غَمَرَ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ٱلْكُتْلَةَ</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حَتّى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ٱحْمَرَّتْ</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كَٱلْجَمْرِ</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a:t>
            </a:r>
          </a:p>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ماذا يوحي تَشْبيهُها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بِٱلْجَمْرِ</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a:t>
            </a:r>
          </a:p>
        </p:txBody>
      </p:sp>
      <p:grpSp>
        <p:nvGrpSpPr>
          <p:cNvPr id="19" name="Groupe 18">
            <a:extLst>
              <a:ext uri="{FF2B5EF4-FFF2-40B4-BE49-F238E27FC236}">
                <a16:creationId xmlns:a16="http://schemas.microsoft.com/office/drawing/2014/main" id="{0F17D580-DF3D-5CD4-287B-55820CF267BE}"/>
              </a:ext>
            </a:extLst>
          </p:cNvPr>
          <p:cNvGrpSpPr/>
          <p:nvPr/>
        </p:nvGrpSpPr>
        <p:grpSpPr>
          <a:xfrm>
            <a:off x="769435" y="4783995"/>
            <a:ext cx="7673645" cy="779458"/>
            <a:chOff x="682640" y="2740490"/>
            <a:chExt cx="6956250" cy="779458"/>
          </a:xfrm>
        </p:grpSpPr>
        <p:sp>
          <p:nvSpPr>
            <p:cNvPr id="26" name="Rectangle : coins arrondis 25">
              <a:extLst>
                <a:ext uri="{FF2B5EF4-FFF2-40B4-BE49-F238E27FC236}">
                  <a16:creationId xmlns:a16="http://schemas.microsoft.com/office/drawing/2014/main" id="{A0D53170-938E-9283-8BD6-4BCECFE4C261}"/>
                </a:ext>
              </a:extLst>
            </p:cNvPr>
            <p:cNvSpPr/>
            <p:nvPr/>
          </p:nvSpPr>
          <p:spPr>
            <a:xfrm>
              <a:off x="682640" y="2753032"/>
              <a:ext cx="652440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أَنَّ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ٱلْأَفْرانَ</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تَعْمَلُ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بِٱلْفَحْمِ</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وَلَيْسَ بِمَصادِرَ أُخْرى.</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7" name="Ellipse 26">
              <a:extLst>
                <a:ext uri="{FF2B5EF4-FFF2-40B4-BE49-F238E27FC236}">
                  <a16:creationId xmlns:a16="http://schemas.microsoft.com/office/drawing/2014/main" id="{BB280074-9F37-BA1C-11A6-9EC72E148005}"/>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ج</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28" name="Groupe 27">
            <a:extLst>
              <a:ext uri="{FF2B5EF4-FFF2-40B4-BE49-F238E27FC236}">
                <a16:creationId xmlns:a16="http://schemas.microsoft.com/office/drawing/2014/main" id="{1E9DF5A1-F48E-5BE3-9805-025ED285EAEE}"/>
              </a:ext>
            </a:extLst>
          </p:cNvPr>
          <p:cNvGrpSpPr/>
          <p:nvPr/>
        </p:nvGrpSpPr>
        <p:grpSpPr>
          <a:xfrm>
            <a:off x="769435" y="3911633"/>
            <a:ext cx="7673645" cy="779458"/>
            <a:chOff x="-34755" y="2740490"/>
            <a:chExt cx="7673645" cy="779458"/>
          </a:xfrm>
        </p:grpSpPr>
        <p:sp>
          <p:nvSpPr>
            <p:cNvPr id="30" name="Rectangle : coins arrondis 29">
              <a:extLst>
                <a:ext uri="{FF2B5EF4-FFF2-40B4-BE49-F238E27FC236}">
                  <a16:creationId xmlns:a16="http://schemas.microsoft.com/office/drawing/2014/main" id="{4389EBA8-0C9F-4C9D-7C8E-280ADDCE3227}"/>
                </a:ext>
              </a:extLst>
            </p:cNvPr>
            <p:cNvSpPr/>
            <p:nvPr/>
          </p:nvSpPr>
          <p:spPr>
            <a:xfrm>
              <a:off x="-34755" y="2753032"/>
              <a:ext cx="7241801"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أَنَّ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ٱلْحَرارَةَ</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بَلَغَتْ دَرَجَةً عالِيَةً جَعَلَتِ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ٱلْمَعْدِنَ</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يَتَوَهَّجُ بِلَوْنٍ أَحْمَرَ.</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1" name="Ellipse 30">
              <a:extLst>
                <a:ext uri="{FF2B5EF4-FFF2-40B4-BE49-F238E27FC236}">
                  <a16:creationId xmlns:a16="http://schemas.microsoft.com/office/drawing/2014/main" id="{A946E312-DA01-B16E-5CF2-E19144C249B7}"/>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ب</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2" name="Groupe 31">
            <a:extLst>
              <a:ext uri="{FF2B5EF4-FFF2-40B4-BE49-F238E27FC236}">
                <a16:creationId xmlns:a16="http://schemas.microsoft.com/office/drawing/2014/main" id="{8C90B83C-E8C4-A0B9-BFF1-E7D5B3776E66}"/>
              </a:ext>
            </a:extLst>
          </p:cNvPr>
          <p:cNvGrpSpPr/>
          <p:nvPr/>
        </p:nvGrpSpPr>
        <p:grpSpPr>
          <a:xfrm>
            <a:off x="769437" y="3039271"/>
            <a:ext cx="7663309" cy="779458"/>
            <a:chOff x="720945" y="2740490"/>
            <a:chExt cx="6917945" cy="779458"/>
          </a:xfrm>
        </p:grpSpPr>
        <p:sp>
          <p:nvSpPr>
            <p:cNvPr id="33" name="Rectangle : coins arrondis 32">
              <a:extLst>
                <a:ext uri="{FF2B5EF4-FFF2-40B4-BE49-F238E27FC236}">
                  <a16:creationId xmlns:a16="http://schemas.microsoft.com/office/drawing/2014/main" id="{F55C7E30-1F99-59F3-5511-472EEB8A3F3D}"/>
                </a:ext>
              </a:extLst>
            </p:cNvPr>
            <p:cNvSpPr/>
            <p:nvPr/>
          </p:nvSpPr>
          <p:spPr>
            <a:xfrm>
              <a:off x="720945" y="2753032"/>
              <a:ext cx="6486103"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أَنَّ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ٱلْكُتْلَةَ</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صَغيرَةٌ وَخَفيفَةٌ كَجَمْرَةٍ عادِيَّةٍ.</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4" name="Ellipse 33">
              <a:extLst>
                <a:ext uri="{FF2B5EF4-FFF2-40B4-BE49-F238E27FC236}">
                  <a16:creationId xmlns:a16="http://schemas.microsoft.com/office/drawing/2014/main" id="{0C1ABEBB-1BBD-3B85-3E4E-DF5672560BEB}"/>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أ</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5" name="Groupe 34">
            <a:extLst>
              <a:ext uri="{FF2B5EF4-FFF2-40B4-BE49-F238E27FC236}">
                <a16:creationId xmlns:a16="http://schemas.microsoft.com/office/drawing/2014/main" id="{2BB58720-E525-A40A-4BB1-A62D700E32EF}"/>
              </a:ext>
            </a:extLst>
          </p:cNvPr>
          <p:cNvGrpSpPr/>
          <p:nvPr/>
        </p:nvGrpSpPr>
        <p:grpSpPr>
          <a:xfrm>
            <a:off x="769436" y="5681441"/>
            <a:ext cx="7673644" cy="779458"/>
            <a:chOff x="-34754" y="2740490"/>
            <a:chExt cx="7673644" cy="779458"/>
          </a:xfrm>
        </p:grpSpPr>
        <p:sp>
          <p:nvSpPr>
            <p:cNvPr id="36" name="Rectangle : coins arrondis 35">
              <a:extLst>
                <a:ext uri="{FF2B5EF4-FFF2-40B4-BE49-F238E27FC236}">
                  <a16:creationId xmlns:a16="http://schemas.microsoft.com/office/drawing/2014/main" id="{96168911-1C34-4A7C-FD65-766453A948EC}"/>
                </a:ext>
              </a:extLst>
            </p:cNvPr>
            <p:cNvSpPr/>
            <p:nvPr/>
          </p:nvSpPr>
          <p:spPr>
            <a:xfrm>
              <a:off x="-34754" y="2753032"/>
              <a:ext cx="7241802"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أَنَّ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ٱلْمَمَرّاتِ</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ٱلْواسِعَةَ تَمْتَلِئُ بِدُخانٍ كَثيفٍ يَلْفَحُ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ٱلْوُجوهَ</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7" name="Ellipse 36">
              <a:extLst>
                <a:ext uri="{FF2B5EF4-FFF2-40B4-BE49-F238E27FC236}">
                  <a16:creationId xmlns:a16="http://schemas.microsoft.com/office/drawing/2014/main" id="{94BBD20B-3E31-52E5-C6E3-050837942A95}"/>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د</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spTree>
    <p:extLst>
      <p:ext uri="{BB962C8B-B14F-4D97-AF65-F5344CB8AC3E}">
        <p14:creationId xmlns:p14="http://schemas.microsoft.com/office/powerpoint/2010/main" val="196095611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79"/>
        <p:cNvGrpSpPr/>
        <p:nvPr/>
      </p:nvGrpSpPr>
      <p:grpSpPr>
        <a:xfrm>
          <a:off x="0" y="0"/>
          <a:ext cx="0" cy="0"/>
          <a:chOff x="0" y="0"/>
          <a:chExt cx="0" cy="0"/>
        </a:xfrm>
      </p:grpSpPr>
      <p:sp>
        <p:nvSpPr>
          <p:cNvPr id="1380" name="Google Shape;1380;p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ستقرؤون النص قراءة جماعية . من يريد أن يقود القراءة؟</a:t>
            </a:r>
            <a:br>
              <a:rPr lang="ar-MA" sz="2400" b="1" dirty="0">
                <a:solidFill>
                  <a:srgbClr val="A5A5A5"/>
                </a:solidFill>
                <a:latin typeface="Microsoft Uighur" panose="02000000000000000000" pitchFamily="2" charset="-78"/>
                <a:cs typeface="Microsoft Uighur" panose="02000000000000000000" pitchFamily="2" charset="-78"/>
                <a:sym typeface="Arial"/>
              </a:rPr>
            </a:br>
            <a:r>
              <a:rPr lang="ar-MA" sz="2400" i="1" dirty="0">
                <a:solidFill>
                  <a:srgbClr val="A5A5A5"/>
                </a:solidFill>
                <a:latin typeface="Microsoft Uighur" panose="02000000000000000000" pitchFamily="2" charset="-78"/>
                <a:cs typeface="Microsoft Uighur" panose="02000000000000000000" pitchFamily="2" charset="-78"/>
                <a:sym typeface="Arial"/>
              </a:rPr>
              <a:t>-يحرص الأستاذ على تتبع مشاركة الجميع في القراءة الجماعية.</a:t>
            </a:r>
            <a:endParaRPr sz="2400" i="1" dirty="0">
              <a:solidFill>
                <a:srgbClr val="A5A5A5"/>
              </a:solidFill>
              <a:latin typeface="Microsoft Uighur" panose="02000000000000000000" pitchFamily="2" charset="-78"/>
              <a:cs typeface="Microsoft Uighur" panose="02000000000000000000" pitchFamily="2" charset="-78"/>
            </a:endParaRPr>
          </a:p>
        </p:txBody>
      </p:sp>
      <p:pic>
        <p:nvPicPr>
          <p:cNvPr id="6" name="Espace réservé pour une image  5" descr="Une image contenant dessin humoristique, Dessin animé, Animation, clipart&#10;&#10;Le contenu généré par l’IA peut être incorrect.">
            <a:extLst>
              <a:ext uri="{FF2B5EF4-FFF2-40B4-BE49-F238E27FC236}">
                <a16:creationId xmlns:a16="http://schemas.microsoft.com/office/drawing/2014/main" id="{F200A3F4-F0F0-1303-1FBD-6B5CD67AAA7C}"/>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EF29EC1F-5F81-DA60-6135-77063689D8B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4" name="Rectangle 3">
            <a:extLst>
              <a:ext uri="{FF2B5EF4-FFF2-40B4-BE49-F238E27FC236}">
                <a16:creationId xmlns:a16="http://schemas.microsoft.com/office/drawing/2014/main" id="{54421F34-4C16-0D75-2EC6-D14F8AFA9DF0}"/>
              </a:ext>
            </a:extLst>
          </p:cNvPr>
          <p:cNvSpPr>
            <a:spLocks/>
          </p:cNvSpPr>
          <p:nvPr/>
        </p:nvSpPr>
        <p:spPr>
          <a:xfrm>
            <a:off x="6231613"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5" name="Rectangle 4">
            <a:extLst>
              <a:ext uri="{FF2B5EF4-FFF2-40B4-BE49-F238E27FC236}">
                <a16:creationId xmlns:a16="http://schemas.microsoft.com/office/drawing/2014/main" id="{4995899A-4D51-39B5-BE01-989523D40C7A}"/>
              </a:ext>
            </a:extLst>
          </p:cNvPr>
          <p:cNvSpPr>
            <a:spLocks/>
          </p:cNvSpPr>
          <p:nvPr/>
        </p:nvSpPr>
        <p:spPr>
          <a:xfrm>
            <a:off x="2571278"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7" name="Rectangle 6">
            <a:extLst>
              <a:ext uri="{FF2B5EF4-FFF2-40B4-BE49-F238E27FC236}">
                <a16:creationId xmlns:a16="http://schemas.microsoft.com/office/drawing/2014/main" id="{0FF7FE58-36EE-6D22-3AD5-8350CB9DB754}"/>
              </a:ext>
            </a:extLst>
          </p:cNvPr>
          <p:cNvSpPr>
            <a:spLocks/>
          </p:cNvSpPr>
          <p:nvPr/>
        </p:nvSpPr>
        <p:spPr>
          <a:xfrm>
            <a:off x="4449241" y="160889"/>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1</a:t>
            </a:r>
          </a:p>
        </p:txBody>
      </p:sp>
      <p:sp>
        <p:nvSpPr>
          <p:cNvPr id="8" name="Rectangle 7">
            <a:extLst>
              <a:ext uri="{FF2B5EF4-FFF2-40B4-BE49-F238E27FC236}">
                <a16:creationId xmlns:a16="http://schemas.microsoft.com/office/drawing/2014/main" id="{265B6900-51AD-5C60-27BF-A359E63A6097}"/>
              </a:ext>
            </a:extLst>
          </p:cNvPr>
          <p:cNvSpPr>
            <a:spLocks/>
          </p:cNvSpPr>
          <p:nvPr/>
        </p:nvSpPr>
        <p:spPr>
          <a:xfrm>
            <a:off x="632373" y="160889"/>
            <a:ext cx="142158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9" name="Image 8">
            <a:extLst>
              <a:ext uri="{FF2B5EF4-FFF2-40B4-BE49-F238E27FC236}">
                <a16:creationId xmlns:a16="http://schemas.microsoft.com/office/drawing/2014/main" id="{104EA6E4-01D2-C8C8-E02D-12B9AD7154E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0" name="Image 9">
            <a:extLst>
              <a:ext uri="{FF2B5EF4-FFF2-40B4-BE49-F238E27FC236}">
                <a16:creationId xmlns:a16="http://schemas.microsoft.com/office/drawing/2014/main" id="{12FB6D41-3556-AC9C-076E-1C589FEEFC2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1" name="Image 10">
            <a:extLst>
              <a:ext uri="{FF2B5EF4-FFF2-40B4-BE49-F238E27FC236}">
                <a16:creationId xmlns:a16="http://schemas.microsoft.com/office/drawing/2014/main" id="{0FFC4094-B794-DEAB-5858-BD6414A93CB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12" name="Image 11">
            <a:extLst>
              <a:ext uri="{FF2B5EF4-FFF2-40B4-BE49-F238E27FC236}">
                <a16:creationId xmlns:a16="http://schemas.microsoft.com/office/drawing/2014/main" id="{A84CF71F-5573-83D8-3F16-3EC507964D8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1038" y="1882814"/>
            <a:ext cx="8019266" cy="4640649"/>
          </a:xfrm>
          <a:prstGeom prst="rect">
            <a:avLst/>
          </a:prstGeom>
        </p:spPr>
      </p:pic>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01292-F3D2-08B1-369A-8C3DAC85FE5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575F4D-6229-B11D-DB4A-DC6D8B72655D}"/>
              </a:ext>
            </a:extLst>
          </p:cNvPr>
          <p:cNvSpPr>
            <a:spLocks noGrp="1"/>
          </p:cNvSpPr>
          <p:nvPr>
            <p:ph type="title"/>
          </p:nvPr>
        </p:nvSpPr>
        <p:spPr>
          <a:xfrm>
            <a:off x="637196" y="1494979"/>
            <a:ext cx="7886700" cy="720000"/>
          </a:xfrm>
        </p:spPr>
        <p:txBody>
          <a:bodyPr/>
          <a:lstStyle/>
          <a:p>
            <a:pPr rtl="1"/>
            <a:r>
              <a:rPr lang="ar-MA" sz="4400" dirty="0">
                <a:cs typeface="Microsoft Uighur" panose="02000000000000000000" pitchFamily="2" charset="-78"/>
              </a:rPr>
              <a:t> قراءة 1 </a:t>
            </a:r>
            <a:endParaRPr lang="fr-MA" sz="4400" dirty="0">
              <a:cs typeface="+mn-cs"/>
            </a:endParaRPr>
          </a:p>
        </p:txBody>
      </p:sp>
      <p:sp>
        <p:nvSpPr>
          <p:cNvPr id="16" name="Espace réservé du texte 5">
            <a:extLst>
              <a:ext uri="{FF2B5EF4-FFF2-40B4-BE49-F238E27FC236}">
                <a16:creationId xmlns:a16="http://schemas.microsoft.com/office/drawing/2014/main" id="{35C2CACA-1419-4803-8C19-D053E2586F3A}"/>
              </a:ext>
            </a:extLst>
          </p:cNvPr>
          <p:cNvSpPr txBox="1">
            <a:spLocks/>
          </p:cNvSpPr>
          <p:nvPr/>
        </p:nvSpPr>
        <p:spPr>
          <a:xfrm>
            <a:off x="822960" y="3701351"/>
            <a:ext cx="6456240" cy="859535"/>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tzm-Arab-MA" sz="3200" b="1" dirty="0">
                <a:latin typeface="Microsoft Uighur" panose="02000000000000000000" pitchFamily="2" charset="-78"/>
                <a:cs typeface="Microsoft Uighur" panose="02000000000000000000" pitchFamily="2" charset="-78"/>
              </a:rPr>
              <a:t>كُلُّنا إِخْوَةٌ- التوقع و التحقق والفهم العام .</a:t>
            </a:r>
          </a:p>
        </p:txBody>
      </p:sp>
      <p:sp>
        <p:nvSpPr>
          <p:cNvPr id="3" name="Ellipse 2">
            <a:extLst>
              <a:ext uri="{FF2B5EF4-FFF2-40B4-BE49-F238E27FC236}">
                <a16:creationId xmlns:a16="http://schemas.microsoft.com/office/drawing/2014/main" id="{FD02195B-6212-3549-B729-B14C4082D5BF}"/>
              </a:ext>
            </a:extLst>
          </p:cNvPr>
          <p:cNvSpPr/>
          <p:nvPr/>
        </p:nvSpPr>
        <p:spPr>
          <a:xfrm>
            <a:off x="5141611" y="1641475"/>
            <a:ext cx="473568" cy="473568"/>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t>2</a:t>
            </a:r>
          </a:p>
        </p:txBody>
      </p:sp>
      <p:pic>
        <p:nvPicPr>
          <p:cNvPr id="5" name="Espace réservé pour une image  20">
            <a:extLst>
              <a:ext uri="{FF2B5EF4-FFF2-40B4-BE49-F238E27FC236}">
                <a16:creationId xmlns:a16="http://schemas.microsoft.com/office/drawing/2014/main" id="{9F2B8A6F-F86B-A3E9-BBB3-B0854A2A450D}"/>
              </a:ext>
            </a:extLst>
          </p:cNvPr>
          <p:cNvPicPr>
            <a:picLocks noChangeAspect="1"/>
          </p:cNvPicPr>
          <p:nvPr/>
        </p:nvPicPr>
        <p:blipFill rotWithShape="1">
          <a:blip r:embed="rId2">
            <a:extLst>
              <a:ext uri="{28A0092B-C50C-407E-A947-70E740481C1C}">
                <a14:useLocalDpi xmlns:a14="http://schemas.microsoft.com/office/drawing/2010/main" val="0"/>
              </a:ext>
            </a:extLst>
          </a:blip>
          <a:srcRect l="-7560" r="-7560"/>
          <a:stretch>
            <a:fillRect/>
          </a:stretch>
        </p:blipFill>
        <p:spPr>
          <a:xfrm>
            <a:off x="285452" y="2804905"/>
            <a:ext cx="703488" cy="703488"/>
          </a:xfrm>
          <a:prstGeom prst="rect">
            <a:avLst/>
          </a:prstGeom>
        </p:spPr>
      </p:pic>
    </p:spTree>
    <p:extLst>
      <p:ext uri="{BB962C8B-B14F-4D97-AF65-F5344CB8AC3E}">
        <p14:creationId xmlns:p14="http://schemas.microsoft.com/office/powerpoint/2010/main" val="35616726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re 19">
            <a:extLst>
              <a:ext uri="{FF2B5EF4-FFF2-40B4-BE49-F238E27FC236}">
                <a16:creationId xmlns:a16="http://schemas.microsoft.com/office/drawing/2014/main" id="{2F45539A-4AB3-3B40-8373-2245743C865C}"/>
              </a:ext>
            </a:extLst>
          </p:cNvPr>
          <p:cNvSpPr>
            <a:spLocks noGrp="1"/>
          </p:cNvSpPr>
          <p:nvPr>
            <p:ph type="title"/>
          </p:nvPr>
        </p:nvSpPr>
        <p:spPr>
          <a:xfrm>
            <a:off x="111617" y="756000"/>
            <a:ext cx="7472373" cy="612000"/>
          </a:xfrm>
        </p:spPr>
        <p:txBody>
          <a:bodyPr>
            <a:noAutofit/>
          </a:bodyPr>
          <a:lstStyle/>
          <a:p>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الآن</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سنقرأ نصا بعنوان "كُلُّنا إِخْوَةٌ"</a:t>
            </a:r>
            <a:endParaRPr lang="fr-FR" sz="2400" dirty="0"/>
          </a:p>
        </p:txBody>
      </p:sp>
      <p:pic>
        <p:nvPicPr>
          <p:cNvPr id="15" name="Espace réservé pour une image  14" descr="Une image contenant dessin humoristique, clipart, illustration, Dessin animé&#10;&#10;Le contenu généré par l’IA peut être incorrect.">
            <a:extLst>
              <a:ext uri="{FF2B5EF4-FFF2-40B4-BE49-F238E27FC236}">
                <a16:creationId xmlns:a16="http://schemas.microsoft.com/office/drawing/2014/main" id="{05E8C0C5-8AB9-4008-99CE-6BE5484AAB0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249" y="612000"/>
            <a:ext cx="900000" cy="900000"/>
          </a:xfrm>
        </p:spPr>
      </p:pic>
      <p:pic>
        <p:nvPicPr>
          <p:cNvPr id="3" name="Image 2">
            <a:extLst>
              <a:ext uri="{FF2B5EF4-FFF2-40B4-BE49-F238E27FC236}">
                <a16:creationId xmlns:a16="http://schemas.microsoft.com/office/drawing/2014/main" id="{287B6E53-0C82-E9BA-7077-856208520C2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5" name="Rectangle 4">
            <a:extLst>
              <a:ext uri="{FF2B5EF4-FFF2-40B4-BE49-F238E27FC236}">
                <a16:creationId xmlns:a16="http://schemas.microsoft.com/office/drawing/2014/main" id="{E3C440AA-23D2-890C-0A83-13066F2CF6AD}"/>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6" name="Rectangle 5">
            <a:extLst>
              <a:ext uri="{FF2B5EF4-FFF2-40B4-BE49-F238E27FC236}">
                <a16:creationId xmlns:a16="http://schemas.microsoft.com/office/drawing/2014/main" id="{149E35DD-9762-F3A2-4E6A-1B5479E9E9C9}"/>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7" name="Rectangle 6">
            <a:extLst>
              <a:ext uri="{FF2B5EF4-FFF2-40B4-BE49-F238E27FC236}">
                <a16:creationId xmlns:a16="http://schemas.microsoft.com/office/drawing/2014/main" id="{99F67402-370A-4DE7-0157-5D094D544A76}"/>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0" name="Rectangle 9">
            <a:extLst>
              <a:ext uri="{FF2B5EF4-FFF2-40B4-BE49-F238E27FC236}">
                <a16:creationId xmlns:a16="http://schemas.microsoft.com/office/drawing/2014/main" id="{6CCC0551-0F32-BFA5-7658-6798B926F0A1}"/>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1" name="Image 10">
            <a:extLst>
              <a:ext uri="{FF2B5EF4-FFF2-40B4-BE49-F238E27FC236}">
                <a16:creationId xmlns:a16="http://schemas.microsoft.com/office/drawing/2014/main" id="{E378626E-EB11-09CC-9C32-E851BC290A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2" name="Image 11">
            <a:extLst>
              <a:ext uri="{FF2B5EF4-FFF2-40B4-BE49-F238E27FC236}">
                <a16:creationId xmlns:a16="http://schemas.microsoft.com/office/drawing/2014/main" id="{E36E94E8-F8B4-0316-5E60-84DF375AE86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3" name="Image 12">
            <a:extLst>
              <a:ext uri="{FF2B5EF4-FFF2-40B4-BE49-F238E27FC236}">
                <a16:creationId xmlns:a16="http://schemas.microsoft.com/office/drawing/2014/main" id="{C2BA5922-3AF3-A562-8352-4FB2D58192D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18" name="Image 17">
            <a:extLst>
              <a:ext uri="{FF2B5EF4-FFF2-40B4-BE49-F238E27FC236}">
                <a16:creationId xmlns:a16="http://schemas.microsoft.com/office/drawing/2014/main" id="{FC4B3E7D-6DCA-3C10-80D1-24330E7AEF69}"/>
              </a:ext>
            </a:extLst>
          </p:cNvPr>
          <p:cNvPicPr>
            <a:picLocks noChangeAspect="1"/>
          </p:cNvPicPr>
          <p:nvPr/>
        </p:nvPicPr>
        <p:blipFill>
          <a:blip r:embed="rId7"/>
          <a:stretch>
            <a:fillRect/>
          </a:stretch>
        </p:blipFill>
        <p:spPr>
          <a:xfrm>
            <a:off x="1278064" y="1675111"/>
            <a:ext cx="6352583" cy="4865030"/>
          </a:xfrm>
          <a:prstGeom prst="rect">
            <a:avLst/>
          </a:prstGeom>
        </p:spPr>
      </p:pic>
    </p:spTree>
    <p:extLst>
      <p:ext uri="{BB962C8B-B14F-4D97-AF65-F5344CB8AC3E}">
        <p14:creationId xmlns:p14="http://schemas.microsoft.com/office/powerpoint/2010/main" val="10062578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7DFE9-EE8E-50C4-7C1E-8AD6CB8C80C3}"/>
            </a:ext>
          </a:extLst>
        </p:cNvPr>
        <p:cNvGrpSpPr/>
        <p:nvPr/>
      </p:nvGrpSpPr>
      <p:grpSpPr>
        <a:xfrm>
          <a:off x="0" y="0"/>
          <a:ext cx="0" cy="0"/>
          <a:chOff x="0" y="0"/>
          <a:chExt cx="0" cy="0"/>
        </a:xfrm>
      </p:grpSpPr>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5BFCFB8E-C770-206A-C159-F62353AB3EF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13097" y="612000"/>
            <a:ext cx="900000" cy="900000"/>
          </a:xfrm>
        </p:spPr>
      </p:pic>
      <p:sp>
        <p:nvSpPr>
          <p:cNvPr id="17" name="Titre 1">
            <a:extLst>
              <a:ext uri="{FF2B5EF4-FFF2-40B4-BE49-F238E27FC236}">
                <a16:creationId xmlns:a16="http://schemas.microsoft.com/office/drawing/2014/main" id="{97BA1F99-FBA9-00C7-E473-31FBEF819ABC}"/>
              </a:ext>
            </a:extLst>
          </p:cNvPr>
          <p:cNvSpPr>
            <a:spLocks noGrp="1"/>
          </p:cNvSpPr>
          <p:nvPr>
            <p:ph type="title"/>
          </p:nvPr>
        </p:nvSpPr>
        <p:spPr>
          <a:xfrm>
            <a:off x="473122" y="756000"/>
            <a:ext cx="6999251"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قراءة النص، </a:t>
            </a:r>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ستتعرفون مفرداتٍ ستساعدكم على الفهم</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p>
        </p:txBody>
      </p:sp>
      <p:sp>
        <p:nvSpPr>
          <p:cNvPr id="21" name="TextBox 7">
            <a:extLst>
              <a:ext uri="{FF2B5EF4-FFF2-40B4-BE49-F238E27FC236}">
                <a16:creationId xmlns:a16="http://schemas.microsoft.com/office/drawing/2014/main" id="{C91719AA-A6A0-26A0-041E-CF6D747A74A7}"/>
              </a:ext>
            </a:extLst>
          </p:cNvPr>
          <p:cNvSpPr txBox="1"/>
          <p:nvPr/>
        </p:nvSpPr>
        <p:spPr>
          <a:xfrm>
            <a:off x="6127865" y="2802408"/>
            <a:ext cx="1743373"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8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اَلْكَآبَةُ</a:t>
            </a:r>
          </a:p>
        </p:txBody>
      </p:sp>
      <p:pic>
        <p:nvPicPr>
          <p:cNvPr id="24" name="Image 23">
            <a:extLst>
              <a:ext uri="{FF2B5EF4-FFF2-40B4-BE49-F238E27FC236}">
                <a16:creationId xmlns:a16="http://schemas.microsoft.com/office/drawing/2014/main" id="{D342B4A4-2105-47B7-993F-165DFCF1070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25" name="Rectangle 24">
            <a:extLst>
              <a:ext uri="{FF2B5EF4-FFF2-40B4-BE49-F238E27FC236}">
                <a16:creationId xmlns:a16="http://schemas.microsoft.com/office/drawing/2014/main" id="{335275B5-E0F2-3963-768E-1E9DB4F4E946}"/>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26" name="Rectangle 25">
            <a:extLst>
              <a:ext uri="{FF2B5EF4-FFF2-40B4-BE49-F238E27FC236}">
                <a16:creationId xmlns:a16="http://schemas.microsoft.com/office/drawing/2014/main" id="{ADB83029-9080-33F7-174B-ACE3E0CE96BA}"/>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27" name="Rectangle 26">
            <a:extLst>
              <a:ext uri="{FF2B5EF4-FFF2-40B4-BE49-F238E27FC236}">
                <a16:creationId xmlns:a16="http://schemas.microsoft.com/office/drawing/2014/main" id="{27C7B163-AFA8-7D92-77C2-A4FC39A2B075}"/>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28" name="Rectangle 27">
            <a:extLst>
              <a:ext uri="{FF2B5EF4-FFF2-40B4-BE49-F238E27FC236}">
                <a16:creationId xmlns:a16="http://schemas.microsoft.com/office/drawing/2014/main" id="{79E7CAE6-D4D2-D2EF-1C65-67207B080B11}"/>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29" name="Image 28">
            <a:extLst>
              <a:ext uri="{FF2B5EF4-FFF2-40B4-BE49-F238E27FC236}">
                <a16:creationId xmlns:a16="http://schemas.microsoft.com/office/drawing/2014/main" id="{281121D0-9379-9088-2F9F-55EA063FC5A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30" name="Image 29">
            <a:extLst>
              <a:ext uri="{FF2B5EF4-FFF2-40B4-BE49-F238E27FC236}">
                <a16:creationId xmlns:a16="http://schemas.microsoft.com/office/drawing/2014/main" id="{E770AD0E-EE0A-DF50-83E3-F63F2426FED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31" name="Image 30">
            <a:extLst>
              <a:ext uri="{FF2B5EF4-FFF2-40B4-BE49-F238E27FC236}">
                <a16:creationId xmlns:a16="http://schemas.microsoft.com/office/drawing/2014/main" id="{0EC1F2F4-7724-EE68-0484-61F208E07C6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2" name="TextBox 7">
            <a:extLst>
              <a:ext uri="{FF2B5EF4-FFF2-40B4-BE49-F238E27FC236}">
                <a16:creationId xmlns:a16="http://schemas.microsoft.com/office/drawing/2014/main" id="{8BDCF6AE-B4BD-3B1D-EAA5-2B79ED1790C9}"/>
              </a:ext>
            </a:extLst>
          </p:cNvPr>
          <p:cNvSpPr txBox="1"/>
          <p:nvPr/>
        </p:nvSpPr>
        <p:spPr>
          <a:xfrm>
            <a:off x="1274146" y="2802408"/>
            <a:ext cx="1559613"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8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قاسى</a:t>
            </a:r>
          </a:p>
        </p:txBody>
      </p:sp>
      <p:sp>
        <p:nvSpPr>
          <p:cNvPr id="3" name="TextBox 7">
            <a:extLst>
              <a:ext uri="{FF2B5EF4-FFF2-40B4-BE49-F238E27FC236}">
                <a16:creationId xmlns:a16="http://schemas.microsoft.com/office/drawing/2014/main" id="{4FF0924D-4903-24D0-8303-8C47F9F006C8}"/>
              </a:ext>
            </a:extLst>
          </p:cNvPr>
          <p:cNvSpPr txBox="1"/>
          <p:nvPr/>
        </p:nvSpPr>
        <p:spPr>
          <a:xfrm>
            <a:off x="3461657" y="2802408"/>
            <a:ext cx="1890841"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8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جابَ/يَجوبُ</a:t>
            </a:r>
          </a:p>
        </p:txBody>
      </p:sp>
      <p:sp>
        <p:nvSpPr>
          <p:cNvPr id="5" name="TextBox 7">
            <a:extLst>
              <a:ext uri="{FF2B5EF4-FFF2-40B4-BE49-F238E27FC236}">
                <a16:creationId xmlns:a16="http://schemas.microsoft.com/office/drawing/2014/main" id="{0C064326-90B7-1D57-237B-AC2712A573F8}"/>
              </a:ext>
            </a:extLst>
          </p:cNvPr>
          <p:cNvSpPr txBox="1"/>
          <p:nvPr/>
        </p:nvSpPr>
        <p:spPr>
          <a:xfrm>
            <a:off x="6169724" y="4259359"/>
            <a:ext cx="1743373"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8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رَقَّتْ لِحالِهِ</a:t>
            </a:r>
          </a:p>
        </p:txBody>
      </p:sp>
      <p:sp>
        <p:nvSpPr>
          <p:cNvPr id="6" name="TextBox 7">
            <a:extLst>
              <a:ext uri="{FF2B5EF4-FFF2-40B4-BE49-F238E27FC236}">
                <a16:creationId xmlns:a16="http://schemas.microsoft.com/office/drawing/2014/main" id="{11B1455C-3F32-3584-0732-F1C2461ABA5B}"/>
              </a:ext>
            </a:extLst>
          </p:cNvPr>
          <p:cNvSpPr txBox="1"/>
          <p:nvPr/>
        </p:nvSpPr>
        <p:spPr>
          <a:xfrm>
            <a:off x="1316005" y="4259359"/>
            <a:ext cx="1559613"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8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مُجَرَّداً</a:t>
            </a:r>
          </a:p>
        </p:txBody>
      </p:sp>
      <p:sp>
        <p:nvSpPr>
          <p:cNvPr id="7" name="TextBox 7">
            <a:extLst>
              <a:ext uri="{FF2B5EF4-FFF2-40B4-BE49-F238E27FC236}">
                <a16:creationId xmlns:a16="http://schemas.microsoft.com/office/drawing/2014/main" id="{60888D43-366E-C1BB-53BF-62C12A69067D}"/>
              </a:ext>
            </a:extLst>
          </p:cNvPr>
          <p:cNvSpPr txBox="1"/>
          <p:nvPr/>
        </p:nvSpPr>
        <p:spPr>
          <a:xfrm>
            <a:off x="3650984" y="4259359"/>
            <a:ext cx="1743373"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8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فِرارٌ</a:t>
            </a:r>
          </a:p>
        </p:txBody>
      </p:sp>
    </p:spTree>
    <p:extLst>
      <p:ext uri="{BB962C8B-B14F-4D97-AF65-F5344CB8AC3E}">
        <p14:creationId xmlns:p14="http://schemas.microsoft.com/office/powerpoint/2010/main" val="2171918347"/>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A31E6-F4AB-1E7C-54DE-337E818E989B}"/>
            </a:ext>
          </a:extLst>
        </p:cNvPr>
        <p:cNvGrpSpPr/>
        <p:nvPr/>
      </p:nvGrpSpPr>
      <p:grpSpPr>
        <a:xfrm>
          <a:off x="0" y="0"/>
          <a:ext cx="0" cy="0"/>
          <a:chOff x="0" y="0"/>
          <a:chExt cx="0" cy="0"/>
        </a:xfrm>
      </p:grpSpPr>
      <p:sp>
        <p:nvSpPr>
          <p:cNvPr id="18" name="TextBox 7">
            <a:extLst>
              <a:ext uri="{FF2B5EF4-FFF2-40B4-BE49-F238E27FC236}">
                <a16:creationId xmlns:a16="http://schemas.microsoft.com/office/drawing/2014/main" id="{C58513FE-BC8A-1F1D-B864-5537A6C94E29}"/>
              </a:ext>
            </a:extLst>
          </p:cNvPr>
          <p:cNvSpPr txBox="1"/>
          <p:nvPr/>
        </p:nvSpPr>
        <p:spPr>
          <a:xfrm>
            <a:off x="7066934" y="2662643"/>
            <a:ext cx="1559613"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4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جابَ</a:t>
            </a:r>
          </a:p>
        </p:txBody>
      </p:sp>
      <p:sp>
        <p:nvSpPr>
          <p:cNvPr id="20" name="TextBox 7">
            <a:extLst>
              <a:ext uri="{FF2B5EF4-FFF2-40B4-BE49-F238E27FC236}">
                <a16:creationId xmlns:a16="http://schemas.microsoft.com/office/drawing/2014/main" id="{83D4FC1E-A8C6-85DF-36DF-6A2B1671980D}"/>
              </a:ext>
            </a:extLst>
          </p:cNvPr>
          <p:cNvSpPr txBox="1"/>
          <p:nvPr/>
        </p:nvSpPr>
        <p:spPr>
          <a:xfrm>
            <a:off x="7114687" y="1857314"/>
            <a:ext cx="1497528"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4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اَلْكَآبَةُ</a:t>
            </a:r>
          </a:p>
        </p:txBody>
      </p:sp>
      <p:sp>
        <p:nvSpPr>
          <p:cNvPr id="21" name="TextBox 7">
            <a:extLst>
              <a:ext uri="{FF2B5EF4-FFF2-40B4-BE49-F238E27FC236}">
                <a16:creationId xmlns:a16="http://schemas.microsoft.com/office/drawing/2014/main" id="{0007A375-A8E1-C351-B7B2-BDBEE4C59A6F}"/>
              </a:ext>
            </a:extLst>
          </p:cNvPr>
          <p:cNvSpPr txBox="1"/>
          <p:nvPr/>
        </p:nvSpPr>
        <p:spPr>
          <a:xfrm>
            <a:off x="7085731" y="3464804"/>
            <a:ext cx="1511860"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4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قاسى</a:t>
            </a:r>
          </a:p>
        </p:txBody>
      </p:sp>
      <p:sp>
        <p:nvSpPr>
          <p:cNvPr id="3" name="TextBox 7">
            <a:extLst>
              <a:ext uri="{FF2B5EF4-FFF2-40B4-BE49-F238E27FC236}">
                <a16:creationId xmlns:a16="http://schemas.microsoft.com/office/drawing/2014/main" id="{D4605C3A-215B-CA17-E44D-4136C50A9153}"/>
              </a:ext>
            </a:extLst>
          </p:cNvPr>
          <p:cNvSpPr txBox="1"/>
          <p:nvPr/>
        </p:nvSpPr>
        <p:spPr>
          <a:xfrm>
            <a:off x="546409" y="2006210"/>
            <a:ext cx="5076868" cy="610096"/>
          </a:xfrm>
          <a:prstGeom prst="roundRect">
            <a:avLst/>
          </a:prstGeom>
          <a:solidFill>
            <a:srgbClr val="ECF8FB"/>
          </a:solidFill>
        </p:spPr>
        <p:txBody>
          <a:bodyPr wrap="square" lIns="0" tIns="0" rIns="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r>
              <a:rPr lang="ar-MA" dirty="0">
                <a:latin typeface="Microsoft Uighur" panose="02000000000000000000" pitchFamily="2" charset="-78"/>
                <a:cs typeface="Microsoft Uighur" panose="02000000000000000000" pitchFamily="2" charset="-78"/>
              </a:rPr>
              <a:t>هُروبٌ.</a:t>
            </a:r>
          </a:p>
        </p:txBody>
      </p:sp>
      <p:sp>
        <p:nvSpPr>
          <p:cNvPr id="23" name="Titre 1">
            <a:extLst>
              <a:ext uri="{FF2B5EF4-FFF2-40B4-BE49-F238E27FC236}">
                <a16:creationId xmlns:a16="http://schemas.microsoft.com/office/drawing/2014/main" id="{DEE5D0DC-9F4D-8EC4-C84B-AFBE0ACD4637}"/>
              </a:ext>
            </a:extLst>
          </p:cNvPr>
          <p:cNvSpPr>
            <a:spLocks noGrp="1"/>
          </p:cNvSpPr>
          <p:nvPr>
            <p:ph type="title"/>
          </p:nvPr>
        </p:nvSpPr>
        <p:spPr>
          <a:xfrm>
            <a:off x="632373" y="756000"/>
            <a:ext cx="6840000"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ما التعريف المناسب لكل كلمة؟ </a:t>
            </a:r>
            <a:endParaRPr lang="fr-FR" sz="2400" dirty="0"/>
          </a:p>
        </p:txBody>
      </p:sp>
      <p:pic>
        <p:nvPicPr>
          <p:cNvPr id="22" name="Espace réservé pour une image  19">
            <a:extLst>
              <a:ext uri="{FF2B5EF4-FFF2-40B4-BE49-F238E27FC236}">
                <a16:creationId xmlns:a16="http://schemas.microsoft.com/office/drawing/2014/main" id="{DE1B4050-9A40-0124-0984-EEED0E6A30A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14" name="Image 13">
            <a:extLst>
              <a:ext uri="{FF2B5EF4-FFF2-40B4-BE49-F238E27FC236}">
                <a16:creationId xmlns:a16="http://schemas.microsoft.com/office/drawing/2014/main" id="{4E3A2B35-0F75-BEAF-9545-8F6DE4C192E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16" name="Rectangle 15">
            <a:extLst>
              <a:ext uri="{FF2B5EF4-FFF2-40B4-BE49-F238E27FC236}">
                <a16:creationId xmlns:a16="http://schemas.microsoft.com/office/drawing/2014/main" id="{9DAD4A24-D170-3FAB-D992-738FC4C87CE9}"/>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7" name="Rectangle 16">
            <a:extLst>
              <a:ext uri="{FF2B5EF4-FFF2-40B4-BE49-F238E27FC236}">
                <a16:creationId xmlns:a16="http://schemas.microsoft.com/office/drawing/2014/main" id="{D60E3157-80FD-A93E-FD5F-D7D6555DBAB9}"/>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24" name="Rectangle 23">
            <a:extLst>
              <a:ext uri="{FF2B5EF4-FFF2-40B4-BE49-F238E27FC236}">
                <a16:creationId xmlns:a16="http://schemas.microsoft.com/office/drawing/2014/main" id="{52254168-94D9-26C4-392A-829492626D9C}"/>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25" name="Rectangle 24">
            <a:extLst>
              <a:ext uri="{FF2B5EF4-FFF2-40B4-BE49-F238E27FC236}">
                <a16:creationId xmlns:a16="http://schemas.microsoft.com/office/drawing/2014/main" id="{8AF9E075-B771-8CE2-5592-2ED310CBAEF4}"/>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26" name="Image 25">
            <a:extLst>
              <a:ext uri="{FF2B5EF4-FFF2-40B4-BE49-F238E27FC236}">
                <a16:creationId xmlns:a16="http://schemas.microsoft.com/office/drawing/2014/main" id="{B1EAC013-1F12-487B-60EC-D40A2897CD7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7" name="Image 26">
            <a:extLst>
              <a:ext uri="{FF2B5EF4-FFF2-40B4-BE49-F238E27FC236}">
                <a16:creationId xmlns:a16="http://schemas.microsoft.com/office/drawing/2014/main" id="{97B3AB18-D1A8-AE47-776A-499FA71E846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9" name="Image 28">
            <a:extLst>
              <a:ext uri="{FF2B5EF4-FFF2-40B4-BE49-F238E27FC236}">
                <a16:creationId xmlns:a16="http://schemas.microsoft.com/office/drawing/2014/main" id="{7D591A63-8C54-A1F6-B4C8-A33326D8094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6" name="TextBox 7">
            <a:extLst>
              <a:ext uri="{FF2B5EF4-FFF2-40B4-BE49-F238E27FC236}">
                <a16:creationId xmlns:a16="http://schemas.microsoft.com/office/drawing/2014/main" id="{24F9368F-F461-4A17-A594-7BE5B2CA2667}"/>
              </a:ext>
            </a:extLst>
          </p:cNvPr>
          <p:cNvSpPr txBox="1"/>
          <p:nvPr/>
        </p:nvSpPr>
        <p:spPr>
          <a:xfrm>
            <a:off x="546409" y="2734530"/>
            <a:ext cx="5076868" cy="610096"/>
          </a:xfrm>
          <a:prstGeom prst="roundRect">
            <a:avLst/>
          </a:prstGeom>
          <a:solidFill>
            <a:srgbClr val="ECF8FB"/>
          </a:solidFill>
        </p:spPr>
        <p:txBody>
          <a:bodyPr wrap="square" lIns="0" tIns="0" rIns="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r>
              <a:rPr lang="ar-MA" dirty="0">
                <a:latin typeface="Microsoft Uighur" panose="02000000000000000000" pitchFamily="2" charset="-78"/>
                <a:cs typeface="Microsoft Uighur" panose="02000000000000000000" pitchFamily="2" charset="-78"/>
              </a:rPr>
              <a:t>اَلاِنْكِسارُ بِسَبَبِ حُزْنٍ وَ هَمٍّ.</a:t>
            </a:r>
          </a:p>
        </p:txBody>
      </p:sp>
      <p:sp>
        <p:nvSpPr>
          <p:cNvPr id="7" name="TextBox 7">
            <a:extLst>
              <a:ext uri="{FF2B5EF4-FFF2-40B4-BE49-F238E27FC236}">
                <a16:creationId xmlns:a16="http://schemas.microsoft.com/office/drawing/2014/main" id="{29F1D02A-4F39-3FE7-6947-6E6C8F705790}"/>
              </a:ext>
            </a:extLst>
          </p:cNvPr>
          <p:cNvSpPr txBox="1"/>
          <p:nvPr/>
        </p:nvSpPr>
        <p:spPr>
          <a:xfrm>
            <a:off x="546409" y="3493337"/>
            <a:ext cx="5076868" cy="610096"/>
          </a:xfrm>
          <a:prstGeom prst="roundRect">
            <a:avLst/>
          </a:prstGeom>
          <a:solidFill>
            <a:srgbClr val="ECF8FB"/>
          </a:solidFill>
        </p:spPr>
        <p:txBody>
          <a:bodyPr wrap="square" lIns="0" tIns="0" rIns="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r>
              <a:rPr lang="ar-MA" dirty="0">
                <a:latin typeface="Microsoft Uighur" panose="02000000000000000000" pitchFamily="2" charset="-78"/>
                <a:cs typeface="Microsoft Uighur" panose="02000000000000000000" pitchFamily="2" charset="-78"/>
              </a:rPr>
              <a:t>أَشْفَقَتْ، حَنَّتْ.</a:t>
            </a:r>
          </a:p>
        </p:txBody>
      </p:sp>
      <p:cxnSp>
        <p:nvCxnSpPr>
          <p:cNvPr id="30" name="Connecteur droit 29">
            <a:extLst>
              <a:ext uri="{FF2B5EF4-FFF2-40B4-BE49-F238E27FC236}">
                <a16:creationId xmlns:a16="http://schemas.microsoft.com/office/drawing/2014/main" id="{2CBB8513-D264-1645-E21C-35530744072F}"/>
              </a:ext>
            </a:extLst>
          </p:cNvPr>
          <p:cNvCxnSpPr>
            <a:cxnSpLocks/>
            <a:stCxn id="20" idx="1"/>
            <a:endCxn id="6" idx="3"/>
          </p:cNvCxnSpPr>
          <p:nvPr/>
        </p:nvCxnSpPr>
        <p:spPr>
          <a:xfrm flipH="1">
            <a:off x="5623277" y="2217314"/>
            <a:ext cx="1491410" cy="822264"/>
          </a:xfrm>
          <a:prstGeom prst="line">
            <a:avLst/>
          </a:prstGeom>
          <a:ln w="12700">
            <a:solidFill>
              <a:srgbClr val="16AB9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7">
            <a:extLst>
              <a:ext uri="{FF2B5EF4-FFF2-40B4-BE49-F238E27FC236}">
                <a16:creationId xmlns:a16="http://schemas.microsoft.com/office/drawing/2014/main" id="{CDAAD388-2FC2-81EF-5C8C-2179D9AE3E08}"/>
              </a:ext>
            </a:extLst>
          </p:cNvPr>
          <p:cNvSpPr txBox="1"/>
          <p:nvPr/>
        </p:nvSpPr>
        <p:spPr>
          <a:xfrm>
            <a:off x="7052602" y="5064557"/>
            <a:ext cx="1559613"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4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مُجَرَّداً</a:t>
            </a:r>
          </a:p>
        </p:txBody>
      </p:sp>
      <p:sp>
        <p:nvSpPr>
          <p:cNvPr id="4" name="TextBox 7">
            <a:extLst>
              <a:ext uri="{FF2B5EF4-FFF2-40B4-BE49-F238E27FC236}">
                <a16:creationId xmlns:a16="http://schemas.microsoft.com/office/drawing/2014/main" id="{36FD2578-8DCC-43E1-0657-1CCF676985AC}"/>
              </a:ext>
            </a:extLst>
          </p:cNvPr>
          <p:cNvSpPr txBox="1"/>
          <p:nvPr/>
        </p:nvSpPr>
        <p:spPr>
          <a:xfrm>
            <a:off x="7066934" y="4266965"/>
            <a:ext cx="1497528"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4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فِرارٌ</a:t>
            </a:r>
          </a:p>
        </p:txBody>
      </p:sp>
      <p:sp>
        <p:nvSpPr>
          <p:cNvPr id="5" name="TextBox 7">
            <a:extLst>
              <a:ext uri="{FF2B5EF4-FFF2-40B4-BE49-F238E27FC236}">
                <a16:creationId xmlns:a16="http://schemas.microsoft.com/office/drawing/2014/main" id="{50C44559-2BB2-EFC5-DA22-CC299654B77F}"/>
              </a:ext>
            </a:extLst>
          </p:cNvPr>
          <p:cNvSpPr txBox="1"/>
          <p:nvPr/>
        </p:nvSpPr>
        <p:spPr>
          <a:xfrm>
            <a:off x="7114687" y="5832952"/>
            <a:ext cx="1511860" cy="720000"/>
          </a:xfrm>
          <a:prstGeom prst="roundRect">
            <a:avLst/>
          </a:prstGeom>
          <a:solidFill>
            <a:srgbClr val="ECF8FB"/>
          </a:solidFill>
        </p:spPr>
        <p:txBody>
          <a:bodyPr wrap="square" lIns="0" tIns="0" rIns="0" bIns="0" rtlCol="0" anchor="b">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4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رَقَّتْ لِحالِهِ</a:t>
            </a:r>
          </a:p>
        </p:txBody>
      </p:sp>
      <p:sp>
        <p:nvSpPr>
          <p:cNvPr id="9" name="TextBox 7">
            <a:extLst>
              <a:ext uri="{FF2B5EF4-FFF2-40B4-BE49-F238E27FC236}">
                <a16:creationId xmlns:a16="http://schemas.microsoft.com/office/drawing/2014/main" id="{23675B7E-B945-365A-49C4-875B0952F0BF}"/>
              </a:ext>
            </a:extLst>
          </p:cNvPr>
          <p:cNvSpPr txBox="1"/>
          <p:nvPr/>
        </p:nvSpPr>
        <p:spPr>
          <a:xfrm>
            <a:off x="579538" y="4206296"/>
            <a:ext cx="5076868" cy="610096"/>
          </a:xfrm>
          <a:prstGeom prst="roundRect">
            <a:avLst/>
          </a:prstGeom>
          <a:solidFill>
            <a:srgbClr val="ECF8FB"/>
          </a:solidFill>
        </p:spPr>
        <p:txBody>
          <a:bodyPr wrap="square" lIns="0" tIns="0" rIns="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r>
              <a:rPr lang="ar-MA" dirty="0">
                <a:latin typeface="Microsoft Uighur" panose="02000000000000000000" pitchFamily="2" charset="-78"/>
                <a:cs typeface="Microsoft Uighur" panose="02000000000000000000" pitchFamily="2" charset="-78"/>
              </a:rPr>
              <a:t>طافَ،قَطَعَها سَيْراً.</a:t>
            </a:r>
          </a:p>
        </p:txBody>
      </p:sp>
      <p:sp>
        <p:nvSpPr>
          <p:cNvPr id="10" name="TextBox 7">
            <a:extLst>
              <a:ext uri="{FF2B5EF4-FFF2-40B4-BE49-F238E27FC236}">
                <a16:creationId xmlns:a16="http://schemas.microsoft.com/office/drawing/2014/main" id="{097B6697-2A25-36E9-77DA-7B3B8655558B}"/>
              </a:ext>
            </a:extLst>
          </p:cNvPr>
          <p:cNvSpPr txBox="1"/>
          <p:nvPr/>
        </p:nvSpPr>
        <p:spPr>
          <a:xfrm>
            <a:off x="624468" y="4946454"/>
            <a:ext cx="5076868" cy="610096"/>
          </a:xfrm>
          <a:prstGeom prst="roundRect">
            <a:avLst/>
          </a:prstGeom>
          <a:solidFill>
            <a:srgbClr val="ECF8FB"/>
          </a:solidFill>
        </p:spPr>
        <p:txBody>
          <a:bodyPr wrap="square" lIns="0" tIns="0" rIns="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r>
              <a:rPr lang="ar-MA" dirty="0">
                <a:latin typeface="Microsoft Uighur" panose="02000000000000000000" pitchFamily="2" charset="-78"/>
                <a:cs typeface="Microsoft Uighur" panose="02000000000000000000" pitchFamily="2" charset="-78"/>
              </a:rPr>
              <a:t>مَحْروماً.</a:t>
            </a:r>
          </a:p>
        </p:txBody>
      </p:sp>
      <p:sp>
        <p:nvSpPr>
          <p:cNvPr id="11" name="TextBox 7">
            <a:extLst>
              <a:ext uri="{FF2B5EF4-FFF2-40B4-BE49-F238E27FC236}">
                <a16:creationId xmlns:a16="http://schemas.microsoft.com/office/drawing/2014/main" id="{45DBFA91-E370-A7B2-BD37-4AECEDA9E98D}"/>
              </a:ext>
            </a:extLst>
          </p:cNvPr>
          <p:cNvSpPr txBox="1"/>
          <p:nvPr/>
        </p:nvSpPr>
        <p:spPr>
          <a:xfrm>
            <a:off x="674384" y="5658037"/>
            <a:ext cx="5076868" cy="610096"/>
          </a:xfrm>
          <a:prstGeom prst="roundRect">
            <a:avLst/>
          </a:prstGeom>
          <a:solidFill>
            <a:srgbClr val="ECF8FB"/>
          </a:solidFill>
        </p:spPr>
        <p:txBody>
          <a:bodyPr wrap="square" lIns="0" tIns="0" rIns="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r>
              <a:rPr lang="ar-MA" dirty="0">
                <a:latin typeface="Microsoft Uighur" panose="02000000000000000000" pitchFamily="2" charset="-78"/>
                <a:cs typeface="Microsoft Uighur" panose="02000000000000000000" pitchFamily="2" charset="-78"/>
              </a:rPr>
              <a:t>تَحَمَّلَ </a:t>
            </a:r>
            <a:r>
              <a:rPr lang="ar-MA" dirty="0" err="1">
                <a:latin typeface="Microsoft Uighur" panose="02000000000000000000" pitchFamily="2" charset="-78"/>
                <a:cs typeface="Microsoft Uighur" panose="02000000000000000000" pitchFamily="2" charset="-78"/>
              </a:rPr>
              <a:t>ٱلْآلامَ</a:t>
            </a:r>
            <a:r>
              <a:rPr lang="ar-MA" dirty="0">
                <a:latin typeface="Microsoft Uighur" panose="02000000000000000000" pitchFamily="2" charset="-78"/>
                <a:cs typeface="Microsoft Uighur" panose="02000000000000000000" pitchFamily="2" charset="-78"/>
              </a:rPr>
              <a:t> وَ </a:t>
            </a:r>
            <a:r>
              <a:rPr lang="ar-MA" dirty="0" err="1">
                <a:latin typeface="Microsoft Uighur" panose="02000000000000000000" pitchFamily="2" charset="-78"/>
                <a:cs typeface="Microsoft Uighur" panose="02000000000000000000" pitchFamily="2" charset="-78"/>
              </a:rPr>
              <a:t>ٱلشَّقاءَ</a:t>
            </a:r>
            <a:r>
              <a:rPr lang="ar-MA" dirty="0">
                <a:latin typeface="Microsoft Uighur" panose="02000000000000000000" pitchFamily="2" charset="-78"/>
                <a:cs typeface="Microsoft Uighur" panose="02000000000000000000" pitchFamily="2" charset="-78"/>
              </a:rPr>
              <a:t> وَ </a:t>
            </a:r>
            <a:r>
              <a:rPr lang="ar-MA" dirty="0" err="1">
                <a:latin typeface="Microsoft Uighur" panose="02000000000000000000" pitchFamily="2" charset="-78"/>
                <a:cs typeface="Microsoft Uighur" panose="02000000000000000000" pitchFamily="2" charset="-78"/>
              </a:rPr>
              <a:t>ٱلْعَذابَ</a:t>
            </a:r>
            <a:r>
              <a:rPr lang="ar-MA" dirty="0">
                <a:latin typeface="Microsoft Uighur" panose="02000000000000000000" pitchFamily="2" charset="-78"/>
                <a:cs typeface="Microsoft Uighur" panose="02000000000000000000" pitchFamily="2" charset="-78"/>
              </a:rPr>
              <a:t>.</a:t>
            </a:r>
          </a:p>
        </p:txBody>
      </p:sp>
      <p:cxnSp>
        <p:nvCxnSpPr>
          <p:cNvPr id="38" name="Connecteur droit 37">
            <a:extLst>
              <a:ext uri="{FF2B5EF4-FFF2-40B4-BE49-F238E27FC236}">
                <a16:creationId xmlns:a16="http://schemas.microsoft.com/office/drawing/2014/main" id="{6E1C8260-323B-98EE-E634-C42C39B3274B}"/>
              </a:ext>
            </a:extLst>
          </p:cNvPr>
          <p:cNvCxnSpPr>
            <a:cxnSpLocks/>
            <a:stCxn id="18" idx="1"/>
            <a:endCxn id="9" idx="3"/>
          </p:cNvCxnSpPr>
          <p:nvPr/>
        </p:nvCxnSpPr>
        <p:spPr>
          <a:xfrm flipH="1">
            <a:off x="5656406" y="3022643"/>
            <a:ext cx="1410528" cy="1488701"/>
          </a:xfrm>
          <a:prstGeom prst="line">
            <a:avLst/>
          </a:prstGeom>
          <a:ln w="12700">
            <a:solidFill>
              <a:srgbClr val="16AB9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92E20232-1803-CBE3-BF41-70601D51FFA4}"/>
              </a:ext>
            </a:extLst>
          </p:cNvPr>
          <p:cNvCxnSpPr>
            <a:cxnSpLocks/>
            <a:stCxn id="21" idx="1"/>
            <a:endCxn id="11" idx="3"/>
          </p:cNvCxnSpPr>
          <p:nvPr/>
        </p:nvCxnSpPr>
        <p:spPr>
          <a:xfrm flipH="1">
            <a:off x="5751252" y="3824804"/>
            <a:ext cx="1334479" cy="2138281"/>
          </a:xfrm>
          <a:prstGeom prst="line">
            <a:avLst/>
          </a:prstGeom>
          <a:ln w="12700">
            <a:solidFill>
              <a:srgbClr val="16AB9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94246072-984A-F9B9-67FA-CF55B9B78F84}"/>
              </a:ext>
            </a:extLst>
          </p:cNvPr>
          <p:cNvCxnSpPr>
            <a:cxnSpLocks/>
            <a:stCxn id="4" idx="1"/>
            <a:endCxn id="3" idx="3"/>
          </p:cNvCxnSpPr>
          <p:nvPr/>
        </p:nvCxnSpPr>
        <p:spPr>
          <a:xfrm flipH="1" flipV="1">
            <a:off x="5623277" y="2311258"/>
            <a:ext cx="1443657" cy="2315707"/>
          </a:xfrm>
          <a:prstGeom prst="line">
            <a:avLst/>
          </a:prstGeom>
          <a:ln w="12700">
            <a:solidFill>
              <a:srgbClr val="16AB9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Connecteur droit 46">
            <a:extLst>
              <a:ext uri="{FF2B5EF4-FFF2-40B4-BE49-F238E27FC236}">
                <a16:creationId xmlns:a16="http://schemas.microsoft.com/office/drawing/2014/main" id="{C884C3CC-FB3E-B02A-3F27-FCB79A20B8B3}"/>
              </a:ext>
            </a:extLst>
          </p:cNvPr>
          <p:cNvCxnSpPr>
            <a:cxnSpLocks/>
            <a:stCxn id="2" idx="1"/>
            <a:endCxn id="10" idx="3"/>
          </p:cNvCxnSpPr>
          <p:nvPr/>
        </p:nvCxnSpPr>
        <p:spPr>
          <a:xfrm flipH="1" flipV="1">
            <a:off x="5701336" y="5251502"/>
            <a:ext cx="1351266" cy="173055"/>
          </a:xfrm>
          <a:prstGeom prst="line">
            <a:avLst/>
          </a:prstGeom>
          <a:ln w="12700">
            <a:solidFill>
              <a:srgbClr val="16AB9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9B293291-D384-2406-D12D-769C9FA7B0B2}"/>
              </a:ext>
            </a:extLst>
          </p:cNvPr>
          <p:cNvCxnSpPr>
            <a:cxnSpLocks/>
            <a:stCxn id="5" idx="1"/>
            <a:endCxn id="7" idx="3"/>
          </p:cNvCxnSpPr>
          <p:nvPr/>
        </p:nvCxnSpPr>
        <p:spPr>
          <a:xfrm flipH="1" flipV="1">
            <a:off x="5623277" y="3798385"/>
            <a:ext cx="1491410" cy="2394567"/>
          </a:xfrm>
          <a:prstGeom prst="line">
            <a:avLst/>
          </a:prstGeom>
          <a:ln w="12700">
            <a:solidFill>
              <a:srgbClr val="16AB9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40349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righ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right)">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right)">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right)">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wipe(right)">
                                      <p:cBhvr>
                                        <p:cTn id="3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25C92-621F-3761-DEE8-41B809DF42D0}"/>
            </a:ext>
          </a:extLst>
        </p:cNvPr>
        <p:cNvGrpSpPr/>
        <p:nvPr/>
      </p:nvGrpSpPr>
      <p:grpSpPr>
        <a:xfrm>
          <a:off x="0" y="0"/>
          <a:ext cx="0" cy="0"/>
          <a:chOff x="0" y="0"/>
          <a:chExt cx="0" cy="0"/>
        </a:xfrm>
      </p:grpSpPr>
      <p:sp>
        <p:nvSpPr>
          <p:cNvPr id="22" name="Titre 1">
            <a:extLst>
              <a:ext uri="{FF2B5EF4-FFF2-40B4-BE49-F238E27FC236}">
                <a16:creationId xmlns:a16="http://schemas.microsoft.com/office/drawing/2014/main" id="{DA7C3C15-79DE-9A2B-19D6-55AB2B679D51}"/>
              </a:ext>
            </a:extLst>
          </p:cNvPr>
          <p:cNvSpPr>
            <a:spLocks noGrp="1"/>
          </p:cNvSpPr>
          <p:nvPr>
            <p:ph type="title"/>
          </p:nvPr>
        </p:nvSpPr>
        <p:spPr>
          <a:xfrm>
            <a:off x="632373" y="756000"/>
            <a:ext cx="6840000"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a:t>
            </a:r>
            <a:endParaRPr lang="fr-FR" sz="2400" dirty="0"/>
          </a:p>
        </p:txBody>
      </p:sp>
      <p:sp>
        <p:nvSpPr>
          <p:cNvPr id="24" name="TextBox 7">
            <a:extLst>
              <a:ext uri="{FF2B5EF4-FFF2-40B4-BE49-F238E27FC236}">
                <a16:creationId xmlns:a16="http://schemas.microsoft.com/office/drawing/2014/main" id="{DC9AADF1-6FD1-312D-80DF-8E9706892587}"/>
              </a:ext>
            </a:extLst>
          </p:cNvPr>
          <p:cNvSpPr txBox="1"/>
          <p:nvPr/>
        </p:nvSpPr>
        <p:spPr>
          <a:xfrm>
            <a:off x="632373" y="2623707"/>
            <a:ext cx="7941110" cy="725424"/>
          </a:xfrm>
          <a:prstGeom prst="roundRect">
            <a:avLst/>
          </a:prstGeom>
          <a:solidFill>
            <a:srgbClr val="ECF8FB"/>
          </a:solidFill>
        </p:spPr>
        <p:txBody>
          <a:bodyPr wrap="square" lIns="0" tIns="0" rIns="0" bIns="0" rtlCol="0" anchor="b">
            <a:noAutofit/>
          </a:bodyPr>
          <a:lstStyle/>
          <a:p>
            <a:pPr marL="0" marR="0" lvl="0" indent="0" algn="r" defTabSz="914400" rtl="1" eaLnBrk="1" fontAlgn="auto" latinLnBrk="0" hangingPunct="1">
              <a:lnSpc>
                <a:spcPts val="4100"/>
              </a:lnSpc>
              <a:spcBef>
                <a:spcPts val="0"/>
              </a:spcBef>
              <a:spcAft>
                <a:spcPts val="0"/>
              </a:spcAft>
              <a:buClrTx/>
              <a:buSzTx/>
              <a:buFontTx/>
              <a:buNone/>
              <a:tabLst/>
              <a:defRPr/>
            </a:pPr>
            <a:r>
              <a:rPr kumimoji="0" lang="ar-MA" sz="36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جابَ</a:t>
            </a:r>
            <a:r>
              <a:rPr kumimoji="0" lang="ar-MA" sz="36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r>
              <a:rPr kumimoji="0" lang="ar-MA" sz="3600" b="0"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3600" b="0" i="0" u="none" strike="noStrike" kern="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طافَ،قَطَعَها سَيْراً.</a:t>
            </a:r>
          </a:p>
        </p:txBody>
      </p:sp>
      <p:sp>
        <p:nvSpPr>
          <p:cNvPr id="26" name="TextBox 7">
            <a:extLst>
              <a:ext uri="{FF2B5EF4-FFF2-40B4-BE49-F238E27FC236}">
                <a16:creationId xmlns:a16="http://schemas.microsoft.com/office/drawing/2014/main" id="{548A7FAC-F20A-7DD9-48C2-68F5BA8EC863}"/>
              </a:ext>
            </a:extLst>
          </p:cNvPr>
          <p:cNvSpPr txBox="1"/>
          <p:nvPr/>
        </p:nvSpPr>
        <p:spPr>
          <a:xfrm>
            <a:off x="606680" y="1909492"/>
            <a:ext cx="7930639" cy="612001"/>
          </a:xfrm>
          <a:prstGeom prst="roundRect">
            <a:avLst/>
          </a:prstGeom>
          <a:solidFill>
            <a:srgbClr val="ECF8FB"/>
          </a:solidFill>
        </p:spPr>
        <p:txBody>
          <a:bodyPr wrap="square" lIns="0" tIns="0" rIns="0" bIns="0" rtlCol="0" anchor="b">
            <a:noAutofit/>
          </a:bodyPr>
          <a:lstStyle/>
          <a:p>
            <a:pPr marL="0" marR="0" lvl="0" indent="0" algn="r" defTabSz="914400" rtl="1" eaLnBrk="1" fontAlgn="auto" latinLnBrk="0" hangingPunct="1">
              <a:lnSpc>
                <a:spcPts val="4200"/>
              </a:lnSpc>
              <a:spcBef>
                <a:spcPts val="0"/>
              </a:spcBef>
              <a:spcAft>
                <a:spcPts val="0"/>
              </a:spcAft>
              <a:buClrTx/>
              <a:buSzTx/>
              <a:buFontTx/>
              <a:buNone/>
              <a:tabLst/>
              <a:defRPr/>
            </a:pPr>
            <a:r>
              <a:rPr kumimoji="0" lang="ar-MA" sz="36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اَلْكَآبَةُ</a:t>
            </a:r>
            <a:r>
              <a:rPr kumimoji="0" lang="ar-MA" sz="36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3600" i="0" u="none" strike="noStrike" kern="0" cap="none" spc="0" normalizeH="0" baseline="0" noProof="0" dirty="0">
                <a:ln>
                  <a:noFill/>
                </a:ln>
                <a:solidFill>
                  <a:schemeClr val="accent5">
                    <a:lumMod val="50000"/>
                  </a:schemeClr>
                </a:solidFill>
                <a:effectLst/>
                <a:uLnTx/>
                <a:uFillTx/>
                <a:latin typeface="Microsoft Uighur" panose="02000000000000000000" pitchFamily="2" charset="-78"/>
                <a:ea typeface="+mn-ea"/>
                <a:cs typeface="Microsoft Uighur" panose="02000000000000000000" pitchFamily="2" charset="-78"/>
              </a:rPr>
              <a:t>اَلاِنْكِسارُ بِسَبَبِ حُزْنٍ وَ هَمٍّ.</a:t>
            </a:r>
          </a:p>
        </p:txBody>
      </p:sp>
      <p:sp>
        <p:nvSpPr>
          <p:cNvPr id="27" name="TextBox 7">
            <a:extLst>
              <a:ext uri="{FF2B5EF4-FFF2-40B4-BE49-F238E27FC236}">
                <a16:creationId xmlns:a16="http://schemas.microsoft.com/office/drawing/2014/main" id="{4E1F531F-14A0-66CF-E1DD-806DF8BD8F3B}"/>
              </a:ext>
            </a:extLst>
          </p:cNvPr>
          <p:cNvSpPr txBox="1"/>
          <p:nvPr/>
        </p:nvSpPr>
        <p:spPr>
          <a:xfrm>
            <a:off x="632373" y="3429000"/>
            <a:ext cx="7962523" cy="725424"/>
          </a:xfrm>
          <a:prstGeom prst="roundRect">
            <a:avLst/>
          </a:prstGeom>
          <a:solidFill>
            <a:srgbClr val="ECF8FB"/>
          </a:solidFill>
        </p:spPr>
        <p:txBody>
          <a:bodyPr wrap="square" lIns="0" tIns="0" rIns="0" bIns="0" rtlCol="0" anchor="b">
            <a:noAutofit/>
          </a:bodyPr>
          <a:lstStyle/>
          <a:p>
            <a:pPr marL="0" marR="0" lvl="0" indent="0" algn="r" defTabSz="914400" rtl="1" eaLnBrk="1" fontAlgn="auto" latinLnBrk="0" hangingPunct="1">
              <a:lnSpc>
                <a:spcPts val="3416"/>
              </a:lnSpc>
              <a:spcBef>
                <a:spcPts val="0"/>
              </a:spcBef>
              <a:spcAft>
                <a:spcPts val="0"/>
              </a:spcAft>
              <a:buClrTx/>
              <a:buSzTx/>
              <a:buFontTx/>
              <a:buNone/>
              <a:tabLst/>
              <a:defRPr/>
            </a:pPr>
            <a:r>
              <a:rPr kumimoji="0" lang="ar-MA" sz="36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قاسى</a:t>
            </a:r>
            <a:r>
              <a:rPr kumimoji="0" lang="ar-MA" sz="36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r>
              <a:rPr kumimoji="0" lang="ar-MA" sz="3600" b="0"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3600" b="0" i="0" u="none" strike="noStrike" kern="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تَحَمَّلَ </a:t>
            </a:r>
            <a:r>
              <a:rPr kumimoji="0" lang="ar-MA" sz="3600" b="0" i="0" u="none" strike="noStrike" kern="0" cap="none" spc="0" normalizeH="0" baseline="0" noProof="0" dirty="0" err="1">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ٱلْآلامَ</a:t>
            </a:r>
            <a:r>
              <a:rPr kumimoji="0" lang="ar-MA" sz="3600" b="0" i="0" u="none" strike="noStrike" kern="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 وَ </a:t>
            </a:r>
            <a:r>
              <a:rPr kumimoji="0" lang="ar-MA" sz="3600" b="0" i="0" u="none" strike="noStrike" kern="0" cap="none" spc="0" normalizeH="0" baseline="0" noProof="0" dirty="0" err="1">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ٱلشَّقاءَ</a:t>
            </a:r>
            <a:r>
              <a:rPr kumimoji="0" lang="ar-MA" sz="3600" b="0" i="0" u="none" strike="noStrike" kern="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 وَ </a:t>
            </a:r>
            <a:r>
              <a:rPr kumimoji="0" lang="ar-MA" sz="3600" b="0" i="0" u="none" strike="noStrike" kern="0" cap="none" spc="0" normalizeH="0" baseline="0" noProof="0" dirty="0" err="1">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ٱلْعَذابَ</a:t>
            </a:r>
            <a:r>
              <a:rPr kumimoji="0" lang="ar-MA" sz="3600" b="0" i="0" u="none" strike="noStrike" kern="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a:t>
            </a:r>
          </a:p>
        </p:txBody>
      </p:sp>
      <p:pic>
        <p:nvPicPr>
          <p:cNvPr id="13" name="Espace réservé pour une image  19">
            <a:extLst>
              <a:ext uri="{FF2B5EF4-FFF2-40B4-BE49-F238E27FC236}">
                <a16:creationId xmlns:a16="http://schemas.microsoft.com/office/drawing/2014/main" id="{CF4E1AFD-D769-AE7C-EC82-2649D0798C1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2" name="Image 1">
            <a:extLst>
              <a:ext uri="{FF2B5EF4-FFF2-40B4-BE49-F238E27FC236}">
                <a16:creationId xmlns:a16="http://schemas.microsoft.com/office/drawing/2014/main" id="{138D98BC-6F95-6072-856D-0D61FBB30E5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215F2D45-E153-6A08-10D8-31AF3F5B7AA8}"/>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4" name="Rectangle 3">
            <a:extLst>
              <a:ext uri="{FF2B5EF4-FFF2-40B4-BE49-F238E27FC236}">
                <a16:creationId xmlns:a16="http://schemas.microsoft.com/office/drawing/2014/main" id="{9CB2151B-04CD-C11E-6A8F-27F57B472784}"/>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4" name="Rectangle 13">
            <a:extLst>
              <a:ext uri="{FF2B5EF4-FFF2-40B4-BE49-F238E27FC236}">
                <a16:creationId xmlns:a16="http://schemas.microsoft.com/office/drawing/2014/main" id="{C3900ABF-BB9B-1983-69A2-DD8319126BBA}"/>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5" name="Rectangle 14">
            <a:extLst>
              <a:ext uri="{FF2B5EF4-FFF2-40B4-BE49-F238E27FC236}">
                <a16:creationId xmlns:a16="http://schemas.microsoft.com/office/drawing/2014/main" id="{5C13986C-D7E1-E8FE-9842-3CFD3E665DB8}"/>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6" name="Image 15">
            <a:extLst>
              <a:ext uri="{FF2B5EF4-FFF2-40B4-BE49-F238E27FC236}">
                <a16:creationId xmlns:a16="http://schemas.microsoft.com/office/drawing/2014/main" id="{BE7A86E6-DDC2-5274-5F6F-32495B5CF2F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7" name="Image 16">
            <a:extLst>
              <a:ext uri="{FF2B5EF4-FFF2-40B4-BE49-F238E27FC236}">
                <a16:creationId xmlns:a16="http://schemas.microsoft.com/office/drawing/2014/main" id="{F0E923C6-9FA7-AB2F-10E8-DABC397CB5D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8" name="Image 17">
            <a:extLst>
              <a:ext uri="{FF2B5EF4-FFF2-40B4-BE49-F238E27FC236}">
                <a16:creationId xmlns:a16="http://schemas.microsoft.com/office/drawing/2014/main" id="{F64CBBB3-A208-6CD5-CE54-E1FA38EE180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5" name="TextBox 7">
            <a:extLst>
              <a:ext uri="{FF2B5EF4-FFF2-40B4-BE49-F238E27FC236}">
                <a16:creationId xmlns:a16="http://schemas.microsoft.com/office/drawing/2014/main" id="{0E23B17D-5CBF-3D97-1A12-E9209BF18D52}"/>
              </a:ext>
            </a:extLst>
          </p:cNvPr>
          <p:cNvSpPr txBox="1"/>
          <p:nvPr/>
        </p:nvSpPr>
        <p:spPr>
          <a:xfrm>
            <a:off x="689950" y="4948508"/>
            <a:ext cx="7941110" cy="725424"/>
          </a:xfrm>
          <a:prstGeom prst="roundRect">
            <a:avLst/>
          </a:prstGeom>
          <a:solidFill>
            <a:srgbClr val="ECF8FB"/>
          </a:solidFill>
        </p:spPr>
        <p:txBody>
          <a:bodyPr wrap="square" lIns="0" tIns="0" rIns="0" bIns="0" rtlCol="0" anchor="b">
            <a:noAutofit/>
          </a:bodyPr>
          <a:lstStyle/>
          <a:p>
            <a:pPr marL="0" marR="0" lvl="0" indent="0" algn="r" defTabSz="914400" rtl="1" eaLnBrk="1" fontAlgn="auto" latinLnBrk="0" hangingPunct="1">
              <a:lnSpc>
                <a:spcPts val="4100"/>
              </a:lnSpc>
              <a:spcBef>
                <a:spcPts val="0"/>
              </a:spcBef>
              <a:spcAft>
                <a:spcPts val="0"/>
              </a:spcAft>
              <a:buClrTx/>
              <a:buSzTx/>
              <a:buFontTx/>
              <a:buNone/>
              <a:tabLst/>
              <a:defRPr/>
            </a:pPr>
            <a:r>
              <a:rPr kumimoji="0" lang="ar-MA" sz="36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مُجَرَّداً</a:t>
            </a:r>
            <a:r>
              <a:rPr kumimoji="0" lang="ar-MA" sz="36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r>
              <a:rPr kumimoji="0" lang="ar-MA" sz="3600" b="0"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3600" b="0" i="0" u="none" strike="noStrike" kern="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مَحْروماً.</a:t>
            </a:r>
          </a:p>
        </p:txBody>
      </p:sp>
      <p:sp>
        <p:nvSpPr>
          <p:cNvPr id="6" name="TextBox 7">
            <a:extLst>
              <a:ext uri="{FF2B5EF4-FFF2-40B4-BE49-F238E27FC236}">
                <a16:creationId xmlns:a16="http://schemas.microsoft.com/office/drawing/2014/main" id="{B36A21C6-D1BD-79E6-0EEF-2917BCE8873A}"/>
              </a:ext>
            </a:extLst>
          </p:cNvPr>
          <p:cNvSpPr txBox="1"/>
          <p:nvPr/>
        </p:nvSpPr>
        <p:spPr>
          <a:xfrm>
            <a:off x="664257" y="4234293"/>
            <a:ext cx="7930639" cy="612001"/>
          </a:xfrm>
          <a:prstGeom prst="roundRect">
            <a:avLst/>
          </a:prstGeom>
          <a:solidFill>
            <a:srgbClr val="ECF8FB"/>
          </a:solidFill>
        </p:spPr>
        <p:txBody>
          <a:bodyPr wrap="square" lIns="0" tIns="0" rIns="0" bIns="0" rtlCol="0" anchor="b">
            <a:noAutofit/>
          </a:bodyPr>
          <a:lstStyle/>
          <a:p>
            <a:pPr marL="0" marR="0" lvl="0" indent="0" algn="r" defTabSz="914400" rtl="1" eaLnBrk="1" fontAlgn="auto" latinLnBrk="0" hangingPunct="1">
              <a:lnSpc>
                <a:spcPts val="4200"/>
              </a:lnSpc>
              <a:spcBef>
                <a:spcPts val="0"/>
              </a:spcBef>
              <a:spcAft>
                <a:spcPts val="0"/>
              </a:spcAft>
              <a:buClrTx/>
              <a:buSzTx/>
              <a:buFontTx/>
              <a:buNone/>
              <a:tabLst/>
              <a:defRPr/>
            </a:pPr>
            <a:r>
              <a:rPr kumimoji="0" lang="ar-MA" sz="36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فِرارٌ</a:t>
            </a:r>
            <a:r>
              <a:rPr kumimoji="0" lang="ar-MA" sz="36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3600" i="0" u="none" strike="noStrike" kern="0" cap="none" spc="0" normalizeH="0" baseline="0" noProof="0" dirty="0">
                <a:ln>
                  <a:noFill/>
                </a:ln>
                <a:solidFill>
                  <a:schemeClr val="accent5">
                    <a:lumMod val="50000"/>
                  </a:schemeClr>
                </a:solidFill>
                <a:effectLst/>
                <a:uLnTx/>
                <a:uFillTx/>
                <a:latin typeface="Microsoft Uighur" panose="02000000000000000000" pitchFamily="2" charset="-78"/>
                <a:ea typeface="+mn-ea"/>
                <a:cs typeface="Microsoft Uighur" panose="02000000000000000000" pitchFamily="2" charset="-78"/>
              </a:rPr>
              <a:t>هُروبٌ.</a:t>
            </a:r>
          </a:p>
        </p:txBody>
      </p:sp>
      <p:sp>
        <p:nvSpPr>
          <p:cNvPr id="7" name="TextBox 7">
            <a:extLst>
              <a:ext uri="{FF2B5EF4-FFF2-40B4-BE49-F238E27FC236}">
                <a16:creationId xmlns:a16="http://schemas.microsoft.com/office/drawing/2014/main" id="{BDBC1146-9AC0-1026-CF46-275AF1474A9B}"/>
              </a:ext>
            </a:extLst>
          </p:cNvPr>
          <p:cNvSpPr txBox="1"/>
          <p:nvPr/>
        </p:nvSpPr>
        <p:spPr>
          <a:xfrm>
            <a:off x="689950" y="5753801"/>
            <a:ext cx="7962523" cy="725424"/>
          </a:xfrm>
          <a:prstGeom prst="roundRect">
            <a:avLst/>
          </a:prstGeom>
          <a:solidFill>
            <a:srgbClr val="ECF8FB"/>
          </a:solidFill>
        </p:spPr>
        <p:txBody>
          <a:bodyPr wrap="square" lIns="0" tIns="0" rIns="0" bIns="0" rtlCol="0" anchor="b">
            <a:noAutofit/>
          </a:bodyPr>
          <a:lstStyle/>
          <a:p>
            <a:pPr marL="0" marR="0" lvl="0" indent="0" algn="r" defTabSz="914400" rtl="1" eaLnBrk="1" fontAlgn="auto" latinLnBrk="0" hangingPunct="1">
              <a:lnSpc>
                <a:spcPts val="3416"/>
              </a:lnSpc>
              <a:spcBef>
                <a:spcPts val="0"/>
              </a:spcBef>
              <a:spcAft>
                <a:spcPts val="0"/>
              </a:spcAft>
              <a:buClrTx/>
              <a:buSzTx/>
              <a:buFontTx/>
              <a:buNone/>
              <a:tabLst/>
              <a:defRPr/>
            </a:pPr>
            <a:r>
              <a:rPr kumimoji="0" lang="ar-MA" sz="36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ea typeface="+mn-ea"/>
                <a:cs typeface="Microsoft Uighur" panose="02000000000000000000" pitchFamily="2" charset="-78"/>
              </a:rPr>
              <a:t>رَقَّتْ لِحالِهِ</a:t>
            </a:r>
            <a:r>
              <a:rPr kumimoji="0" lang="ar-MA" sz="36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r>
              <a:rPr kumimoji="0" lang="ar-MA" sz="3600" b="0"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3600" b="0" i="0" u="none" strike="noStrike" kern="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أَشْفَقَتْ، حَنَّتْ.</a:t>
            </a:r>
          </a:p>
        </p:txBody>
      </p:sp>
    </p:spTree>
    <p:extLst>
      <p:ext uri="{BB962C8B-B14F-4D97-AF65-F5344CB8AC3E}">
        <p14:creationId xmlns:p14="http://schemas.microsoft.com/office/powerpoint/2010/main" val="3005527925"/>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308DE-4A9F-28CD-2AA0-57663D4AC5E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B80F8700-4C94-B14A-A4C1-668B2DB560F7}"/>
              </a:ext>
            </a:extLst>
          </p:cNvPr>
          <p:cNvSpPr>
            <a:spLocks noGrp="1"/>
          </p:cNvSpPr>
          <p:nvPr>
            <p:ph type="title"/>
          </p:nvPr>
        </p:nvSpPr>
        <p:spPr>
          <a:xfrm>
            <a:off x="388337" y="793644"/>
            <a:ext cx="7152622" cy="612000"/>
          </a:xfrm>
        </p:spPr>
        <p:txBody>
          <a:bodyPr>
            <a:noAutofit/>
          </a:bodyPr>
          <a:lstStyle/>
          <a:p>
            <a:pPr defTabSz="685800" rtl="1">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هَلْ سَبَقَ لَكُمْ أَن صادَفْتُمْ أَحَدَ الْمُشَرَّدينَ ؟  هَلْ يُمْكِنٌكُمْ وَصْفُهُ؟ كَيْفَ يُؤَمِّنُ قوتَ يَوْمِهِ؟</a:t>
            </a:r>
          </a:p>
        </p:txBody>
      </p:sp>
      <p:pic>
        <p:nvPicPr>
          <p:cNvPr id="15" name="Espace réservé pour une image  19">
            <a:extLst>
              <a:ext uri="{FF2B5EF4-FFF2-40B4-BE49-F238E27FC236}">
                <a16:creationId xmlns:a16="http://schemas.microsoft.com/office/drawing/2014/main" id="{62040382-146A-8DE8-A03D-DD4C49F5A0A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2" name="Image 1">
            <a:extLst>
              <a:ext uri="{FF2B5EF4-FFF2-40B4-BE49-F238E27FC236}">
                <a16:creationId xmlns:a16="http://schemas.microsoft.com/office/drawing/2014/main" id="{C972DEC4-BE2C-CF0E-6540-413D3A29C30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4" name="Rectangle 3">
            <a:extLst>
              <a:ext uri="{FF2B5EF4-FFF2-40B4-BE49-F238E27FC236}">
                <a16:creationId xmlns:a16="http://schemas.microsoft.com/office/drawing/2014/main" id="{F9D86D88-0488-239F-7449-D0298997EED3}"/>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6" name="Rectangle 5">
            <a:extLst>
              <a:ext uri="{FF2B5EF4-FFF2-40B4-BE49-F238E27FC236}">
                <a16:creationId xmlns:a16="http://schemas.microsoft.com/office/drawing/2014/main" id="{BD8A7AC3-AA66-1D3A-6E2E-CC3792EBDB63}"/>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9" name="Rectangle 8">
            <a:extLst>
              <a:ext uri="{FF2B5EF4-FFF2-40B4-BE49-F238E27FC236}">
                <a16:creationId xmlns:a16="http://schemas.microsoft.com/office/drawing/2014/main" id="{7169D1CF-CC4A-51FE-658F-8192D6B43214}"/>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6" name="Rectangle 15">
            <a:extLst>
              <a:ext uri="{FF2B5EF4-FFF2-40B4-BE49-F238E27FC236}">
                <a16:creationId xmlns:a16="http://schemas.microsoft.com/office/drawing/2014/main" id="{37DB57CB-78AE-6E6C-81D5-B2A4294C85C4}"/>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7" name="Image 16">
            <a:extLst>
              <a:ext uri="{FF2B5EF4-FFF2-40B4-BE49-F238E27FC236}">
                <a16:creationId xmlns:a16="http://schemas.microsoft.com/office/drawing/2014/main" id="{34BF976C-E1DB-A35C-36A2-4FB4AA28776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1" name="Image 20">
            <a:extLst>
              <a:ext uri="{FF2B5EF4-FFF2-40B4-BE49-F238E27FC236}">
                <a16:creationId xmlns:a16="http://schemas.microsoft.com/office/drawing/2014/main" id="{A8E555B0-4CE9-25A7-FD57-5B41F7714EC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2" name="Image 21">
            <a:extLst>
              <a:ext uri="{FF2B5EF4-FFF2-40B4-BE49-F238E27FC236}">
                <a16:creationId xmlns:a16="http://schemas.microsoft.com/office/drawing/2014/main" id="{827AFFB3-881F-1648-D151-E726A6FD72D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5" name="Image 4">
            <a:extLst>
              <a:ext uri="{FF2B5EF4-FFF2-40B4-BE49-F238E27FC236}">
                <a16:creationId xmlns:a16="http://schemas.microsoft.com/office/drawing/2014/main" id="{90F44D21-5303-92EF-ED2A-456018C80E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76087" y="1750399"/>
            <a:ext cx="4391825" cy="4391825"/>
          </a:xfrm>
          <a:prstGeom prst="rect">
            <a:avLst/>
          </a:prstGeom>
        </p:spPr>
      </p:pic>
    </p:spTree>
    <p:extLst>
      <p:ext uri="{BB962C8B-B14F-4D97-AF65-F5344CB8AC3E}">
        <p14:creationId xmlns:p14="http://schemas.microsoft.com/office/powerpoint/2010/main" val="3592082831"/>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FBBB5-A652-C75A-09BA-9D00CEAE8AC0}"/>
            </a:ext>
          </a:extLst>
        </p:cNvPr>
        <p:cNvGrpSpPr/>
        <p:nvPr/>
      </p:nvGrpSpPr>
      <p:grpSpPr>
        <a:xfrm>
          <a:off x="0" y="0"/>
          <a:ext cx="0" cy="0"/>
          <a:chOff x="0" y="0"/>
          <a:chExt cx="0" cy="0"/>
        </a:xfrm>
      </p:grpSpPr>
      <p:sp>
        <p:nvSpPr>
          <p:cNvPr id="17" name="Google Shape;2300;p48">
            <a:extLst>
              <a:ext uri="{FF2B5EF4-FFF2-40B4-BE49-F238E27FC236}">
                <a16:creationId xmlns:a16="http://schemas.microsoft.com/office/drawing/2014/main" id="{E9BA72C6-0A78-7451-B538-BDFDC0B834B0}"/>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rgbClr val="A5A5A5"/>
                </a:solidFill>
                <a:latin typeface="Microsoft Uighur" panose="02000000000000000000" pitchFamily="2" charset="-78"/>
                <a:ea typeface="Arial"/>
                <a:cs typeface="Microsoft Uighur" panose="02000000000000000000" pitchFamily="2" charset="-78"/>
                <a:sym typeface="Arial"/>
              </a:rPr>
              <a:t>انطلاقا من العنوان والصورة، ما توقعاتكم حول النص؟</a:t>
            </a:r>
            <a:endParaRPr sz="2400" dirty="0">
              <a:latin typeface="Microsoft Uighur" panose="02000000000000000000" pitchFamily="2" charset="-78"/>
              <a:cs typeface="Microsoft Uighur" panose="02000000000000000000" pitchFamily="2" charset="-78"/>
            </a:endParaRPr>
          </a:p>
        </p:txBody>
      </p:sp>
      <p:pic>
        <p:nvPicPr>
          <p:cNvPr id="4" name="Espace réservé pour une image  19">
            <a:extLst>
              <a:ext uri="{FF2B5EF4-FFF2-40B4-BE49-F238E27FC236}">
                <a16:creationId xmlns:a16="http://schemas.microsoft.com/office/drawing/2014/main" id="{96D4694D-0714-E387-2365-D3A56C06CAA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2" name="Image 1">
            <a:extLst>
              <a:ext uri="{FF2B5EF4-FFF2-40B4-BE49-F238E27FC236}">
                <a16:creationId xmlns:a16="http://schemas.microsoft.com/office/drawing/2014/main" id="{60017830-B0F4-612C-0519-9A9D47E909E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7DA5B314-833D-32F7-BD4B-B7FCC12F9886}"/>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5" name="Rectangle 4">
            <a:extLst>
              <a:ext uri="{FF2B5EF4-FFF2-40B4-BE49-F238E27FC236}">
                <a16:creationId xmlns:a16="http://schemas.microsoft.com/office/drawing/2014/main" id="{D0A28ACB-7BB0-2CFF-FC11-A78A736819CE}"/>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8" name="Rectangle 17">
            <a:extLst>
              <a:ext uri="{FF2B5EF4-FFF2-40B4-BE49-F238E27FC236}">
                <a16:creationId xmlns:a16="http://schemas.microsoft.com/office/drawing/2014/main" id="{DB898376-2E39-528F-363C-D30713C5CE47}"/>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9" name="Rectangle 18">
            <a:extLst>
              <a:ext uri="{FF2B5EF4-FFF2-40B4-BE49-F238E27FC236}">
                <a16:creationId xmlns:a16="http://schemas.microsoft.com/office/drawing/2014/main" id="{DFEF1938-7B65-C4AE-C6A9-C7CAA1AC72A7}"/>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20" name="Image 19">
            <a:extLst>
              <a:ext uri="{FF2B5EF4-FFF2-40B4-BE49-F238E27FC236}">
                <a16:creationId xmlns:a16="http://schemas.microsoft.com/office/drawing/2014/main" id="{05A7DFA6-91E8-27FE-46A9-0737E5CFF4B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1" name="Image 20">
            <a:extLst>
              <a:ext uri="{FF2B5EF4-FFF2-40B4-BE49-F238E27FC236}">
                <a16:creationId xmlns:a16="http://schemas.microsoft.com/office/drawing/2014/main" id="{D8F37773-2FE2-C199-851D-42C2ACE4C52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2" name="Image 21">
            <a:extLst>
              <a:ext uri="{FF2B5EF4-FFF2-40B4-BE49-F238E27FC236}">
                <a16:creationId xmlns:a16="http://schemas.microsoft.com/office/drawing/2014/main" id="{2022E279-C4BB-A576-2C30-5FEC9083F8C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6" name="Image 5">
            <a:extLst>
              <a:ext uri="{FF2B5EF4-FFF2-40B4-BE49-F238E27FC236}">
                <a16:creationId xmlns:a16="http://schemas.microsoft.com/office/drawing/2014/main" id="{1B49183F-0385-130D-29AE-A73947131826}"/>
              </a:ext>
            </a:extLst>
          </p:cNvPr>
          <p:cNvPicPr>
            <a:picLocks noChangeAspect="1"/>
          </p:cNvPicPr>
          <p:nvPr/>
        </p:nvPicPr>
        <p:blipFill>
          <a:blip r:embed="rId7"/>
          <a:stretch>
            <a:fillRect/>
          </a:stretch>
        </p:blipFill>
        <p:spPr>
          <a:xfrm>
            <a:off x="1278064" y="1675111"/>
            <a:ext cx="6352583" cy="4865030"/>
          </a:xfrm>
          <a:prstGeom prst="rect">
            <a:avLst/>
          </a:prstGeom>
        </p:spPr>
      </p:pic>
    </p:spTree>
    <p:extLst>
      <p:ext uri="{BB962C8B-B14F-4D97-AF65-F5344CB8AC3E}">
        <p14:creationId xmlns:p14="http://schemas.microsoft.com/office/powerpoint/2010/main" val="272016027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E53FA-10D9-7221-7109-8443846485DA}"/>
            </a:ext>
          </a:extLst>
        </p:cNvPr>
        <p:cNvGrpSpPr/>
        <p:nvPr/>
      </p:nvGrpSpPr>
      <p:grpSpPr>
        <a:xfrm>
          <a:off x="0" y="0"/>
          <a:ext cx="0" cy="0"/>
          <a:chOff x="0" y="0"/>
          <a:chExt cx="0" cy="0"/>
        </a:xfrm>
      </p:grpSpPr>
      <p:sp>
        <p:nvSpPr>
          <p:cNvPr id="17" name="Google Shape;2300;p48">
            <a:extLst>
              <a:ext uri="{FF2B5EF4-FFF2-40B4-BE49-F238E27FC236}">
                <a16:creationId xmlns:a16="http://schemas.microsoft.com/office/drawing/2014/main" id="{C7F56C5A-ED1F-BC39-B37F-6AC8E072AE9F}"/>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rgbClr val="A5A5A5"/>
                </a:solidFill>
                <a:latin typeface="Microsoft Uighur" panose="02000000000000000000" pitchFamily="2" charset="-78"/>
                <a:ea typeface="Arial"/>
                <a:cs typeface="Microsoft Uighur" panose="02000000000000000000" pitchFamily="2" charset="-78"/>
                <a:sym typeface="Arial"/>
              </a:rPr>
              <a:t>خذوا كراساتكم على الصفحتين 70 و 71.اقرأوا النص للتحقق من توقعاتكم. 3 دقائق </a:t>
            </a:r>
            <a:endParaRPr sz="2400" dirty="0">
              <a:latin typeface="Microsoft Uighur" panose="02000000000000000000" pitchFamily="2" charset="-78"/>
              <a:cs typeface="Microsoft Uighur" panose="02000000000000000000" pitchFamily="2" charset="-78"/>
            </a:endParaRPr>
          </a:p>
        </p:txBody>
      </p:sp>
      <p:pic>
        <p:nvPicPr>
          <p:cNvPr id="18"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C0D87F06-CE22-B719-2BCC-E0F412136C7A}"/>
              </a:ext>
            </a:extLst>
          </p:cNvPr>
          <p:cNvPicPr>
            <a:picLocks noGrp="1" noChangeAspect="1"/>
          </p:cNvPicPr>
          <p:nvPr>
            <p:ph type="pic" sz="quarter" idx="12"/>
          </p:nvPr>
        </p:nvPicPr>
        <p:blipFill>
          <a:blip r:embed="rId2"/>
          <a:srcRect/>
          <a:stretch>
            <a:fillRect/>
          </a:stretch>
        </p:blipFill>
        <p:spPr>
          <a:xfrm>
            <a:off x="7910075" y="542817"/>
            <a:ext cx="953524" cy="953524"/>
          </a:xfrm>
        </p:spPr>
      </p:pic>
      <p:pic>
        <p:nvPicPr>
          <p:cNvPr id="2" name="Image 1">
            <a:extLst>
              <a:ext uri="{FF2B5EF4-FFF2-40B4-BE49-F238E27FC236}">
                <a16:creationId xmlns:a16="http://schemas.microsoft.com/office/drawing/2014/main" id="{2984D35B-BC4C-A908-3FBB-9D93E8B0C41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924E6414-D15C-024B-4E6F-5356F215C9CF}"/>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4" name="Rectangle 3">
            <a:extLst>
              <a:ext uri="{FF2B5EF4-FFF2-40B4-BE49-F238E27FC236}">
                <a16:creationId xmlns:a16="http://schemas.microsoft.com/office/drawing/2014/main" id="{72389A8E-B8F2-8DF9-6999-49252F9CAE8B}"/>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5" name="Rectangle 4">
            <a:extLst>
              <a:ext uri="{FF2B5EF4-FFF2-40B4-BE49-F238E27FC236}">
                <a16:creationId xmlns:a16="http://schemas.microsoft.com/office/drawing/2014/main" id="{E3A25A0F-F232-F898-1614-1E9F5C293382}"/>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9" name="Rectangle 18">
            <a:extLst>
              <a:ext uri="{FF2B5EF4-FFF2-40B4-BE49-F238E27FC236}">
                <a16:creationId xmlns:a16="http://schemas.microsoft.com/office/drawing/2014/main" id="{2D36C844-D21A-C059-7F28-264CD4ACFB47}"/>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20" name="Image 19">
            <a:extLst>
              <a:ext uri="{FF2B5EF4-FFF2-40B4-BE49-F238E27FC236}">
                <a16:creationId xmlns:a16="http://schemas.microsoft.com/office/drawing/2014/main" id="{41E2DBFC-E504-1D56-31AB-C880EE3D2BD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1" name="Image 20">
            <a:extLst>
              <a:ext uri="{FF2B5EF4-FFF2-40B4-BE49-F238E27FC236}">
                <a16:creationId xmlns:a16="http://schemas.microsoft.com/office/drawing/2014/main" id="{8733B436-D850-2025-4159-2C8E924AFA1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2" name="Image 21">
            <a:extLst>
              <a:ext uri="{FF2B5EF4-FFF2-40B4-BE49-F238E27FC236}">
                <a16:creationId xmlns:a16="http://schemas.microsoft.com/office/drawing/2014/main" id="{ADE41B25-99C6-F105-5372-D96A4E58094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7" name="Image 6">
            <a:extLst>
              <a:ext uri="{FF2B5EF4-FFF2-40B4-BE49-F238E27FC236}">
                <a16:creationId xmlns:a16="http://schemas.microsoft.com/office/drawing/2014/main" id="{8113C0FF-D1B2-141E-6DBE-EDB58D5CBC00}"/>
              </a:ext>
            </a:extLst>
          </p:cNvPr>
          <p:cNvPicPr>
            <a:picLocks noChangeAspect="1"/>
          </p:cNvPicPr>
          <p:nvPr/>
        </p:nvPicPr>
        <p:blipFill>
          <a:blip r:embed="rId7"/>
          <a:stretch>
            <a:fillRect/>
          </a:stretch>
        </p:blipFill>
        <p:spPr>
          <a:xfrm>
            <a:off x="1278064" y="1675111"/>
            <a:ext cx="6352583" cy="4865030"/>
          </a:xfrm>
          <a:prstGeom prst="rect">
            <a:avLst/>
          </a:prstGeom>
        </p:spPr>
      </p:pic>
    </p:spTree>
    <p:extLst>
      <p:ext uri="{BB962C8B-B14F-4D97-AF65-F5344CB8AC3E}">
        <p14:creationId xmlns:p14="http://schemas.microsoft.com/office/powerpoint/2010/main" val="302966266"/>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70380-3896-58CE-295D-C98143C2117D}"/>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94B18692-8232-0545-8FB5-EB919347A431}"/>
              </a:ext>
            </a:extLst>
          </p:cNvPr>
          <p:cNvSpPr>
            <a:spLocks noGrp="1"/>
          </p:cNvSpPr>
          <p:nvPr>
            <p:ph type="title"/>
          </p:nvPr>
        </p:nvSpPr>
        <p:spPr>
          <a:xfrm>
            <a:off x="651613" y="684213"/>
            <a:ext cx="6840000"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كان توقعه موافقا لمضمون النص ؟ ما الذي يدل على ذلك من النص القرائي؟</a:t>
            </a: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p>
        </p:txBody>
      </p:sp>
      <p:pic>
        <p:nvPicPr>
          <p:cNvPr id="22" name="Espace réservé pour une image  19">
            <a:extLst>
              <a:ext uri="{FF2B5EF4-FFF2-40B4-BE49-F238E27FC236}">
                <a16:creationId xmlns:a16="http://schemas.microsoft.com/office/drawing/2014/main" id="{433E8A2A-11CA-8A91-80CE-0840DA47CD1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2" name="Image 1">
            <a:extLst>
              <a:ext uri="{FF2B5EF4-FFF2-40B4-BE49-F238E27FC236}">
                <a16:creationId xmlns:a16="http://schemas.microsoft.com/office/drawing/2014/main" id="{D29B38FA-82A6-F22D-C7A2-F4D19D25814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0C27DAFC-D894-8707-EC6E-B3836AE43906}"/>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4" name="Rectangle 3">
            <a:extLst>
              <a:ext uri="{FF2B5EF4-FFF2-40B4-BE49-F238E27FC236}">
                <a16:creationId xmlns:a16="http://schemas.microsoft.com/office/drawing/2014/main" id="{912CF470-50E0-9A3C-0AA7-5EA4B764E38E}"/>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4" name="Rectangle 13">
            <a:extLst>
              <a:ext uri="{FF2B5EF4-FFF2-40B4-BE49-F238E27FC236}">
                <a16:creationId xmlns:a16="http://schemas.microsoft.com/office/drawing/2014/main" id="{5180C152-F86F-458B-E72C-6693A0C6D4AE}"/>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5" name="Rectangle 14">
            <a:extLst>
              <a:ext uri="{FF2B5EF4-FFF2-40B4-BE49-F238E27FC236}">
                <a16:creationId xmlns:a16="http://schemas.microsoft.com/office/drawing/2014/main" id="{999A4CB1-4B79-E881-0CAD-5CE33A90E880}"/>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6" name="Image 15">
            <a:extLst>
              <a:ext uri="{FF2B5EF4-FFF2-40B4-BE49-F238E27FC236}">
                <a16:creationId xmlns:a16="http://schemas.microsoft.com/office/drawing/2014/main" id="{E2D382BC-B25B-64B7-8282-C7F203CFA86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C0EA72DC-7FD3-97F6-B17E-FF72A520D81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9A0FC110-F503-8D03-40F8-D81746737C5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7" name="Image 6">
            <a:extLst>
              <a:ext uri="{FF2B5EF4-FFF2-40B4-BE49-F238E27FC236}">
                <a16:creationId xmlns:a16="http://schemas.microsoft.com/office/drawing/2014/main" id="{8489AD0E-C5F9-1923-DDF7-88C99B90B67A}"/>
              </a:ext>
            </a:extLst>
          </p:cNvPr>
          <p:cNvPicPr>
            <a:picLocks noChangeAspect="1"/>
          </p:cNvPicPr>
          <p:nvPr/>
        </p:nvPicPr>
        <p:blipFill>
          <a:blip r:embed="rId7"/>
          <a:stretch>
            <a:fillRect/>
          </a:stretch>
        </p:blipFill>
        <p:spPr>
          <a:xfrm>
            <a:off x="1278064" y="1675111"/>
            <a:ext cx="6352583" cy="4865030"/>
          </a:xfrm>
          <a:prstGeom prst="rect">
            <a:avLst/>
          </a:prstGeom>
        </p:spPr>
      </p:pic>
    </p:spTree>
    <p:extLst>
      <p:ext uri="{BB962C8B-B14F-4D97-AF65-F5344CB8AC3E}">
        <p14:creationId xmlns:p14="http://schemas.microsoft.com/office/powerpoint/2010/main" val="3939240924"/>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50ECA-0838-4015-380B-C85A8BD0B7F5}"/>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B55490C-E975-8646-A87B-CF8DA4DD7E83}"/>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تابعوا معي ، سأقرأ الجزء الأول من النص.</a:t>
            </a:r>
            <a:endParaRPr lang="fr-FR" sz="2400" dirty="0"/>
          </a:p>
        </p:txBody>
      </p:sp>
      <p:pic>
        <p:nvPicPr>
          <p:cNvPr id="18" name="Espace réservé pour une image  19">
            <a:extLst>
              <a:ext uri="{FF2B5EF4-FFF2-40B4-BE49-F238E27FC236}">
                <a16:creationId xmlns:a16="http://schemas.microsoft.com/office/drawing/2014/main" id="{1679382F-D613-3D33-7033-44F54601B8F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2" name="Image 1">
            <a:extLst>
              <a:ext uri="{FF2B5EF4-FFF2-40B4-BE49-F238E27FC236}">
                <a16:creationId xmlns:a16="http://schemas.microsoft.com/office/drawing/2014/main" id="{0BF04BBE-7844-851F-BF8B-23C20DC664E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5" name="Rectangle 4">
            <a:extLst>
              <a:ext uri="{FF2B5EF4-FFF2-40B4-BE49-F238E27FC236}">
                <a16:creationId xmlns:a16="http://schemas.microsoft.com/office/drawing/2014/main" id="{24CCC361-C568-F229-92F2-D4BA4D5414E6}"/>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6" name="Rectangle 15">
            <a:extLst>
              <a:ext uri="{FF2B5EF4-FFF2-40B4-BE49-F238E27FC236}">
                <a16:creationId xmlns:a16="http://schemas.microsoft.com/office/drawing/2014/main" id="{68F45CC6-9275-2710-ADDE-7BB0CBA65513}"/>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7" name="Rectangle 16">
            <a:extLst>
              <a:ext uri="{FF2B5EF4-FFF2-40B4-BE49-F238E27FC236}">
                <a16:creationId xmlns:a16="http://schemas.microsoft.com/office/drawing/2014/main" id="{CA8154E0-850E-9C90-A68A-5FBC167FE50A}"/>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9" name="Rectangle 18">
            <a:extLst>
              <a:ext uri="{FF2B5EF4-FFF2-40B4-BE49-F238E27FC236}">
                <a16:creationId xmlns:a16="http://schemas.microsoft.com/office/drawing/2014/main" id="{C15071B8-C020-C0F3-CDA0-E700A5490552}"/>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20" name="Image 19">
            <a:extLst>
              <a:ext uri="{FF2B5EF4-FFF2-40B4-BE49-F238E27FC236}">
                <a16:creationId xmlns:a16="http://schemas.microsoft.com/office/drawing/2014/main" id="{2390277A-4360-3343-2A18-90C75C5C1B3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1" name="Image 20">
            <a:extLst>
              <a:ext uri="{FF2B5EF4-FFF2-40B4-BE49-F238E27FC236}">
                <a16:creationId xmlns:a16="http://schemas.microsoft.com/office/drawing/2014/main" id="{617C9117-6162-20B4-74CB-5B1641BB94A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2" name="Image 21">
            <a:extLst>
              <a:ext uri="{FF2B5EF4-FFF2-40B4-BE49-F238E27FC236}">
                <a16:creationId xmlns:a16="http://schemas.microsoft.com/office/drawing/2014/main" id="{AB131C43-F7E5-7480-7119-59D6AB56058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4" name="Image 3">
            <a:extLst>
              <a:ext uri="{FF2B5EF4-FFF2-40B4-BE49-F238E27FC236}">
                <a16:creationId xmlns:a16="http://schemas.microsoft.com/office/drawing/2014/main" id="{E4AB4B1C-77C1-3D26-BA51-166D24172C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14402" y="1681879"/>
            <a:ext cx="3269677" cy="5015232"/>
          </a:xfrm>
          <a:prstGeom prst="rect">
            <a:avLst/>
          </a:prstGeom>
        </p:spPr>
      </p:pic>
    </p:spTree>
    <p:extLst>
      <p:ext uri="{BB962C8B-B14F-4D97-AF65-F5344CB8AC3E}">
        <p14:creationId xmlns:p14="http://schemas.microsoft.com/office/powerpoint/2010/main" val="1250306539"/>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E7E1F-94A2-D9D3-CE18-1125B3E5010E}"/>
            </a:ext>
          </a:extLst>
        </p:cNvPr>
        <p:cNvGrpSpPr/>
        <p:nvPr/>
      </p:nvGrpSpPr>
      <p:grpSpPr>
        <a:xfrm>
          <a:off x="0" y="0"/>
          <a:ext cx="0" cy="0"/>
          <a:chOff x="0" y="0"/>
          <a:chExt cx="0" cy="0"/>
        </a:xfrm>
      </p:grpSpPr>
      <p:sp>
        <p:nvSpPr>
          <p:cNvPr id="15" name="Titre 17">
            <a:extLst>
              <a:ext uri="{FF2B5EF4-FFF2-40B4-BE49-F238E27FC236}">
                <a16:creationId xmlns:a16="http://schemas.microsoft.com/office/drawing/2014/main" id="{182BC9CB-9F29-BD26-4A90-0D11DD99C73C}"/>
              </a:ext>
            </a:extLst>
          </p:cNvPr>
          <p:cNvSpPr>
            <a:spLocks noGrp="1"/>
          </p:cNvSpPr>
          <p:nvPr>
            <p:ph type="title"/>
          </p:nvPr>
        </p:nvSpPr>
        <p:spPr>
          <a:xfrm>
            <a:off x="632373" y="756000"/>
            <a:ext cx="6840000" cy="612000"/>
          </a:xfrm>
        </p:spPr>
        <p:txBody>
          <a:bodyPr>
            <a:normAutofit/>
          </a:bodyPr>
          <a:lstStyle/>
          <a:p>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sym typeface="Calibri"/>
              </a:rPr>
              <a:t>الآن، سأعين 3 تلاميذ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لقراءة فقرات الجزء الثاني – تابعوا </a:t>
            </a:r>
            <a:endParaRPr lang="fr-FR" sz="2400" dirty="0"/>
          </a:p>
        </p:txBody>
      </p:sp>
      <p:pic>
        <p:nvPicPr>
          <p:cNvPr id="18" name="Espace réservé pour une image  19">
            <a:extLst>
              <a:ext uri="{FF2B5EF4-FFF2-40B4-BE49-F238E27FC236}">
                <a16:creationId xmlns:a16="http://schemas.microsoft.com/office/drawing/2014/main" id="{67724604-7E6C-578D-BF62-11F4063F97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5" name="Image 4">
            <a:extLst>
              <a:ext uri="{FF2B5EF4-FFF2-40B4-BE49-F238E27FC236}">
                <a16:creationId xmlns:a16="http://schemas.microsoft.com/office/drawing/2014/main" id="{0F0FE00A-710D-3F0A-BA8C-84575C1EAB8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6" name="Rectangle 5">
            <a:extLst>
              <a:ext uri="{FF2B5EF4-FFF2-40B4-BE49-F238E27FC236}">
                <a16:creationId xmlns:a16="http://schemas.microsoft.com/office/drawing/2014/main" id="{699A8E46-1E05-3737-4AB0-47471431F2D6}"/>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6" name="Rectangle 15">
            <a:extLst>
              <a:ext uri="{FF2B5EF4-FFF2-40B4-BE49-F238E27FC236}">
                <a16:creationId xmlns:a16="http://schemas.microsoft.com/office/drawing/2014/main" id="{87CC0114-C510-4591-8B73-D629D2F189FC}"/>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7" name="Rectangle 16">
            <a:extLst>
              <a:ext uri="{FF2B5EF4-FFF2-40B4-BE49-F238E27FC236}">
                <a16:creationId xmlns:a16="http://schemas.microsoft.com/office/drawing/2014/main" id="{77F169E2-1A2E-E8BC-72D2-692B142DA8CA}"/>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9" name="Rectangle 18">
            <a:extLst>
              <a:ext uri="{FF2B5EF4-FFF2-40B4-BE49-F238E27FC236}">
                <a16:creationId xmlns:a16="http://schemas.microsoft.com/office/drawing/2014/main" id="{73205F89-D008-E852-C9B5-E2FEC54B1803}"/>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20" name="Image 19">
            <a:extLst>
              <a:ext uri="{FF2B5EF4-FFF2-40B4-BE49-F238E27FC236}">
                <a16:creationId xmlns:a16="http://schemas.microsoft.com/office/drawing/2014/main" id="{A5C5CD7D-A085-A5D1-ED57-98C9D30C030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1" name="Image 20">
            <a:extLst>
              <a:ext uri="{FF2B5EF4-FFF2-40B4-BE49-F238E27FC236}">
                <a16:creationId xmlns:a16="http://schemas.microsoft.com/office/drawing/2014/main" id="{BB33ADAB-E605-743E-77A7-B8A8DE0C29E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2" name="Image 21">
            <a:extLst>
              <a:ext uri="{FF2B5EF4-FFF2-40B4-BE49-F238E27FC236}">
                <a16:creationId xmlns:a16="http://schemas.microsoft.com/office/drawing/2014/main" id="{EF78C3EE-1465-E282-E6D0-182E04AEE59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4" name="Image 3">
            <a:extLst>
              <a:ext uri="{FF2B5EF4-FFF2-40B4-BE49-F238E27FC236}">
                <a16:creationId xmlns:a16="http://schemas.microsoft.com/office/drawing/2014/main" id="{650B8268-4D4E-10DF-509C-89AC846892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99061" y="1555067"/>
            <a:ext cx="3345877" cy="5132113"/>
          </a:xfrm>
          <a:prstGeom prst="rect">
            <a:avLst/>
          </a:prstGeom>
        </p:spPr>
      </p:pic>
    </p:spTree>
    <p:extLst>
      <p:ext uri="{BB962C8B-B14F-4D97-AF65-F5344CB8AC3E}">
        <p14:creationId xmlns:p14="http://schemas.microsoft.com/office/powerpoint/2010/main" val="1692185767"/>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9C3A4-BB3B-2F46-5EC3-21688B7875A1}"/>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5F607620-D271-82D0-25C3-3173ADCE7961}"/>
              </a:ext>
            </a:extLst>
          </p:cNvPr>
          <p:cNvSpPr>
            <a:spLocks noGrp="1"/>
          </p:cNvSpPr>
          <p:nvPr>
            <p:ph type="title"/>
          </p:nvPr>
        </p:nvSpPr>
        <p:spPr>
          <a:xfrm>
            <a:off x="632373" y="778302"/>
            <a:ext cx="6840000"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نتحقق الآن من فهمكم النص:أَيْنَ دارَتْ أَحْداثُ هَذِهِ ٱلْقِصَّةِ؟</a:t>
            </a:r>
            <a:endParaRPr lang="fr-FR" sz="2400" dirty="0"/>
          </a:p>
        </p:txBody>
      </p:sp>
      <p:sp>
        <p:nvSpPr>
          <p:cNvPr id="3" name="Espace réservé du texte 1">
            <a:extLst>
              <a:ext uri="{FF2B5EF4-FFF2-40B4-BE49-F238E27FC236}">
                <a16:creationId xmlns:a16="http://schemas.microsoft.com/office/drawing/2014/main" id="{909ACE4D-3F24-00CE-C887-C73A2492F9FB}"/>
              </a:ext>
            </a:extLst>
          </p:cNvPr>
          <p:cNvSpPr txBox="1">
            <a:spLocks/>
          </p:cNvSpPr>
          <p:nvPr/>
        </p:nvSpPr>
        <p:spPr>
          <a:xfrm>
            <a:off x="3831278" y="3743301"/>
            <a:ext cx="5760000"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4000" b="1" i="0" u="none" strike="noStrike" kern="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sym typeface="Dosis"/>
              </a:rPr>
              <a:t>أَيْنَ دارَتْ أَحْداثُ هَذِهِ ٱلْقِصَّةِ؟</a:t>
            </a:r>
            <a:endParaRPr kumimoji="0" lang="tzm-Arab-MA" sz="4000" b="1" i="0" u="none" strike="noStrike" kern="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sym typeface="Dosis"/>
            </a:endParaRPr>
          </a:p>
        </p:txBody>
      </p:sp>
      <p:pic>
        <p:nvPicPr>
          <p:cNvPr id="15" name="Espace réservé pour une image  19">
            <a:extLst>
              <a:ext uri="{FF2B5EF4-FFF2-40B4-BE49-F238E27FC236}">
                <a16:creationId xmlns:a16="http://schemas.microsoft.com/office/drawing/2014/main" id="{B5FAB3A8-0807-0C61-5DF7-FFB203591AA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2" name="Image 1">
            <a:extLst>
              <a:ext uri="{FF2B5EF4-FFF2-40B4-BE49-F238E27FC236}">
                <a16:creationId xmlns:a16="http://schemas.microsoft.com/office/drawing/2014/main" id="{232A8435-215E-8B91-DA4D-1FA763D7E97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4" name="Rectangle 3">
            <a:extLst>
              <a:ext uri="{FF2B5EF4-FFF2-40B4-BE49-F238E27FC236}">
                <a16:creationId xmlns:a16="http://schemas.microsoft.com/office/drawing/2014/main" id="{9F32BDB1-43AE-0B00-F937-18674A4861C0}"/>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0EDC112C-8D3E-E1CE-240E-1DB7481CB38E}"/>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6" name="Rectangle 15">
            <a:extLst>
              <a:ext uri="{FF2B5EF4-FFF2-40B4-BE49-F238E27FC236}">
                <a16:creationId xmlns:a16="http://schemas.microsoft.com/office/drawing/2014/main" id="{643FC03C-77B5-BC82-58A0-DE23D78C8A68}"/>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7" name="Rectangle 16">
            <a:extLst>
              <a:ext uri="{FF2B5EF4-FFF2-40B4-BE49-F238E27FC236}">
                <a16:creationId xmlns:a16="http://schemas.microsoft.com/office/drawing/2014/main" id="{ADBD2BDA-C038-B2A3-CAEF-EBB263D8CE6D}"/>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354A65A0-EEC2-EEF6-A730-744A35B3058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ACF42870-AAEF-97B6-2952-8E27FB93B22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CEFD3900-81D6-9443-FE9E-C0DEFF9AFA1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5" name="Image 4">
            <a:extLst>
              <a:ext uri="{FF2B5EF4-FFF2-40B4-BE49-F238E27FC236}">
                <a16:creationId xmlns:a16="http://schemas.microsoft.com/office/drawing/2014/main" id="{6EBD1711-C021-9B8E-EE17-D41C14F74C5C}"/>
              </a:ext>
            </a:extLst>
          </p:cNvPr>
          <p:cNvPicPr>
            <a:picLocks noChangeAspect="1"/>
          </p:cNvPicPr>
          <p:nvPr/>
        </p:nvPicPr>
        <p:blipFill>
          <a:blip r:embed="rId7"/>
          <a:stretch>
            <a:fillRect/>
          </a:stretch>
        </p:blipFill>
        <p:spPr>
          <a:xfrm>
            <a:off x="973786" y="1948865"/>
            <a:ext cx="3194984" cy="25108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754626520"/>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56D3F-2305-A6A8-A20E-39E53D463DCF}"/>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AC56D744-D323-4C48-9BD4-B784B3C69764}"/>
              </a:ext>
            </a:extLst>
          </p:cNvPr>
          <p:cNvSpPr>
            <a:spLocks noGrp="1"/>
          </p:cNvSpPr>
          <p:nvPr>
            <p:ph type="title"/>
          </p:nvPr>
        </p:nvSpPr>
        <p:spPr/>
        <p:txBody>
          <a:bodyPr>
            <a:noAutofit/>
          </a:bodyPr>
          <a:lstStyle/>
          <a:p>
            <a:pPr rtl="1">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من يقرأ  الجمل التي تدل على ذلك في النص؟    هل هناك مؤشرات أخرى؟</a:t>
            </a:r>
            <a:b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 يضغط الأستاذ على زر جهاز التحكم لتظهر الجملة؟</a:t>
            </a:r>
            <a:endParaRPr lang="fr-FR" sz="2400" i="1" dirty="0"/>
          </a:p>
        </p:txBody>
      </p:sp>
      <p:sp>
        <p:nvSpPr>
          <p:cNvPr id="10" name="Rectangle 9">
            <a:extLst>
              <a:ext uri="{FF2B5EF4-FFF2-40B4-BE49-F238E27FC236}">
                <a16:creationId xmlns:a16="http://schemas.microsoft.com/office/drawing/2014/main" id="{93D01C83-3622-B521-66C1-2B3F35FD139C}"/>
              </a:ext>
            </a:extLst>
          </p:cNvPr>
          <p:cNvSpPr>
            <a:spLocks/>
          </p:cNvSpPr>
          <p:nvPr/>
        </p:nvSpPr>
        <p:spPr>
          <a:xfrm>
            <a:off x="632373" y="160889"/>
            <a:ext cx="1421580"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5" name="Espace réservé pour une image  19">
            <a:extLst>
              <a:ext uri="{FF2B5EF4-FFF2-40B4-BE49-F238E27FC236}">
                <a16:creationId xmlns:a16="http://schemas.microsoft.com/office/drawing/2014/main" id="{0D08E7ED-CB63-4094-348F-B55B7B1AA4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2" name="Image 1">
            <a:extLst>
              <a:ext uri="{FF2B5EF4-FFF2-40B4-BE49-F238E27FC236}">
                <a16:creationId xmlns:a16="http://schemas.microsoft.com/office/drawing/2014/main" id="{87A85F7F-75A3-22F1-E764-8747B8B4E8E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F8380F7F-D5EC-7879-681D-39A0DC9F6D0D}"/>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4" name="Rectangle 3">
            <a:extLst>
              <a:ext uri="{FF2B5EF4-FFF2-40B4-BE49-F238E27FC236}">
                <a16:creationId xmlns:a16="http://schemas.microsoft.com/office/drawing/2014/main" id="{7411FDFD-0AFC-5716-62BB-41B41AB9E40D}"/>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6" name="Rectangle 15">
            <a:extLst>
              <a:ext uri="{FF2B5EF4-FFF2-40B4-BE49-F238E27FC236}">
                <a16:creationId xmlns:a16="http://schemas.microsoft.com/office/drawing/2014/main" id="{6CA046E3-136B-E477-B6D3-8E4CD3ED3641}"/>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7" name="Rectangle 16">
            <a:extLst>
              <a:ext uri="{FF2B5EF4-FFF2-40B4-BE49-F238E27FC236}">
                <a16:creationId xmlns:a16="http://schemas.microsoft.com/office/drawing/2014/main" id="{6E1ADB9F-82DD-7E14-8CD6-712D694C5F32}"/>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D2C22077-3D07-CCB5-15FD-D3D12BCD8D4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32C04316-392B-7809-6226-1C8A3A33BBF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1F96707E-E8EB-E026-CE65-F8F0C15C00B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9" name="Espace réservé du texte 1">
            <a:extLst>
              <a:ext uri="{FF2B5EF4-FFF2-40B4-BE49-F238E27FC236}">
                <a16:creationId xmlns:a16="http://schemas.microsoft.com/office/drawing/2014/main" id="{F3794078-C4B0-46E4-541A-B50BFD901705}"/>
              </a:ext>
            </a:extLst>
          </p:cNvPr>
          <p:cNvSpPr txBox="1">
            <a:spLocks/>
          </p:cNvSpPr>
          <p:nvPr/>
        </p:nvSpPr>
        <p:spPr>
          <a:xfrm>
            <a:off x="163285" y="5223144"/>
            <a:ext cx="8817429"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R="0" lvl="0" indent="76200" algn="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40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دارَتْ أَحْداثُ هَذِهِ ٱلْقِصَّةِ في حَديقَةِ ٱلْحَيِّ، حَيْثُ كانَ ٱلْأَطْفالُ يَمْرَحونَ كَعادَتِهِمْ.</a:t>
            </a:r>
            <a:endParaRPr kumimoji="0" lang="tzm-Arab-MA" sz="40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endParaRPr>
          </a:p>
        </p:txBody>
      </p:sp>
      <p:pic>
        <p:nvPicPr>
          <p:cNvPr id="12" name="Image 11">
            <a:extLst>
              <a:ext uri="{FF2B5EF4-FFF2-40B4-BE49-F238E27FC236}">
                <a16:creationId xmlns:a16="http://schemas.microsoft.com/office/drawing/2014/main" id="{57C7AFD0-6FCC-94DA-21D2-B736FF82F56E}"/>
              </a:ext>
            </a:extLst>
          </p:cNvPr>
          <p:cNvPicPr>
            <a:picLocks noChangeAspect="1"/>
          </p:cNvPicPr>
          <p:nvPr/>
        </p:nvPicPr>
        <p:blipFill>
          <a:blip r:embed="rId7"/>
          <a:stretch>
            <a:fillRect/>
          </a:stretch>
        </p:blipFill>
        <p:spPr>
          <a:xfrm>
            <a:off x="973786" y="1948865"/>
            <a:ext cx="3194984" cy="25108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3" name="Espace réservé du texte 1">
            <a:extLst>
              <a:ext uri="{FF2B5EF4-FFF2-40B4-BE49-F238E27FC236}">
                <a16:creationId xmlns:a16="http://schemas.microsoft.com/office/drawing/2014/main" id="{243B6491-E64F-9181-0E0F-57F296D54674}"/>
              </a:ext>
            </a:extLst>
          </p:cNvPr>
          <p:cNvSpPr txBox="1">
            <a:spLocks/>
          </p:cNvSpPr>
          <p:nvPr/>
        </p:nvSpPr>
        <p:spPr>
          <a:xfrm>
            <a:off x="3831278" y="3743301"/>
            <a:ext cx="5760000"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4000" b="1" i="0" u="none" strike="noStrike" kern="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sym typeface="Dosis"/>
              </a:rPr>
              <a:t>أَيْنَ دارَتْ أَحْداثُ هَذِهِ ٱلْقِصَّةِ؟</a:t>
            </a:r>
            <a:endParaRPr kumimoji="0" lang="tzm-Arab-MA" sz="4000" b="1" i="0" u="none" strike="noStrike" kern="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sym typeface="Dosis"/>
            </a:endParaRPr>
          </a:p>
        </p:txBody>
      </p:sp>
    </p:spTree>
    <p:extLst>
      <p:ext uri="{BB962C8B-B14F-4D97-AF65-F5344CB8AC3E}">
        <p14:creationId xmlns:p14="http://schemas.microsoft.com/office/powerpoint/2010/main" val="19808115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right)">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64652-8CAE-C01A-F652-8EF5A1BB166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D8F93010-1755-E845-AB93-41B8D5564C61}"/>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 ما ٱلَّذي لَفَتَ ٱنْتِباهَ لَيْلى في ٱلْحَديقَةِ؟</a:t>
            </a:r>
          </a:p>
        </p:txBody>
      </p:sp>
      <p:sp>
        <p:nvSpPr>
          <p:cNvPr id="4" name="Espace réservé du texte 1">
            <a:extLst>
              <a:ext uri="{FF2B5EF4-FFF2-40B4-BE49-F238E27FC236}">
                <a16:creationId xmlns:a16="http://schemas.microsoft.com/office/drawing/2014/main" id="{958E7BE4-2986-349E-4E32-340F42A47F33}"/>
              </a:ext>
            </a:extLst>
          </p:cNvPr>
          <p:cNvSpPr txBox="1">
            <a:spLocks/>
          </p:cNvSpPr>
          <p:nvPr/>
        </p:nvSpPr>
        <p:spPr>
          <a:xfrm>
            <a:off x="2877904" y="4162277"/>
            <a:ext cx="6201307"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4000" b="1" i="0" u="none" strike="noStrike" kern="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sym typeface="Dosis"/>
              </a:rPr>
              <a:t> ما ٱلَّذي لَفَتَ ٱنْتِباهَ لَيْلى في ٱلْحَديقَةِ؟</a:t>
            </a:r>
            <a:endParaRPr kumimoji="0" lang="tzm-Arab-MA" sz="4000" b="1" i="0" u="none" strike="noStrike" kern="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sym typeface="Dosis"/>
            </a:endParaRPr>
          </a:p>
        </p:txBody>
      </p:sp>
      <p:pic>
        <p:nvPicPr>
          <p:cNvPr id="16" name="Espace réservé pour une image  19">
            <a:extLst>
              <a:ext uri="{FF2B5EF4-FFF2-40B4-BE49-F238E27FC236}">
                <a16:creationId xmlns:a16="http://schemas.microsoft.com/office/drawing/2014/main" id="{D69BEC14-CCB6-AE5E-A4C0-A6CD1E1B17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2" name="Image 1">
            <a:extLst>
              <a:ext uri="{FF2B5EF4-FFF2-40B4-BE49-F238E27FC236}">
                <a16:creationId xmlns:a16="http://schemas.microsoft.com/office/drawing/2014/main" id="{A6999E29-2022-A43E-91AA-51F0BFABB62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5B56CFF7-AC5F-35A0-D6FA-C311A0978CAF}"/>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5" name="Rectangle 14">
            <a:extLst>
              <a:ext uri="{FF2B5EF4-FFF2-40B4-BE49-F238E27FC236}">
                <a16:creationId xmlns:a16="http://schemas.microsoft.com/office/drawing/2014/main" id="{2A933942-972D-50E2-F909-ECA6963EFCFA}"/>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7" name="Rectangle 16">
            <a:extLst>
              <a:ext uri="{FF2B5EF4-FFF2-40B4-BE49-F238E27FC236}">
                <a16:creationId xmlns:a16="http://schemas.microsoft.com/office/drawing/2014/main" id="{A4A5A4F8-C4C7-9835-BB4C-A6E17F6EB209}"/>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8" name="Rectangle 17">
            <a:extLst>
              <a:ext uri="{FF2B5EF4-FFF2-40B4-BE49-F238E27FC236}">
                <a16:creationId xmlns:a16="http://schemas.microsoft.com/office/drawing/2014/main" id="{62755AE9-4FAA-62A7-0E49-54F975838868}"/>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60B62C72-122D-F5E9-CE5C-B0392044F5B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D7B79168-E432-40E8-4310-17BA1389285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0BB55D55-CCE2-F293-A7E7-D4D6EFF7085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6" name="Image 5">
            <a:extLst>
              <a:ext uri="{FF2B5EF4-FFF2-40B4-BE49-F238E27FC236}">
                <a16:creationId xmlns:a16="http://schemas.microsoft.com/office/drawing/2014/main" id="{40A9FC03-40A2-B8C0-F6A8-9D463F060D03}"/>
              </a:ext>
            </a:extLst>
          </p:cNvPr>
          <p:cNvPicPr>
            <a:picLocks noChangeAspect="1"/>
          </p:cNvPicPr>
          <p:nvPr/>
        </p:nvPicPr>
        <p:blipFill>
          <a:blip r:embed="rId7"/>
          <a:stretch>
            <a:fillRect/>
          </a:stretch>
        </p:blipFill>
        <p:spPr>
          <a:xfrm>
            <a:off x="733978" y="1675111"/>
            <a:ext cx="3194984" cy="25108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468829595"/>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91639-D2D4-F4E3-5F55-5D68371095F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8048A03-81C8-F07E-C246-B8DF8492550B}"/>
              </a:ext>
            </a:extLst>
          </p:cNvPr>
          <p:cNvSpPr>
            <a:spLocks noGrp="1"/>
          </p:cNvSpPr>
          <p:nvPr>
            <p:ph type="title"/>
          </p:nvPr>
        </p:nvSpPr>
        <p:spPr/>
        <p:txBody>
          <a:bodyPr>
            <a:normAutofit fontScale="90000"/>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من يقرأ الجملة التي تدل على ذلك في النص؟</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br>
            <a:r>
              <a:rPr lang="ar-MA" sz="2400" b="1"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-يضغط الأستاذ على زر جهاز التحكم لتظهر الجملة.</a:t>
            </a:r>
          </a:p>
        </p:txBody>
      </p:sp>
      <p:pic>
        <p:nvPicPr>
          <p:cNvPr id="16" name="Espace réservé pour une image  19">
            <a:extLst>
              <a:ext uri="{FF2B5EF4-FFF2-40B4-BE49-F238E27FC236}">
                <a16:creationId xmlns:a16="http://schemas.microsoft.com/office/drawing/2014/main" id="{38212168-DF07-C8FA-9B8B-E221436762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2" name="Image 1">
            <a:extLst>
              <a:ext uri="{FF2B5EF4-FFF2-40B4-BE49-F238E27FC236}">
                <a16:creationId xmlns:a16="http://schemas.microsoft.com/office/drawing/2014/main" id="{DBAD95AF-83A9-F9BC-8AC2-DC16FDD582A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6C39325E-50FC-15DC-DDA1-229100C8E592}"/>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5" name="Rectangle 14">
            <a:extLst>
              <a:ext uri="{FF2B5EF4-FFF2-40B4-BE49-F238E27FC236}">
                <a16:creationId xmlns:a16="http://schemas.microsoft.com/office/drawing/2014/main" id="{8AE1D469-3C8C-168C-56DF-775683B60283}"/>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7" name="Rectangle 16">
            <a:extLst>
              <a:ext uri="{FF2B5EF4-FFF2-40B4-BE49-F238E27FC236}">
                <a16:creationId xmlns:a16="http://schemas.microsoft.com/office/drawing/2014/main" id="{A90A0C2F-C2C0-AC7D-3473-1366866382AD}"/>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8" name="Rectangle 17">
            <a:extLst>
              <a:ext uri="{FF2B5EF4-FFF2-40B4-BE49-F238E27FC236}">
                <a16:creationId xmlns:a16="http://schemas.microsoft.com/office/drawing/2014/main" id="{259144E0-BCFF-283E-A04A-C536182087EC}"/>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649F62A1-8E54-3FBC-7C16-C1B4342B9D8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0D5D74F2-CEAE-FE84-DB49-3F2508CF0CE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A773A10D-E4E2-3BF9-EA54-36AEC676927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8" name="Espace réservé du texte 1">
            <a:extLst>
              <a:ext uri="{FF2B5EF4-FFF2-40B4-BE49-F238E27FC236}">
                <a16:creationId xmlns:a16="http://schemas.microsoft.com/office/drawing/2014/main" id="{309C9459-3DBD-1904-2CDF-E85905F5EC4B}"/>
              </a:ext>
            </a:extLst>
          </p:cNvPr>
          <p:cNvSpPr txBox="1">
            <a:spLocks/>
          </p:cNvSpPr>
          <p:nvPr/>
        </p:nvSpPr>
        <p:spPr>
          <a:xfrm>
            <a:off x="2877904" y="4162277"/>
            <a:ext cx="6201307"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4000" b="1" i="0" u="none" strike="noStrike" kern="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sym typeface="Dosis"/>
              </a:rPr>
              <a:t> ما ٱلَّذي لَفَتَ ٱنْتِباهَ لَيْلى في ٱلْحَديقَةِ؟</a:t>
            </a:r>
          </a:p>
        </p:txBody>
      </p:sp>
      <p:sp>
        <p:nvSpPr>
          <p:cNvPr id="9" name="Espace réservé du texte 1">
            <a:extLst>
              <a:ext uri="{FF2B5EF4-FFF2-40B4-BE49-F238E27FC236}">
                <a16:creationId xmlns:a16="http://schemas.microsoft.com/office/drawing/2014/main" id="{ABC40467-1BDB-49E6-5EEF-44942A9A3052}"/>
              </a:ext>
            </a:extLst>
          </p:cNvPr>
          <p:cNvSpPr txBox="1">
            <a:spLocks/>
          </p:cNvSpPr>
          <p:nvPr/>
        </p:nvSpPr>
        <p:spPr>
          <a:xfrm>
            <a:off x="359228" y="5359282"/>
            <a:ext cx="8632897"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 لَفَتَ ٱنْتِباهَ لَيْلى في ٱلْحَديقَةِ مَنْظَرُ طِفْلٍ غَريبٍ، كانَ يَسْتَنِدُ وَحيداً إِلى جِذْعِ شَجَرَةٍ، بَعيداً عَنْ بَقِيَّةِ ٱلْأَطْفالِ ٱلَّذينَ كانوا يَمْرَحونَ وَيَلْعَبونَ، وَقَدْ لاحَتْ عَلى وَجْهِهِ مَلامِحُ ٱلْحُزْنِ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cs typeface="Microsoft Uighur" panose="02000000000000000000" pitchFamily="2" charset="-78"/>
                <a:sym typeface="Dosis"/>
              </a:rPr>
              <a:t>وَٱلْكَآبَةِ</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a:t>
            </a:r>
            <a:endParaRPr kumimoji="0" lang="tzm-Arab-MA" sz="3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endParaRPr>
          </a:p>
        </p:txBody>
      </p:sp>
      <p:pic>
        <p:nvPicPr>
          <p:cNvPr id="4" name="Image 3">
            <a:extLst>
              <a:ext uri="{FF2B5EF4-FFF2-40B4-BE49-F238E27FC236}">
                <a16:creationId xmlns:a16="http://schemas.microsoft.com/office/drawing/2014/main" id="{B3FDFF87-85FD-9EF7-32C4-B7CFD61E2E7C}"/>
              </a:ext>
            </a:extLst>
          </p:cNvPr>
          <p:cNvPicPr>
            <a:picLocks noChangeAspect="1"/>
          </p:cNvPicPr>
          <p:nvPr/>
        </p:nvPicPr>
        <p:blipFill>
          <a:blip r:embed="rId7"/>
          <a:stretch>
            <a:fillRect/>
          </a:stretch>
        </p:blipFill>
        <p:spPr>
          <a:xfrm>
            <a:off x="733978" y="1675111"/>
            <a:ext cx="3194984" cy="25108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4991120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right)">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2D8AF-FA8E-DFB0-900C-2D9CCB59CF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0C8B2C-A79D-6E41-9054-81AFCC3E47B0}"/>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 لِماذا كانَ ٱلصَّبِيُّ وَحيداً وَحَزيناً؟</a:t>
            </a:r>
          </a:p>
        </p:txBody>
      </p:sp>
      <p:pic>
        <p:nvPicPr>
          <p:cNvPr id="15" name="Espace réservé pour une image  19">
            <a:extLst>
              <a:ext uri="{FF2B5EF4-FFF2-40B4-BE49-F238E27FC236}">
                <a16:creationId xmlns:a16="http://schemas.microsoft.com/office/drawing/2014/main" id="{476E7287-150F-B1B7-61FB-46CA1CB2FD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3" name="Image 2">
            <a:extLst>
              <a:ext uri="{FF2B5EF4-FFF2-40B4-BE49-F238E27FC236}">
                <a16:creationId xmlns:a16="http://schemas.microsoft.com/office/drawing/2014/main" id="{C3206CCF-23FD-A69F-8CCA-F2998063DAD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5" name="Rectangle 4">
            <a:extLst>
              <a:ext uri="{FF2B5EF4-FFF2-40B4-BE49-F238E27FC236}">
                <a16:creationId xmlns:a16="http://schemas.microsoft.com/office/drawing/2014/main" id="{BB124C9E-822A-5B0A-907B-2785D44C2D52}"/>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165266EF-41ED-07D5-A2D9-0F508D86A9A2}"/>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6" name="Rectangle 15">
            <a:extLst>
              <a:ext uri="{FF2B5EF4-FFF2-40B4-BE49-F238E27FC236}">
                <a16:creationId xmlns:a16="http://schemas.microsoft.com/office/drawing/2014/main" id="{F9EA41FB-9F2F-0BB6-C033-E0EA9878640D}"/>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8" name="Rectangle 17">
            <a:extLst>
              <a:ext uri="{FF2B5EF4-FFF2-40B4-BE49-F238E27FC236}">
                <a16:creationId xmlns:a16="http://schemas.microsoft.com/office/drawing/2014/main" id="{4FBE3ACA-BF0A-2D3E-B6C6-DED25BCE8C70}"/>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D4DED730-2ED1-AF6A-538F-2BAA5045526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6D68298C-5672-8D3F-8208-79E72F93DBE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3271ECEE-87AF-82B8-82C8-FABDC69026C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6" name="Image 5">
            <a:extLst>
              <a:ext uri="{FF2B5EF4-FFF2-40B4-BE49-F238E27FC236}">
                <a16:creationId xmlns:a16="http://schemas.microsoft.com/office/drawing/2014/main" id="{796458E7-6492-BBB8-8086-C22B4475F019}"/>
              </a:ext>
            </a:extLst>
          </p:cNvPr>
          <p:cNvPicPr>
            <a:picLocks noChangeAspect="1"/>
          </p:cNvPicPr>
          <p:nvPr/>
        </p:nvPicPr>
        <p:blipFill>
          <a:blip r:embed="rId7"/>
          <a:stretch>
            <a:fillRect/>
          </a:stretch>
        </p:blipFill>
        <p:spPr>
          <a:xfrm>
            <a:off x="733978" y="1675111"/>
            <a:ext cx="3194984" cy="25108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8" name="Espace réservé du texte 1">
            <a:extLst>
              <a:ext uri="{FF2B5EF4-FFF2-40B4-BE49-F238E27FC236}">
                <a16:creationId xmlns:a16="http://schemas.microsoft.com/office/drawing/2014/main" id="{D58EA746-B727-649B-979F-9EAEA3901CA4}"/>
              </a:ext>
            </a:extLst>
          </p:cNvPr>
          <p:cNvSpPr txBox="1">
            <a:spLocks/>
          </p:cNvSpPr>
          <p:nvPr/>
        </p:nvSpPr>
        <p:spPr>
          <a:xfrm>
            <a:off x="3551790" y="2425966"/>
            <a:ext cx="5760000"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4000" b="1" i="0" u="none" strike="noStrike" kern="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sym typeface="Dosis"/>
              </a:rPr>
              <a:t> لِماذا كانَ ٱلصَّبِيُّ وَحيداً وَحَزيناً؟</a:t>
            </a:r>
          </a:p>
        </p:txBody>
      </p:sp>
    </p:spTree>
    <p:extLst>
      <p:ext uri="{BB962C8B-B14F-4D97-AF65-F5344CB8AC3E}">
        <p14:creationId xmlns:p14="http://schemas.microsoft.com/office/powerpoint/2010/main" val="1607489333"/>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A23A7-2826-A26F-8EFB-208FB9F3860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5336FB0-B87F-B422-C8BC-3FF09F6A49DC}"/>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من يقرأ الجملة التي تدل على ذلك في النص؟</a:t>
            </a:r>
          </a:p>
        </p:txBody>
      </p:sp>
      <p:pic>
        <p:nvPicPr>
          <p:cNvPr id="15" name="Espace réservé pour une image  19">
            <a:extLst>
              <a:ext uri="{FF2B5EF4-FFF2-40B4-BE49-F238E27FC236}">
                <a16:creationId xmlns:a16="http://schemas.microsoft.com/office/drawing/2014/main" id="{075A71DB-E5CA-F944-2FB2-73353EB9A1B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3" name="Image 2">
            <a:extLst>
              <a:ext uri="{FF2B5EF4-FFF2-40B4-BE49-F238E27FC236}">
                <a16:creationId xmlns:a16="http://schemas.microsoft.com/office/drawing/2014/main" id="{ACEFD8A7-AAE7-4A60-7EAE-C69D032704E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5" name="Rectangle 4">
            <a:extLst>
              <a:ext uri="{FF2B5EF4-FFF2-40B4-BE49-F238E27FC236}">
                <a16:creationId xmlns:a16="http://schemas.microsoft.com/office/drawing/2014/main" id="{142CC9D8-9FA0-594D-06B7-3A99A8F7BC1E}"/>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4265ADF1-5371-43A0-06F5-285E7373D676}"/>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6" name="Rectangle 15">
            <a:extLst>
              <a:ext uri="{FF2B5EF4-FFF2-40B4-BE49-F238E27FC236}">
                <a16:creationId xmlns:a16="http://schemas.microsoft.com/office/drawing/2014/main" id="{EF124B82-BC1C-D241-B635-1A43F9D91E09}"/>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8" name="Rectangle 17">
            <a:extLst>
              <a:ext uri="{FF2B5EF4-FFF2-40B4-BE49-F238E27FC236}">
                <a16:creationId xmlns:a16="http://schemas.microsoft.com/office/drawing/2014/main" id="{1DA13F6C-71C8-C818-B6D9-B9EA3615B6A3}"/>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DD0F58AC-66CA-F278-733D-4C1A57A28A9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DDBF2ED9-4961-6521-0824-661B7F2B08B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268D09DC-9516-2588-AA16-1BC17C95D69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9" name="Espace réservé du texte 1">
            <a:extLst>
              <a:ext uri="{FF2B5EF4-FFF2-40B4-BE49-F238E27FC236}">
                <a16:creationId xmlns:a16="http://schemas.microsoft.com/office/drawing/2014/main" id="{506FDEEF-9762-F0C0-441B-F424C3896E86}"/>
              </a:ext>
            </a:extLst>
          </p:cNvPr>
          <p:cNvSpPr txBox="1">
            <a:spLocks/>
          </p:cNvSpPr>
          <p:nvPr/>
        </p:nvSpPr>
        <p:spPr>
          <a:xfrm>
            <a:off x="-320006" y="4936799"/>
            <a:ext cx="9075669"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كانَ ٱلصَّبِيُّ وَحيداً وَحَزيناً لِأَسْبابٍ عِدَّةٍ:</a:t>
            </a:r>
          </a:p>
          <a:p>
            <a:pPr marL="457200" marR="0" lvl="0" indent="-228600" algn="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أَوَّلاً: فَقَدَ والِدَيْهِ، فَأَصْبَحَ بِلا أُسْرَةٍ تَحْضُنُهُ وَتَرْعاهُ.</a:t>
            </a:r>
          </a:p>
          <a:p>
            <a:pPr marL="457200" marR="0" lvl="0" indent="-228600" algn="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ثانِياً: كانَ يَقْضي أَيّامَهُ عِنْدَ أَحَدِ أَقارِبِهِ ٱلَّذي كانَ يُعامِلُهُ بِقَسْوَةٍ.</a:t>
            </a:r>
          </a:p>
          <a:p>
            <a:pPr marL="457200" marR="0" lvl="0" indent="-228600" algn="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ثالِثاً: أَصْبَحَ بِلا مَأْوىً يَأْويهِ، يَجوبُ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cs typeface="Microsoft Uighur" panose="02000000000000000000" pitchFamily="2" charset="-78"/>
                <a:sym typeface="Dosis"/>
              </a:rPr>
              <a:t>ٱلشَّوارِعَ</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 بِلا أَكْلٍ وَلا شُرْبٍ.</a:t>
            </a:r>
          </a:p>
        </p:txBody>
      </p:sp>
      <p:sp>
        <p:nvSpPr>
          <p:cNvPr id="4" name="Espace réservé du texte 1">
            <a:extLst>
              <a:ext uri="{FF2B5EF4-FFF2-40B4-BE49-F238E27FC236}">
                <a16:creationId xmlns:a16="http://schemas.microsoft.com/office/drawing/2014/main" id="{4D9D6BED-3AD7-4759-9CDA-7EE91DA0ED5E}"/>
              </a:ext>
            </a:extLst>
          </p:cNvPr>
          <p:cNvSpPr txBox="1">
            <a:spLocks/>
          </p:cNvSpPr>
          <p:nvPr/>
        </p:nvSpPr>
        <p:spPr>
          <a:xfrm>
            <a:off x="3551790" y="2425966"/>
            <a:ext cx="5760000"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4000" b="1" i="0" u="none" strike="noStrike" kern="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sym typeface="Dosis"/>
              </a:rPr>
              <a:t> لِماذا كانَ ٱلصَّبِيُّ وَحيداً وَحَزيناً؟</a:t>
            </a:r>
          </a:p>
        </p:txBody>
      </p:sp>
      <p:pic>
        <p:nvPicPr>
          <p:cNvPr id="6" name="Image 5">
            <a:extLst>
              <a:ext uri="{FF2B5EF4-FFF2-40B4-BE49-F238E27FC236}">
                <a16:creationId xmlns:a16="http://schemas.microsoft.com/office/drawing/2014/main" id="{032BFDB8-B456-530B-AD3A-9B4C06B8D3A1}"/>
              </a:ext>
            </a:extLst>
          </p:cNvPr>
          <p:cNvPicPr>
            <a:picLocks noChangeAspect="1"/>
          </p:cNvPicPr>
          <p:nvPr/>
        </p:nvPicPr>
        <p:blipFill>
          <a:blip r:embed="rId7"/>
          <a:stretch>
            <a:fillRect/>
          </a:stretch>
        </p:blipFill>
        <p:spPr>
          <a:xfrm>
            <a:off x="733978" y="1675111"/>
            <a:ext cx="3194984" cy="25108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970323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righ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righ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righ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right)">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B05F6-EEF1-6348-D7CC-BA599668003A}"/>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15532F11-BE32-3E49-95D1-759FF617911D}"/>
              </a:ext>
            </a:extLst>
          </p:cNvPr>
          <p:cNvSpPr>
            <a:spLocks noGrp="1"/>
          </p:cNvSpPr>
          <p:nvPr>
            <p:ph type="title"/>
          </p:nvPr>
        </p:nvSpPr>
        <p:spPr>
          <a:xfrm>
            <a:off x="632373" y="778302"/>
            <a:ext cx="6840000"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كَيْفَ تَصَرَّفَتْ لَيْلى حينَ عَلِمَتْ بِوَضْعِ ٱلصَّبِيِّ؟</a:t>
            </a:r>
          </a:p>
        </p:txBody>
      </p:sp>
      <p:sp>
        <p:nvSpPr>
          <p:cNvPr id="3" name="Espace réservé du texte 1">
            <a:extLst>
              <a:ext uri="{FF2B5EF4-FFF2-40B4-BE49-F238E27FC236}">
                <a16:creationId xmlns:a16="http://schemas.microsoft.com/office/drawing/2014/main" id="{E59A66B9-F817-63DD-18FC-D7A830A6CBB8}"/>
              </a:ext>
            </a:extLst>
          </p:cNvPr>
          <p:cNvSpPr txBox="1">
            <a:spLocks/>
          </p:cNvSpPr>
          <p:nvPr/>
        </p:nvSpPr>
        <p:spPr>
          <a:xfrm>
            <a:off x="2301347" y="2029393"/>
            <a:ext cx="7121338"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4000" b="1" i="0" u="none" strike="noStrike" kern="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sym typeface="Dosis"/>
              </a:rPr>
              <a:t>كَيْفَ تَصَرَّفَتْ لَيْلى حينَ عَلِمَتْ بِوَضْعِ ٱلصَّبِيِّ؟</a:t>
            </a:r>
          </a:p>
        </p:txBody>
      </p:sp>
      <p:pic>
        <p:nvPicPr>
          <p:cNvPr id="15" name="Espace réservé pour une image  19">
            <a:extLst>
              <a:ext uri="{FF2B5EF4-FFF2-40B4-BE49-F238E27FC236}">
                <a16:creationId xmlns:a16="http://schemas.microsoft.com/office/drawing/2014/main" id="{3D307EA1-D43B-3AB3-2BD3-09BA0D47BA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2" name="Image 1">
            <a:extLst>
              <a:ext uri="{FF2B5EF4-FFF2-40B4-BE49-F238E27FC236}">
                <a16:creationId xmlns:a16="http://schemas.microsoft.com/office/drawing/2014/main" id="{54127043-0E6E-E9D5-1EB0-E3F65D8BEBA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4" name="Rectangle 3">
            <a:extLst>
              <a:ext uri="{FF2B5EF4-FFF2-40B4-BE49-F238E27FC236}">
                <a16:creationId xmlns:a16="http://schemas.microsoft.com/office/drawing/2014/main" id="{177D9206-24E0-D2AA-6D5B-79017311F599}"/>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9A4FA173-C61C-B1C7-5A47-4C152A60634F}"/>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16" name="Rectangle 15">
            <a:extLst>
              <a:ext uri="{FF2B5EF4-FFF2-40B4-BE49-F238E27FC236}">
                <a16:creationId xmlns:a16="http://schemas.microsoft.com/office/drawing/2014/main" id="{8DA83E18-542A-E7D2-FB2C-7CF21B5E612D}"/>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17" name="Rectangle 16">
            <a:extLst>
              <a:ext uri="{FF2B5EF4-FFF2-40B4-BE49-F238E27FC236}">
                <a16:creationId xmlns:a16="http://schemas.microsoft.com/office/drawing/2014/main" id="{B4A96A2E-C916-8B8D-015A-028C3B27D0BB}"/>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AFD4B3BD-C7F1-1834-7837-D3C8EBE225A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ECCABF0A-6C9F-0797-C0BA-A06CA6E8D63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E7F996B5-987D-D82C-72D9-D1760E043BD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6" name="Image 5">
            <a:extLst>
              <a:ext uri="{FF2B5EF4-FFF2-40B4-BE49-F238E27FC236}">
                <a16:creationId xmlns:a16="http://schemas.microsoft.com/office/drawing/2014/main" id="{1C84D881-B5AB-4AAB-5CD1-A51303EA67F4}"/>
              </a:ext>
            </a:extLst>
          </p:cNvPr>
          <p:cNvPicPr>
            <a:picLocks noChangeAspect="1"/>
          </p:cNvPicPr>
          <p:nvPr/>
        </p:nvPicPr>
        <p:blipFill>
          <a:blip r:embed="rId7"/>
          <a:stretch>
            <a:fillRect/>
          </a:stretch>
        </p:blipFill>
        <p:spPr>
          <a:xfrm>
            <a:off x="621122" y="3016584"/>
            <a:ext cx="3194984" cy="25108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330743103"/>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3CB6D-76B8-F297-7620-84044DA5BF16}"/>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73559B54-E834-C71F-7035-C97B5DFC57F9}"/>
              </a:ext>
            </a:extLst>
          </p:cNvPr>
          <p:cNvSpPr>
            <a:spLocks noGrp="1"/>
          </p:cNvSpPr>
          <p:nvPr>
            <p:ph type="title"/>
          </p:nvPr>
        </p:nvSpPr>
        <p:spPr>
          <a:xfrm>
            <a:off x="632373" y="778302"/>
            <a:ext cx="6840000"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ماهي المعطيات التي تؤكد جوابك؟</a:t>
            </a:r>
            <a:endParaRPr lang="fr-FR" sz="2400" dirty="0"/>
          </a:p>
        </p:txBody>
      </p:sp>
      <p:pic>
        <p:nvPicPr>
          <p:cNvPr id="15" name="Espace réservé pour une image  19">
            <a:extLst>
              <a:ext uri="{FF2B5EF4-FFF2-40B4-BE49-F238E27FC236}">
                <a16:creationId xmlns:a16="http://schemas.microsoft.com/office/drawing/2014/main" id="{1954E613-C703-9E75-6476-255FBF25422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2" name="Image 1">
            <a:extLst>
              <a:ext uri="{FF2B5EF4-FFF2-40B4-BE49-F238E27FC236}">
                <a16:creationId xmlns:a16="http://schemas.microsoft.com/office/drawing/2014/main" id="{CA70602F-6857-7778-3786-589512D266C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4" name="Rectangle 3">
            <a:extLst>
              <a:ext uri="{FF2B5EF4-FFF2-40B4-BE49-F238E27FC236}">
                <a16:creationId xmlns:a16="http://schemas.microsoft.com/office/drawing/2014/main" id="{32895FAB-ED29-FE16-E5CE-5EEDE0A1F49B}"/>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8E9989A0-35D1-992B-45F0-55FA6093C339}"/>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16" name="Rectangle 15">
            <a:extLst>
              <a:ext uri="{FF2B5EF4-FFF2-40B4-BE49-F238E27FC236}">
                <a16:creationId xmlns:a16="http://schemas.microsoft.com/office/drawing/2014/main" id="{7740391B-B9A5-EE89-97DA-A052383E7701}"/>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17" name="Rectangle 16">
            <a:extLst>
              <a:ext uri="{FF2B5EF4-FFF2-40B4-BE49-F238E27FC236}">
                <a16:creationId xmlns:a16="http://schemas.microsoft.com/office/drawing/2014/main" id="{8C2ED75D-3A2E-BB75-F493-8C0BF1E80D6F}"/>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C8377446-3211-173D-BAB8-C675F0F830E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5447CE89-7E74-B75E-A6FA-FC143B1F027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A6D0B457-A8DB-0462-58E7-B2C79F88162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8" name="Espace réservé du texte 1">
            <a:extLst>
              <a:ext uri="{FF2B5EF4-FFF2-40B4-BE49-F238E27FC236}">
                <a16:creationId xmlns:a16="http://schemas.microsoft.com/office/drawing/2014/main" id="{AB4F12F0-880F-1202-D65E-4D75BD58FE71}"/>
              </a:ext>
            </a:extLst>
          </p:cNvPr>
          <p:cNvSpPr txBox="1">
            <a:spLocks/>
          </p:cNvSpPr>
          <p:nvPr/>
        </p:nvSpPr>
        <p:spPr>
          <a:xfrm>
            <a:off x="180342" y="4534861"/>
            <a:ext cx="8783316"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تَصَرَّفَتْ لَيْلى بِطَريقَةٍ إِنْسانِيَّةٍ نَبيلَةٍ، إِذْ قامَتْ بِما يَلي:</a:t>
            </a:r>
          </a:p>
          <a:p>
            <a:pPr marL="457200" marR="0" lvl="0" indent="-228600" algn="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أَوَّلاً: لَمْ تَتْرُكْهُ وَحيداً، بَلِ </a:t>
            </a:r>
            <a:r>
              <a:rPr kumimoji="0" lang="ar-MA" sz="3200" b="1" i="0" u="none" strike="noStrike" kern="0" cap="none" spc="0" normalizeH="0" baseline="0" noProof="0" dirty="0" err="1">
                <a:ln>
                  <a:noFill/>
                </a:ln>
                <a:solidFill>
                  <a:srgbClr val="C00000"/>
                </a:solidFill>
                <a:effectLst/>
                <a:uLnTx/>
                <a:uFillTx/>
                <a:latin typeface="Microsoft Uighur" panose="02000000000000000000" pitchFamily="2" charset="-78"/>
                <a:cs typeface="Microsoft Uighur" panose="02000000000000000000" pitchFamily="2" charset="-78"/>
                <a:sym typeface="Dosis"/>
              </a:rPr>
              <a:t>ٱقْتَرَبَتْ</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 مِنْهُ بِلُطْفٍ وَسَأَلَتْهُ عَنْ سَبَبِ حُزْنِهِ بِرِفْقٍ وَتَعاطُفٍ.</a:t>
            </a:r>
          </a:p>
          <a:p>
            <a:pPr marL="457200" marR="0" lvl="0" indent="-228600" algn="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ثانِيّاً: رَبَّتَتْ عَلى كَتِفِهِ بِحَنانٍ، وَطَمْأَنَتْهُ بِكَلامٍ دافِئٍ مَلَأَ قَلْبَهُ </a:t>
            </a:r>
            <a:r>
              <a:rPr kumimoji="0" lang="ar-MA" sz="3200" b="1" i="0" u="none" strike="noStrike" kern="0" cap="none" spc="0" normalizeH="0" baseline="0" noProof="0" dirty="0" err="1">
                <a:ln>
                  <a:noFill/>
                </a:ln>
                <a:solidFill>
                  <a:srgbClr val="C00000"/>
                </a:solidFill>
                <a:effectLst/>
                <a:uLnTx/>
                <a:uFillTx/>
                <a:latin typeface="Microsoft Uighur" panose="02000000000000000000" pitchFamily="2" charset="-78"/>
                <a:cs typeface="Microsoft Uighur" panose="02000000000000000000" pitchFamily="2" charset="-78"/>
                <a:sym typeface="Dosis"/>
              </a:rPr>
              <a:t>بِٱلْأَمَلِ</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 </a:t>
            </a:r>
            <a:r>
              <a:rPr kumimoji="0" lang="ar-MA" sz="3200" b="1" i="0" u="none" strike="noStrike" kern="0" cap="none" spc="0" normalizeH="0" baseline="0" noProof="0" dirty="0" err="1">
                <a:ln>
                  <a:noFill/>
                </a:ln>
                <a:solidFill>
                  <a:srgbClr val="C00000"/>
                </a:solidFill>
                <a:effectLst/>
                <a:uLnTx/>
                <a:uFillTx/>
                <a:latin typeface="Microsoft Uighur" panose="02000000000000000000" pitchFamily="2" charset="-78"/>
                <a:cs typeface="Microsoft Uighur" panose="02000000000000000000" pitchFamily="2" charset="-78"/>
                <a:sym typeface="Dosis"/>
              </a:rPr>
              <a:t>وَٱلطُّمَأْنينَةِ</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a:t>
            </a:r>
          </a:p>
          <a:p>
            <a:pPr marL="457200" marR="0" lvl="0" indent="-228600" algn="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ثالِثاً: وَعَدَتْهُ بِأَنْ تَسْعى مَعَ أَهْلِها وَزُمَلائِها لِتَوْفيرِ كُلِّ حاجِياتِهِ، وَأَنْ تُعَرِّفَهُ عَلى أُسْرَتِها ٱلْجَديدَةِ ٱلَّتي سَتَكونُ لَهُ حِضْناً وَمَلاذاً.</a:t>
            </a:r>
          </a:p>
        </p:txBody>
      </p:sp>
      <p:sp>
        <p:nvSpPr>
          <p:cNvPr id="10" name="Espace réservé du texte 1">
            <a:extLst>
              <a:ext uri="{FF2B5EF4-FFF2-40B4-BE49-F238E27FC236}">
                <a16:creationId xmlns:a16="http://schemas.microsoft.com/office/drawing/2014/main" id="{19735E36-2856-C763-3082-6DD584AF49D4}"/>
              </a:ext>
            </a:extLst>
          </p:cNvPr>
          <p:cNvSpPr txBox="1">
            <a:spLocks/>
          </p:cNvSpPr>
          <p:nvPr/>
        </p:nvSpPr>
        <p:spPr>
          <a:xfrm>
            <a:off x="2301347" y="2029393"/>
            <a:ext cx="7121338"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4000" b="1" i="0" u="none" strike="noStrike" kern="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sym typeface="Dosis"/>
              </a:rPr>
              <a:t>كَيْفَ تَصَرَّفَتْ لَيْلى حينَ عَلِمَتْ بِوَضْعِ ٱلصَّبِيِّ؟</a:t>
            </a:r>
          </a:p>
        </p:txBody>
      </p:sp>
      <p:pic>
        <p:nvPicPr>
          <p:cNvPr id="11" name="Image 10">
            <a:extLst>
              <a:ext uri="{FF2B5EF4-FFF2-40B4-BE49-F238E27FC236}">
                <a16:creationId xmlns:a16="http://schemas.microsoft.com/office/drawing/2014/main" id="{0D5856FC-9245-B454-AC04-F81B687B80D2}"/>
              </a:ext>
            </a:extLst>
          </p:cNvPr>
          <p:cNvPicPr>
            <a:picLocks noChangeAspect="1"/>
          </p:cNvPicPr>
          <p:nvPr/>
        </p:nvPicPr>
        <p:blipFill>
          <a:blip r:embed="rId7"/>
          <a:stretch>
            <a:fillRect/>
          </a:stretch>
        </p:blipFill>
        <p:spPr>
          <a:xfrm>
            <a:off x="664564" y="1719715"/>
            <a:ext cx="2124328" cy="16694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7482341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righ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right)">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right)">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right)">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BD857-4A61-73BA-A8D6-245258E8066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8ED8EF64-3F1A-ECAE-1D18-2972DB99A54B}"/>
              </a:ext>
            </a:extLst>
          </p:cNvPr>
          <p:cNvSpPr>
            <a:spLocks noGrp="1"/>
          </p:cNvSpPr>
          <p:nvPr>
            <p:ph type="title"/>
          </p:nvPr>
        </p:nvSpPr>
        <p:spPr>
          <a:xfrm>
            <a:off x="632373" y="778302"/>
            <a:ext cx="6840000"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 لِماذا غادَرَ ٱلصَّبِيُّ مَنْزِلَ قَريبِهِ؟</a:t>
            </a:r>
          </a:p>
        </p:txBody>
      </p:sp>
      <p:pic>
        <p:nvPicPr>
          <p:cNvPr id="15" name="Espace réservé pour une image  19">
            <a:extLst>
              <a:ext uri="{FF2B5EF4-FFF2-40B4-BE49-F238E27FC236}">
                <a16:creationId xmlns:a16="http://schemas.microsoft.com/office/drawing/2014/main" id="{56361522-A0D7-675D-BA64-DA37E0CBF4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2" name="Image 1">
            <a:extLst>
              <a:ext uri="{FF2B5EF4-FFF2-40B4-BE49-F238E27FC236}">
                <a16:creationId xmlns:a16="http://schemas.microsoft.com/office/drawing/2014/main" id="{054EF3A5-4C64-AA07-60B2-80529E32F9D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4" name="Rectangle 3">
            <a:extLst>
              <a:ext uri="{FF2B5EF4-FFF2-40B4-BE49-F238E27FC236}">
                <a16:creationId xmlns:a16="http://schemas.microsoft.com/office/drawing/2014/main" id="{06AFFF95-833A-9E4F-A61E-1466576C5574}"/>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FC8F93E3-9DBE-8102-925C-89147C2CD33B}"/>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16" name="Rectangle 15">
            <a:extLst>
              <a:ext uri="{FF2B5EF4-FFF2-40B4-BE49-F238E27FC236}">
                <a16:creationId xmlns:a16="http://schemas.microsoft.com/office/drawing/2014/main" id="{BF8400AA-4E37-8452-8C15-DE86B0120C33}"/>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17" name="Rectangle 16">
            <a:extLst>
              <a:ext uri="{FF2B5EF4-FFF2-40B4-BE49-F238E27FC236}">
                <a16:creationId xmlns:a16="http://schemas.microsoft.com/office/drawing/2014/main" id="{AF205869-C4C2-531E-FC10-DE32AE18FDE9}"/>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18707767-7899-0D27-F45F-676663BFD4E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A3C62477-8743-A8AB-1A10-1572CE5D658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1C8FDA60-1C69-80CD-866A-CDE550331A5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6" name="Image 5">
            <a:extLst>
              <a:ext uri="{FF2B5EF4-FFF2-40B4-BE49-F238E27FC236}">
                <a16:creationId xmlns:a16="http://schemas.microsoft.com/office/drawing/2014/main" id="{B0DCE2AA-FC8F-5E1D-90E3-2DE52589A84E}"/>
              </a:ext>
            </a:extLst>
          </p:cNvPr>
          <p:cNvPicPr>
            <a:picLocks noChangeAspect="1"/>
          </p:cNvPicPr>
          <p:nvPr/>
        </p:nvPicPr>
        <p:blipFill>
          <a:blip r:embed="rId7"/>
          <a:stretch>
            <a:fillRect/>
          </a:stretch>
        </p:blipFill>
        <p:spPr>
          <a:xfrm>
            <a:off x="733978" y="1675111"/>
            <a:ext cx="3194984" cy="25108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Espace réservé du texte 1">
            <a:extLst>
              <a:ext uri="{FF2B5EF4-FFF2-40B4-BE49-F238E27FC236}">
                <a16:creationId xmlns:a16="http://schemas.microsoft.com/office/drawing/2014/main" id="{B78B5FA0-2FA6-4FEE-84BE-33474CB7E44F}"/>
              </a:ext>
            </a:extLst>
          </p:cNvPr>
          <p:cNvSpPr txBox="1">
            <a:spLocks/>
          </p:cNvSpPr>
          <p:nvPr/>
        </p:nvSpPr>
        <p:spPr>
          <a:xfrm>
            <a:off x="2686756" y="2234286"/>
            <a:ext cx="7121338"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4000" b="1" i="0" u="none" strike="noStrike" kern="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sym typeface="Dosis"/>
              </a:rPr>
              <a:t> لِماذا غادَرَ ٱلصَّبِيُّ مَنْزِلَ قَريبِهِ؟</a:t>
            </a:r>
          </a:p>
        </p:txBody>
      </p:sp>
    </p:spTree>
    <p:extLst>
      <p:ext uri="{BB962C8B-B14F-4D97-AF65-F5344CB8AC3E}">
        <p14:creationId xmlns:p14="http://schemas.microsoft.com/office/powerpoint/2010/main" val="2043748784"/>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11591-EDCC-1B97-328C-0D9DEB080681}"/>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ADF0FA22-0C47-9E39-E7DB-63883FB41750}"/>
              </a:ext>
            </a:extLst>
          </p:cNvPr>
          <p:cNvSpPr>
            <a:spLocks noGrp="1"/>
          </p:cNvSpPr>
          <p:nvPr>
            <p:ph type="title"/>
          </p:nvPr>
        </p:nvSpPr>
        <p:spPr>
          <a:xfrm>
            <a:off x="632373" y="778302"/>
            <a:ext cx="6840000"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ماهي المعطيات التي تؤكد جوابك؟</a:t>
            </a:r>
            <a:endParaRPr lang="fr-FR" sz="2400" dirty="0"/>
          </a:p>
        </p:txBody>
      </p:sp>
      <p:pic>
        <p:nvPicPr>
          <p:cNvPr id="15" name="Espace réservé pour une image  19">
            <a:extLst>
              <a:ext uri="{FF2B5EF4-FFF2-40B4-BE49-F238E27FC236}">
                <a16:creationId xmlns:a16="http://schemas.microsoft.com/office/drawing/2014/main" id="{0D783147-7862-CD7B-68B0-192A30579A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2" name="Image 1">
            <a:extLst>
              <a:ext uri="{FF2B5EF4-FFF2-40B4-BE49-F238E27FC236}">
                <a16:creationId xmlns:a16="http://schemas.microsoft.com/office/drawing/2014/main" id="{2638268C-B96D-711B-4270-1595BD0D596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4" name="Rectangle 3">
            <a:extLst>
              <a:ext uri="{FF2B5EF4-FFF2-40B4-BE49-F238E27FC236}">
                <a16:creationId xmlns:a16="http://schemas.microsoft.com/office/drawing/2014/main" id="{1B885418-26E7-4BF4-ED1C-CAA4AC1A6AA4}"/>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21478352-FF49-E4F8-A82C-65B9A51E97F6}"/>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16" name="Rectangle 15">
            <a:extLst>
              <a:ext uri="{FF2B5EF4-FFF2-40B4-BE49-F238E27FC236}">
                <a16:creationId xmlns:a16="http://schemas.microsoft.com/office/drawing/2014/main" id="{96F4448D-C300-508F-0E4D-1C5A255E8866}"/>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17" name="Rectangle 16">
            <a:extLst>
              <a:ext uri="{FF2B5EF4-FFF2-40B4-BE49-F238E27FC236}">
                <a16:creationId xmlns:a16="http://schemas.microsoft.com/office/drawing/2014/main" id="{4A42B864-D493-7096-8E80-304D4DCDCFCE}"/>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42FB3584-3DD6-09D4-5CD7-7EB293A48EE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085E862E-1CD4-D461-7B6B-6DF1919CADD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87D3F3E2-0D7C-E75C-9039-EEED5E06298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8" name="Espace réservé du texte 1">
            <a:extLst>
              <a:ext uri="{FF2B5EF4-FFF2-40B4-BE49-F238E27FC236}">
                <a16:creationId xmlns:a16="http://schemas.microsoft.com/office/drawing/2014/main" id="{D0BADA76-C409-5CAB-C397-38670BEDDA27}"/>
              </a:ext>
            </a:extLst>
          </p:cNvPr>
          <p:cNvSpPr txBox="1">
            <a:spLocks/>
          </p:cNvSpPr>
          <p:nvPr/>
        </p:nvSpPr>
        <p:spPr>
          <a:xfrm>
            <a:off x="733978" y="4905155"/>
            <a:ext cx="8316127"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R="0" lvl="0" indent="174625" algn="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40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لَمْ يَجِدِ الصَّبِيُّ أَمامَهُ إِلّا أَنْ يُغادِرَ ذَلِكَ الْمَنْزِلَ فِراراً مِنْ قَسْوَةِ قَريبِهِ، بَحْثاً عَنْ حَياةٍ أَفْضَلَ وَمُعامَلَةٍ أَكْرَمَ، وَإِنْ كانَ ذَلِكَ يَعْني أَنْ يَجوبَ الشَّوارِعَ وَحيداً بِلا مَأْوىً وَلا طَعامٍ وَلا شَرابٍ.</a:t>
            </a:r>
          </a:p>
        </p:txBody>
      </p:sp>
      <p:pic>
        <p:nvPicPr>
          <p:cNvPr id="6" name="Image 5">
            <a:extLst>
              <a:ext uri="{FF2B5EF4-FFF2-40B4-BE49-F238E27FC236}">
                <a16:creationId xmlns:a16="http://schemas.microsoft.com/office/drawing/2014/main" id="{54DF19BC-0E44-86CC-1CAC-2DABA79E825E}"/>
              </a:ext>
            </a:extLst>
          </p:cNvPr>
          <p:cNvPicPr>
            <a:picLocks noChangeAspect="1"/>
          </p:cNvPicPr>
          <p:nvPr/>
        </p:nvPicPr>
        <p:blipFill>
          <a:blip r:embed="rId7"/>
          <a:stretch>
            <a:fillRect/>
          </a:stretch>
        </p:blipFill>
        <p:spPr>
          <a:xfrm>
            <a:off x="733978" y="1675111"/>
            <a:ext cx="3194984" cy="25108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Espace réservé du texte 1">
            <a:extLst>
              <a:ext uri="{FF2B5EF4-FFF2-40B4-BE49-F238E27FC236}">
                <a16:creationId xmlns:a16="http://schemas.microsoft.com/office/drawing/2014/main" id="{65301881-69BA-2B5C-19FA-E5F62B11D637}"/>
              </a:ext>
            </a:extLst>
          </p:cNvPr>
          <p:cNvSpPr txBox="1">
            <a:spLocks/>
          </p:cNvSpPr>
          <p:nvPr/>
        </p:nvSpPr>
        <p:spPr>
          <a:xfrm>
            <a:off x="2686756" y="2234286"/>
            <a:ext cx="7121338"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4000" b="1" i="0" u="none" strike="noStrike" kern="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sym typeface="Dosis"/>
              </a:rPr>
              <a:t> لِماذا غادَرَ ٱلصَّبِيُّ مَنْزِلَ قَريبِهِ؟</a:t>
            </a:r>
          </a:p>
        </p:txBody>
      </p:sp>
    </p:spTree>
    <p:extLst>
      <p:ext uri="{BB962C8B-B14F-4D97-AF65-F5344CB8AC3E}">
        <p14:creationId xmlns:p14="http://schemas.microsoft.com/office/powerpoint/2010/main" val="28641866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right)">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0D868-2E1C-3159-8283-2BF00DD22E9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65981C-7B28-5A7B-8CCE-14C13E096BD6}"/>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أحسنتم. حذوا كراساتكم على الصفحة 73 و أجيبوا عن التمرين التالي:</a:t>
            </a:r>
          </a:p>
        </p:txBody>
      </p:sp>
      <p:pic>
        <p:nvPicPr>
          <p:cNvPr id="15" name="Espace réservé pour une image  19">
            <a:extLst>
              <a:ext uri="{FF2B5EF4-FFF2-40B4-BE49-F238E27FC236}">
                <a16:creationId xmlns:a16="http://schemas.microsoft.com/office/drawing/2014/main" id="{52219385-6F54-D641-1B05-556B172E14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3" name="Image 2">
            <a:extLst>
              <a:ext uri="{FF2B5EF4-FFF2-40B4-BE49-F238E27FC236}">
                <a16:creationId xmlns:a16="http://schemas.microsoft.com/office/drawing/2014/main" id="{1B686BF4-8726-B04D-EF05-B17F0CA5D60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5" name="Rectangle 4">
            <a:extLst>
              <a:ext uri="{FF2B5EF4-FFF2-40B4-BE49-F238E27FC236}">
                <a16:creationId xmlns:a16="http://schemas.microsoft.com/office/drawing/2014/main" id="{9B152563-D379-D7CD-54BE-A7484AE3EC12}"/>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B4953464-3F2C-1389-00A7-3CEA75393B10}"/>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6" name="Rectangle 15">
            <a:extLst>
              <a:ext uri="{FF2B5EF4-FFF2-40B4-BE49-F238E27FC236}">
                <a16:creationId xmlns:a16="http://schemas.microsoft.com/office/drawing/2014/main" id="{2711A376-41D3-8D46-496B-190ED6C35F01}"/>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8" name="Rectangle 17">
            <a:extLst>
              <a:ext uri="{FF2B5EF4-FFF2-40B4-BE49-F238E27FC236}">
                <a16:creationId xmlns:a16="http://schemas.microsoft.com/office/drawing/2014/main" id="{A6D91698-A4C6-B84B-F94E-F622B400FCB6}"/>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AFBCF58B-4E49-E3E0-4684-3DA95A5084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55CE426E-760A-E6A3-DE06-146E2E09A3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83F24EFE-A52B-7F2B-8319-7F099BC1321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6" name="Image 5">
            <a:extLst>
              <a:ext uri="{FF2B5EF4-FFF2-40B4-BE49-F238E27FC236}">
                <a16:creationId xmlns:a16="http://schemas.microsoft.com/office/drawing/2014/main" id="{42AD4B4E-54B5-D45E-5399-4E1E9ADE2C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0076" y="1515075"/>
            <a:ext cx="3443848" cy="5282387"/>
          </a:xfrm>
          <a:prstGeom prst="rect">
            <a:avLst/>
          </a:prstGeom>
        </p:spPr>
      </p:pic>
      <p:sp>
        <p:nvSpPr>
          <p:cNvPr id="9" name="Rectangle : coins arrondis 8">
            <a:extLst>
              <a:ext uri="{FF2B5EF4-FFF2-40B4-BE49-F238E27FC236}">
                <a16:creationId xmlns:a16="http://schemas.microsoft.com/office/drawing/2014/main" id="{3620CCD4-05B0-A70B-23BB-8AA7D11BE44A}"/>
              </a:ext>
            </a:extLst>
          </p:cNvPr>
          <p:cNvSpPr/>
          <p:nvPr/>
        </p:nvSpPr>
        <p:spPr>
          <a:xfrm>
            <a:off x="3201278" y="2189989"/>
            <a:ext cx="2897398" cy="1336982"/>
          </a:xfrm>
          <a:prstGeom prst="roundRect">
            <a:avLst>
              <a:gd name="adj" fmla="val 10298"/>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249189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CAF01-C2DA-D7D1-46C5-6B1F035F6B4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E77EC2-F57F-4DF3-19D8-512F5B14C578}"/>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أركب العبارات التالية في جمل مفيدة من اختياري:</a:t>
            </a:r>
          </a:p>
        </p:txBody>
      </p:sp>
      <p:pic>
        <p:nvPicPr>
          <p:cNvPr id="15" name="Espace réservé pour une image  19">
            <a:extLst>
              <a:ext uri="{FF2B5EF4-FFF2-40B4-BE49-F238E27FC236}">
                <a16:creationId xmlns:a16="http://schemas.microsoft.com/office/drawing/2014/main" id="{D060E413-D5D0-8E9F-5992-86DE1D3FE25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3" name="Image 2">
            <a:extLst>
              <a:ext uri="{FF2B5EF4-FFF2-40B4-BE49-F238E27FC236}">
                <a16:creationId xmlns:a16="http://schemas.microsoft.com/office/drawing/2014/main" id="{52E45AC9-8207-F349-6ADA-CF0A2906EC1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5" name="Rectangle 4">
            <a:extLst>
              <a:ext uri="{FF2B5EF4-FFF2-40B4-BE49-F238E27FC236}">
                <a16:creationId xmlns:a16="http://schemas.microsoft.com/office/drawing/2014/main" id="{44AD7CF8-1FD9-CDE0-4961-FF449CE2403C}"/>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B5D4BAAE-6E2E-692A-00F6-A8CC389F73A3}"/>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6" name="Rectangle 15">
            <a:extLst>
              <a:ext uri="{FF2B5EF4-FFF2-40B4-BE49-F238E27FC236}">
                <a16:creationId xmlns:a16="http://schemas.microsoft.com/office/drawing/2014/main" id="{B7D8131A-E7BD-6919-D61D-0751430C7748}"/>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8" name="Rectangle 17">
            <a:extLst>
              <a:ext uri="{FF2B5EF4-FFF2-40B4-BE49-F238E27FC236}">
                <a16:creationId xmlns:a16="http://schemas.microsoft.com/office/drawing/2014/main" id="{B2CC6B54-174A-0315-E92A-8F7D1727DAE5}"/>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B82D96C5-28F1-64A1-6731-8C03A53012E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9A9890E8-C20C-AAEA-1D32-BD53D5F112C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978322DE-E7DF-3785-6FE5-A5AB764D795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6" name="Image 5">
            <a:extLst>
              <a:ext uri="{FF2B5EF4-FFF2-40B4-BE49-F238E27FC236}">
                <a16:creationId xmlns:a16="http://schemas.microsoft.com/office/drawing/2014/main" id="{0EEFEA06-3615-CB1A-013B-14AFA61F30B6}"/>
              </a:ext>
            </a:extLst>
          </p:cNvPr>
          <p:cNvPicPr>
            <a:picLocks noChangeAspect="1"/>
          </p:cNvPicPr>
          <p:nvPr/>
        </p:nvPicPr>
        <p:blipFill>
          <a:blip r:embed="rId7"/>
          <a:stretch>
            <a:fillRect/>
          </a:stretch>
        </p:blipFill>
        <p:spPr>
          <a:xfrm>
            <a:off x="1208190" y="1515075"/>
            <a:ext cx="6264183" cy="716342"/>
          </a:xfrm>
          <a:prstGeom prst="rect">
            <a:avLst/>
          </a:prstGeom>
        </p:spPr>
      </p:pic>
      <p:pic>
        <p:nvPicPr>
          <p:cNvPr id="9" name="Image 8">
            <a:extLst>
              <a:ext uri="{FF2B5EF4-FFF2-40B4-BE49-F238E27FC236}">
                <a16:creationId xmlns:a16="http://schemas.microsoft.com/office/drawing/2014/main" id="{1A8002C8-84C8-C434-1F51-B97E8BDE3D65}"/>
              </a:ext>
            </a:extLst>
          </p:cNvPr>
          <p:cNvPicPr>
            <a:picLocks noChangeAspect="1"/>
          </p:cNvPicPr>
          <p:nvPr/>
        </p:nvPicPr>
        <p:blipFill>
          <a:blip r:embed="rId8"/>
          <a:stretch>
            <a:fillRect/>
          </a:stretch>
        </p:blipFill>
        <p:spPr>
          <a:xfrm>
            <a:off x="6805384" y="2991163"/>
            <a:ext cx="1863231" cy="2351762"/>
          </a:xfrm>
          <a:prstGeom prst="rect">
            <a:avLst/>
          </a:prstGeom>
        </p:spPr>
      </p:pic>
    </p:spTree>
    <p:extLst>
      <p:ext uri="{BB962C8B-B14F-4D97-AF65-F5344CB8AC3E}">
        <p14:creationId xmlns:p14="http://schemas.microsoft.com/office/powerpoint/2010/main" val="1398599235"/>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4690D-16F1-D9CE-0259-F5A2E6D795A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C7EDCA-3168-DA90-72F8-766DC20AEE05}"/>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انتبهوا للتصحيح. من يتقاسم معنا الجمل التي أنتجها؟</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يقدم الأستاذ التغذية الراجعة المناسبة.</a:t>
            </a:r>
          </a:p>
        </p:txBody>
      </p:sp>
      <p:pic>
        <p:nvPicPr>
          <p:cNvPr id="15" name="Espace réservé pour une image  19">
            <a:extLst>
              <a:ext uri="{FF2B5EF4-FFF2-40B4-BE49-F238E27FC236}">
                <a16:creationId xmlns:a16="http://schemas.microsoft.com/office/drawing/2014/main" id="{030F83B6-0C28-BDFC-ED25-644BD85D85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3" name="Image 2">
            <a:extLst>
              <a:ext uri="{FF2B5EF4-FFF2-40B4-BE49-F238E27FC236}">
                <a16:creationId xmlns:a16="http://schemas.microsoft.com/office/drawing/2014/main" id="{D701D146-59D2-E739-E348-F9982830B4C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5" name="Rectangle 4">
            <a:extLst>
              <a:ext uri="{FF2B5EF4-FFF2-40B4-BE49-F238E27FC236}">
                <a16:creationId xmlns:a16="http://schemas.microsoft.com/office/drawing/2014/main" id="{9B0942C1-BE17-E8BD-2A1E-9D1C99AA2165}"/>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B7FD97DE-B591-4A2E-5DBE-B38F6ECFF4AF}"/>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cs typeface="Microsoft Uighur" panose="02000000000000000000" pitchFamily="2" charset="-78"/>
              </a:rPr>
              <a:t>قراءة 2</a:t>
            </a:r>
          </a:p>
        </p:txBody>
      </p:sp>
      <p:sp>
        <p:nvSpPr>
          <p:cNvPr id="16" name="Rectangle 15">
            <a:extLst>
              <a:ext uri="{FF2B5EF4-FFF2-40B4-BE49-F238E27FC236}">
                <a16:creationId xmlns:a16="http://schemas.microsoft.com/office/drawing/2014/main" id="{3B97ED15-D9F5-B9D2-B817-C23C5B3649D3}"/>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1</a:t>
            </a:r>
          </a:p>
        </p:txBody>
      </p:sp>
      <p:sp>
        <p:nvSpPr>
          <p:cNvPr id="18" name="Rectangle 17">
            <a:extLst>
              <a:ext uri="{FF2B5EF4-FFF2-40B4-BE49-F238E27FC236}">
                <a16:creationId xmlns:a16="http://schemas.microsoft.com/office/drawing/2014/main" id="{6B0E1065-A847-268A-4637-4EF710238E56}"/>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8525D5BB-5BBB-FB38-18CC-F0654877415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29F16295-8367-4A33-699A-A55FF8D2B36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F20CE749-8F90-271E-DF64-FC61DE03FCC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6" name="Image 5">
            <a:extLst>
              <a:ext uri="{FF2B5EF4-FFF2-40B4-BE49-F238E27FC236}">
                <a16:creationId xmlns:a16="http://schemas.microsoft.com/office/drawing/2014/main" id="{E1752E1C-FAA6-B5B7-63BA-1609F0AC143E}"/>
              </a:ext>
            </a:extLst>
          </p:cNvPr>
          <p:cNvPicPr>
            <a:picLocks noChangeAspect="1"/>
          </p:cNvPicPr>
          <p:nvPr/>
        </p:nvPicPr>
        <p:blipFill>
          <a:blip r:embed="rId7"/>
          <a:stretch>
            <a:fillRect/>
          </a:stretch>
        </p:blipFill>
        <p:spPr>
          <a:xfrm>
            <a:off x="1208190" y="1515075"/>
            <a:ext cx="6264183" cy="716342"/>
          </a:xfrm>
          <a:prstGeom prst="rect">
            <a:avLst/>
          </a:prstGeom>
        </p:spPr>
      </p:pic>
      <p:pic>
        <p:nvPicPr>
          <p:cNvPr id="9" name="Image 8">
            <a:extLst>
              <a:ext uri="{FF2B5EF4-FFF2-40B4-BE49-F238E27FC236}">
                <a16:creationId xmlns:a16="http://schemas.microsoft.com/office/drawing/2014/main" id="{F6590BB5-EEE3-7FF4-F6AB-7E52DF757847}"/>
              </a:ext>
            </a:extLst>
          </p:cNvPr>
          <p:cNvPicPr>
            <a:picLocks noChangeAspect="1"/>
          </p:cNvPicPr>
          <p:nvPr/>
        </p:nvPicPr>
        <p:blipFill>
          <a:blip r:embed="rId8"/>
          <a:stretch>
            <a:fillRect/>
          </a:stretch>
        </p:blipFill>
        <p:spPr>
          <a:xfrm>
            <a:off x="6805384" y="2991163"/>
            <a:ext cx="1863231" cy="2351762"/>
          </a:xfrm>
          <a:prstGeom prst="rect">
            <a:avLst/>
          </a:prstGeom>
        </p:spPr>
      </p:pic>
    </p:spTree>
    <p:extLst>
      <p:ext uri="{BB962C8B-B14F-4D97-AF65-F5344CB8AC3E}">
        <p14:creationId xmlns:p14="http://schemas.microsoft.com/office/powerpoint/2010/main" val="2407764150"/>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2C944-A652-64EF-7617-9BC3A84DC3E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0FE78F-7614-B3FE-1B25-F4723762815C}"/>
              </a:ext>
            </a:extLst>
          </p:cNvPr>
          <p:cNvSpPr>
            <a:spLocks noGrp="1"/>
          </p:cNvSpPr>
          <p:nvPr>
            <p:ph type="title"/>
          </p:nvPr>
        </p:nvSpPr>
        <p:spPr>
          <a:xfrm>
            <a:off x="388337" y="756000"/>
            <a:ext cx="7084036"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السؤال الثاني: أملأ خطاطة الاشتقاق التالية:</a:t>
            </a:r>
          </a:p>
        </p:txBody>
      </p:sp>
      <p:pic>
        <p:nvPicPr>
          <p:cNvPr id="15" name="Espace réservé pour une image  19">
            <a:extLst>
              <a:ext uri="{FF2B5EF4-FFF2-40B4-BE49-F238E27FC236}">
                <a16:creationId xmlns:a16="http://schemas.microsoft.com/office/drawing/2014/main" id="{802FFC1B-7C7B-F593-E9F4-DE6D71BBA5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3" name="Image 2">
            <a:extLst>
              <a:ext uri="{FF2B5EF4-FFF2-40B4-BE49-F238E27FC236}">
                <a16:creationId xmlns:a16="http://schemas.microsoft.com/office/drawing/2014/main" id="{41A30C3A-EA6A-4728-A1DB-F81A902CE82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5" name="Rectangle 4">
            <a:extLst>
              <a:ext uri="{FF2B5EF4-FFF2-40B4-BE49-F238E27FC236}">
                <a16:creationId xmlns:a16="http://schemas.microsoft.com/office/drawing/2014/main" id="{36EFE949-B10D-65C7-3684-897D20F3A5F5}"/>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B6322889-EFC1-3F09-E686-18A05C41079A}"/>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16" name="Rectangle 15">
            <a:extLst>
              <a:ext uri="{FF2B5EF4-FFF2-40B4-BE49-F238E27FC236}">
                <a16:creationId xmlns:a16="http://schemas.microsoft.com/office/drawing/2014/main" id="{0635EA15-F836-ED93-5B01-3A7B8E765134}"/>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18" name="Rectangle 17">
            <a:extLst>
              <a:ext uri="{FF2B5EF4-FFF2-40B4-BE49-F238E27FC236}">
                <a16:creationId xmlns:a16="http://schemas.microsoft.com/office/drawing/2014/main" id="{0A38EE34-D704-2BD2-35BE-5BAE6DD01346}"/>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24DF6EF5-45C9-CAEC-2D3D-7A9B567B9F0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C701CF00-B6D9-2061-1F7F-E7F1FFE8004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290FBC63-FD8A-9BEE-27B3-5111DCE2035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11" name="Rectangle 10">
            <a:extLst>
              <a:ext uri="{FF2B5EF4-FFF2-40B4-BE49-F238E27FC236}">
                <a16:creationId xmlns:a16="http://schemas.microsoft.com/office/drawing/2014/main" id="{E27B2B0C-8171-F60E-C690-C6AC53EC7FF1}"/>
              </a:ext>
            </a:extLst>
          </p:cNvPr>
          <p:cNvSpPr/>
          <p:nvPr/>
        </p:nvSpPr>
        <p:spPr>
          <a:xfrm>
            <a:off x="1535151" y="5270303"/>
            <a:ext cx="3423425" cy="2341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F1A53D3A-F9A2-A104-C8F4-3C5A92C548B5}"/>
              </a:ext>
            </a:extLst>
          </p:cNvPr>
          <p:cNvPicPr>
            <a:picLocks noChangeAspect="1"/>
          </p:cNvPicPr>
          <p:nvPr/>
        </p:nvPicPr>
        <p:blipFill>
          <a:blip r:embed="rId7"/>
          <a:stretch>
            <a:fillRect/>
          </a:stretch>
        </p:blipFill>
        <p:spPr>
          <a:xfrm>
            <a:off x="741317" y="2240714"/>
            <a:ext cx="7661365" cy="3176664"/>
          </a:xfrm>
          <a:prstGeom prst="rect">
            <a:avLst/>
          </a:prstGeom>
        </p:spPr>
      </p:pic>
    </p:spTree>
    <p:extLst>
      <p:ext uri="{BB962C8B-B14F-4D97-AF65-F5344CB8AC3E}">
        <p14:creationId xmlns:p14="http://schemas.microsoft.com/office/powerpoint/2010/main" val="404612912"/>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EB9FB-E52E-C8F3-DFCF-7036D7F5E2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8D2F8CC-158A-5954-E90B-DD1B16608DE2}"/>
              </a:ext>
            </a:extLst>
          </p:cNvPr>
          <p:cNvSpPr>
            <a:spLocks noGrp="1"/>
          </p:cNvSpPr>
          <p:nvPr>
            <p:ph type="title"/>
          </p:nvPr>
        </p:nvSpPr>
        <p:spPr>
          <a:xfrm>
            <a:off x="388337" y="756000"/>
            <a:ext cx="7084036"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انتبهوا للتصحيح</a:t>
            </a:r>
          </a:p>
        </p:txBody>
      </p:sp>
      <p:pic>
        <p:nvPicPr>
          <p:cNvPr id="15" name="Espace réservé pour une image  19">
            <a:extLst>
              <a:ext uri="{FF2B5EF4-FFF2-40B4-BE49-F238E27FC236}">
                <a16:creationId xmlns:a16="http://schemas.microsoft.com/office/drawing/2014/main" id="{8A5E7E93-F4CB-5DEA-3936-FC41FB60E3C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3" name="Image 2">
            <a:extLst>
              <a:ext uri="{FF2B5EF4-FFF2-40B4-BE49-F238E27FC236}">
                <a16:creationId xmlns:a16="http://schemas.microsoft.com/office/drawing/2014/main" id="{6EF290DE-67A1-F222-FF74-68BFE303D0F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5" name="Rectangle 4">
            <a:extLst>
              <a:ext uri="{FF2B5EF4-FFF2-40B4-BE49-F238E27FC236}">
                <a16:creationId xmlns:a16="http://schemas.microsoft.com/office/drawing/2014/main" id="{E744A32E-0398-DC92-B8CF-F2F994C05293}"/>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DD3D8E33-DC22-D72B-988A-D5A2D943BC11}"/>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قراءة 2</a:t>
            </a:r>
          </a:p>
        </p:txBody>
      </p:sp>
      <p:sp>
        <p:nvSpPr>
          <p:cNvPr id="16" name="Rectangle 15">
            <a:extLst>
              <a:ext uri="{FF2B5EF4-FFF2-40B4-BE49-F238E27FC236}">
                <a16:creationId xmlns:a16="http://schemas.microsoft.com/office/drawing/2014/main" id="{5ABFDA9D-B451-C904-212B-F81822DC6342}"/>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18" name="Rectangle 17">
            <a:extLst>
              <a:ext uri="{FF2B5EF4-FFF2-40B4-BE49-F238E27FC236}">
                <a16:creationId xmlns:a16="http://schemas.microsoft.com/office/drawing/2014/main" id="{7DDD3C3D-6BDB-0AD5-D114-BAF23419A327}"/>
              </a:ext>
            </a:extLst>
          </p:cNvPr>
          <p:cNvSpPr>
            <a:spLocks/>
          </p:cNvSpPr>
          <p:nvPr/>
        </p:nvSpPr>
        <p:spPr>
          <a:xfrm>
            <a:off x="624468" y="160889"/>
            <a:ext cx="14294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59FB7D58-CC3C-A37C-3EBA-DAA5A7DFBD8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F156F658-9F63-DF5E-6850-219B1B96E63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724E5042-EC59-20DE-66D6-B79521BD8EE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6" name="Image 5">
            <a:extLst>
              <a:ext uri="{FF2B5EF4-FFF2-40B4-BE49-F238E27FC236}">
                <a16:creationId xmlns:a16="http://schemas.microsoft.com/office/drawing/2014/main" id="{6BEFE79E-EF8D-5D31-696C-68725078BFB9}"/>
              </a:ext>
            </a:extLst>
          </p:cNvPr>
          <p:cNvPicPr>
            <a:picLocks noChangeAspect="1"/>
          </p:cNvPicPr>
          <p:nvPr/>
        </p:nvPicPr>
        <p:blipFill>
          <a:blip r:embed="rId7"/>
          <a:stretch>
            <a:fillRect/>
          </a:stretch>
        </p:blipFill>
        <p:spPr>
          <a:xfrm>
            <a:off x="741317" y="2240714"/>
            <a:ext cx="7661365" cy="3176664"/>
          </a:xfrm>
          <a:prstGeom prst="rect">
            <a:avLst/>
          </a:prstGeom>
        </p:spPr>
      </p:pic>
      <p:sp>
        <p:nvSpPr>
          <p:cNvPr id="7" name="Espace réservé du texte 1">
            <a:extLst>
              <a:ext uri="{FF2B5EF4-FFF2-40B4-BE49-F238E27FC236}">
                <a16:creationId xmlns:a16="http://schemas.microsoft.com/office/drawing/2014/main" id="{A29CD368-B54D-0057-4688-15ACEA209AD5}"/>
              </a:ext>
            </a:extLst>
          </p:cNvPr>
          <p:cNvSpPr txBox="1">
            <a:spLocks/>
          </p:cNvSpPr>
          <p:nvPr/>
        </p:nvSpPr>
        <p:spPr>
          <a:xfrm>
            <a:off x="6399244" y="4509411"/>
            <a:ext cx="1940987"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6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أَشْغالٌ</a:t>
            </a:r>
          </a:p>
        </p:txBody>
      </p:sp>
      <p:sp>
        <p:nvSpPr>
          <p:cNvPr id="9" name="Espace réservé du texte 1">
            <a:extLst>
              <a:ext uri="{FF2B5EF4-FFF2-40B4-BE49-F238E27FC236}">
                <a16:creationId xmlns:a16="http://schemas.microsoft.com/office/drawing/2014/main" id="{46BB9D2C-1494-5E17-9112-98E39F8C896D}"/>
              </a:ext>
            </a:extLst>
          </p:cNvPr>
          <p:cNvSpPr txBox="1">
            <a:spLocks/>
          </p:cNvSpPr>
          <p:nvPr/>
        </p:nvSpPr>
        <p:spPr>
          <a:xfrm>
            <a:off x="3629361" y="4509411"/>
            <a:ext cx="2079880"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6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مَشْغولٌ</a:t>
            </a:r>
          </a:p>
        </p:txBody>
      </p:sp>
      <p:sp>
        <p:nvSpPr>
          <p:cNvPr id="10" name="Espace réservé du texte 1">
            <a:extLst>
              <a:ext uri="{FF2B5EF4-FFF2-40B4-BE49-F238E27FC236}">
                <a16:creationId xmlns:a16="http://schemas.microsoft.com/office/drawing/2014/main" id="{D4075017-DACE-AE42-255D-01FA90B99D01}"/>
              </a:ext>
            </a:extLst>
          </p:cNvPr>
          <p:cNvSpPr txBox="1">
            <a:spLocks/>
          </p:cNvSpPr>
          <p:nvPr/>
        </p:nvSpPr>
        <p:spPr>
          <a:xfrm>
            <a:off x="859478" y="4509411"/>
            <a:ext cx="2079880"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6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تَشْغيلٌ</a:t>
            </a:r>
          </a:p>
        </p:txBody>
      </p:sp>
    </p:spTree>
    <p:extLst>
      <p:ext uri="{BB962C8B-B14F-4D97-AF65-F5344CB8AC3E}">
        <p14:creationId xmlns:p14="http://schemas.microsoft.com/office/powerpoint/2010/main" val="3867269230"/>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A9A6E-A8E4-A755-F859-73EE60A31C9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4D2F770-4990-2915-118A-F87806F76912}"/>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ننصت للأنشودة التالية:</a:t>
            </a:r>
          </a:p>
        </p:txBody>
      </p:sp>
      <p:pic>
        <p:nvPicPr>
          <p:cNvPr id="15" name="Espace réservé pour une image  19">
            <a:extLst>
              <a:ext uri="{FF2B5EF4-FFF2-40B4-BE49-F238E27FC236}">
                <a16:creationId xmlns:a16="http://schemas.microsoft.com/office/drawing/2014/main" id="{8151E0A3-AE3B-CD6B-8BF6-EA7B00C5F9A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sp>
        <p:nvSpPr>
          <p:cNvPr id="16" name="Rectangle 15">
            <a:extLst>
              <a:ext uri="{FF2B5EF4-FFF2-40B4-BE49-F238E27FC236}">
                <a16:creationId xmlns:a16="http://schemas.microsoft.com/office/drawing/2014/main" id="{7E2716EB-C50E-8651-8369-13AAA320999A}"/>
              </a:ext>
            </a:extLst>
          </p:cNvPr>
          <p:cNvSpPr>
            <a:spLocks/>
          </p:cNvSpPr>
          <p:nvPr/>
        </p:nvSpPr>
        <p:spPr>
          <a:xfrm>
            <a:off x="3634310" y="96732"/>
            <a:ext cx="1875380" cy="30471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4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فاصل ترفيهي</a:t>
            </a:r>
          </a:p>
        </p:txBody>
      </p:sp>
      <p:pic>
        <p:nvPicPr>
          <p:cNvPr id="4" name="FINALE -  اَلنَّخْلَةُ V1 DONE-720p-260212 (1)">
            <a:hlinkClick r:id="" action="ppaction://media"/>
            <a:extLst>
              <a:ext uri="{FF2B5EF4-FFF2-40B4-BE49-F238E27FC236}">
                <a16:creationId xmlns:a16="http://schemas.microsoft.com/office/drawing/2014/main" id="{8C603C38-98DC-0969-B520-20693E4AE91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3386" y="1722557"/>
            <a:ext cx="7337973" cy="4127610"/>
          </a:xfrm>
          <a:prstGeom prst="rect">
            <a:avLst/>
          </a:prstGeom>
        </p:spPr>
      </p:pic>
    </p:spTree>
    <p:extLst>
      <p:ext uri="{BB962C8B-B14F-4D97-AF65-F5344CB8AC3E}">
        <p14:creationId xmlns:p14="http://schemas.microsoft.com/office/powerpoint/2010/main" val="7764213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82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C9F1A-C0DB-4C9C-737F-A2381531DAC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458384-3EC3-6B1A-C466-CA597C13FE8D}"/>
              </a:ext>
            </a:extLst>
          </p:cNvPr>
          <p:cNvSpPr>
            <a:spLocks noGrp="1"/>
          </p:cNvSpPr>
          <p:nvPr>
            <p:ph type="title"/>
          </p:nvPr>
        </p:nvSpPr>
        <p:spPr>
          <a:xfrm>
            <a:off x="637196" y="1506558"/>
            <a:ext cx="7886700" cy="720000"/>
          </a:xfrm>
        </p:spPr>
        <p:txBody>
          <a:bodyPr/>
          <a:lstStyle/>
          <a:p>
            <a:pPr rtl="1"/>
            <a:r>
              <a:rPr lang="ar-MA" sz="4400" dirty="0">
                <a:cs typeface="Microsoft Uighur" panose="02000000000000000000" pitchFamily="2" charset="-78"/>
              </a:rPr>
              <a:t> قراءة 2</a:t>
            </a:r>
            <a:endParaRPr lang="fr-MA" sz="4400" dirty="0">
              <a:cs typeface="+mn-cs"/>
            </a:endParaRPr>
          </a:p>
        </p:txBody>
      </p:sp>
      <p:sp>
        <p:nvSpPr>
          <p:cNvPr id="16" name="Espace réservé du texte 5">
            <a:extLst>
              <a:ext uri="{FF2B5EF4-FFF2-40B4-BE49-F238E27FC236}">
                <a16:creationId xmlns:a16="http://schemas.microsoft.com/office/drawing/2014/main" id="{DF53CE39-E71B-BD22-F2D1-2EF51152CCD6}"/>
              </a:ext>
            </a:extLst>
          </p:cNvPr>
          <p:cNvSpPr txBox="1">
            <a:spLocks/>
          </p:cNvSpPr>
          <p:nvPr/>
        </p:nvSpPr>
        <p:spPr>
          <a:xfrm>
            <a:off x="637196" y="3701351"/>
            <a:ext cx="6642004" cy="859535"/>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tzm-Arab-MA" sz="3200" b="1" dirty="0">
                <a:latin typeface="Microsoft Uighur" panose="02000000000000000000" pitchFamily="2" charset="-78"/>
                <a:cs typeface="Microsoft Uighur" panose="02000000000000000000" pitchFamily="2" charset="-78"/>
              </a:rPr>
              <a:t>كُلُّنا إِخْوَةٌ</a:t>
            </a:r>
            <a:r>
              <a:rPr lang="ar-MA" sz="3200" b="1" dirty="0">
                <a:latin typeface="Microsoft Uighur" panose="02000000000000000000" pitchFamily="2" charset="-78"/>
                <a:cs typeface="Microsoft Uighur" panose="02000000000000000000" pitchFamily="2" charset="-78"/>
              </a:rPr>
              <a:t>: </a:t>
            </a:r>
            <a:r>
              <a:rPr lang="tzm-Arab-MA" sz="3200" b="1" dirty="0">
                <a:latin typeface="Microsoft Uighur" panose="02000000000000000000" pitchFamily="2" charset="-78"/>
                <a:cs typeface="Microsoft Uighur" panose="02000000000000000000" pitchFamily="2" charset="-78"/>
              </a:rPr>
              <a:t>تعلم استراتيجية </a:t>
            </a:r>
            <a:r>
              <a:rPr lang="ar-MA" sz="3200" b="1" dirty="0">
                <a:latin typeface="Microsoft Uighur" panose="02000000000000000000" pitchFamily="2" charset="-78"/>
                <a:cs typeface="Microsoft Uighur" panose="02000000000000000000" pitchFamily="2" charset="-78"/>
              </a:rPr>
              <a:t>تحديد السبب و النتيجة.</a:t>
            </a:r>
            <a:endParaRPr lang="tzm-Arab-MA" sz="3200" b="1" dirty="0">
              <a:latin typeface="Microsoft Uighur" panose="02000000000000000000" pitchFamily="2" charset="-78"/>
              <a:cs typeface="Microsoft Uighur" panose="02000000000000000000" pitchFamily="2" charset="-78"/>
            </a:endParaRPr>
          </a:p>
        </p:txBody>
      </p:sp>
      <p:sp>
        <p:nvSpPr>
          <p:cNvPr id="3" name="Ellipse 2">
            <a:extLst>
              <a:ext uri="{FF2B5EF4-FFF2-40B4-BE49-F238E27FC236}">
                <a16:creationId xmlns:a16="http://schemas.microsoft.com/office/drawing/2014/main" id="{C468EC0F-90D4-CF30-243C-77561CFDAEF0}"/>
              </a:ext>
            </a:extLst>
          </p:cNvPr>
          <p:cNvSpPr/>
          <p:nvPr/>
        </p:nvSpPr>
        <p:spPr>
          <a:xfrm>
            <a:off x="5141611" y="1641475"/>
            <a:ext cx="473568" cy="473568"/>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t>3</a:t>
            </a:r>
          </a:p>
        </p:txBody>
      </p:sp>
      <p:pic>
        <p:nvPicPr>
          <p:cNvPr id="5" name="Espace réservé pour une image  20">
            <a:extLst>
              <a:ext uri="{FF2B5EF4-FFF2-40B4-BE49-F238E27FC236}">
                <a16:creationId xmlns:a16="http://schemas.microsoft.com/office/drawing/2014/main" id="{289A1A13-ED5D-15B4-4FE6-807EAD881A73}"/>
              </a:ext>
            </a:extLst>
          </p:cNvPr>
          <p:cNvPicPr>
            <a:picLocks noChangeAspect="1"/>
          </p:cNvPicPr>
          <p:nvPr/>
        </p:nvPicPr>
        <p:blipFill rotWithShape="1">
          <a:blip r:embed="rId2">
            <a:extLst>
              <a:ext uri="{28A0092B-C50C-407E-A947-70E740481C1C}">
                <a14:useLocalDpi xmlns:a14="http://schemas.microsoft.com/office/drawing/2010/main" val="0"/>
              </a:ext>
            </a:extLst>
          </a:blip>
          <a:srcRect l="-7560" r="-7560"/>
          <a:stretch>
            <a:fillRect/>
          </a:stretch>
        </p:blipFill>
        <p:spPr>
          <a:xfrm>
            <a:off x="285452" y="2804905"/>
            <a:ext cx="703488" cy="703488"/>
          </a:xfrm>
          <a:prstGeom prst="rect">
            <a:avLst/>
          </a:prstGeom>
        </p:spPr>
      </p:pic>
    </p:spTree>
    <p:extLst>
      <p:ext uri="{BB962C8B-B14F-4D97-AF65-F5344CB8AC3E}">
        <p14:creationId xmlns:p14="http://schemas.microsoft.com/office/powerpoint/2010/main" val="7180830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79E2D4-D18A-B141-827D-26317FF17F08}"/>
              </a:ext>
            </a:extLst>
          </p:cNvPr>
          <p:cNvSpPr>
            <a:spLocks noGrp="1"/>
          </p:cNvSpPr>
          <p:nvPr>
            <p:ph type="title"/>
          </p:nvPr>
        </p:nvSpPr>
        <p:spPr>
          <a:xfrm>
            <a:off x="158274" y="760415"/>
            <a:ext cx="7472373" cy="612000"/>
          </a:xfrm>
        </p:spPr>
        <p:txBody>
          <a:bodyPr>
            <a:noAutofit/>
          </a:bodyPr>
          <a:lstStyle/>
          <a:p>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ستتدربون على تحديد السبب و النتيجة. </a:t>
            </a:r>
            <a:endParaRPr lang="fr-FR" sz="2400" dirty="0"/>
          </a:p>
        </p:txBody>
      </p:sp>
      <p:pic>
        <p:nvPicPr>
          <p:cNvPr id="14" name="Image 13">
            <a:extLst>
              <a:ext uri="{FF2B5EF4-FFF2-40B4-BE49-F238E27FC236}">
                <a16:creationId xmlns:a16="http://schemas.microsoft.com/office/drawing/2014/main" id="{F4F2AEFA-DDD1-BFC9-B333-0D7F2C4C33D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15" name="Rectangle 14">
            <a:extLst>
              <a:ext uri="{FF2B5EF4-FFF2-40B4-BE49-F238E27FC236}">
                <a16:creationId xmlns:a16="http://schemas.microsoft.com/office/drawing/2014/main" id="{834105B7-3A61-C9D9-EEEF-7C1A8B4D9784}"/>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6" name="Rectangle 15">
            <a:extLst>
              <a:ext uri="{FF2B5EF4-FFF2-40B4-BE49-F238E27FC236}">
                <a16:creationId xmlns:a16="http://schemas.microsoft.com/office/drawing/2014/main" id="{98D799F8-6147-BD2D-704B-4F52FB00479A}"/>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2</a:t>
            </a:r>
          </a:p>
        </p:txBody>
      </p:sp>
      <p:sp>
        <p:nvSpPr>
          <p:cNvPr id="17" name="Rectangle 16">
            <a:extLst>
              <a:ext uri="{FF2B5EF4-FFF2-40B4-BE49-F238E27FC236}">
                <a16:creationId xmlns:a16="http://schemas.microsoft.com/office/drawing/2014/main" id="{97C8F93F-68E5-2182-6DC0-7B50698DD76D}"/>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قراءة 1</a:t>
            </a:r>
          </a:p>
        </p:txBody>
      </p:sp>
      <p:sp>
        <p:nvSpPr>
          <p:cNvPr id="18" name="Rectangle 17">
            <a:extLst>
              <a:ext uri="{FF2B5EF4-FFF2-40B4-BE49-F238E27FC236}">
                <a16:creationId xmlns:a16="http://schemas.microsoft.com/office/drawing/2014/main" id="{16782A5D-C7AD-9D24-2B2A-958D7B9CE351}"/>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9" name="Image 18">
            <a:extLst>
              <a:ext uri="{FF2B5EF4-FFF2-40B4-BE49-F238E27FC236}">
                <a16:creationId xmlns:a16="http://schemas.microsoft.com/office/drawing/2014/main" id="{DC040C7B-8113-D411-6BD0-CB867430A08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20" name="Image 19">
            <a:extLst>
              <a:ext uri="{FF2B5EF4-FFF2-40B4-BE49-F238E27FC236}">
                <a16:creationId xmlns:a16="http://schemas.microsoft.com/office/drawing/2014/main" id="{8E4CF893-4F0F-2C17-CECF-9C79044172B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1" name="Image 20">
            <a:extLst>
              <a:ext uri="{FF2B5EF4-FFF2-40B4-BE49-F238E27FC236}">
                <a16:creationId xmlns:a16="http://schemas.microsoft.com/office/drawing/2014/main" id="{D7584177-7F5F-B10C-049C-3EA1ABB1B27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4" name="ZoneTexte 3">
            <a:extLst>
              <a:ext uri="{FF2B5EF4-FFF2-40B4-BE49-F238E27FC236}">
                <a16:creationId xmlns:a16="http://schemas.microsoft.com/office/drawing/2014/main" id="{AE4C5598-9D14-3FA6-9180-B512762B2057}"/>
              </a:ext>
            </a:extLst>
          </p:cNvPr>
          <p:cNvSpPr txBox="1"/>
          <p:nvPr/>
        </p:nvSpPr>
        <p:spPr>
          <a:xfrm>
            <a:off x="1502382" y="3279560"/>
            <a:ext cx="6458261"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إسْتْراتيجِيَّةُ تَحْديدِ ٱلسَّبَبِ وَ </a:t>
            </a:r>
            <a:r>
              <a:rPr kumimoji="0" lang="ar-MA" sz="48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ٱلنَّتيجَةِ</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ar-MA" sz="4800" b="1" i="0" u="none" strike="noStrike" kern="1200" cap="none" spc="0" normalizeH="0" baseline="0" noProof="0" dirty="0">
              <a:ln>
                <a:noFill/>
              </a:ln>
              <a:solidFill>
                <a:srgbClr val="0070C0"/>
              </a:solidFill>
              <a:effectLst/>
              <a:uLnTx/>
              <a:uFillTx/>
              <a:latin typeface="Microsoft Uighur" panose="02000000000000000000" pitchFamily="2" charset="-78"/>
              <a:ea typeface="+mn-ea"/>
              <a:cs typeface="Microsoft Uighur" panose="02000000000000000000" pitchFamily="2" charset="-78"/>
            </a:endParaRPr>
          </a:p>
        </p:txBody>
      </p:sp>
      <p:pic>
        <p:nvPicPr>
          <p:cNvPr id="7" name="Espace réservé pour une image  19">
            <a:extLst>
              <a:ext uri="{FF2B5EF4-FFF2-40B4-BE49-F238E27FC236}">
                <a16:creationId xmlns:a16="http://schemas.microsoft.com/office/drawing/2014/main" id="{9D1D125B-4F31-5F21-F393-50E8ACD4018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spTree>
    <p:extLst>
      <p:ext uri="{BB962C8B-B14F-4D97-AF65-F5344CB8AC3E}">
        <p14:creationId xmlns:p14="http://schemas.microsoft.com/office/powerpoint/2010/main" val="4164012407"/>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80EEF-881D-D537-D2F5-9F5E4FB0AA0F}"/>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A57B674A-9464-7680-3A5D-BD7C7E424873}"/>
              </a:ext>
            </a:extLst>
          </p:cNvPr>
          <p:cNvSpPr>
            <a:spLocks noGrp="1"/>
          </p:cNvSpPr>
          <p:nvPr>
            <p:ph type="title"/>
          </p:nvPr>
        </p:nvSpPr>
        <p:spPr>
          <a:xfrm>
            <a:off x="144963" y="756000"/>
            <a:ext cx="7472373" cy="612000"/>
          </a:xfrm>
        </p:spPr>
        <p:txBody>
          <a:bodyPr>
            <a:normAutofit fontScale="90000"/>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تمكنني استراتيجية تحديد السبب و النتيجة من تفسير معلومة  . لأحدد سببا معينا أجيب عن السؤال التالي:</a:t>
            </a:r>
            <a:endParaRPr lang="fr-FR" sz="2400" dirty="0"/>
          </a:p>
        </p:txBody>
      </p:sp>
      <p:pic>
        <p:nvPicPr>
          <p:cNvPr id="2" name="Image 1">
            <a:extLst>
              <a:ext uri="{FF2B5EF4-FFF2-40B4-BE49-F238E27FC236}">
                <a16:creationId xmlns:a16="http://schemas.microsoft.com/office/drawing/2014/main" id="{9FF9FC68-7383-9543-E652-69E7F5706A8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4" name="Rectangle 3">
            <a:extLst>
              <a:ext uri="{FF2B5EF4-FFF2-40B4-BE49-F238E27FC236}">
                <a16:creationId xmlns:a16="http://schemas.microsoft.com/office/drawing/2014/main" id="{BAC3D36E-3137-00E7-BC29-D122FD7727E2}"/>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5" name="Rectangle 4">
            <a:extLst>
              <a:ext uri="{FF2B5EF4-FFF2-40B4-BE49-F238E27FC236}">
                <a16:creationId xmlns:a16="http://schemas.microsoft.com/office/drawing/2014/main" id="{4DEB6B22-75EE-527D-3A14-BF76D54D2CF6}"/>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2</a:t>
            </a:r>
          </a:p>
        </p:txBody>
      </p:sp>
      <p:sp>
        <p:nvSpPr>
          <p:cNvPr id="8" name="Rectangle 7">
            <a:extLst>
              <a:ext uri="{FF2B5EF4-FFF2-40B4-BE49-F238E27FC236}">
                <a16:creationId xmlns:a16="http://schemas.microsoft.com/office/drawing/2014/main" id="{1FCE772B-612D-7DE0-1411-B3D6FC6DA8F4}"/>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قراءة 1</a:t>
            </a:r>
          </a:p>
        </p:txBody>
      </p:sp>
      <p:sp>
        <p:nvSpPr>
          <p:cNvPr id="9" name="Rectangle 8">
            <a:extLst>
              <a:ext uri="{FF2B5EF4-FFF2-40B4-BE49-F238E27FC236}">
                <a16:creationId xmlns:a16="http://schemas.microsoft.com/office/drawing/2014/main" id="{C2B7A2F2-6A4E-9DA3-0014-3390DB473AFA}"/>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0" name="Image 9">
            <a:extLst>
              <a:ext uri="{FF2B5EF4-FFF2-40B4-BE49-F238E27FC236}">
                <a16:creationId xmlns:a16="http://schemas.microsoft.com/office/drawing/2014/main" id="{C0FABBA1-2327-59B7-9CCC-3EBE8ECE4FC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1" name="Image 10">
            <a:extLst>
              <a:ext uri="{FF2B5EF4-FFF2-40B4-BE49-F238E27FC236}">
                <a16:creationId xmlns:a16="http://schemas.microsoft.com/office/drawing/2014/main" id="{B6EA9555-70BA-F77D-ADA1-36DBCF1044D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2" name="Image 11">
            <a:extLst>
              <a:ext uri="{FF2B5EF4-FFF2-40B4-BE49-F238E27FC236}">
                <a16:creationId xmlns:a16="http://schemas.microsoft.com/office/drawing/2014/main" id="{56ACB65D-394F-0B8D-DCC8-9A336D99D4C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24" name="Image 23" descr="Une image contenant noir, obscurité&#10;&#10;Le contenu généré par l’IA peut être incorrect.">
            <a:extLst>
              <a:ext uri="{FF2B5EF4-FFF2-40B4-BE49-F238E27FC236}">
                <a16:creationId xmlns:a16="http://schemas.microsoft.com/office/drawing/2014/main" id="{F2CFFF54-F35D-F714-5951-497AC5EDC3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796980" y="6186227"/>
            <a:ext cx="540000" cy="540000"/>
          </a:xfrm>
          <a:prstGeom prst="rect">
            <a:avLst/>
          </a:prstGeom>
        </p:spPr>
      </p:pic>
      <p:pic>
        <p:nvPicPr>
          <p:cNvPr id="17" name="Espace réservé pour une image  16">
            <a:extLst>
              <a:ext uri="{FF2B5EF4-FFF2-40B4-BE49-F238E27FC236}">
                <a16:creationId xmlns:a16="http://schemas.microsoft.com/office/drawing/2014/main" id="{C74AB453-D677-E2B0-C54C-8FF0312C289A}"/>
              </a:ext>
            </a:extLst>
          </p:cNvPr>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
        <p:nvSpPr>
          <p:cNvPr id="18" name="ZoneTexte 17">
            <a:extLst>
              <a:ext uri="{FF2B5EF4-FFF2-40B4-BE49-F238E27FC236}">
                <a16:creationId xmlns:a16="http://schemas.microsoft.com/office/drawing/2014/main" id="{A06BE297-BF36-E452-F79A-C49211F1FC0A}"/>
              </a:ext>
            </a:extLst>
          </p:cNvPr>
          <p:cNvSpPr txBox="1"/>
          <p:nvPr/>
        </p:nvSpPr>
        <p:spPr>
          <a:xfrm>
            <a:off x="1204237" y="1755297"/>
            <a:ext cx="3511402" cy="1168539"/>
          </a:xfrm>
          <a:prstGeom prst="roundRect">
            <a:avLst>
              <a:gd name="adj" fmla="val 50000"/>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لِماذا.........؟    </a:t>
            </a:r>
            <a:endParaRPr kumimoji="0" lang="ar-MA" sz="4800" b="1" i="0" u="none" strike="noStrike" kern="1200" cap="none" spc="0" normalizeH="0" baseline="0" noProof="0" dirty="0">
              <a:ln>
                <a:noFill/>
              </a:ln>
              <a:solidFill>
                <a:srgbClr val="0070C0"/>
              </a:solidFill>
              <a:effectLst/>
              <a:uLnTx/>
              <a:uFillTx/>
              <a:latin typeface="Microsoft Uighur" panose="02000000000000000000" pitchFamily="2" charset="-78"/>
              <a:ea typeface="+mn-ea"/>
              <a:cs typeface="Microsoft Uighur" panose="02000000000000000000" pitchFamily="2" charset="-78"/>
            </a:endParaRPr>
          </a:p>
        </p:txBody>
      </p:sp>
      <p:sp>
        <p:nvSpPr>
          <p:cNvPr id="19" name="ZoneTexte 18">
            <a:extLst>
              <a:ext uri="{FF2B5EF4-FFF2-40B4-BE49-F238E27FC236}">
                <a16:creationId xmlns:a16="http://schemas.microsoft.com/office/drawing/2014/main" id="{5F898DF3-3132-AF63-B3EF-26424856CF06}"/>
              </a:ext>
            </a:extLst>
          </p:cNvPr>
          <p:cNvSpPr txBox="1"/>
          <p:nvPr/>
        </p:nvSpPr>
        <p:spPr>
          <a:xfrm>
            <a:off x="937839" y="2760110"/>
            <a:ext cx="3511402" cy="1168539"/>
          </a:xfrm>
          <a:prstGeom prst="roundRect">
            <a:avLst>
              <a:gd name="adj" fmla="val 50000"/>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ما سَبَبُ ..........؟</a:t>
            </a:r>
            <a:endParaRPr kumimoji="0" lang="ar-MA" sz="4800" b="1" i="0" u="none" strike="noStrike" kern="1200" cap="none" spc="0" normalizeH="0" baseline="0" noProof="0" dirty="0">
              <a:ln>
                <a:noFill/>
              </a:ln>
              <a:solidFill>
                <a:srgbClr val="0070C0"/>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90976749-2ED1-1ABE-F5C1-9B0EABDF15EC}"/>
              </a:ext>
            </a:extLst>
          </p:cNvPr>
          <p:cNvSpPr txBox="1"/>
          <p:nvPr/>
        </p:nvSpPr>
        <p:spPr>
          <a:xfrm>
            <a:off x="1705722" y="4400617"/>
            <a:ext cx="6218527" cy="1168539"/>
          </a:xfrm>
          <a:prstGeom prst="roundRect">
            <a:avLst>
              <a:gd name="adj" fmla="val 50000"/>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لِماذا</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صارَ ٱلطِّفْلُ وَحيداً هَكَذا</a:t>
            </a: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p>
        </p:txBody>
      </p:sp>
      <p:sp>
        <p:nvSpPr>
          <p:cNvPr id="21" name="ZoneTexte 20">
            <a:extLst>
              <a:ext uri="{FF2B5EF4-FFF2-40B4-BE49-F238E27FC236}">
                <a16:creationId xmlns:a16="http://schemas.microsoft.com/office/drawing/2014/main" id="{25F712A4-BD74-A3D8-B00C-E5C9EEC0C852}"/>
              </a:ext>
            </a:extLst>
          </p:cNvPr>
          <p:cNvSpPr txBox="1"/>
          <p:nvPr/>
        </p:nvSpPr>
        <p:spPr>
          <a:xfrm>
            <a:off x="2205544" y="5208458"/>
            <a:ext cx="6218527" cy="1168539"/>
          </a:xfrm>
          <a:prstGeom prst="roundRect">
            <a:avLst>
              <a:gd name="adj" fmla="val 50000"/>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ما سَبَبُ </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وَحْدَةِ ٱلطِّفْلِ</a:t>
            </a: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p>
        </p:txBody>
      </p:sp>
      <p:sp>
        <p:nvSpPr>
          <p:cNvPr id="22" name="ZoneTexte 21">
            <a:extLst>
              <a:ext uri="{FF2B5EF4-FFF2-40B4-BE49-F238E27FC236}">
                <a16:creationId xmlns:a16="http://schemas.microsoft.com/office/drawing/2014/main" id="{AA0FEF4E-7737-2516-4942-2A98265E99D8}"/>
              </a:ext>
            </a:extLst>
          </p:cNvPr>
          <p:cNvSpPr txBox="1"/>
          <p:nvPr/>
        </p:nvSpPr>
        <p:spPr>
          <a:xfrm>
            <a:off x="5552871" y="2536539"/>
            <a:ext cx="3229131"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تَحْديدُ ٱلسَّبَبِ</a:t>
            </a:r>
            <a:endParaRPr kumimoji="0" lang="ar-MA" sz="4800" b="1" i="0" u="none" strike="noStrike" kern="1200" cap="none" spc="0" normalizeH="0" baseline="0" noProof="0" dirty="0">
              <a:ln>
                <a:noFill/>
              </a:ln>
              <a:solidFill>
                <a:srgbClr val="0070C0"/>
              </a:solidFill>
              <a:effectLst/>
              <a:uLnTx/>
              <a:uFillTx/>
              <a:latin typeface="Microsoft Uighur" panose="02000000000000000000" pitchFamily="2" charset="-78"/>
              <a:ea typeface="+mn-ea"/>
              <a:cs typeface="Microsoft Uighur" panose="02000000000000000000" pitchFamily="2" charset="-78"/>
            </a:endParaRPr>
          </a:p>
        </p:txBody>
      </p:sp>
      <p:cxnSp>
        <p:nvCxnSpPr>
          <p:cNvPr id="25" name="Connecteur : en angle 24">
            <a:extLst>
              <a:ext uri="{FF2B5EF4-FFF2-40B4-BE49-F238E27FC236}">
                <a16:creationId xmlns:a16="http://schemas.microsoft.com/office/drawing/2014/main" id="{0A361EEE-74F8-4784-4231-F82588A50EA5}"/>
              </a:ext>
            </a:extLst>
          </p:cNvPr>
          <p:cNvCxnSpPr>
            <a:stCxn id="22" idx="1"/>
          </p:cNvCxnSpPr>
          <p:nvPr/>
        </p:nvCxnSpPr>
        <p:spPr>
          <a:xfrm rot="10800000">
            <a:off x="4215161" y="2526609"/>
            <a:ext cx="1337710" cy="594201"/>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7" name="Connecteur : en angle 26">
            <a:extLst>
              <a:ext uri="{FF2B5EF4-FFF2-40B4-BE49-F238E27FC236}">
                <a16:creationId xmlns:a16="http://schemas.microsoft.com/office/drawing/2014/main" id="{D0E8AC99-8D70-06A1-3F4D-12BCAC6E8FE3}"/>
              </a:ext>
            </a:extLst>
          </p:cNvPr>
          <p:cNvCxnSpPr>
            <a:stCxn id="22" idx="1"/>
          </p:cNvCxnSpPr>
          <p:nvPr/>
        </p:nvCxnSpPr>
        <p:spPr>
          <a:xfrm rot="10800000" flipV="1">
            <a:off x="4125873" y="3120808"/>
            <a:ext cx="1426998" cy="359203"/>
          </a:xfrm>
          <a:prstGeom prst="bentConnector3">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928640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22" presetClass="entr" presetSubtype="2" fill="hold" nodeType="withEffect">
                                  <p:stCondLst>
                                    <p:cond delay="0"/>
                                  </p:stCondLst>
                                  <p:childTnLst>
                                    <p:set>
                                      <p:cBhvr>
                                        <p:cTn id="8" dur="1" fill="hold">
                                          <p:stCondLst>
                                            <p:cond delay="0"/>
                                          </p:stCondLst>
                                        </p:cTn>
                                        <p:tgtEl>
                                          <p:spTgt spid="25"/>
                                        </p:tgtEl>
                                        <p:attrNameLst>
                                          <p:attrName>style.visibility</p:attrName>
                                        </p:attrNameLst>
                                      </p:cBhvr>
                                      <p:to>
                                        <p:strVal val="visible"/>
                                      </p:to>
                                    </p:set>
                                    <p:animEffect transition="in" filter="wipe(right)">
                                      <p:cBhvr>
                                        <p:cTn id="9" dur="1000"/>
                                        <p:tgtEl>
                                          <p:spTgt spid="25"/>
                                        </p:tgtEl>
                                      </p:cBhvr>
                                    </p:animEffect>
                                  </p:childTnLst>
                                </p:cTn>
                              </p:par>
                            </p:childTnLst>
                          </p:cTn>
                        </p:par>
                        <p:par>
                          <p:cTn id="10" fill="hold">
                            <p:stCondLst>
                              <p:cond delay="1000"/>
                            </p:stCondLst>
                            <p:childTnLst>
                              <p:par>
                                <p:cTn id="11" presetID="22" presetClass="entr" presetSubtype="2"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right)">
                                      <p:cBhvr>
                                        <p:cTn id="13" dur="500"/>
                                        <p:tgtEl>
                                          <p:spTgt spid="18"/>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right)">
                                      <p:cBhvr>
                                        <p:cTn id="17" dur="500"/>
                                        <p:tgtEl>
                                          <p:spTgt spid="27"/>
                                        </p:tgtEl>
                                      </p:cBhvr>
                                    </p:animEffect>
                                  </p:childTnLst>
                                </p:cTn>
                              </p:par>
                            </p:childTnLst>
                          </p:cTn>
                        </p:par>
                        <p:par>
                          <p:cTn id="18" fill="hold">
                            <p:stCondLst>
                              <p:cond delay="2000"/>
                            </p:stCondLst>
                            <p:childTnLst>
                              <p:par>
                                <p:cTn id="19" presetID="22" presetClass="entr" presetSubtype="2"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right)">
                                      <p:cBhvr>
                                        <p:cTn id="21" dur="500"/>
                                        <p:tgtEl>
                                          <p:spTgt spid="19"/>
                                        </p:tgtEl>
                                      </p:cBhvr>
                                    </p:animEffect>
                                  </p:childTnLst>
                                </p:cTn>
                              </p:par>
                            </p:childTnLst>
                          </p:cTn>
                        </p:par>
                        <p:par>
                          <p:cTn id="22" fill="hold">
                            <p:stCondLst>
                              <p:cond delay="2500"/>
                            </p:stCondLst>
                            <p:childTnLst>
                              <p:par>
                                <p:cTn id="23" presetID="10" presetClass="entr" presetSubtype="0" fill="hold" nodeType="afterEffect">
                                  <p:stCondLst>
                                    <p:cond delay="0"/>
                                  </p:stCondLst>
                                  <p:iterate type="wd">
                                    <p:tmPct val="65000"/>
                                  </p:iterate>
                                  <p:childTnLst>
                                    <p:set>
                                      <p:cBhvr>
                                        <p:cTn id="24" dur="1" fill="hold">
                                          <p:stCondLst>
                                            <p:cond delay="0"/>
                                          </p:stCondLst>
                                        </p:cTn>
                                        <p:tgtEl>
                                          <p:spTgt spid="20">
                                            <p:txEl>
                                              <p:pRg st="0" end="0"/>
                                            </p:txEl>
                                          </p:spTgt>
                                        </p:tgtEl>
                                        <p:attrNameLst>
                                          <p:attrName>style.visibility</p:attrName>
                                        </p:attrNameLst>
                                      </p:cBhvr>
                                      <p:to>
                                        <p:strVal val="visible"/>
                                      </p:to>
                                    </p:set>
                                    <p:animEffect transition="in" filter="fade">
                                      <p:cBhvr>
                                        <p:cTn id="25" dur="500"/>
                                        <p:tgtEl>
                                          <p:spTgt spid="20">
                                            <p:txEl>
                                              <p:pRg st="0" end="0"/>
                                            </p:txEl>
                                          </p:spTgt>
                                        </p:tgtEl>
                                      </p:cBhvr>
                                    </p:animEffect>
                                  </p:childTnLst>
                                </p:cTn>
                              </p:par>
                            </p:childTnLst>
                          </p:cTn>
                        </p:par>
                        <p:par>
                          <p:cTn id="26" fill="hold">
                            <p:stCondLst>
                              <p:cond delay="4625"/>
                            </p:stCondLst>
                            <p:childTnLst>
                              <p:par>
                                <p:cTn id="27" presetID="10" presetClass="entr" presetSubtype="0" fill="hold" grpId="0" nodeType="afterEffect">
                                  <p:stCondLst>
                                    <p:cond delay="0"/>
                                  </p:stCondLst>
                                  <p:iterate type="wd">
                                    <p:tmPct val="65000"/>
                                  </p:iterate>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6E415-DDE3-C4AA-652E-35E5044D6404}"/>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DAEFDDBA-77BB-FE83-DBCE-0BB68EDCEFE5}"/>
              </a:ext>
            </a:extLst>
          </p:cNvPr>
          <p:cNvSpPr>
            <a:spLocks noGrp="1"/>
          </p:cNvSpPr>
          <p:nvPr>
            <p:ph type="title"/>
          </p:nvPr>
        </p:nvSpPr>
        <p:spPr>
          <a:xfrm>
            <a:off x="144963" y="756000"/>
            <a:ext cx="7472373"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لأحدد النتيجة أجيب عن السؤال التالي:</a:t>
            </a:r>
            <a:endParaRPr lang="fr-FR" sz="2400" dirty="0"/>
          </a:p>
        </p:txBody>
      </p:sp>
      <p:pic>
        <p:nvPicPr>
          <p:cNvPr id="2" name="Image 1">
            <a:extLst>
              <a:ext uri="{FF2B5EF4-FFF2-40B4-BE49-F238E27FC236}">
                <a16:creationId xmlns:a16="http://schemas.microsoft.com/office/drawing/2014/main" id="{D5EFDEEC-9419-BAF1-7938-CB95D6400AF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4" name="Rectangle 3">
            <a:extLst>
              <a:ext uri="{FF2B5EF4-FFF2-40B4-BE49-F238E27FC236}">
                <a16:creationId xmlns:a16="http://schemas.microsoft.com/office/drawing/2014/main" id="{41AE62D5-9CE9-09E1-F192-D749142DCBDC}"/>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5" name="Rectangle 4">
            <a:extLst>
              <a:ext uri="{FF2B5EF4-FFF2-40B4-BE49-F238E27FC236}">
                <a16:creationId xmlns:a16="http://schemas.microsoft.com/office/drawing/2014/main" id="{73008CEE-FB5F-A057-CCFA-29B4ADC8602D}"/>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2</a:t>
            </a:r>
          </a:p>
        </p:txBody>
      </p:sp>
      <p:sp>
        <p:nvSpPr>
          <p:cNvPr id="8" name="Rectangle 7">
            <a:extLst>
              <a:ext uri="{FF2B5EF4-FFF2-40B4-BE49-F238E27FC236}">
                <a16:creationId xmlns:a16="http://schemas.microsoft.com/office/drawing/2014/main" id="{53A63017-A003-4E25-15F1-9DF58BFEC44B}"/>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قراءة 1</a:t>
            </a:r>
          </a:p>
        </p:txBody>
      </p:sp>
      <p:sp>
        <p:nvSpPr>
          <p:cNvPr id="9" name="Rectangle 8">
            <a:extLst>
              <a:ext uri="{FF2B5EF4-FFF2-40B4-BE49-F238E27FC236}">
                <a16:creationId xmlns:a16="http://schemas.microsoft.com/office/drawing/2014/main" id="{DCF77572-BDF9-A7E9-950F-4A3F54B2842F}"/>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0" name="Image 9">
            <a:extLst>
              <a:ext uri="{FF2B5EF4-FFF2-40B4-BE49-F238E27FC236}">
                <a16:creationId xmlns:a16="http://schemas.microsoft.com/office/drawing/2014/main" id="{6B8379AA-9D2A-5890-2FA8-26235146061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1" name="Image 10">
            <a:extLst>
              <a:ext uri="{FF2B5EF4-FFF2-40B4-BE49-F238E27FC236}">
                <a16:creationId xmlns:a16="http://schemas.microsoft.com/office/drawing/2014/main" id="{7F4236C5-E0B4-B5BD-1EA6-53F6517E87C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2" name="Image 11">
            <a:extLst>
              <a:ext uri="{FF2B5EF4-FFF2-40B4-BE49-F238E27FC236}">
                <a16:creationId xmlns:a16="http://schemas.microsoft.com/office/drawing/2014/main" id="{6948022F-2168-FE18-5022-04F6BB7C2FF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24" name="Image 23" descr="Une image contenant noir, obscurité&#10;&#10;Le contenu généré par l’IA peut être incorrect.">
            <a:extLst>
              <a:ext uri="{FF2B5EF4-FFF2-40B4-BE49-F238E27FC236}">
                <a16:creationId xmlns:a16="http://schemas.microsoft.com/office/drawing/2014/main" id="{4DF03D1F-1CCC-DE41-28F9-FB383D8FA6D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796980" y="6186227"/>
            <a:ext cx="540000" cy="540000"/>
          </a:xfrm>
          <a:prstGeom prst="rect">
            <a:avLst/>
          </a:prstGeom>
        </p:spPr>
      </p:pic>
      <p:pic>
        <p:nvPicPr>
          <p:cNvPr id="17" name="Espace réservé pour une image  16">
            <a:extLst>
              <a:ext uri="{FF2B5EF4-FFF2-40B4-BE49-F238E27FC236}">
                <a16:creationId xmlns:a16="http://schemas.microsoft.com/office/drawing/2014/main" id="{2C378869-1B96-EB95-5357-61D036705434}"/>
              </a:ext>
            </a:extLst>
          </p:cNvPr>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
        <p:nvSpPr>
          <p:cNvPr id="18" name="ZoneTexte 17">
            <a:extLst>
              <a:ext uri="{FF2B5EF4-FFF2-40B4-BE49-F238E27FC236}">
                <a16:creationId xmlns:a16="http://schemas.microsoft.com/office/drawing/2014/main" id="{840FAB82-B321-252E-3091-04144B72C06C}"/>
              </a:ext>
            </a:extLst>
          </p:cNvPr>
          <p:cNvSpPr txBox="1"/>
          <p:nvPr/>
        </p:nvSpPr>
        <p:spPr>
          <a:xfrm>
            <a:off x="1204237" y="1755297"/>
            <a:ext cx="3511402" cy="1168539"/>
          </a:xfrm>
          <a:prstGeom prst="roundRect">
            <a:avLst>
              <a:gd name="adj" fmla="val 50000"/>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ما نَتيجَةُ.........؟    </a:t>
            </a:r>
            <a:endParaRPr kumimoji="0" lang="ar-MA" sz="4800" b="1" i="0" u="none" strike="noStrike" kern="1200" cap="none" spc="0" normalizeH="0" baseline="0" noProof="0" dirty="0">
              <a:ln>
                <a:noFill/>
              </a:ln>
              <a:solidFill>
                <a:srgbClr val="0070C0"/>
              </a:solidFill>
              <a:effectLst/>
              <a:uLnTx/>
              <a:uFillTx/>
              <a:latin typeface="Microsoft Uighur" panose="02000000000000000000" pitchFamily="2" charset="-78"/>
              <a:ea typeface="+mn-ea"/>
              <a:cs typeface="Microsoft Uighur" panose="02000000000000000000" pitchFamily="2" charset="-78"/>
            </a:endParaRPr>
          </a:p>
        </p:txBody>
      </p:sp>
      <p:sp>
        <p:nvSpPr>
          <p:cNvPr id="19" name="ZoneTexte 18">
            <a:extLst>
              <a:ext uri="{FF2B5EF4-FFF2-40B4-BE49-F238E27FC236}">
                <a16:creationId xmlns:a16="http://schemas.microsoft.com/office/drawing/2014/main" id="{BEE7BC6C-AC02-58D8-CD6E-ADFA3871EA49}"/>
              </a:ext>
            </a:extLst>
          </p:cNvPr>
          <p:cNvSpPr txBox="1"/>
          <p:nvPr/>
        </p:nvSpPr>
        <p:spPr>
          <a:xfrm>
            <a:off x="937839" y="2760110"/>
            <a:ext cx="3511402" cy="1168539"/>
          </a:xfrm>
          <a:prstGeom prst="roundRect">
            <a:avLst>
              <a:gd name="adj" fmla="val 50000"/>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ماذا أَدّى..........؟</a:t>
            </a:r>
            <a:endParaRPr kumimoji="0" lang="ar-MA" sz="4800" b="1" i="0" u="none" strike="noStrike" kern="1200" cap="none" spc="0" normalizeH="0" baseline="0" noProof="0" dirty="0">
              <a:ln>
                <a:noFill/>
              </a:ln>
              <a:solidFill>
                <a:srgbClr val="0070C0"/>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EDA4364B-7DA8-2F40-6D26-DA3AC0C5E0C9}"/>
              </a:ext>
            </a:extLst>
          </p:cNvPr>
          <p:cNvSpPr txBox="1"/>
          <p:nvPr/>
        </p:nvSpPr>
        <p:spPr>
          <a:xfrm>
            <a:off x="1705722" y="4400617"/>
            <a:ext cx="6218527" cy="1168539"/>
          </a:xfrm>
          <a:prstGeom prst="roundRect">
            <a:avLst>
              <a:gd name="adj" fmla="val 50000"/>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ما نَتيجَةُ </a:t>
            </a:r>
            <a:r>
              <a:rPr kumimoji="0" lang="ar-MA" sz="48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فُقْداتِ</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ٱلطِّفْلِ لِوالِدَيْهِ</a:t>
            </a: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p>
        </p:txBody>
      </p:sp>
      <p:sp>
        <p:nvSpPr>
          <p:cNvPr id="21" name="ZoneTexte 20">
            <a:extLst>
              <a:ext uri="{FF2B5EF4-FFF2-40B4-BE49-F238E27FC236}">
                <a16:creationId xmlns:a16="http://schemas.microsoft.com/office/drawing/2014/main" id="{AE0515C3-6BE0-BF40-322A-9750F9B7F7F4}"/>
              </a:ext>
            </a:extLst>
          </p:cNvPr>
          <p:cNvSpPr txBox="1"/>
          <p:nvPr/>
        </p:nvSpPr>
        <p:spPr>
          <a:xfrm>
            <a:off x="1551155" y="5208458"/>
            <a:ext cx="6218527" cy="1168539"/>
          </a:xfrm>
          <a:prstGeom prst="roundRect">
            <a:avLst>
              <a:gd name="adj" fmla="val 50000"/>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إِلى ماذا أَدّى </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فُقْدانُ الطِّفْلِ لِوالِدَيْهِ</a:t>
            </a: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p>
        </p:txBody>
      </p:sp>
      <p:sp>
        <p:nvSpPr>
          <p:cNvPr id="22" name="ZoneTexte 21">
            <a:extLst>
              <a:ext uri="{FF2B5EF4-FFF2-40B4-BE49-F238E27FC236}">
                <a16:creationId xmlns:a16="http://schemas.microsoft.com/office/drawing/2014/main" id="{4354EAB0-7E47-E942-37C7-60471B00F0B0}"/>
              </a:ext>
            </a:extLst>
          </p:cNvPr>
          <p:cNvSpPr txBox="1"/>
          <p:nvPr/>
        </p:nvSpPr>
        <p:spPr>
          <a:xfrm>
            <a:off x="5552871" y="2536539"/>
            <a:ext cx="3229131"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تَحْديدُ </a:t>
            </a:r>
            <a:r>
              <a:rPr kumimoji="0" lang="ar-MA" sz="48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ٱلنَّتيجَةِ</a:t>
            </a:r>
            <a:endParaRPr kumimoji="0" lang="ar-MA" sz="4800" b="1" i="0" u="none" strike="noStrike" kern="1200" cap="none" spc="0" normalizeH="0" baseline="0" noProof="0" dirty="0">
              <a:ln>
                <a:noFill/>
              </a:ln>
              <a:solidFill>
                <a:srgbClr val="0070C0"/>
              </a:solidFill>
              <a:effectLst/>
              <a:uLnTx/>
              <a:uFillTx/>
              <a:latin typeface="Microsoft Uighur" panose="02000000000000000000" pitchFamily="2" charset="-78"/>
              <a:ea typeface="+mn-ea"/>
              <a:cs typeface="Microsoft Uighur" panose="02000000000000000000" pitchFamily="2" charset="-78"/>
            </a:endParaRPr>
          </a:p>
        </p:txBody>
      </p:sp>
      <p:cxnSp>
        <p:nvCxnSpPr>
          <p:cNvPr id="25" name="Connecteur : en angle 24">
            <a:extLst>
              <a:ext uri="{FF2B5EF4-FFF2-40B4-BE49-F238E27FC236}">
                <a16:creationId xmlns:a16="http://schemas.microsoft.com/office/drawing/2014/main" id="{25C1FF89-8549-9448-7057-A1CC54F5498B}"/>
              </a:ext>
            </a:extLst>
          </p:cNvPr>
          <p:cNvCxnSpPr>
            <a:stCxn id="22" idx="1"/>
          </p:cNvCxnSpPr>
          <p:nvPr/>
        </p:nvCxnSpPr>
        <p:spPr>
          <a:xfrm rot="10800000">
            <a:off x="4215161" y="2526609"/>
            <a:ext cx="1337710" cy="594201"/>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7" name="Connecteur : en angle 26">
            <a:extLst>
              <a:ext uri="{FF2B5EF4-FFF2-40B4-BE49-F238E27FC236}">
                <a16:creationId xmlns:a16="http://schemas.microsoft.com/office/drawing/2014/main" id="{56DD74FA-19C1-42AD-7E8C-DC4224ADAE9F}"/>
              </a:ext>
            </a:extLst>
          </p:cNvPr>
          <p:cNvCxnSpPr>
            <a:stCxn id="22" idx="1"/>
          </p:cNvCxnSpPr>
          <p:nvPr/>
        </p:nvCxnSpPr>
        <p:spPr>
          <a:xfrm rot="10800000" flipV="1">
            <a:off x="4125873" y="3120808"/>
            <a:ext cx="1426998" cy="359203"/>
          </a:xfrm>
          <a:prstGeom prst="bentConnector3">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54451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22" presetClass="entr" presetSubtype="2" fill="hold" nodeType="withEffect">
                                  <p:stCondLst>
                                    <p:cond delay="0"/>
                                  </p:stCondLst>
                                  <p:childTnLst>
                                    <p:set>
                                      <p:cBhvr>
                                        <p:cTn id="8" dur="1" fill="hold">
                                          <p:stCondLst>
                                            <p:cond delay="0"/>
                                          </p:stCondLst>
                                        </p:cTn>
                                        <p:tgtEl>
                                          <p:spTgt spid="25"/>
                                        </p:tgtEl>
                                        <p:attrNameLst>
                                          <p:attrName>style.visibility</p:attrName>
                                        </p:attrNameLst>
                                      </p:cBhvr>
                                      <p:to>
                                        <p:strVal val="visible"/>
                                      </p:to>
                                    </p:set>
                                    <p:animEffect transition="in" filter="wipe(right)">
                                      <p:cBhvr>
                                        <p:cTn id="9" dur="1000"/>
                                        <p:tgtEl>
                                          <p:spTgt spid="25"/>
                                        </p:tgtEl>
                                      </p:cBhvr>
                                    </p:animEffect>
                                  </p:childTnLst>
                                </p:cTn>
                              </p:par>
                            </p:childTnLst>
                          </p:cTn>
                        </p:par>
                        <p:par>
                          <p:cTn id="10" fill="hold">
                            <p:stCondLst>
                              <p:cond delay="1000"/>
                            </p:stCondLst>
                            <p:childTnLst>
                              <p:par>
                                <p:cTn id="11" presetID="22" presetClass="entr" presetSubtype="2"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right)">
                                      <p:cBhvr>
                                        <p:cTn id="13" dur="500"/>
                                        <p:tgtEl>
                                          <p:spTgt spid="18"/>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right)">
                                      <p:cBhvr>
                                        <p:cTn id="17" dur="500"/>
                                        <p:tgtEl>
                                          <p:spTgt spid="27"/>
                                        </p:tgtEl>
                                      </p:cBhvr>
                                    </p:animEffect>
                                  </p:childTnLst>
                                </p:cTn>
                              </p:par>
                            </p:childTnLst>
                          </p:cTn>
                        </p:par>
                        <p:par>
                          <p:cTn id="18" fill="hold">
                            <p:stCondLst>
                              <p:cond delay="2000"/>
                            </p:stCondLst>
                            <p:childTnLst>
                              <p:par>
                                <p:cTn id="19" presetID="22" presetClass="entr" presetSubtype="2"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right)">
                                      <p:cBhvr>
                                        <p:cTn id="21" dur="500"/>
                                        <p:tgtEl>
                                          <p:spTgt spid="19"/>
                                        </p:tgtEl>
                                      </p:cBhvr>
                                    </p:animEffect>
                                  </p:childTnLst>
                                </p:cTn>
                              </p:par>
                            </p:childTnLst>
                          </p:cTn>
                        </p:par>
                        <p:par>
                          <p:cTn id="22" fill="hold">
                            <p:stCondLst>
                              <p:cond delay="2500"/>
                            </p:stCondLst>
                            <p:childTnLst>
                              <p:par>
                                <p:cTn id="23" presetID="10" presetClass="entr" presetSubtype="0" fill="hold" nodeType="afterEffect">
                                  <p:stCondLst>
                                    <p:cond delay="0"/>
                                  </p:stCondLst>
                                  <p:iterate type="wd">
                                    <p:tmPct val="65000"/>
                                  </p:iterate>
                                  <p:childTnLst>
                                    <p:set>
                                      <p:cBhvr>
                                        <p:cTn id="24" dur="1" fill="hold">
                                          <p:stCondLst>
                                            <p:cond delay="0"/>
                                          </p:stCondLst>
                                        </p:cTn>
                                        <p:tgtEl>
                                          <p:spTgt spid="20">
                                            <p:txEl>
                                              <p:pRg st="0" end="0"/>
                                            </p:txEl>
                                          </p:spTgt>
                                        </p:tgtEl>
                                        <p:attrNameLst>
                                          <p:attrName>style.visibility</p:attrName>
                                        </p:attrNameLst>
                                      </p:cBhvr>
                                      <p:to>
                                        <p:strVal val="visible"/>
                                      </p:to>
                                    </p:set>
                                    <p:animEffect transition="in" filter="fade">
                                      <p:cBhvr>
                                        <p:cTn id="25" dur="500"/>
                                        <p:tgtEl>
                                          <p:spTgt spid="20">
                                            <p:txEl>
                                              <p:pRg st="0" end="0"/>
                                            </p:txEl>
                                          </p:spTgt>
                                        </p:tgtEl>
                                      </p:cBhvr>
                                    </p:animEffect>
                                  </p:childTnLst>
                                </p:cTn>
                              </p:par>
                            </p:childTnLst>
                          </p:cTn>
                        </p:par>
                        <p:par>
                          <p:cTn id="26" fill="hold">
                            <p:stCondLst>
                              <p:cond delay="4625"/>
                            </p:stCondLst>
                            <p:childTnLst>
                              <p:par>
                                <p:cTn id="27" presetID="10" presetClass="entr" presetSubtype="0" fill="hold" grpId="0" nodeType="afterEffect">
                                  <p:stCondLst>
                                    <p:cond delay="0"/>
                                  </p:stCondLst>
                                  <p:iterate type="wd">
                                    <p:tmPct val="65000"/>
                                  </p:iterate>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A02A9-97B3-E4F6-B2B1-C9AA29238D19}"/>
            </a:ext>
          </a:extLst>
        </p:cNvPr>
        <p:cNvGrpSpPr/>
        <p:nvPr/>
      </p:nvGrpSpPr>
      <p:grpSpPr>
        <a:xfrm>
          <a:off x="0" y="0"/>
          <a:ext cx="0" cy="0"/>
          <a:chOff x="0" y="0"/>
          <a:chExt cx="0" cy="0"/>
        </a:xfrm>
      </p:grpSpPr>
      <p:sp>
        <p:nvSpPr>
          <p:cNvPr id="2" name="Forme libre : forme 1">
            <a:extLst>
              <a:ext uri="{FF2B5EF4-FFF2-40B4-BE49-F238E27FC236}">
                <a16:creationId xmlns:a16="http://schemas.microsoft.com/office/drawing/2014/main" id="{CBF2FAE7-F834-70ED-98D3-B89DB1330A35}"/>
              </a:ext>
            </a:extLst>
          </p:cNvPr>
          <p:cNvSpPr/>
          <p:nvPr/>
        </p:nvSpPr>
        <p:spPr>
          <a:xfrm rot="120000" flipH="1" flipV="1">
            <a:off x="343562" y="5380787"/>
            <a:ext cx="8392671"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no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Microsoft Uighur" panose="02000000000000000000" pitchFamily="2" charset="-78"/>
            </a:endParaRPr>
          </a:p>
        </p:txBody>
      </p:sp>
      <p:sp>
        <p:nvSpPr>
          <p:cNvPr id="13" name="Forme libre : forme 12">
            <a:extLst>
              <a:ext uri="{FF2B5EF4-FFF2-40B4-BE49-F238E27FC236}">
                <a16:creationId xmlns:a16="http://schemas.microsoft.com/office/drawing/2014/main" id="{350F7CE0-0536-326B-716D-80336902D6B1}"/>
              </a:ext>
            </a:extLst>
          </p:cNvPr>
          <p:cNvSpPr/>
          <p:nvPr/>
        </p:nvSpPr>
        <p:spPr>
          <a:xfrm rot="120000" flipH="1" flipV="1">
            <a:off x="387995" y="1721922"/>
            <a:ext cx="8392671"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no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Microsoft Uighur" panose="02000000000000000000" pitchFamily="2" charset="-78"/>
            </a:endParaRPr>
          </a:p>
        </p:txBody>
      </p:sp>
      <p:sp>
        <p:nvSpPr>
          <p:cNvPr id="19" name="Titre 12">
            <a:extLst>
              <a:ext uri="{FF2B5EF4-FFF2-40B4-BE49-F238E27FC236}">
                <a16:creationId xmlns:a16="http://schemas.microsoft.com/office/drawing/2014/main" id="{8C3DE341-EC8D-A238-EDB9-8AE8C8AF7532}"/>
              </a:ext>
            </a:extLst>
          </p:cNvPr>
          <p:cNvSpPr>
            <a:spLocks noGrp="1"/>
          </p:cNvSpPr>
          <p:nvPr>
            <p:ph type="title"/>
          </p:nvPr>
        </p:nvSpPr>
        <p:spPr>
          <a:xfrm>
            <a:off x="648510" y="756000"/>
            <a:ext cx="6840000" cy="612000"/>
          </a:xfrm>
        </p:spPr>
        <p:txBody>
          <a:bodyPr>
            <a:noAutofit/>
          </a:bodyPr>
          <a:lstStyle/>
          <a:p>
            <a:pPr defTabSz="685800">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يذكرنا بالخطوات؟</a:t>
            </a:r>
            <a:r>
              <a:rPr lang="ar-MA" sz="2400" b="1"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a:t>
            </a:r>
            <a:endPar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7" name="Espace réservé pour une image  19">
            <a:extLst>
              <a:ext uri="{FF2B5EF4-FFF2-40B4-BE49-F238E27FC236}">
                <a16:creationId xmlns:a16="http://schemas.microsoft.com/office/drawing/2014/main" id="{98A4E71C-5E0A-FF6B-097E-666BE5F99AE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18" name="Image 17">
            <a:extLst>
              <a:ext uri="{FF2B5EF4-FFF2-40B4-BE49-F238E27FC236}">
                <a16:creationId xmlns:a16="http://schemas.microsoft.com/office/drawing/2014/main" id="{7C5CAC56-3A80-20C6-27B4-80A5A0A22D7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20" name="Rectangle 19">
            <a:extLst>
              <a:ext uri="{FF2B5EF4-FFF2-40B4-BE49-F238E27FC236}">
                <a16:creationId xmlns:a16="http://schemas.microsoft.com/office/drawing/2014/main" id="{63A1C38D-4226-720C-CB07-231BB8E7A3B1}"/>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22" name="Rectangle 21">
            <a:extLst>
              <a:ext uri="{FF2B5EF4-FFF2-40B4-BE49-F238E27FC236}">
                <a16:creationId xmlns:a16="http://schemas.microsoft.com/office/drawing/2014/main" id="{D3E9B273-9716-7F40-D217-EA52387BD2AF}"/>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2</a:t>
            </a:r>
          </a:p>
        </p:txBody>
      </p:sp>
      <p:sp>
        <p:nvSpPr>
          <p:cNvPr id="23" name="Rectangle 22">
            <a:extLst>
              <a:ext uri="{FF2B5EF4-FFF2-40B4-BE49-F238E27FC236}">
                <a16:creationId xmlns:a16="http://schemas.microsoft.com/office/drawing/2014/main" id="{018360E0-D041-7E99-81ED-F0FD6D8F954E}"/>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قراءة 1</a:t>
            </a:r>
          </a:p>
        </p:txBody>
      </p:sp>
      <p:sp>
        <p:nvSpPr>
          <p:cNvPr id="24" name="Rectangle 23">
            <a:extLst>
              <a:ext uri="{FF2B5EF4-FFF2-40B4-BE49-F238E27FC236}">
                <a16:creationId xmlns:a16="http://schemas.microsoft.com/office/drawing/2014/main" id="{8C817498-1B53-FC40-6E84-5453501729DD}"/>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33" name="Image 32">
            <a:extLst>
              <a:ext uri="{FF2B5EF4-FFF2-40B4-BE49-F238E27FC236}">
                <a16:creationId xmlns:a16="http://schemas.microsoft.com/office/drawing/2014/main" id="{FCE3850B-6EB8-885B-F6BB-5E2CFA2AEB1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34" name="Image 33">
            <a:extLst>
              <a:ext uri="{FF2B5EF4-FFF2-40B4-BE49-F238E27FC236}">
                <a16:creationId xmlns:a16="http://schemas.microsoft.com/office/drawing/2014/main" id="{D8AC351A-515B-8D65-95AC-E8EAA659283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35" name="Image 34">
            <a:extLst>
              <a:ext uri="{FF2B5EF4-FFF2-40B4-BE49-F238E27FC236}">
                <a16:creationId xmlns:a16="http://schemas.microsoft.com/office/drawing/2014/main" id="{53599D21-CA16-E25A-AF5C-1ADB0ED4D7A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3" name="ZoneTexte 2">
            <a:extLst>
              <a:ext uri="{FF2B5EF4-FFF2-40B4-BE49-F238E27FC236}">
                <a16:creationId xmlns:a16="http://schemas.microsoft.com/office/drawing/2014/main" id="{B854A552-8B09-4BE8-0EB8-AA5786161B34}"/>
              </a:ext>
            </a:extLst>
          </p:cNvPr>
          <p:cNvSpPr txBox="1"/>
          <p:nvPr/>
        </p:nvSpPr>
        <p:spPr>
          <a:xfrm>
            <a:off x="1502382" y="3279560"/>
            <a:ext cx="6458261"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إسْتْراتيجِيَّةُ تَحْديدِ ٱلسَّبَبِ وَ </a:t>
            </a:r>
            <a:r>
              <a:rPr kumimoji="0" lang="ar-MA" sz="48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ٱلنَّتيجَةِ</a:t>
            </a: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p:txBody>
      </p:sp>
    </p:spTree>
    <p:extLst>
      <p:ext uri="{BB962C8B-B14F-4D97-AF65-F5344CB8AC3E}">
        <p14:creationId xmlns:p14="http://schemas.microsoft.com/office/powerpoint/2010/main" val="3569200625"/>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5D46A-A122-868B-7874-11969084802C}"/>
            </a:ext>
          </a:extLst>
        </p:cNvPr>
        <p:cNvGrpSpPr/>
        <p:nvPr/>
      </p:nvGrpSpPr>
      <p:grpSpPr>
        <a:xfrm>
          <a:off x="0" y="0"/>
          <a:ext cx="0" cy="0"/>
          <a:chOff x="0" y="0"/>
          <a:chExt cx="0" cy="0"/>
        </a:xfrm>
      </p:grpSpPr>
      <p:sp>
        <p:nvSpPr>
          <p:cNvPr id="2" name="Forme libre : forme 1">
            <a:extLst>
              <a:ext uri="{FF2B5EF4-FFF2-40B4-BE49-F238E27FC236}">
                <a16:creationId xmlns:a16="http://schemas.microsoft.com/office/drawing/2014/main" id="{5085D074-2D90-58A2-5A99-CAFF71D6A883}"/>
              </a:ext>
            </a:extLst>
          </p:cNvPr>
          <p:cNvSpPr/>
          <p:nvPr/>
        </p:nvSpPr>
        <p:spPr>
          <a:xfrm rot="120000" flipH="1" flipV="1">
            <a:off x="343562" y="5380787"/>
            <a:ext cx="8392671"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no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Microsoft Uighur" panose="02000000000000000000" pitchFamily="2" charset="-78"/>
            </a:endParaRPr>
          </a:p>
        </p:txBody>
      </p:sp>
      <p:sp>
        <p:nvSpPr>
          <p:cNvPr id="13" name="Forme libre : forme 12">
            <a:extLst>
              <a:ext uri="{FF2B5EF4-FFF2-40B4-BE49-F238E27FC236}">
                <a16:creationId xmlns:a16="http://schemas.microsoft.com/office/drawing/2014/main" id="{0D1D4CD4-83BA-4D8C-177B-5F5B10B5E9D6}"/>
              </a:ext>
            </a:extLst>
          </p:cNvPr>
          <p:cNvSpPr/>
          <p:nvPr/>
        </p:nvSpPr>
        <p:spPr>
          <a:xfrm rot="120000" flipH="1" flipV="1">
            <a:off x="387995" y="1721922"/>
            <a:ext cx="8392671"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no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Microsoft Uighur" panose="02000000000000000000" pitchFamily="2" charset="-78"/>
            </a:endParaRPr>
          </a:p>
        </p:txBody>
      </p:sp>
      <p:sp>
        <p:nvSpPr>
          <p:cNvPr id="19" name="Titre 12">
            <a:extLst>
              <a:ext uri="{FF2B5EF4-FFF2-40B4-BE49-F238E27FC236}">
                <a16:creationId xmlns:a16="http://schemas.microsoft.com/office/drawing/2014/main" id="{1801FE5F-DBB4-C47A-6202-4250872A5E48}"/>
              </a:ext>
            </a:extLst>
          </p:cNvPr>
          <p:cNvSpPr>
            <a:spLocks noGrp="1"/>
          </p:cNvSpPr>
          <p:nvPr>
            <p:ph type="title"/>
          </p:nvPr>
        </p:nvSpPr>
        <p:spPr>
          <a:xfrm>
            <a:off x="648510" y="756000"/>
            <a:ext cx="6840000" cy="612000"/>
          </a:xfrm>
        </p:spPr>
        <p:txBody>
          <a:bodyPr>
            <a:noAutofit/>
          </a:bodyPr>
          <a:lstStyle/>
          <a:p>
            <a:pPr defTabSz="685800">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7" name="Espace réservé pour une image  19">
            <a:extLst>
              <a:ext uri="{FF2B5EF4-FFF2-40B4-BE49-F238E27FC236}">
                <a16:creationId xmlns:a16="http://schemas.microsoft.com/office/drawing/2014/main" id="{A33FE960-371E-D977-B7A4-C53FDF59EA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18" name="Image 17">
            <a:extLst>
              <a:ext uri="{FF2B5EF4-FFF2-40B4-BE49-F238E27FC236}">
                <a16:creationId xmlns:a16="http://schemas.microsoft.com/office/drawing/2014/main" id="{27538C8A-BE10-6C0D-32A0-41FB6D9B293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20" name="Rectangle 19">
            <a:extLst>
              <a:ext uri="{FF2B5EF4-FFF2-40B4-BE49-F238E27FC236}">
                <a16:creationId xmlns:a16="http://schemas.microsoft.com/office/drawing/2014/main" id="{B93B1139-2D12-E659-97E6-4C084544D2CF}"/>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22" name="Rectangle 21">
            <a:extLst>
              <a:ext uri="{FF2B5EF4-FFF2-40B4-BE49-F238E27FC236}">
                <a16:creationId xmlns:a16="http://schemas.microsoft.com/office/drawing/2014/main" id="{1DC9F5D1-7258-9E66-6187-2B1E6A3AFE6C}"/>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2</a:t>
            </a:r>
          </a:p>
        </p:txBody>
      </p:sp>
      <p:sp>
        <p:nvSpPr>
          <p:cNvPr id="23" name="Rectangle 22">
            <a:extLst>
              <a:ext uri="{FF2B5EF4-FFF2-40B4-BE49-F238E27FC236}">
                <a16:creationId xmlns:a16="http://schemas.microsoft.com/office/drawing/2014/main" id="{2622E6E7-C42A-903D-A044-CEBE6CCD0410}"/>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قراءة 1</a:t>
            </a:r>
          </a:p>
        </p:txBody>
      </p:sp>
      <p:sp>
        <p:nvSpPr>
          <p:cNvPr id="24" name="Rectangle 23">
            <a:extLst>
              <a:ext uri="{FF2B5EF4-FFF2-40B4-BE49-F238E27FC236}">
                <a16:creationId xmlns:a16="http://schemas.microsoft.com/office/drawing/2014/main" id="{CA005E17-439B-336C-E748-B4A38A19B167}"/>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33" name="Image 32">
            <a:extLst>
              <a:ext uri="{FF2B5EF4-FFF2-40B4-BE49-F238E27FC236}">
                <a16:creationId xmlns:a16="http://schemas.microsoft.com/office/drawing/2014/main" id="{E15FF45E-827D-E62D-C717-C6B1852A4AB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34" name="Image 33">
            <a:extLst>
              <a:ext uri="{FF2B5EF4-FFF2-40B4-BE49-F238E27FC236}">
                <a16:creationId xmlns:a16="http://schemas.microsoft.com/office/drawing/2014/main" id="{5E47D650-7F66-1F31-6812-AAE44EAF617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35" name="Image 34">
            <a:extLst>
              <a:ext uri="{FF2B5EF4-FFF2-40B4-BE49-F238E27FC236}">
                <a16:creationId xmlns:a16="http://schemas.microsoft.com/office/drawing/2014/main" id="{362CEDF4-5637-D572-9DA7-2BCFC2F0AFC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sp>
        <p:nvSpPr>
          <p:cNvPr id="4" name="ZoneTexte 3">
            <a:extLst>
              <a:ext uri="{FF2B5EF4-FFF2-40B4-BE49-F238E27FC236}">
                <a16:creationId xmlns:a16="http://schemas.microsoft.com/office/drawing/2014/main" id="{A6DF09A1-2A1C-88AD-8FE7-805449AE5A36}"/>
              </a:ext>
            </a:extLst>
          </p:cNvPr>
          <p:cNvSpPr txBox="1"/>
          <p:nvPr/>
        </p:nvSpPr>
        <p:spPr>
          <a:xfrm>
            <a:off x="1204237" y="1755297"/>
            <a:ext cx="3511402" cy="1168539"/>
          </a:xfrm>
          <a:prstGeom prst="roundRect">
            <a:avLst>
              <a:gd name="adj" fmla="val 50000"/>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لِماذا.........؟    </a:t>
            </a:r>
            <a:endParaRPr kumimoji="0" lang="ar-MA" sz="4800" b="1" i="0" u="none" strike="noStrike" kern="1200" cap="none" spc="0" normalizeH="0" baseline="0" noProof="0" dirty="0">
              <a:ln>
                <a:noFill/>
              </a:ln>
              <a:solidFill>
                <a:srgbClr val="0070C0"/>
              </a:solidFill>
              <a:effectLst/>
              <a:uLnTx/>
              <a:uFillTx/>
              <a:latin typeface="Microsoft Uighur" panose="02000000000000000000" pitchFamily="2" charset="-78"/>
              <a:ea typeface="+mn-ea"/>
              <a:cs typeface="Microsoft Uighur" panose="02000000000000000000" pitchFamily="2" charset="-78"/>
            </a:endParaRPr>
          </a:p>
        </p:txBody>
      </p:sp>
      <p:sp>
        <p:nvSpPr>
          <p:cNvPr id="5" name="ZoneTexte 4">
            <a:extLst>
              <a:ext uri="{FF2B5EF4-FFF2-40B4-BE49-F238E27FC236}">
                <a16:creationId xmlns:a16="http://schemas.microsoft.com/office/drawing/2014/main" id="{917FCFB8-E66D-CB0B-B639-7659C010D1FC}"/>
              </a:ext>
            </a:extLst>
          </p:cNvPr>
          <p:cNvSpPr txBox="1"/>
          <p:nvPr/>
        </p:nvSpPr>
        <p:spPr>
          <a:xfrm>
            <a:off x="937839" y="2760110"/>
            <a:ext cx="3511402" cy="1168539"/>
          </a:xfrm>
          <a:prstGeom prst="roundRect">
            <a:avLst>
              <a:gd name="adj" fmla="val 50000"/>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ما سَبَبُ ..........؟</a:t>
            </a:r>
            <a:endParaRPr kumimoji="0" lang="ar-MA" sz="4800" b="1" i="0" u="none" strike="noStrike" kern="1200" cap="none" spc="0" normalizeH="0" baseline="0" noProof="0" dirty="0">
              <a:ln>
                <a:noFill/>
              </a:ln>
              <a:solidFill>
                <a:srgbClr val="0070C0"/>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FC9AD6C9-C4EC-82DB-C606-AD0782BA55FB}"/>
              </a:ext>
            </a:extLst>
          </p:cNvPr>
          <p:cNvSpPr txBox="1"/>
          <p:nvPr/>
        </p:nvSpPr>
        <p:spPr>
          <a:xfrm>
            <a:off x="5552871" y="2536539"/>
            <a:ext cx="3229131"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تَحْديدُ ٱلسَّبَبِ</a:t>
            </a:r>
            <a:endParaRPr kumimoji="0" lang="ar-MA" sz="4800" b="1" i="0" u="none" strike="noStrike" kern="1200" cap="none" spc="0" normalizeH="0" baseline="0" noProof="0" dirty="0">
              <a:ln>
                <a:noFill/>
              </a:ln>
              <a:solidFill>
                <a:srgbClr val="0070C0"/>
              </a:solidFill>
              <a:effectLst/>
              <a:uLnTx/>
              <a:uFillTx/>
              <a:latin typeface="Microsoft Uighur" panose="02000000000000000000" pitchFamily="2" charset="-78"/>
              <a:ea typeface="+mn-ea"/>
              <a:cs typeface="Microsoft Uighur" panose="02000000000000000000" pitchFamily="2" charset="-78"/>
            </a:endParaRPr>
          </a:p>
        </p:txBody>
      </p:sp>
      <p:cxnSp>
        <p:nvCxnSpPr>
          <p:cNvPr id="7" name="Connecteur : en angle 6">
            <a:extLst>
              <a:ext uri="{FF2B5EF4-FFF2-40B4-BE49-F238E27FC236}">
                <a16:creationId xmlns:a16="http://schemas.microsoft.com/office/drawing/2014/main" id="{71813133-5923-76A6-BE68-39707025294D}"/>
              </a:ext>
            </a:extLst>
          </p:cNvPr>
          <p:cNvCxnSpPr>
            <a:stCxn id="6" idx="1"/>
          </p:cNvCxnSpPr>
          <p:nvPr/>
        </p:nvCxnSpPr>
        <p:spPr>
          <a:xfrm rot="10800000">
            <a:off x="4215161" y="2526609"/>
            <a:ext cx="1337710" cy="594201"/>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 name="Connecteur : en angle 7">
            <a:extLst>
              <a:ext uri="{FF2B5EF4-FFF2-40B4-BE49-F238E27FC236}">
                <a16:creationId xmlns:a16="http://schemas.microsoft.com/office/drawing/2014/main" id="{2E813704-4F6B-F0C9-2DAF-DE94D4B51F19}"/>
              </a:ext>
            </a:extLst>
          </p:cNvPr>
          <p:cNvCxnSpPr>
            <a:stCxn id="6" idx="1"/>
          </p:cNvCxnSpPr>
          <p:nvPr/>
        </p:nvCxnSpPr>
        <p:spPr>
          <a:xfrm rot="10800000" flipV="1">
            <a:off x="4125873" y="3120808"/>
            <a:ext cx="1426998" cy="359203"/>
          </a:xfrm>
          <a:prstGeom prst="bentConnector3">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823D15F1-0D00-5FEE-A3AC-A221017F58FA}"/>
              </a:ext>
            </a:extLst>
          </p:cNvPr>
          <p:cNvSpPr txBox="1"/>
          <p:nvPr/>
        </p:nvSpPr>
        <p:spPr>
          <a:xfrm>
            <a:off x="1184285" y="3870704"/>
            <a:ext cx="3511402" cy="1168539"/>
          </a:xfrm>
          <a:prstGeom prst="roundRect">
            <a:avLst>
              <a:gd name="adj" fmla="val 50000"/>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ما نَتيجَةُ.........؟    </a:t>
            </a:r>
            <a:endParaRPr kumimoji="0" lang="ar-MA" sz="4800" b="1" i="0" u="none" strike="noStrike" kern="1200" cap="none" spc="0" normalizeH="0" baseline="0" noProof="0" dirty="0">
              <a:ln>
                <a:noFill/>
              </a:ln>
              <a:solidFill>
                <a:srgbClr val="0070C0"/>
              </a:solidFill>
              <a:effectLst/>
              <a:uLnTx/>
              <a:uFillTx/>
              <a:latin typeface="Microsoft Uighur" panose="02000000000000000000" pitchFamily="2" charset="-78"/>
              <a:ea typeface="+mn-ea"/>
              <a:cs typeface="Microsoft Uighur" panose="02000000000000000000" pitchFamily="2" charset="-78"/>
            </a:endParaRPr>
          </a:p>
        </p:txBody>
      </p:sp>
      <p:sp>
        <p:nvSpPr>
          <p:cNvPr id="10" name="ZoneTexte 9">
            <a:extLst>
              <a:ext uri="{FF2B5EF4-FFF2-40B4-BE49-F238E27FC236}">
                <a16:creationId xmlns:a16="http://schemas.microsoft.com/office/drawing/2014/main" id="{0E5AAF42-AC5F-1673-004D-36246CAC12A9}"/>
              </a:ext>
            </a:extLst>
          </p:cNvPr>
          <p:cNvSpPr txBox="1"/>
          <p:nvPr/>
        </p:nvSpPr>
        <p:spPr>
          <a:xfrm>
            <a:off x="917887" y="4875517"/>
            <a:ext cx="3511402" cy="1168539"/>
          </a:xfrm>
          <a:prstGeom prst="roundRect">
            <a:avLst>
              <a:gd name="adj" fmla="val 50000"/>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ماذا أَدّى..........؟</a:t>
            </a:r>
            <a:endParaRPr kumimoji="0" lang="ar-MA" sz="4800" b="1" i="0" u="none" strike="noStrike" kern="1200" cap="none" spc="0" normalizeH="0" baseline="0" noProof="0" dirty="0">
              <a:ln>
                <a:noFill/>
              </a:ln>
              <a:solidFill>
                <a:srgbClr val="0070C0"/>
              </a:solidFill>
              <a:effectLst/>
              <a:uLnTx/>
              <a:uFillTx/>
              <a:latin typeface="Microsoft Uighur" panose="02000000000000000000" pitchFamily="2" charset="-78"/>
              <a:ea typeface="+mn-ea"/>
              <a:cs typeface="Microsoft Uighur" panose="02000000000000000000" pitchFamily="2" charset="-78"/>
            </a:endParaRPr>
          </a:p>
        </p:txBody>
      </p:sp>
      <p:sp>
        <p:nvSpPr>
          <p:cNvPr id="11" name="ZoneTexte 10">
            <a:extLst>
              <a:ext uri="{FF2B5EF4-FFF2-40B4-BE49-F238E27FC236}">
                <a16:creationId xmlns:a16="http://schemas.microsoft.com/office/drawing/2014/main" id="{2F08BC66-0A78-26ED-B38B-C4F2C9F22937}"/>
              </a:ext>
            </a:extLst>
          </p:cNvPr>
          <p:cNvSpPr txBox="1"/>
          <p:nvPr/>
        </p:nvSpPr>
        <p:spPr>
          <a:xfrm>
            <a:off x="5532919" y="4651946"/>
            <a:ext cx="3229131"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تَحْديدُ </a:t>
            </a:r>
            <a:r>
              <a:rPr kumimoji="0" lang="ar-MA" sz="48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ٱلنَّتيجَةِ</a:t>
            </a:r>
            <a:endParaRPr kumimoji="0" lang="ar-MA" sz="4800" b="1" i="0" u="none" strike="noStrike" kern="1200" cap="none" spc="0" normalizeH="0" baseline="0" noProof="0" dirty="0">
              <a:ln>
                <a:noFill/>
              </a:ln>
              <a:solidFill>
                <a:srgbClr val="0070C0"/>
              </a:solidFill>
              <a:effectLst/>
              <a:uLnTx/>
              <a:uFillTx/>
              <a:latin typeface="Microsoft Uighur" panose="02000000000000000000" pitchFamily="2" charset="-78"/>
              <a:ea typeface="+mn-ea"/>
              <a:cs typeface="Microsoft Uighur" panose="02000000000000000000" pitchFamily="2" charset="-78"/>
            </a:endParaRPr>
          </a:p>
        </p:txBody>
      </p:sp>
      <p:cxnSp>
        <p:nvCxnSpPr>
          <p:cNvPr id="12" name="Connecteur : en angle 11">
            <a:extLst>
              <a:ext uri="{FF2B5EF4-FFF2-40B4-BE49-F238E27FC236}">
                <a16:creationId xmlns:a16="http://schemas.microsoft.com/office/drawing/2014/main" id="{A48DA444-2835-5484-978B-A21284468E6E}"/>
              </a:ext>
            </a:extLst>
          </p:cNvPr>
          <p:cNvCxnSpPr>
            <a:stCxn id="11" idx="1"/>
          </p:cNvCxnSpPr>
          <p:nvPr/>
        </p:nvCxnSpPr>
        <p:spPr>
          <a:xfrm rot="10800000">
            <a:off x="4195209" y="4642016"/>
            <a:ext cx="1337710" cy="594201"/>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Connecteur : en angle 13">
            <a:extLst>
              <a:ext uri="{FF2B5EF4-FFF2-40B4-BE49-F238E27FC236}">
                <a16:creationId xmlns:a16="http://schemas.microsoft.com/office/drawing/2014/main" id="{DA11779A-84BC-01E8-B402-0D3D0C8B0EAD}"/>
              </a:ext>
            </a:extLst>
          </p:cNvPr>
          <p:cNvCxnSpPr>
            <a:stCxn id="11" idx="1"/>
          </p:cNvCxnSpPr>
          <p:nvPr/>
        </p:nvCxnSpPr>
        <p:spPr>
          <a:xfrm rot="10800000" flipV="1">
            <a:off x="4105921" y="5236215"/>
            <a:ext cx="1426998" cy="359203"/>
          </a:xfrm>
          <a:prstGeom prst="bentConnector3">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08595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1000"/>
                                        <p:tgtEl>
                                          <p:spTgt spid="12"/>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500"/>
                            </p:stCondLst>
                            <p:childTnLst>
                              <p:par>
                                <p:cTn id="13" presetID="22" presetClass="entr" presetSubtype="2"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right)">
                                      <p:cBhvr>
                                        <p:cTn id="15" dur="500"/>
                                        <p:tgtEl>
                                          <p:spTgt spid="14"/>
                                        </p:tgtEl>
                                      </p:cBhvr>
                                    </p:animEffect>
                                  </p:childTnLst>
                                </p:cTn>
                              </p:par>
                            </p:childTnLst>
                          </p:cTn>
                        </p:par>
                        <p:par>
                          <p:cTn id="16" fill="hold">
                            <p:stCondLst>
                              <p:cond delay="2000"/>
                            </p:stCondLst>
                            <p:childTnLst>
                              <p:par>
                                <p:cTn id="17" presetID="22" presetClass="entr" presetSubtype="2"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30D33-4F99-9666-44CC-11E2B2EF366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858B64EF-E96F-4C47-B311-8FEFF0E8A2E4}"/>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خذوا كراساتكم على الصفحة رقم 72</a:t>
            </a:r>
            <a:endParaRPr lang="fr-FR" sz="2400" dirty="0"/>
          </a:p>
        </p:txBody>
      </p:sp>
      <p:pic>
        <p:nvPicPr>
          <p:cNvPr id="6" name="Espace réservé pour une image  19">
            <a:extLst>
              <a:ext uri="{FF2B5EF4-FFF2-40B4-BE49-F238E27FC236}">
                <a16:creationId xmlns:a16="http://schemas.microsoft.com/office/drawing/2014/main" id="{15234CCE-3984-F9E0-3524-4EC823A953D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3" name="Image 2">
            <a:extLst>
              <a:ext uri="{FF2B5EF4-FFF2-40B4-BE49-F238E27FC236}">
                <a16:creationId xmlns:a16="http://schemas.microsoft.com/office/drawing/2014/main" id="{4CB3BAAB-7762-B0C2-AF66-FB4D443C5C1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4" name="Rectangle 3">
            <a:extLst>
              <a:ext uri="{FF2B5EF4-FFF2-40B4-BE49-F238E27FC236}">
                <a16:creationId xmlns:a16="http://schemas.microsoft.com/office/drawing/2014/main" id="{373BB965-6DF4-5156-2FC1-93A7B1194A21}"/>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5" name="Rectangle 4">
            <a:extLst>
              <a:ext uri="{FF2B5EF4-FFF2-40B4-BE49-F238E27FC236}">
                <a16:creationId xmlns:a16="http://schemas.microsoft.com/office/drawing/2014/main" id="{95CF05EB-31AC-4C1D-D609-63E9DD347500}"/>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2</a:t>
            </a:r>
          </a:p>
        </p:txBody>
      </p:sp>
      <p:sp>
        <p:nvSpPr>
          <p:cNvPr id="8" name="Rectangle 7">
            <a:extLst>
              <a:ext uri="{FF2B5EF4-FFF2-40B4-BE49-F238E27FC236}">
                <a16:creationId xmlns:a16="http://schemas.microsoft.com/office/drawing/2014/main" id="{A6BF29E5-5CC7-26F4-018F-A9B4ACE77D04}"/>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قراءة 1</a:t>
            </a:r>
          </a:p>
        </p:txBody>
      </p:sp>
      <p:sp>
        <p:nvSpPr>
          <p:cNvPr id="9" name="Rectangle 8">
            <a:extLst>
              <a:ext uri="{FF2B5EF4-FFF2-40B4-BE49-F238E27FC236}">
                <a16:creationId xmlns:a16="http://schemas.microsoft.com/office/drawing/2014/main" id="{AD2C6CDF-9262-9BD9-8FBC-54F3BB0D51CF}"/>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0" name="Image 9">
            <a:extLst>
              <a:ext uri="{FF2B5EF4-FFF2-40B4-BE49-F238E27FC236}">
                <a16:creationId xmlns:a16="http://schemas.microsoft.com/office/drawing/2014/main" id="{21356397-8D38-06D8-2890-D8FC15D444F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1" name="Image 10">
            <a:extLst>
              <a:ext uri="{FF2B5EF4-FFF2-40B4-BE49-F238E27FC236}">
                <a16:creationId xmlns:a16="http://schemas.microsoft.com/office/drawing/2014/main" id="{37FA886F-0085-32FE-79EB-D6A4D2C7D04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2" name="Image 11">
            <a:extLst>
              <a:ext uri="{FF2B5EF4-FFF2-40B4-BE49-F238E27FC236}">
                <a16:creationId xmlns:a16="http://schemas.microsoft.com/office/drawing/2014/main" id="{60EEAC16-69CE-331C-1982-AA8B88BB683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13" name="Image 12">
            <a:extLst>
              <a:ext uri="{FF2B5EF4-FFF2-40B4-BE49-F238E27FC236}">
                <a16:creationId xmlns:a16="http://schemas.microsoft.com/office/drawing/2014/main" id="{6A1854A8-A540-83FB-629A-C033EBA4103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78629" y="1621856"/>
            <a:ext cx="3302334" cy="5065324"/>
          </a:xfrm>
          <a:prstGeom prst="rect">
            <a:avLst/>
          </a:prstGeom>
        </p:spPr>
      </p:pic>
    </p:spTree>
    <p:extLst>
      <p:ext uri="{BB962C8B-B14F-4D97-AF65-F5344CB8AC3E}">
        <p14:creationId xmlns:p14="http://schemas.microsoft.com/office/powerpoint/2010/main" val="3628273166"/>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02F8B-35F7-BF3B-FD11-9126D6E38100}"/>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2BA864B0-B902-1329-FACE-09F0A8BD2146}"/>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في ثنائيات أجيبوا عن السؤال التالي:</a:t>
            </a:r>
            <a:endParaRPr lang="fr-FR" sz="2400" dirty="0"/>
          </a:p>
        </p:txBody>
      </p:sp>
      <p:pic>
        <p:nvPicPr>
          <p:cNvPr id="6" name="Espace réservé pour une image  19">
            <a:extLst>
              <a:ext uri="{FF2B5EF4-FFF2-40B4-BE49-F238E27FC236}">
                <a16:creationId xmlns:a16="http://schemas.microsoft.com/office/drawing/2014/main" id="{460A10CA-4F2F-88E4-3F29-E52FE9E376E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3" name="Image 2">
            <a:extLst>
              <a:ext uri="{FF2B5EF4-FFF2-40B4-BE49-F238E27FC236}">
                <a16:creationId xmlns:a16="http://schemas.microsoft.com/office/drawing/2014/main" id="{A86B351A-F8EF-CDCB-9366-FAABC0AFE46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4" name="Rectangle 3">
            <a:extLst>
              <a:ext uri="{FF2B5EF4-FFF2-40B4-BE49-F238E27FC236}">
                <a16:creationId xmlns:a16="http://schemas.microsoft.com/office/drawing/2014/main" id="{FF05706C-EF63-7604-8AE7-88D1F52FDDD6}"/>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8" name="Rectangle 7">
            <a:extLst>
              <a:ext uri="{FF2B5EF4-FFF2-40B4-BE49-F238E27FC236}">
                <a16:creationId xmlns:a16="http://schemas.microsoft.com/office/drawing/2014/main" id="{D8561161-FD9E-741E-784F-1E738E7164FC}"/>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2</a:t>
            </a:r>
          </a:p>
        </p:txBody>
      </p:sp>
      <p:sp>
        <p:nvSpPr>
          <p:cNvPr id="9" name="Rectangle 8">
            <a:extLst>
              <a:ext uri="{FF2B5EF4-FFF2-40B4-BE49-F238E27FC236}">
                <a16:creationId xmlns:a16="http://schemas.microsoft.com/office/drawing/2014/main" id="{7C274B17-AE6D-6B45-BBC2-9E5C1A04504C}"/>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قراءة 1</a:t>
            </a:r>
          </a:p>
        </p:txBody>
      </p:sp>
      <p:sp>
        <p:nvSpPr>
          <p:cNvPr id="10" name="Rectangle 9">
            <a:extLst>
              <a:ext uri="{FF2B5EF4-FFF2-40B4-BE49-F238E27FC236}">
                <a16:creationId xmlns:a16="http://schemas.microsoft.com/office/drawing/2014/main" id="{24E23AF0-0FD9-2113-D3FE-A822D646D114}"/>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1" name="Image 10">
            <a:extLst>
              <a:ext uri="{FF2B5EF4-FFF2-40B4-BE49-F238E27FC236}">
                <a16:creationId xmlns:a16="http://schemas.microsoft.com/office/drawing/2014/main" id="{53EA4792-CF60-F4AC-D133-4A4C5D35BB4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2" name="Image 11">
            <a:extLst>
              <a:ext uri="{FF2B5EF4-FFF2-40B4-BE49-F238E27FC236}">
                <a16:creationId xmlns:a16="http://schemas.microsoft.com/office/drawing/2014/main" id="{2C436102-8A07-0397-9598-B7399FD0BB8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3" name="Image 12">
            <a:extLst>
              <a:ext uri="{FF2B5EF4-FFF2-40B4-BE49-F238E27FC236}">
                <a16:creationId xmlns:a16="http://schemas.microsoft.com/office/drawing/2014/main" id="{85D8AC5E-FBAA-9EA6-1BAB-0ABD434179F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2" name="Image 1">
            <a:extLst>
              <a:ext uri="{FF2B5EF4-FFF2-40B4-BE49-F238E27FC236}">
                <a16:creationId xmlns:a16="http://schemas.microsoft.com/office/drawing/2014/main" id="{A06B4452-F87F-1B4F-1B0F-06525AC8B7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78629" y="1621856"/>
            <a:ext cx="3302334" cy="5065324"/>
          </a:xfrm>
          <a:prstGeom prst="rect">
            <a:avLst/>
          </a:prstGeom>
        </p:spPr>
      </p:pic>
      <p:sp>
        <p:nvSpPr>
          <p:cNvPr id="5" name="Rectangle : coins arrondis 4">
            <a:extLst>
              <a:ext uri="{FF2B5EF4-FFF2-40B4-BE49-F238E27FC236}">
                <a16:creationId xmlns:a16="http://schemas.microsoft.com/office/drawing/2014/main" id="{4989B187-E565-E2A2-18C4-0323B91BBF97}"/>
              </a:ext>
            </a:extLst>
          </p:cNvPr>
          <p:cNvSpPr/>
          <p:nvPr/>
        </p:nvSpPr>
        <p:spPr>
          <a:xfrm>
            <a:off x="3374570" y="3823726"/>
            <a:ext cx="2904097" cy="1216359"/>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10114849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A72A8-96B0-C977-740C-82F549AF635B}"/>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9D0BA0C5-F45F-6449-A7A6-D453A92E2968}"/>
              </a:ext>
            </a:extLst>
          </p:cNvPr>
          <p:cNvSpPr>
            <a:spLocks noGrp="1"/>
          </p:cNvSpPr>
          <p:nvPr>
            <p:ph type="title"/>
          </p:nvPr>
        </p:nvSpPr>
        <p:spPr>
          <a:xfrm>
            <a:off x="-735980" y="756000"/>
            <a:ext cx="8208353" cy="612000"/>
          </a:xfrm>
        </p:spPr>
        <p:txBody>
          <a:bodyPr>
            <a:noAutofit/>
          </a:bodyPr>
          <a:lstStyle/>
          <a:p>
            <a:pPr marL="0" marR="0" lvl="0" indent="0" defTabSz="6858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أستخرج من كل وضعية سببا و نتيجته كما في المثال:</a:t>
            </a:r>
            <a:endParaRPr lang="fr-FR" sz="2400" dirty="0"/>
          </a:p>
        </p:txBody>
      </p:sp>
      <p:pic>
        <p:nvPicPr>
          <p:cNvPr id="1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B3198EBD-C53A-6E1B-2E70-40E7059886BC}"/>
              </a:ext>
            </a:extLst>
          </p:cNvPr>
          <p:cNvPicPr>
            <a:picLocks noChangeAspect="1"/>
          </p:cNvPicPr>
          <p:nvPr/>
        </p:nvPicPr>
        <p:blipFill>
          <a:blip r:embed="rId2"/>
          <a:srcRect/>
          <a:stretch>
            <a:fillRect/>
          </a:stretch>
        </p:blipFill>
        <p:spPr>
          <a:xfrm>
            <a:off x="7906531" y="664118"/>
            <a:ext cx="964934" cy="964934"/>
          </a:xfrm>
          <a:prstGeom prst="ellipse">
            <a:avLst/>
          </a:prstGeom>
        </p:spPr>
      </p:pic>
      <p:pic>
        <p:nvPicPr>
          <p:cNvPr id="2" name="Image 1">
            <a:extLst>
              <a:ext uri="{FF2B5EF4-FFF2-40B4-BE49-F238E27FC236}">
                <a16:creationId xmlns:a16="http://schemas.microsoft.com/office/drawing/2014/main" id="{E963B7B9-82CB-3CF6-9775-69EF2ACF18E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B3BDFE07-9955-D0A2-4B20-DABF4CD1436C}"/>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4" name="Rectangle 3">
            <a:extLst>
              <a:ext uri="{FF2B5EF4-FFF2-40B4-BE49-F238E27FC236}">
                <a16:creationId xmlns:a16="http://schemas.microsoft.com/office/drawing/2014/main" id="{F069CFE5-7F12-9945-D9F1-EBB491CDD97A}"/>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2</a:t>
            </a:r>
          </a:p>
        </p:txBody>
      </p:sp>
      <p:sp>
        <p:nvSpPr>
          <p:cNvPr id="5" name="Rectangle 4">
            <a:extLst>
              <a:ext uri="{FF2B5EF4-FFF2-40B4-BE49-F238E27FC236}">
                <a16:creationId xmlns:a16="http://schemas.microsoft.com/office/drawing/2014/main" id="{E035877A-F96B-486B-9B1D-EC1502F03E67}"/>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قراءة 1</a:t>
            </a:r>
          </a:p>
        </p:txBody>
      </p:sp>
      <p:sp>
        <p:nvSpPr>
          <p:cNvPr id="6" name="Rectangle 5">
            <a:extLst>
              <a:ext uri="{FF2B5EF4-FFF2-40B4-BE49-F238E27FC236}">
                <a16:creationId xmlns:a16="http://schemas.microsoft.com/office/drawing/2014/main" id="{E387BCB8-A8AD-DE96-F82D-DC4B497DA88E}"/>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4744E609-4AE4-B1DF-CBF7-B85754FE6A8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9" name="Image 8">
            <a:extLst>
              <a:ext uri="{FF2B5EF4-FFF2-40B4-BE49-F238E27FC236}">
                <a16:creationId xmlns:a16="http://schemas.microsoft.com/office/drawing/2014/main" id="{5D4A65AE-2D43-82FE-2FDD-A9C37FB3A01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0" name="Image 9">
            <a:extLst>
              <a:ext uri="{FF2B5EF4-FFF2-40B4-BE49-F238E27FC236}">
                <a16:creationId xmlns:a16="http://schemas.microsoft.com/office/drawing/2014/main" id="{A24C7AC1-D227-F321-69D6-7F7CA9D4813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12" name="Image 11">
            <a:extLst>
              <a:ext uri="{FF2B5EF4-FFF2-40B4-BE49-F238E27FC236}">
                <a16:creationId xmlns:a16="http://schemas.microsoft.com/office/drawing/2014/main" id="{305C1603-29E9-7BA9-A519-5B8EFB880459}"/>
              </a:ext>
            </a:extLst>
          </p:cNvPr>
          <p:cNvPicPr>
            <a:picLocks noChangeAspect="1"/>
          </p:cNvPicPr>
          <p:nvPr/>
        </p:nvPicPr>
        <p:blipFill>
          <a:blip r:embed="rId7"/>
          <a:stretch>
            <a:fillRect/>
          </a:stretch>
        </p:blipFill>
        <p:spPr>
          <a:xfrm>
            <a:off x="2102077" y="1462641"/>
            <a:ext cx="4694327" cy="609653"/>
          </a:xfrm>
          <a:prstGeom prst="rect">
            <a:avLst/>
          </a:prstGeom>
        </p:spPr>
      </p:pic>
      <p:pic>
        <p:nvPicPr>
          <p:cNvPr id="16" name="Image 15">
            <a:extLst>
              <a:ext uri="{FF2B5EF4-FFF2-40B4-BE49-F238E27FC236}">
                <a16:creationId xmlns:a16="http://schemas.microsoft.com/office/drawing/2014/main" id="{479B463B-5D58-750F-EDE0-11CAE8DFB931}"/>
              </a:ext>
            </a:extLst>
          </p:cNvPr>
          <p:cNvPicPr>
            <a:picLocks noChangeAspect="1"/>
          </p:cNvPicPr>
          <p:nvPr/>
        </p:nvPicPr>
        <p:blipFill>
          <a:blip r:embed="rId8"/>
          <a:stretch>
            <a:fillRect/>
          </a:stretch>
        </p:blipFill>
        <p:spPr>
          <a:xfrm>
            <a:off x="395868" y="2394488"/>
            <a:ext cx="8352264" cy="3894800"/>
          </a:xfrm>
          <a:prstGeom prst="rect">
            <a:avLst/>
          </a:prstGeom>
        </p:spPr>
      </p:pic>
      <p:sp>
        <p:nvSpPr>
          <p:cNvPr id="17" name="Espace réservé du texte 1">
            <a:extLst>
              <a:ext uri="{FF2B5EF4-FFF2-40B4-BE49-F238E27FC236}">
                <a16:creationId xmlns:a16="http://schemas.microsoft.com/office/drawing/2014/main" id="{EFF20048-55EC-EF54-FD73-42B203200795}"/>
              </a:ext>
            </a:extLst>
          </p:cNvPr>
          <p:cNvSpPr txBox="1">
            <a:spLocks/>
          </p:cNvSpPr>
          <p:nvPr/>
        </p:nvSpPr>
        <p:spPr>
          <a:xfrm>
            <a:off x="2341374" y="3182416"/>
            <a:ext cx="2230626"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Dosis"/>
              </a:rPr>
              <a:t>مَلامِحُ </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Wingdings 2" panose="05020102010507070707" pitchFamily="18" charset="2"/>
              </a:rPr>
              <a:t>ٱ</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Dosis"/>
              </a:rPr>
              <a:t>لْحُزْنِ عَلى وَجْهِ ٱلطِّفْلِ </a:t>
            </a:r>
            <a:r>
              <a:rPr kumimoji="0" lang="ar-MA" sz="3200" b="1" i="0" u="none" strike="noStrike" kern="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Wingdings 2" panose="05020102010507070707" pitchFamily="18" charset="2"/>
              </a:rPr>
              <a:t></a:t>
            </a:r>
            <a:endParaRPr kumimoji="0" lang="ar-MA" sz="6600" b="1" i="0" u="none" strike="noStrike" kern="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Dosis"/>
            </a:endParaRPr>
          </a:p>
        </p:txBody>
      </p:sp>
      <p:sp>
        <p:nvSpPr>
          <p:cNvPr id="18" name="Espace réservé du texte 1">
            <a:extLst>
              <a:ext uri="{FF2B5EF4-FFF2-40B4-BE49-F238E27FC236}">
                <a16:creationId xmlns:a16="http://schemas.microsoft.com/office/drawing/2014/main" id="{AC83F6B6-0374-F6EE-19FE-E70A5BFEB4EC}"/>
              </a:ext>
            </a:extLst>
          </p:cNvPr>
          <p:cNvSpPr txBox="1">
            <a:spLocks/>
          </p:cNvSpPr>
          <p:nvPr/>
        </p:nvSpPr>
        <p:spPr>
          <a:xfrm>
            <a:off x="395868" y="3182416"/>
            <a:ext cx="2230626"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Dosis"/>
              </a:rPr>
              <a:t>فُضولُ لَيْلى</a:t>
            </a:r>
            <a:r>
              <a:rPr kumimoji="0" lang="ar-MA" sz="3200" b="1" i="0" u="none" strike="noStrike" kern="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Wingdings 2" panose="05020102010507070707" pitchFamily="18" charset="2"/>
              </a:rPr>
              <a:t></a:t>
            </a:r>
            <a:endParaRPr kumimoji="0" lang="ar-MA" sz="6600" b="1" i="0" u="none" strike="noStrike" kern="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Dosis"/>
            </a:endParaRPr>
          </a:p>
        </p:txBody>
      </p:sp>
    </p:spTree>
    <p:extLst>
      <p:ext uri="{BB962C8B-B14F-4D97-AF65-F5344CB8AC3E}">
        <p14:creationId xmlns:p14="http://schemas.microsoft.com/office/powerpoint/2010/main" val="4584729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type="wd">
                                    <p:tmPct val="65000"/>
                                  </p:iterate>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par>
                          <p:cTn id="8" fill="hold">
                            <p:stCondLst>
                              <p:cond delay="2125"/>
                            </p:stCondLst>
                            <p:childTnLst>
                              <p:par>
                                <p:cTn id="9" presetID="10" presetClass="entr" presetSubtype="0" fill="hold" nodeType="afterEffect">
                                  <p:stCondLst>
                                    <p:cond delay="0"/>
                                  </p:stCondLst>
                                  <p:iterate type="wd">
                                    <p:tmPct val="65000"/>
                                  </p:iterate>
                                  <p:childTnLst>
                                    <p:set>
                                      <p:cBhvr>
                                        <p:cTn id="10" dur="1" fill="hold">
                                          <p:stCondLst>
                                            <p:cond delay="0"/>
                                          </p:stCondLst>
                                        </p:cTn>
                                        <p:tgtEl>
                                          <p:spTgt spid="18">
                                            <p:txEl>
                                              <p:pRg st="0" end="0"/>
                                            </p:txEl>
                                          </p:spTgt>
                                        </p:tgtEl>
                                        <p:attrNameLst>
                                          <p:attrName>style.visibility</p:attrName>
                                        </p:attrNameLst>
                                      </p:cBhvr>
                                      <p:to>
                                        <p:strVal val="visible"/>
                                      </p:to>
                                    </p:set>
                                    <p:animEffect transition="in" filter="fade">
                                      <p:cBhvr>
                                        <p:cTn id="11"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B52E7-B784-8385-2E45-B17E4081F8E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BB47CFF-A040-2942-835A-9B0E6AEE6D86}"/>
              </a:ext>
            </a:extLst>
          </p:cNvPr>
          <p:cNvSpPr>
            <a:spLocks noGrp="1"/>
          </p:cNvSpPr>
          <p:nvPr>
            <p:ph type="title"/>
          </p:nvPr>
        </p:nvSpPr>
        <p:spPr>
          <a:xfrm>
            <a:off x="319751" y="756000"/>
            <a:ext cx="7152622" cy="612000"/>
          </a:xfrm>
        </p:spPr>
        <p:txBody>
          <a:bodyPr>
            <a:noAutofit/>
          </a:bodyPr>
          <a:lstStyle/>
          <a:p>
            <a:pPr marL="0" marR="0" lvl="0" indent="0" defTabSz="6858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يجيب عن الوضعية الثانية؟ كيف توصلت للجواب؟</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-يضغط الأستاذ على زر جهاز التحكم لتظهر الإجابة.</a:t>
            </a:r>
            <a:endParaRPr lang="fr-FR" sz="2800" i="1" dirty="0"/>
          </a:p>
        </p:txBody>
      </p:sp>
      <p:pic>
        <p:nvPicPr>
          <p:cNvPr id="9" name="Espace réservé pour une image  19">
            <a:extLst>
              <a:ext uri="{FF2B5EF4-FFF2-40B4-BE49-F238E27FC236}">
                <a16:creationId xmlns:a16="http://schemas.microsoft.com/office/drawing/2014/main" id="{32B1CB10-8A71-6640-9C0F-07EDEBFBECE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3" name="Image 2">
            <a:extLst>
              <a:ext uri="{FF2B5EF4-FFF2-40B4-BE49-F238E27FC236}">
                <a16:creationId xmlns:a16="http://schemas.microsoft.com/office/drawing/2014/main" id="{0438747D-B220-5D4F-22C8-91D6BA57FEA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8" name="Rectangle 7">
            <a:extLst>
              <a:ext uri="{FF2B5EF4-FFF2-40B4-BE49-F238E27FC236}">
                <a16:creationId xmlns:a16="http://schemas.microsoft.com/office/drawing/2014/main" id="{C90406D2-6286-E712-8653-5EA2FFCE94F5}"/>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1" name="Rectangle 10">
            <a:extLst>
              <a:ext uri="{FF2B5EF4-FFF2-40B4-BE49-F238E27FC236}">
                <a16:creationId xmlns:a16="http://schemas.microsoft.com/office/drawing/2014/main" id="{1CEDF742-2CFB-E669-4C0D-18BC1383EF89}"/>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2</a:t>
            </a:r>
          </a:p>
        </p:txBody>
      </p:sp>
      <p:sp>
        <p:nvSpPr>
          <p:cNvPr id="12" name="Rectangle 11">
            <a:extLst>
              <a:ext uri="{FF2B5EF4-FFF2-40B4-BE49-F238E27FC236}">
                <a16:creationId xmlns:a16="http://schemas.microsoft.com/office/drawing/2014/main" id="{82E930AF-EAD2-4AE4-28DF-912AE91488AE}"/>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قراءة 1</a:t>
            </a:r>
          </a:p>
        </p:txBody>
      </p:sp>
      <p:sp>
        <p:nvSpPr>
          <p:cNvPr id="13" name="Rectangle 12">
            <a:extLst>
              <a:ext uri="{FF2B5EF4-FFF2-40B4-BE49-F238E27FC236}">
                <a16:creationId xmlns:a16="http://schemas.microsoft.com/office/drawing/2014/main" id="{74069982-8EFE-58EA-540F-27DD9354E4BF}"/>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4" name="Image 13">
            <a:extLst>
              <a:ext uri="{FF2B5EF4-FFF2-40B4-BE49-F238E27FC236}">
                <a16:creationId xmlns:a16="http://schemas.microsoft.com/office/drawing/2014/main" id="{14DAFD1C-3B14-5B11-E01A-D9FA3756731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5" name="Image 14">
            <a:extLst>
              <a:ext uri="{FF2B5EF4-FFF2-40B4-BE49-F238E27FC236}">
                <a16:creationId xmlns:a16="http://schemas.microsoft.com/office/drawing/2014/main" id="{DD98562D-31AE-2E6A-812A-194B9973FD0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6" name="Image 15">
            <a:extLst>
              <a:ext uri="{FF2B5EF4-FFF2-40B4-BE49-F238E27FC236}">
                <a16:creationId xmlns:a16="http://schemas.microsoft.com/office/drawing/2014/main" id="{168EC9C0-6A1E-FC48-7380-C9D3F48417E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5" name="Image 4">
            <a:extLst>
              <a:ext uri="{FF2B5EF4-FFF2-40B4-BE49-F238E27FC236}">
                <a16:creationId xmlns:a16="http://schemas.microsoft.com/office/drawing/2014/main" id="{10A5D70D-A185-E773-7E63-A41F6322182C}"/>
              </a:ext>
            </a:extLst>
          </p:cNvPr>
          <p:cNvPicPr>
            <a:picLocks noChangeAspect="1"/>
          </p:cNvPicPr>
          <p:nvPr/>
        </p:nvPicPr>
        <p:blipFill>
          <a:blip r:embed="rId7"/>
          <a:stretch>
            <a:fillRect/>
          </a:stretch>
        </p:blipFill>
        <p:spPr>
          <a:xfrm>
            <a:off x="2102077" y="1462641"/>
            <a:ext cx="4694327" cy="609653"/>
          </a:xfrm>
          <a:prstGeom prst="rect">
            <a:avLst/>
          </a:prstGeom>
        </p:spPr>
      </p:pic>
      <p:pic>
        <p:nvPicPr>
          <p:cNvPr id="6" name="Image 5">
            <a:extLst>
              <a:ext uri="{FF2B5EF4-FFF2-40B4-BE49-F238E27FC236}">
                <a16:creationId xmlns:a16="http://schemas.microsoft.com/office/drawing/2014/main" id="{6FE1B9EF-3E69-1142-D415-E27816CDD4E9}"/>
              </a:ext>
            </a:extLst>
          </p:cNvPr>
          <p:cNvPicPr>
            <a:picLocks noChangeAspect="1"/>
          </p:cNvPicPr>
          <p:nvPr/>
        </p:nvPicPr>
        <p:blipFill>
          <a:blip r:embed="rId8"/>
          <a:stretch>
            <a:fillRect/>
          </a:stretch>
        </p:blipFill>
        <p:spPr>
          <a:xfrm>
            <a:off x="395868" y="2394488"/>
            <a:ext cx="8352264" cy="3894800"/>
          </a:xfrm>
          <a:prstGeom prst="rect">
            <a:avLst/>
          </a:prstGeom>
        </p:spPr>
      </p:pic>
      <p:sp>
        <p:nvSpPr>
          <p:cNvPr id="7" name="Espace réservé du texte 1">
            <a:extLst>
              <a:ext uri="{FF2B5EF4-FFF2-40B4-BE49-F238E27FC236}">
                <a16:creationId xmlns:a16="http://schemas.microsoft.com/office/drawing/2014/main" id="{820A2DA6-83F5-6EAC-C034-3AFA09F8A13B}"/>
              </a:ext>
            </a:extLst>
          </p:cNvPr>
          <p:cNvSpPr txBox="1">
            <a:spLocks/>
          </p:cNvSpPr>
          <p:nvPr/>
        </p:nvSpPr>
        <p:spPr>
          <a:xfrm>
            <a:off x="2341374" y="3182416"/>
            <a:ext cx="2230626"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Dosis"/>
              </a:rPr>
              <a:t>مَلامِحُ </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Wingdings 2" panose="05020102010507070707" pitchFamily="18" charset="2"/>
              </a:rPr>
              <a:t>ٱ</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Dosis"/>
              </a:rPr>
              <a:t>لْحُزْنِ عَلى وَجْهِ ٱلطِّفْلِ </a:t>
            </a:r>
            <a:r>
              <a:rPr kumimoji="0" lang="ar-MA" sz="3200" b="1" i="0" u="none" strike="noStrike" kern="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Wingdings 2" panose="05020102010507070707" pitchFamily="18" charset="2"/>
              </a:rPr>
              <a:t></a:t>
            </a:r>
            <a:endParaRPr kumimoji="0" lang="ar-MA" sz="6600" b="1" i="0" u="none" strike="noStrike" kern="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Dosis"/>
            </a:endParaRPr>
          </a:p>
        </p:txBody>
      </p:sp>
      <p:sp>
        <p:nvSpPr>
          <p:cNvPr id="17" name="Espace réservé du texte 1">
            <a:extLst>
              <a:ext uri="{FF2B5EF4-FFF2-40B4-BE49-F238E27FC236}">
                <a16:creationId xmlns:a16="http://schemas.microsoft.com/office/drawing/2014/main" id="{611EF1F8-5BD0-EE90-1E4C-CF4515252A5B}"/>
              </a:ext>
            </a:extLst>
          </p:cNvPr>
          <p:cNvSpPr txBox="1">
            <a:spLocks/>
          </p:cNvSpPr>
          <p:nvPr/>
        </p:nvSpPr>
        <p:spPr>
          <a:xfrm>
            <a:off x="395868" y="3182416"/>
            <a:ext cx="2230626"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Dosis"/>
              </a:rPr>
              <a:t>فُضولُ لَيْلى</a:t>
            </a:r>
            <a:r>
              <a:rPr kumimoji="0" lang="ar-MA" sz="3200" b="1" i="0" u="none" strike="noStrike" kern="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Wingdings 2" panose="05020102010507070707" pitchFamily="18" charset="2"/>
              </a:rPr>
              <a:t></a:t>
            </a:r>
            <a:endParaRPr kumimoji="0" lang="ar-MA" sz="6600" b="1" i="0" u="none" strike="noStrike" kern="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Dosis"/>
            </a:endParaRPr>
          </a:p>
        </p:txBody>
      </p:sp>
      <p:sp>
        <p:nvSpPr>
          <p:cNvPr id="19" name="Espace réservé du texte 1">
            <a:extLst>
              <a:ext uri="{FF2B5EF4-FFF2-40B4-BE49-F238E27FC236}">
                <a16:creationId xmlns:a16="http://schemas.microsoft.com/office/drawing/2014/main" id="{3F0A0760-3EA0-EF8B-435B-7FE3E4BCAB66}"/>
              </a:ext>
            </a:extLst>
          </p:cNvPr>
          <p:cNvSpPr txBox="1">
            <a:spLocks/>
          </p:cNvSpPr>
          <p:nvPr/>
        </p:nvSpPr>
        <p:spPr>
          <a:xfrm>
            <a:off x="2341374" y="4301396"/>
            <a:ext cx="2230626"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كَلامُ ٱلصَّبِيِّ الَّذي هالَها.</a:t>
            </a:r>
            <a:endParaRPr kumimoji="0" lang="ar-MA" sz="6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endParaRPr>
          </a:p>
        </p:txBody>
      </p:sp>
      <p:sp>
        <p:nvSpPr>
          <p:cNvPr id="20" name="Espace réservé du texte 1">
            <a:extLst>
              <a:ext uri="{FF2B5EF4-FFF2-40B4-BE49-F238E27FC236}">
                <a16:creationId xmlns:a16="http://schemas.microsoft.com/office/drawing/2014/main" id="{C529FEF1-74DA-35AB-7475-1B5DCE3538DC}"/>
              </a:ext>
            </a:extLst>
          </p:cNvPr>
          <p:cNvSpPr txBox="1">
            <a:spLocks/>
          </p:cNvSpPr>
          <p:nvPr/>
        </p:nvSpPr>
        <p:spPr>
          <a:xfrm>
            <a:off x="340652" y="4227401"/>
            <a:ext cx="2230626"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lvl="0" algn="r" defTabSz="914400">
              <a:defRPr/>
            </a:pPr>
            <a:r>
              <a:rPr lang="ar-MA" sz="3200" kern="0" dirty="0">
                <a:solidFill>
                  <a:srgbClr val="C00000"/>
                </a:solidFill>
                <a:latin typeface="Microsoft Uighur" panose="02000000000000000000" pitchFamily="2" charset="-78"/>
                <a:cs typeface="Microsoft Uighur" panose="02000000000000000000" pitchFamily="2" charset="-78"/>
              </a:rPr>
              <a:t>صِياحُ لَيْلى.</a:t>
            </a:r>
            <a:endParaRPr kumimoji="0" lang="ar-MA" sz="6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endParaRPr>
          </a:p>
        </p:txBody>
      </p:sp>
    </p:spTree>
    <p:extLst>
      <p:ext uri="{BB962C8B-B14F-4D97-AF65-F5344CB8AC3E}">
        <p14:creationId xmlns:p14="http://schemas.microsoft.com/office/powerpoint/2010/main" val="19096592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1800"/>
                            </p:stCondLst>
                            <p:childTnLst>
                              <p:par>
                                <p:cTn id="9" presetID="10" presetClass="entr" presetSubtype="0" fill="hold" nodeType="afterEffect">
                                  <p:stCondLst>
                                    <p:cond delay="0"/>
                                  </p:stCondLst>
                                  <p:iterate type="wd">
                                    <p:tmPct val="65000"/>
                                  </p:iterate>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8F519-D3D3-2DE2-EBCA-50DCA531F10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76353C1-85D0-4CB0-27BE-32559433540D}"/>
              </a:ext>
            </a:extLst>
          </p:cNvPr>
          <p:cNvSpPr>
            <a:spLocks noGrp="1"/>
          </p:cNvSpPr>
          <p:nvPr>
            <p:ph type="title"/>
          </p:nvPr>
        </p:nvSpPr>
        <p:spPr>
          <a:xfrm>
            <a:off x="319751" y="756000"/>
            <a:ext cx="7152622" cy="612000"/>
          </a:xfrm>
        </p:spPr>
        <p:txBody>
          <a:bodyPr>
            <a:noAutofit/>
          </a:bodyPr>
          <a:lstStyle/>
          <a:p>
            <a:pPr marL="0" marR="0" lvl="0" indent="0" defTabSz="6858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يجيب عن الوضعية الثالثة؟ كيف توصلت للجواب؟</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-يضغط الأستاذ على زر جهاز التحكم لتظهر الإجابة.</a:t>
            </a:r>
            <a:endParaRPr lang="fr-FR" sz="2800" i="1" dirty="0"/>
          </a:p>
        </p:txBody>
      </p:sp>
      <p:pic>
        <p:nvPicPr>
          <p:cNvPr id="9" name="Espace réservé pour une image  19">
            <a:extLst>
              <a:ext uri="{FF2B5EF4-FFF2-40B4-BE49-F238E27FC236}">
                <a16:creationId xmlns:a16="http://schemas.microsoft.com/office/drawing/2014/main" id="{B237ECDE-D0F7-9409-C39C-613B7D29B9C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3" name="Image 2">
            <a:extLst>
              <a:ext uri="{FF2B5EF4-FFF2-40B4-BE49-F238E27FC236}">
                <a16:creationId xmlns:a16="http://schemas.microsoft.com/office/drawing/2014/main" id="{E1160AFC-6F6D-AAA2-CF5A-D4CBB515256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8" name="Rectangle 7">
            <a:extLst>
              <a:ext uri="{FF2B5EF4-FFF2-40B4-BE49-F238E27FC236}">
                <a16:creationId xmlns:a16="http://schemas.microsoft.com/office/drawing/2014/main" id="{249630BE-D499-8B04-4C9B-75FCE92E7316}"/>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1" name="Rectangle 10">
            <a:extLst>
              <a:ext uri="{FF2B5EF4-FFF2-40B4-BE49-F238E27FC236}">
                <a16:creationId xmlns:a16="http://schemas.microsoft.com/office/drawing/2014/main" id="{F732B67C-1C6C-A73C-111B-60F61680A4CB}"/>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2</a:t>
            </a:r>
          </a:p>
        </p:txBody>
      </p:sp>
      <p:sp>
        <p:nvSpPr>
          <p:cNvPr id="12" name="Rectangle 11">
            <a:extLst>
              <a:ext uri="{FF2B5EF4-FFF2-40B4-BE49-F238E27FC236}">
                <a16:creationId xmlns:a16="http://schemas.microsoft.com/office/drawing/2014/main" id="{7780F252-4375-4705-B6B5-BC18D6661851}"/>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قراءة 1</a:t>
            </a:r>
          </a:p>
        </p:txBody>
      </p:sp>
      <p:sp>
        <p:nvSpPr>
          <p:cNvPr id="13" name="Rectangle 12">
            <a:extLst>
              <a:ext uri="{FF2B5EF4-FFF2-40B4-BE49-F238E27FC236}">
                <a16:creationId xmlns:a16="http://schemas.microsoft.com/office/drawing/2014/main" id="{22057519-DB21-58D5-DF24-1FD18377BE7B}"/>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pic>
        <p:nvPicPr>
          <p:cNvPr id="14" name="Image 13">
            <a:extLst>
              <a:ext uri="{FF2B5EF4-FFF2-40B4-BE49-F238E27FC236}">
                <a16:creationId xmlns:a16="http://schemas.microsoft.com/office/drawing/2014/main" id="{DE75F81F-4841-0A81-9C5E-902E553DA67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5" name="Image 14">
            <a:extLst>
              <a:ext uri="{FF2B5EF4-FFF2-40B4-BE49-F238E27FC236}">
                <a16:creationId xmlns:a16="http://schemas.microsoft.com/office/drawing/2014/main" id="{F79C8825-206E-7F74-F6E8-13874BD186F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6" name="Image 15">
            <a:extLst>
              <a:ext uri="{FF2B5EF4-FFF2-40B4-BE49-F238E27FC236}">
                <a16:creationId xmlns:a16="http://schemas.microsoft.com/office/drawing/2014/main" id="{7220DFCD-86C6-B38A-560A-B868C7E7B6C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5" name="Image 4">
            <a:extLst>
              <a:ext uri="{FF2B5EF4-FFF2-40B4-BE49-F238E27FC236}">
                <a16:creationId xmlns:a16="http://schemas.microsoft.com/office/drawing/2014/main" id="{E560B7FC-6482-4EF5-EBB0-C0C5DA741F21}"/>
              </a:ext>
            </a:extLst>
          </p:cNvPr>
          <p:cNvPicPr>
            <a:picLocks noChangeAspect="1"/>
          </p:cNvPicPr>
          <p:nvPr/>
        </p:nvPicPr>
        <p:blipFill>
          <a:blip r:embed="rId7"/>
          <a:stretch>
            <a:fillRect/>
          </a:stretch>
        </p:blipFill>
        <p:spPr>
          <a:xfrm>
            <a:off x="2102077" y="1462641"/>
            <a:ext cx="4694327" cy="609653"/>
          </a:xfrm>
          <a:prstGeom prst="rect">
            <a:avLst/>
          </a:prstGeom>
        </p:spPr>
      </p:pic>
      <p:pic>
        <p:nvPicPr>
          <p:cNvPr id="6" name="Image 5">
            <a:extLst>
              <a:ext uri="{FF2B5EF4-FFF2-40B4-BE49-F238E27FC236}">
                <a16:creationId xmlns:a16="http://schemas.microsoft.com/office/drawing/2014/main" id="{117565D5-418C-4F3D-F389-C49FA3473DED}"/>
              </a:ext>
            </a:extLst>
          </p:cNvPr>
          <p:cNvPicPr>
            <a:picLocks noChangeAspect="1"/>
          </p:cNvPicPr>
          <p:nvPr/>
        </p:nvPicPr>
        <p:blipFill>
          <a:blip r:embed="rId8"/>
          <a:stretch>
            <a:fillRect/>
          </a:stretch>
        </p:blipFill>
        <p:spPr>
          <a:xfrm>
            <a:off x="395868" y="2394488"/>
            <a:ext cx="8352264" cy="3894800"/>
          </a:xfrm>
          <a:prstGeom prst="rect">
            <a:avLst/>
          </a:prstGeom>
        </p:spPr>
      </p:pic>
      <p:sp>
        <p:nvSpPr>
          <p:cNvPr id="7" name="Espace réservé du texte 1">
            <a:extLst>
              <a:ext uri="{FF2B5EF4-FFF2-40B4-BE49-F238E27FC236}">
                <a16:creationId xmlns:a16="http://schemas.microsoft.com/office/drawing/2014/main" id="{CC685489-904A-FF22-1E62-D5A17F7A0B44}"/>
              </a:ext>
            </a:extLst>
          </p:cNvPr>
          <p:cNvSpPr txBox="1">
            <a:spLocks/>
          </p:cNvSpPr>
          <p:nvPr/>
        </p:nvSpPr>
        <p:spPr>
          <a:xfrm>
            <a:off x="2341374" y="3182416"/>
            <a:ext cx="2230626"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Dosis"/>
              </a:rPr>
              <a:t>مَلامِحُ </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Wingdings 2" panose="05020102010507070707" pitchFamily="18" charset="2"/>
              </a:rPr>
              <a:t>ٱ</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Dosis"/>
              </a:rPr>
              <a:t>لْحُزْنِ عَلى وَجْهِ ٱلطِّفْلِ </a:t>
            </a:r>
            <a:r>
              <a:rPr kumimoji="0" lang="ar-MA" sz="3200" b="1" i="0" u="none" strike="noStrike" kern="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Wingdings 2" panose="05020102010507070707" pitchFamily="18" charset="2"/>
              </a:rPr>
              <a:t></a:t>
            </a:r>
            <a:endParaRPr kumimoji="0" lang="ar-MA" sz="6600" b="1" i="0" u="none" strike="noStrike" kern="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Dosis"/>
            </a:endParaRPr>
          </a:p>
        </p:txBody>
      </p:sp>
      <p:sp>
        <p:nvSpPr>
          <p:cNvPr id="17" name="Espace réservé du texte 1">
            <a:extLst>
              <a:ext uri="{FF2B5EF4-FFF2-40B4-BE49-F238E27FC236}">
                <a16:creationId xmlns:a16="http://schemas.microsoft.com/office/drawing/2014/main" id="{DEFE6FF1-684B-6CC8-5C63-5020DED56422}"/>
              </a:ext>
            </a:extLst>
          </p:cNvPr>
          <p:cNvSpPr txBox="1">
            <a:spLocks/>
          </p:cNvSpPr>
          <p:nvPr/>
        </p:nvSpPr>
        <p:spPr>
          <a:xfrm>
            <a:off x="395868" y="3182416"/>
            <a:ext cx="2230626"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ct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Dosis"/>
              </a:rPr>
              <a:t>فُضولُ لَيْلى</a:t>
            </a:r>
            <a:r>
              <a:rPr kumimoji="0" lang="ar-MA" sz="3200" b="1" i="0" u="none" strike="noStrike" kern="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Wingdings 2" panose="05020102010507070707" pitchFamily="18" charset="2"/>
              </a:rPr>
              <a:t></a:t>
            </a:r>
            <a:endParaRPr kumimoji="0" lang="ar-MA" sz="6600" b="1" i="0" u="none" strike="noStrike" kern="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Dosis"/>
            </a:endParaRPr>
          </a:p>
        </p:txBody>
      </p:sp>
      <p:sp>
        <p:nvSpPr>
          <p:cNvPr id="19" name="Espace réservé du texte 1">
            <a:extLst>
              <a:ext uri="{FF2B5EF4-FFF2-40B4-BE49-F238E27FC236}">
                <a16:creationId xmlns:a16="http://schemas.microsoft.com/office/drawing/2014/main" id="{24F03CB8-B7A8-5A68-61A8-9FE083A37F77}"/>
              </a:ext>
            </a:extLst>
          </p:cNvPr>
          <p:cNvSpPr txBox="1">
            <a:spLocks/>
          </p:cNvSpPr>
          <p:nvPr/>
        </p:nvSpPr>
        <p:spPr>
          <a:xfrm>
            <a:off x="2341374" y="4301396"/>
            <a:ext cx="2230626"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marL="457200" marR="0" lvl="0" indent="-228600" algn="r" defTabSz="914400" rtl="1" eaLnBrk="1" fontAlgn="auto" latinLnBrk="0" hangingPunct="1">
              <a:lnSpc>
                <a:spcPct val="90000"/>
              </a:lnSpc>
              <a:spcBef>
                <a:spcPts val="563"/>
              </a:spcBef>
              <a:spcAft>
                <a:spcPts val="0"/>
              </a:spcAft>
              <a:buClr>
                <a:srgbClr val="474F71"/>
              </a:buClr>
              <a:buSzPts val="2800"/>
              <a:buFont typeface="Arial"/>
              <a:buNone/>
              <a:tabLst/>
              <a:defRPr/>
            </a:pP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rPr>
              <a:t>كَلامُ ٱلصَّبِيِّ الَّذي هالَها.</a:t>
            </a:r>
            <a:endParaRPr kumimoji="0" lang="ar-MA" sz="6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endParaRPr>
          </a:p>
        </p:txBody>
      </p:sp>
      <p:sp>
        <p:nvSpPr>
          <p:cNvPr id="20" name="Espace réservé du texte 1">
            <a:extLst>
              <a:ext uri="{FF2B5EF4-FFF2-40B4-BE49-F238E27FC236}">
                <a16:creationId xmlns:a16="http://schemas.microsoft.com/office/drawing/2014/main" id="{C4D2710B-2424-F397-26DE-1D197201E510}"/>
              </a:ext>
            </a:extLst>
          </p:cNvPr>
          <p:cNvSpPr txBox="1">
            <a:spLocks/>
          </p:cNvSpPr>
          <p:nvPr/>
        </p:nvSpPr>
        <p:spPr>
          <a:xfrm>
            <a:off x="340652" y="4227401"/>
            <a:ext cx="2230626"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lvl="0" algn="r" defTabSz="914400">
              <a:defRPr/>
            </a:pPr>
            <a:r>
              <a:rPr lang="ar-MA" sz="3200" kern="0" dirty="0">
                <a:solidFill>
                  <a:srgbClr val="C00000"/>
                </a:solidFill>
                <a:latin typeface="Microsoft Uighur" panose="02000000000000000000" pitchFamily="2" charset="-78"/>
                <a:cs typeface="Microsoft Uighur" panose="02000000000000000000" pitchFamily="2" charset="-78"/>
              </a:rPr>
              <a:t>صِياحُ لَيْلى.</a:t>
            </a:r>
            <a:endParaRPr kumimoji="0" lang="ar-MA" sz="6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endParaRPr>
          </a:p>
        </p:txBody>
      </p:sp>
      <p:sp>
        <p:nvSpPr>
          <p:cNvPr id="2" name="Espace réservé du texte 1">
            <a:extLst>
              <a:ext uri="{FF2B5EF4-FFF2-40B4-BE49-F238E27FC236}">
                <a16:creationId xmlns:a16="http://schemas.microsoft.com/office/drawing/2014/main" id="{F08321FC-34D3-330A-0F3D-757DED3DA5D1}"/>
              </a:ext>
            </a:extLst>
          </p:cNvPr>
          <p:cNvSpPr txBox="1">
            <a:spLocks/>
          </p:cNvSpPr>
          <p:nvPr/>
        </p:nvSpPr>
        <p:spPr>
          <a:xfrm>
            <a:off x="2320473" y="5450575"/>
            <a:ext cx="2230626"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lvl="0" algn="r" defTabSz="914400">
              <a:defRPr/>
            </a:pPr>
            <a:r>
              <a:rPr lang="ar-MA" sz="3200" kern="0" dirty="0">
                <a:solidFill>
                  <a:srgbClr val="C00000"/>
                </a:solidFill>
                <a:latin typeface="Microsoft Uighur" panose="02000000000000000000" pitchFamily="2" charset="-78"/>
                <a:cs typeface="Microsoft Uighur" panose="02000000000000000000" pitchFamily="2" charset="-78"/>
              </a:rPr>
              <a:t>اَلتَّعْنيفُ </a:t>
            </a:r>
            <a:r>
              <a:rPr lang="ar-MA" sz="3200" kern="0" dirty="0" err="1">
                <a:solidFill>
                  <a:srgbClr val="C00000"/>
                </a:solidFill>
                <a:latin typeface="Microsoft Uighur" panose="02000000000000000000" pitchFamily="2" charset="-78"/>
                <a:cs typeface="Microsoft Uighur" panose="02000000000000000000" pitchFamily="2" charset="-78"/>
              </a:rPr>
              <a:t>وَٱلتَّوْبيخُ</a:t>
            </a:r>
            <a:r>
              <a:rPr lang="ar-MA" sz="3200" kern="0" dirty="0">
                <a:solidFill>
                  <a:srgbClr val="C00000"/>
                </a:solidFill>
                <a:latin typeface="Microsoft Uighur" panose="02000000000000000000" pitchFamily="2" charset="-78"/>
                <a:cs typeface="Microsoft Uighur" panose="02000000000000000000" pitchFamily="2" charset="-78"/>
              </a:rPr>
              <a:t> عِنْدَ كُلِّ إِخْفاقٍ.</a:t>
            </a:r>
            <a:endParaRPr kumimoji="0" lang="ar-MA" sz="6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endParaRPr>
          </a:p>
        </p:txBody>
      </p:sp>
      <p:sp>
        <p:nvSpPr>
          <p:cNvPr id="4" name="Espace réservé du texte 1">
            <a:extLst>
              <a:ext uri="{FF2B5EF4-FFF2-40B4-BE49-F238E27FC236}">
                <a16:creationId xmlns:a16="http://schemas.microsoft.com/office/drawing/2014/main" id="{FCE6F9E2-99D4-2AFE-AD37-44F396BFA3E1}"/>
              </a:ext>
            </a:extLst>
          </p:cNvPr>
          <p:cNvSpPr txBox="1">
            <a:spLocks/>
          </p:cNvSpPr>
          <p:nvPr/>
        </p:nvSpPr>
        <p:spPr>
          <a:xfrm>
            <a:off x="319751" y="5376580"/>
            <a:ext cx="2230626"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lvl="0" algn="r" defTabSz="914400">
              <a:defRPr/>
            </a:pPr>
            <a:r>
              <a:rPr lang="ar-MA" sz="3200" kern="0" dirty="0">
                <a:solidFill>
                  <a:srgbClr val="C00000"/>
                </a:solidFill>
                <a:latin typeface="Microsoft Uighur" panose="02000000000000000000" pitchFamily="2" charset="-78"/>
                <a:cs typeface="Microsoft Uighur" panose="02000000000000000000" pitchFamily="2" charset="-78"/>
              </a:rPr>
              <a:t>مُغادَرَةُ ٱلْبَيْتِ.</a:t>
            </a:r>
            <a:endParaRPr kumimoji="0" lang="ar-MA" sz="66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a:endParaRPr>
          </a:p>
        </p:txBody>
      </p:sp>
    </p:spTree>
    <p:extLst>
      <p:ext uri="{BB962C8B-B14F-4D97-AF65-F5344CB8AC3E}">
        <p14:creationId xmlns:p14="http://schemas.microsoft.com/office/powerpoint/2010/main" val="2512719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2125"/>
                            </p:stCondLst>
                            <p:childTnLst>
                              <p:par>
                                <p:cTn id="9" presetID="10" presetClass="entr" presetSubtype="0" fill="hold" nodeType="afterEffect">
                                  <p:stCondLst>
                                    <p:cond delay="0"/>
                                  </p:stCondLst>
                                  <p:iterate type="wd">
                                    <p:tmPct val="65000"/>
                                  </p:iterate>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2073A-7902-F868-BEFF-3A608CB9CBF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65B7C48-C11E-628B-E977-B4835D4C5038}"/>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بمفردكم أجيبوا عن السؤال التالي:</a:t>
            </a:r>
            <a:endParaRPr lang="fr-FR" sz="2400" dirty="0"/>
          </a:p>
        </p:txBody>
      </p:sp>
      <p:pic>
        <p:nvPicPr>
          <p:cNvPr id="6" name="Espace réservé pour une image  19">
            <a:extLst>
              <a:ext uri="{FF2B5EF4-FFF2-40B4-BE49-F238E27FC236}">
                <a16:creationId xmlns:a16="http://schemas.microsoft.com/office/drawing/2014/main" id="{147B43D9-CBA0-5EA1-E128-BCEFEDF6A8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pic>
        <p:nvPicPr>
          <p:cNvPr id="3" name="Image 2">
            <a:extLst>
              <a:ext uri="{FF2B5EF4-FFF2-40B4-BE49-F238E27FC236}">
                <a16:creationId xmlns:a16="http://schemas.microsoft.com/office/drawing/2014/main" id="{3D7BDDB4-53F4-797D-5977-BCD49D12E9C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4" name="Rectangle 3">
            <a:extLst>
              <a:ext uri="{FF2B5EF4-FFF2-40B4-BE49-F238E27FC236}">
                <a16:creationId xmlns:a16="http://schemas.microsoft.com/office/drawing/2014/main" id="{0175FF6C-1DC2-6B16-FFEE-1BB977C46D1D}"/>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8" name="Rectangle 7">
            <a:extLst>
              <a:ext uri="{FF2B5EF4-FFF2-40B4-BE49-F238E27FC236}">
                <a16:creationId xmlns:a16="http://schemas.microsoft.com/office/drawing/2014/main" id="{10D51593-79CA-1A6A-E71F-4DDE3CDE182A}"/>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2</a:t>
            </a:r>
          </a:p>
        </p:txBody>
      </p:sp>
      <p:sp>
        <p:nvSpPr>
          <p:cNvPr id="9" name="Rectangle 8">
            <a:extLst>
              <a:ext uri="{FF2B5EF4-FFF2-40B4-BE49-F238E27FC236}">
                <a16:creationId xmlns:a16="http://schemas.microsoft.com/office/drawing/2014/main" id="{3314E9B9-615A-24B2-2E59-A5E7BD6A0417}"/>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ea typeface="+mn-ea"/>
                <a:cs typeface="Microsoft Uighur" panose="02000000000000000000" pitchFamily="2" charset="-78"/>
              </a:rPr>
              <a:t>قراءة 1</a:t>
            </a:r>
          </a:p>
        </p:txBody>
      </p:sp>
      <p:sp>
        <p:nvSpPr>
          <p:cNvPr id="10" name="Rectangle 9">
            <a:extLst>
              <a:ext uri="{FF2B5EF4-FFF2-40B4-BE49-F238E27FC236}">
                <a16:creationId xmlns:a16="http://schemas.microsoft.com/office/drawing/2014/main" id="{1E9B271E-7AD7-BD4A-83C9-16E922904542}"/>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1" name="Image 10">
            <a:extLst>
              <a:ext uri="{FF2B5EF4-FFF2-40B4-BE49-F238E27FC236}">
                <a16:creationId xmlns:a16="http://schemas.microsoft.com/office/drawing/2014/main" id="{2639F249-5248-9AB7-B8CF-AB52B4DCAFF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2" name="Image 11">
            <a:extLst>
              <a:ext uri="{FF2B5EF4-FFF2-40B4-BE49-F238E27FC236}">
                <a16:creationId xmlns:a16="http://schemas.microsoft.com/office/drawing/2014/main" id="{684B7431-E329-AC77-CD6A-8AEAA160707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3" name="Image 12">
            <a:extLst>
              <a:ext uri="{FF2B5EF4-FFF2-40B4-BE49-F238E27FC236}">
                <a16:creationId xmlns:a16="http://schemas.microsoft.com/office/drawing/2014/main" id="{5ED0E5D5-DA83-17E4-C43F-E6C51F0058F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2" name="Image 1">
            <a:extLst>
              <a:ext uri="{FF2B5EF4-FFF2-40B4-BE49-F238E27FC236}">
                <a16:creationId xmlns:a16="http://schemas.microsoft.com/office/drawing/2014/main" id="{74B21386-41A1-078A-A7F5-14D6BD04EC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78629" y="1621856"/>
            <a:ext cx="3302334" cy="5065324"/>
          </a:xfrm>
          <a:prstGeom prst="rect">
            <a:avLst/>
          </a:prstGeom>
        </p:spPr>
      </p:pic>
      <p:sp>
        <p:nvSpPr>
          <p:cNvPr id="15" name="Rectangle : coins arrondis 14">
            <a:extLst>
              <a:ext uri="{FF2B5EF4-FFF2-40B4-BE49-F238E27FC236}">
                <a16:creationId xmlns:a16="http://schemas.microsoft.com/office/drawing/2014/main" id="{53765985-6765-E2E1-9576-83578B7E6D95}"/>
              </a:ext>
            </a:extLst>
          </p:cNvPr>
          <p:cNvSpPr/>
          <p:nvPr/>
        </p:nvSpPr>
        <p:spPr>
          <a:xfrm>
            <a:off x="3327516" y="5236144"/>
            <a:ext cx="2904097" cy="86585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40713124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9325C-E0BE-29EB-FEC7-2F2A11AB2A13}"/>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FF149695-8333-7960-A776-A460A63255FA}"/>
              </a:ext>
            </a:extLst>
          </p:cNvPr>
          <p:cNvSpPr>
            <a:spLocks noGrp="1"/>
          </p:cNvSpPr>
          <p:nvPr>
            <p:ph type="title"/>
          </p:nvPr>
        </p:nvSpPr>
        <p:spPr>
          <a:xfrm>
            <a:off x="-735980" y="756000"/>
            <a:ext cx="8208353" cy="612000"/>
          </a:xfrm>
        </p:spPr>
        <p:txBody>
          <a:bodyPr>
            <a:noAutofit/>
          </a:bodyPr>
          <a:lstStyle/>
          <a:p>
            <a:pPr marL="0" marR="0" lvl="0" indent="0" defTabSz="6858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أبحث في النص عن السبب أو النتيجة المناسبة لما يلي:</a:t>
            </a:r>
            <a:endParaRPr lang="fr-FR" sz="2400" dirty="0"/>
          </a:p>
        </p:txBody>
      </p:sp>
      <p:pic>
        <p:nvPicPr>
          <p:cNvPr id="1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71091E29-7661-D42C-ED23-3C6ADC7C0A11}"/>
              </a:ext>
            </a:extLst>
          </p:cNvPr>
          <p:cNvPicPr>
            <a:picLocks noChangeAspect="1"/>
          </p:cNvPicPr>
          <p:nvPr/>
        </p:nvPicPr>
        <p:blipFill>
          <a:blip r:embed="rId2"/>
          <a:srcRect/>
          <a:stretch>
            <a:fillRect/>
          </a:stretch>
        </p:blipFill>
        <p:spPr>
          <a:xfrm>
            <a:off x="7906531" y="664118"/>
            <a:ext cx="964934" cy="964934"/>
          </a:xfrm>
          <a:prstGeom prst="ellipse">
            <a:avLst/>
          </a:prstGeom>
        </p:spPr>
      </p:pic>
      <p:pic>
        <p:nvPicPr>
          <p:cNvPr id="2" name="Image 1">
            <a:extLst>
              <a:ext uri="{FF2B5EF4-FFF2-40B4-BE49-F238E27FC236}">
                <a16:creationId xmlns:a16="http://schemas.microsoft.com/office/drawing/2014/main" id="{BD3CB7C5-67CB-E734-2A16-D0B48BCEC20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6744A7BA-E72B-8EC6-FDED-08C76FEC03A9}"/>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4" name="Rectangle 3">
            <a:extLst>
              <a:ext uri="{FF2B5EF4-FFF2-40B4-BE49-F238E27FC236}">
                <a16:creationId xmlns:a16="http://schemas.microsoft.com/office/drawing/2014/main" id="{B5238F29-C521-AF23-F93F-323A2763954F}"/>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2</a:t>
            </a:r>
          </a:p>
        </p:txBody>
      </p:sp>
      <p:sp>
        <p:nvSpPr>
          <p:cNvPr id="5" name="Rectangle 4">
            <a:extLst>
              <a:ext uri="{FF2B5EF4-FFF2-40B4-BE49-F238E27FC236}">
                <a16:creationId xmlns:a16="http://schemas.microsoft.com/office/drawing/2014/main" id="{94298508-58DE-0B4D-78A2-60EED78D3B3E}"/>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ea typeface="+mn-ea"/>
                <a:cs typeface="Microsoft Uighur" panose="02000000000000000000" pitchFamily="2" charset="-78"/>
              </a:rPr>
              <a:t>قراءة 1</a:t>
            </a:r>
          </a:p>
        </p:txBody>
      </p:sp>
      <p:sp>
        <p:nvSpPr>
          <p:cNvPr id="6" name="Rectangle 5">
            <a:extLst>
              <a:ext uri="{FF2B5EF4-FFF2-40B4-BE49-F238E27FC236}">
                <a16:creationId xmlns:a16="http://schemas.microsoft.com/office/drawing/2014/main" id="{5A9C5CAC-7269-1F6E-711E-A4FE8E35C8EB}"/>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9F8D9507-FFD5-45BA-F608-6888B97DADF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9" name="Image 8">
            <a:extLst>
              <a:ext uri="{FF2B5EF4-FFF2-40B4-BE49-F238E27FC236}">
                <a16:creationId xmlns:a16="http://schemas.microsoft.com/office/drawing/2014/main" id="{FE535FC3-0502-A420-8E25-0C7155CE991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0" name="Image 9">
            <a:extLst>
              <a:ext uri="{FF2B5EF4-FFF2-40B4-BE49-F238E27FC236}">
                <a16:creationId xmlns:a16="http://schemas.microsoft.com/office/drawing/2014/main" id="{2D326207-D5D0-FA61-1D9B-5724B97CF94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14" name="Image 13">
            <a:extLst>
              <a:ext uri="{FF2B5EF4-FFF2-40B4-BE49-F238E27FC236}">
                <a16:creationId xmlns:a16="http://schemas.microsoft.com/office/drawing/2014/main" id="{CBBCDF73-D52D-7836-1535-7A4BE7AA3DDE}"/>
              </a:ext>
            </a:extLst>
          </p:cNvPr>
          <p:cNvPicPr>
            <a:picLocks noChangeAspect="1"/>
          </p:cNvPicPr>
          <p:nvPr/>
        </p:nvPicPr>
        <p:blipFill>
          <a:blip r:embed="rId7"/>
          <a:stretch>
            <a:fillRect/>
          </a:stretch>
        </p:blipFill>
        <p:spPr>
          <a:xfrm>
            <a:off x="922604" y="1465333"/>
            <a:ext cx="6569009" cy="693480"/>
          </a:xfrm>
          <a:prstGeom prst="rect">
            <a:avLst/>
          </a:prstGeom>
        </p:spPr>
      </p:pic>
      <p:pic>
        <p:nvPicPr>
          <p:cNvPr id="16" name="Image 15">
            <a:extLst>
              <a:ext uri="{FF2B5EF4-FFF2-40B4-BE49-F238E27FC236}">
                <a16:creationId xmlns:a16="http://schemas.microsoft.com/office/drawing/2014/main" id="{72904075-0D41-57D3-D21E-A99A2FDFADFB}"/>
              </a:ext>
            </a:extLst>
          </p:cNvPr>
          <p:cNvPicPr>
            <a:picLocks noChangeAspect="1"/>
          </p:cNvPicPr>
          <p:nvPr/>
        </p:nvPicPr>
        <p:blipFill>
          <a:blip r:embed="rId8"/>
          <a:stretch>
            <a:fillRect/>
          </a:stretch>
        </p:blipFill>
        <p:spPr>
          <a:xfrm>
            <a:off x="423746" y="2645496"/>
            <a:ext cx="8355362" cy="3353860"/>
          </a:xfrm>
          <a:prstGeom prst="rect">
            <a:avLst/>
          </a:prstGeom>
        </p:spPr>
      </p:pic>
    </p:spTree>
    <p:extLst>
      <p:ext uri="{BB962C8B-B14F-4D97-AF65-F5344CB8AC3E}">
        <p14:creationId xmlns:p14="http://schemas.microsoft.com/office/powerpoint/2010/main" val="774301084"/>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55CDD-C795-DF74-2438-6D61AF4D68C2}"/>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1D15FD26-0F62-03D8-8DC2-ED9FF2D692D8}"/>
              </a:ext>
            </a:extLst>
          </p:cNvPr>
          <p:cNvSpPr>
            <a:spLocks noGrp="1"/>
          </p:cNvSpPr>
          <p:nvPr>
            <p:ph type="title"/>
          </p:nvPr>
        </p:nvSpPr>
        <p:spPr>
          <a:xfrm>
            <a:off x="-735980" y="756000"/>
            <a:ext cx="8208353" cy="612000"/>
          </a:xfrm>
        </p:spPr>
        <p:txBody>
          <a:bodyPr>
            <a:noAutofit/>
          </a:bodyPr>
          <a:lstStyle/>
          <a:p>
            <a:pPr marL="0" marR="0" lvl="0" indent="0" defTabSz="6858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a:t>
            </a:r>
            <a:endParaRPr lang="fr-FR" sz="2400" dirty="0"/>
          </a:p>
        </p:txBody>
      </p:sp>
      <p:pic>
        <p:nvPicPr>
          <p:cNvPr id="1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927BCB72-8A2C-21A6-84F3-A31633C94603}"/>
              </a:ext>
            </a:extLst>
          </p:cNvPr>
          <p:cNvPicPr>
            <a:picLocks noChangeAspect="1"/>
          </p:cNvPicPr>
          <p:nvPr/>
        </p:nvPicPr>
        <p:blipFill>
          <a:blip r:embed="rId2"/>
          <a:srcRect/>
          <a:stretch>
            <a:fillRect/>
          </a:stretch>
        </p:blipFill>
        <p:spPr>
          <a:xfrm>
            <a:off x="7906531" y="664118"/>
            <a:ext cx="964934" cy="964934"/>
          </a:xfrm>
          <a:prstGeom prst="ellipse">
            <a:avLst/>
          </a:prstGeom>
        </p:spPr>
      </p:pic>
      <p:pic>
        <p:nvPicPr>
          <p:cNvPr id="2" name="Image 1">
            <a:extLst>
              <a:ext uri="{FF2B5EF4-FFF2-40B4-BE49-F238E27FC236}">
                <a16:creationId xmlns:a16="http://schemas.microsoft.com/office/drawing/2014/main" id="{8AF3C8D8-6BCF-8D32-D882-9429DC75D3C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7DB16434-6E88-B3CF-AF67-52DA88A05EF9}"/>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4" name="Rectangle 3">
            <a:extLst>
              <a:ext uri="{FF2B5EF4-FFF2-40B4-BE49-F238E27FC236}">
                <a16:creationId xmlns:a16="http://schemas.microsoft.com/office/drawing/2014/main" id="{28A14E4B-CEB5-E4F2-4B08-D96E461C93FC}"/>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2</a:t>
            </a:r>
          </a:p>
        </p:txBody>
      </p:sp>
      <p:sp>
        <p:nvSpPr>
          <p:cNvPr id="5" name="Rectangle 4">
            <a:extLst>
              <a:ext uri="{FF2B5EF4-FFF2-40B4-BE49-F238E27FC236}">
                <a16:creationId xmlns:a16="http://schemas.microsoft.com/office/drawing/2014/main" id="{80D1ED3C-5A92-E113-1609-4614E817D231}"/>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ea typeface="+mn-ea"/>
                <a:cs typeface="Microsoft Uighur" panose="02000000000000000000" pitchFamily="2" charset="-78"/>
              </a:rPr>
              <a:t>قراءة 1</a:t>
            </a:r>
          </a:p>
        </p:txBody>
      </p:sp>
      <p:sp>
        <p:nvSpPr>
          <p:cNvPr id="6" name="Rectangle 5">
            <a:extLst>
              <a:ext uri="{FF2B5EF4-FFF2-40B4-BE49-F238E27FC236}">
                <a16:creationId xmlns:a16="http://schemas.microsoft.com/office/drawing/2014/main" id="{37E9A176-249B-0A9E-4FDC-1680B4B433EF}"/>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CBBDFC63-EB4D-EBFE-A1C8-6B418B84978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9" name="Image 8">
            <a:extLst>
              <a:ext uri="{FF2B5EF4-FFF2-40B4-BE49-F238E27FC236}">
                <a16:creationId xmlns:a16="http://schemas.microsoft.com/office/drawing/2014/main" id="{C4734DB6-2AA3-EB36-25B2-457C78EC8EC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0" name="Image 9">
            <a:extLst>
              <a:ext uri="{FF2B5EF4-FFF2-40B4-BE49-F238E27FC236}">
                <a16:creationId xmlns:a16="http://schemas.microsoft.com/office/drawing/2014/main" id="{EEBEB991-7D32-5DDE-7D6B-6A0EC726158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14" name="Image 13">
            <a:extLst>
              <a:ext uri="{FF2B5EF4-FFF2-40B4-BE49-F238E27FC236}">
                <a16:creationId xmlns:a16="http://schemas.microsoft.com/office/drawing/2014/main" id="{E57C8D73-7664-F82C-072A-203CC5C57788}"/>
              </a:ext>
            </a:extLst>
          </p:cNvPr>
          <p:cNvPicPr>
            <a:picLocks noChangeAspect="1"/>
          </p:cNvPicPr>
          <p:nvPr/>
        </p:nvPicPr>
        <p:blipFill>
          <a:blip r:embed="rId7"/>
          <a:stretch>
            <a:fillRect/>
          </a:stretch>
        </p:blipFill>
        <p:spPr>
          <a:xfrm>
            <a:off x="922604" y="1465333"/>
            <a:ext cx="6569009" cy="693480"/>
          </a:xfrm>
          <a:prstGeom prst="rect">
            <a:avLst/>
          </a:prstGeom>
        </p:spPr>
      </p:pic>
      <p:pic>
        <p:nvPicPr>
          <p:cNvPr id="17" name="Image 16">
            <a:extLst>
              <a:ext uri="{FF2B5EF4-FFF2-40B4-BE49-F238E27FC236}">
                <a16:creationId xmlns:a16="http://schemas.microsoft.com/office/drawing/2014/main" id="{A3FEBF2D-A34F-4B68-C7BB-B7F7FDF13503}"/>
              </a:ext>
            </a:extLst>
          </p:cNvPr>
          <p:cNvPicPr>
            <a:picLocks noChangeAspect="1"/>
          </p:cNvPicPr>
          <p:nvPr/>
        </p:nvPicPr>
        <p:blipFill>
          <a:blip r:embed="rId8"/>
          <a:stretch>
            <a:fillRect/>
          </a:stretch>
        </p:blipFill>
        <p:spPr>
          <a:xfrm>
            <a:off x="423746" y="2645496"/>
            <a:ext cx="8355362" cy="3353860"/>
          </a:xfrm>
          <a:prstGeom prst="rect">
            <a:avLst/>
          </a:prstGeom>
        </p:spPr>
      </p:pic>
      <p:sp>
        <p:nvSpPr>
          <p:cNvPr id="11" name="Rectangle : coins arrondis 10">
            <a:extLst>
              <a:ext uri="{FF2B5EF4-FFF2-40B4-BE49-F238E27FC236}">
                <a16:creationId xmlns:a16="http://schemas.microsoft.com/office/drawing/2014/main" id="{3A89B10F-D6C7-B384-222D-0B5316D1334D}"/>
              </a:ext>
            </a:extLst>
          </p:cNvPr>
          <p:cNvSpPr/>
          <p:nvPr/>
        </p:nvSpPr>
        <p:spPr>
          <a:xfrm>
            <a:off x="4483076" y="3564607"/>
            <a:ext cx="4315141" cy="678587"/>
          </a:xfrm>
          <a:prstGeom prst="roundRect">
            <a:avLst>
              <a:gd name="adj" fmla="val 0"/>
            </a:avLst>
          </a:prstGeom>
          <a:noFill/>
          <a:ln w="12700" cap="flat" cmpd="sng" algn="ctr">
            <a:noFill/>
            <a:prstDash val="solid"/>
            <a:miter lim="800000"/>
          </a:ln>
          <a:effectLst/>
        </p:spPr>
        <p:txBody>
          <a:bodyPr rtlCol="0" anchor="ctr"/>
          <a:lstStyle/>
          <a:p>
            <a:pPr lvl="0" algn="ctr" defTabSz="914400" rtl="1">
              <a:defRPr/>
            </a:pPr>
            <a:r>
              <a:rPr lang="ar-MA" sz="3600" b="1" kern="0" dirty="0">
                <a:solidFill>
                  <a:srgbClr val="C00000"/>
                </a:solidFill>
                <a:latin typeface="Microsoft Uighur" panose="02000000000000000000" pitchFamily="2" charset="-78"/>
                <a:cs typeface="Microsoft Uighur" panose="02000000000000000000" pitchFamily="2" charset="-78"/>
              </a:rPr>
              <a:t>فُقْدانُ ٱلطِّفْلِ لِوالِدَيْهِ وَتَشْرُّدُهُ وَحيداً.</a:t>
            </a:r>
            <a:endParaRPr kumimoji="0" lang="fr-FR" sz="2400" b="1" i="0" u="none" strike="noStrike" kern="0" cap="none" spc="0" normalizeH="0" baseline="0" noProof="0" dirty="0">
              <a:ln>
                <a:noFill/>
              </a:ln>
              <a:solidFill>
                <a:srgbClr val="C00000"/>
              </a:solidFill>
              <a:effectLst/>
              <a:highlight>
                <a:srgbClr val="FFFF00"/>
              </a:highlight>
              <a:uLnTx/>
              <a:uFillTx/>
              <a:latin typeface="Microsoft Uighur" panose="02000000000000000000" pitchFamily="2" charset="-78"/>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2A4AA131-75F3-49E8-BE4E-BC019C3F27FE}"/>
              </a:ext>
            </a:extLst>
          </p:cNvPr>
          <p:cNvSpPr/>
          <p:nvPr/>
        </p:nvSpPr>
        <p:spPr>
          <a:xfrm>
            <a:off x="702527" y="4442687"/>
            <a:ext cx="3898900" cy="678587"/>
          </a:xfrm>
          <a:prstGeom prst="roundRect">
            <a:avLst>
              <a:gd name="adj" fmla="val 0"/>
            </a:avLst>
          </a:prstGeom>
          <a:noFill/>
          <a:ln w="12700" cap="flat" cmpd="sng" algn="ctr">
            <a:noFill/>
            <a:prstDash val="solid"/>
            <a:miter lim="800000"/>
          </a:ln>
          <a:effectLst/>
        </p:spPr>
        <p:txBody>
          <a:bodyPr rtlCol="0" anchor="ctr"/>
          <a:lstStyle/>
          <a:p>
            <a:pPr lvl="0" algn="r" defTabSz="914400" rtl="1">
              <a:defRPr/>
            </a:pPr>
            <a:r>
              <a:rPr lang="ar-MA" sz="3600" b="1" kern="0" dirty="0">
                <a:solidFill>
                  <a:srgbClr val="C00000"/>
                </a:solidFill>
                <a:latin typeface="Microsoft Uighur" panose="02000000000000000000" pitchFamily="2" charset="-78"/>
                <a:cs typeface="Microsoft Uighur" panose="02000000000000000000" pitchFamily="2" charset="-78"/>
              </a:rPr>
              <a:t>بَثَّتْ في قَلْبِ ٱلصَّبِيِّ شُحْنَةٌ مِنَ </a:t>
            </a:r>
            <a:r>
              <a:rPr lang="ar-MA" sz="3600" b="1" kern="0" dirty="0" err="1">
                <a:solidFill>
                  <a:srgbClr val="C00000"/>
                </a:solidFill>
                <a:latin typeface="Microsoft Uighur" panose="02000000000000000000" pitchFamily="2" charset="-78"/>
                <a:cs typeface="Microsoft Uighur" panose="02000000000000000000" pitchFamily="2" charset="-78"/>
              </a:rPr>
              <a:t>ٱلدِّفْءِ</a:t>
            </a:r>
            <a:r>
              <a:rPr lang="ar-MA" sz="3600" b="1" kern="0" dirty="0">
                <a:solidFill>
                  <a:srgbClr val="C00000"/>
                </a:solidFill>
                <a:latin typeface="Microsoft Uighur" panose="02000000000000000000" pitchFamily="2" charset="-78"/>
                <a:cs typeface="Microsoft Uighur" panose="02000000000000000000" pitchFamily="2" charset="-78"/>
              </a:rPr>
              <a:t> </a:t>
            </a:r>
            <a:r>
              <a:rPr lang="ar-MA" sz="3600" b="1" kern="0" dirty="0" err="1">
                <a:solidFill>
                  <a:srgbClr val="C00000"/>
                </a:solidFill>
                <a:latin typeface="Microsoft Uighur" panose="02000000000000000000" pitchFamily="2" charset="-78"/>
                <a:cs typeface="Microsoft Uighur" panose="02000000000000000000" pitchFamily="2" charset="-78"/>
              </a:rPr>
              <a:t>وَٱلطُّمَأْنينَةِ</a:t>
            </a:r>
            <a:r>
              <a:rPr lang="ar-MA" sz="3600" b="1" kern="0" dirty="0">
                <a:solidFill>
                  <a:srgbClr val="C00000"/>
                </a:solidFill>
                <a:latin typeface="Microsoft Uighur" panose="02000000000000000000" pitchFamily="2" charset="-78"/>
                <a:cs typeface="Microsoft Uighur" panose="02000000000000000000" pitchFamily="2" charset="-78"/>
              </a:rPr>
              <a:t>.</a:t>
            </a:r>
            <a:endParaRPr kumimoji="0" lang="fr-FR" sz="2400" b="1" i="0" u="none" strike="noStrike" kern="0" cap="none" spc="0" normalizeH="0" baseline="0" noProof="0" dirty="0">
              <a:ln>
                <a:noFill/>
              </a:ln>
              <a:solidFill>
                <a:srgbClr val="C00000"/>
              </a:solidFill>
              <a:effectLst/>
              <a:highlight>
                <a:srgbClr val="FFFF00"/>
              </a:highlight>
              <a:uLnTx/>
              <a:uFillTx/>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6533546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0000"/>
                                  </p:iterate>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wd">
                                    <p:tmPct val="60000"/>
                                  </p:iterate>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10DA7-6DB5-5436-970B-69BF13522BDA}"/>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03A60525-F23B-9406-5DFD-68CEF18CEDDB}"/>
              </a:ext>
            </a:extLst>
          </p:cNvPr>
          <p:cNvSpPr>
            <a:spLocks noGrp="1"/>
          </p:cNvSpPr>
          <p:nvPr>
            <p:ph type="title"/>
          </p:nvPr>
        </p:nvSpPr>
        <p:spPr>
          <a:xfrm>
            <a:off x="1115122" y="756000"/>
            <a:ext cx="6357251" cy="612000"/>
          </a:xfrm>
        </p:spPr>
        <p:txBody>
          <a:bodyPr>
            <a:noAutofit/>
          </a:bodyPr>
          <a:lstStyle/>
          <a:p>
            <a:pPr marL="0" marR="0" lvl="0" indent="0" defTabSz="6858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اُذْكُرْ بَعْضَ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ٱلنَّتائِجِ</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ٱلْأُخْرى</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لِظاهِرَةِ التَّشَرُّدِ في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ٱلشَّوارِعِ</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p>
        </p:txBody>
      </p:sp>
      <p:pic>
        <p:nvPicPr>
          <p:cNvPr id="2" name="Image 1">
            <a:extLst>
              <a:ext uri="{FF2B5EF4-FFF2-40B4-BE49-F238E27FC236}">
                <a16:creationId xmlns:a16="http://schemas.microsoft.com/office/drawing/2014/main" id="{E8512AB9-169C-2D4A-D7EB-B48A389DAEA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57C76505-EE81-DEAA-15AC-D3714116E9F5}"/>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4" name="Rectangle 3">
            <a:extLst>
              <a:ext uri="{FF2B5EF4-FFF2-40B4-BE49-F238E27FC236}">
                <a16:creationId xmlns:a16="http://schemas.microsoft.com/office/drawing/2014/main" id="{C3FF3C01-65C2-6BFE-56F7-FEC5FAAD1CD3}"/>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2</a:t>
            </a:r>
          </a:p>
        </p:txBody>
      </p:sp>
      <p:sp>
        <p:nvSpPr>
          <p:cNvPr id="5" name="Rectangle 4">
            <a:extLst>
              <a:ext uri="{FF2B5EF4-FFF2-40B4-BE49-F238E27FC236}">
                <a16:creationId xmlns:a16="http://schemas.microsoft.com/office/drawing/2014/main" id="{4FD3E4B8-3C3D-C3D3-07F6-CE00CC718456}"/>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ea typeface="+mn-ea"/>
                <a:cs typeface="Microsoft Uighur" panose="02000000000000000000" pitchFamily="2" charset="-78"/>
              </a:rPr>
              <a:t>قراءة 1</a:t>
            </a:r>
          </a:p>
        </p:txBody>
      </p:sp>
      <p:sp>
        <p:nvSpPr>
          <p:cNvPr id="6" name="Rectangle 5">
            <a:extLst>
              <a:ext uri="{FF2B5EF4-FFF2-40B4-BE49-F238E27FC236}">
                <a16:creationId xmlns:a16="http://schemas.microsoft.com/office/drawing/2014/main" id="{53133604-FC52-36CE-FB4E-984B9C7296A2}"/>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32B0575C-1806-6C26-FBE1-231AFF3868D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9" name="Image 8">
            <a:extLst>
              <a:ext uri="{FF2B5EF4-FFF2-40B4-BE49-F238E27FC236}">
                <a16:creationId xmlns:a16="http://schemas.microsoft.com/office/drawing/2014/main" id="{96ECB2F9-D018-90BE-F680-6BF83703299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0" name="Image 9">
            <a:extLst>
              <a:ext uri="{FF2B5EF4-FFF2-40B4-BE49-F238E27FC236}">
                <a16:creationId xmlns:a16="http://schemas.microsoft.com/office/drawing/2014/main" id="{538D2186-56BB-05CB-C78C-4543FFBF970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12" name="Image 11">
            <a:extLst>
              <a:ext uri="{FF2B5EF4-FFF2-40B4-BE49-F238E27FC236}">
                <a16:creationId xmlns:a16="http://schemas.microsoft.com/office/drawing/2014/main" id="{79394554-74B9-6FAE-9C00-2B609E5278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3463" y="602165"/>
            <a:ext cx="1042485" cy="1042485"/>
          </a:xfrm>
          <a:prstGeom prst="rect">
            <a:avLst/>
          </a:prstGeom>
        </p:spPr>
      </p:pic>
      <p:pic>
        <p:nvPicPr>
          <p:cNvPr id="15" name="Image 14">
            <a:extLst>
              <a:ext uri="{FF2B5EF4-FFF2-40B4-BE49-F238E27FC236}">
                <a16:creationId xmlns:a16="http://schemas.microsoft.com/office/drawing/2014/main" id="{9980D72F-1BC7-03C4-7273-11E19F7C52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76087" y="1750399"/>
            <a:ext cx="4391825" cy="4391825"/>
          </a:xfrm>
          <a:prstGeom prst="rect">
            <a:avLst/>
          </a:prstGeom>
        </p:spPr>
      </p:pic>
    </p:spTree>
    <p:extLst>
      <p:ext uri="{BB962C8B-B14F-4D97-AF65-F5344CB8AC3E}">
        <p14:creationId xmlns:p14="http://schemas.microsoft.com/office/powerpoint/2010/main" val="3866565000"/>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3657B-9D3A-7BF0-1469-25471E697868}"/>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A94B143A-3FE4-0280-859D-2D0BDAF8E633}"/>
              </a:ext>
            </a:extLst>
          </p:cNvPr>
          <p:cNvSpPr>
            <a:spLocks noGrp="1"/>
          </p:cNvSpPr>
          <p:nvPr>
            <p:ph type="title"/>
          </p:nvPr>
        </p:nvSpPr>
        <p:spPr>
          <a:xfrm>
            <a:off x="1115122" y="756000"/>
            <a:ext cx="6357251" cy="612000"/>
          </a:xfrm>
        </p:spPr>
        <p:txBody>
          <a:bodyPr>
            <a:noAutofit/>
          </a:bodyPr>
          <a:lstStyle/>
          <a:p>
            <a:pPr marL="0" marR="0" lvl="0" indent="0" defTabSz="6858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يتقاسم معنا إجابته؟ </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لا يعرض الأستاذ الإجابة النموذجية إلا من بعد الاطلاع على إجابات المتعلمين.</a:t>
            </a:r>
            <a:endParaRPr lang="fr-FR" sz="2400" i="1" dirty="0"/>
          </a:p>
        </p:txBody>
      </p:sp>
      <p:pic>
        <p:nvPicPr>
          <p:cNvPr id="2" name="Image 1">
            <a:extLst>
              <a:ext uri="{FF2B5EF4-FFF2-40B4-BE49-F238E27FC236}">
                <a16:creationId xmlns:a16="http://schemas.microsoft.com/office/drawing/2014/main" id="{82DFFF62-0CBB-92AD-972F-9C4D4CA2B8B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AAC27260-24B0-AB7D-2AD3-7E315AA70326}"/>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4" name="Rectangle 3">
            <a:extLst>
              <a:ext uri="{FF2B5EF4-FFF2-40B4-BE49-F238E27FC236}">
                <a16:creationId xmlns:a16="http://schemas.microsoft.com/office/drawing/2014/main" id="{94B12614-F95E-FD6B-FDC6-C3BA6714CFCB}"/>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2</a:t>
            </a:r>
          </a:p>
        </p:txBody>
      </p:sp>
      <p:sp>
        <p:nvSpPr>
          <p:cNvPr id="5" name="Rectangle 4">
            <a:extLst>
              <a:ext uri="{FF2B5EF4-FFF2-40B4-BE49-F238E27FC236}">
                <a16:creationId xmlns:a16="http://schemas.microsoft.com/office/drawing/2014/main" id="{A3657D7D-4B77-69F8-4BDC-82072F33B646}"/>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ea typeface="+mn-ea"/>
                <a:cs typeface="Microsoft Uighur" panose="02000000000000000000" pitchFamily="2" charset="-78"/>
              </a:rPr>
              <a:t>قراءة 1</a:t>
            </a:r>
          </a:p>
        </p:txBody>
      </p:sp>
      <p:sp>
        <p:nvSpPr>
          <p:cNvPr id="6" name="Rectangle 5">
            <a:extLst>
              <a:ext uri="{FF2B5EF4-FFF2-40B4-BE49-F238E27FC236}">
                <a16:creationId xmlns:a16="http://schemas.microsoft.com/office/drawing/2014/main" id="{CF8658C2-6EF4-96D3-3021-B4CFF004EC35}"/>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159D320A-CC40-F36D-BF4E-6899CD845C1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9" name="Image 8">
            <a:extLst>
              <a:ext uri="{FF2B5EF4-FFF2-40B4-BE49-F238E27FC236}">
                <a16:creationId xmlns:a16="http://schemas.microsoft.com/office/drawing/2014/main" id="{16D40D86-6AA3-CFEB-0288-564E22BEA4F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0" name="Image 9">
            <a:extLst>
              <a:ext uri="{FF2B5EF4-FFF2-40B4-BE49-F238E27FC236}">
                <a16:creationId xmlns:a16="http://schemas.microsoft.com/office/drawing/2014/main" id="{CA6A259A-A80A-353C-A32B-3D0363328EA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12" name="Image 11">
            <a:extLst>
              <a:ext uri="{FF2B5EF4-FFF2-40B4-BE49-F238E27FC236}">
                <a16:creationId xmlns:a16="http://schemas.microsoft.com/office/drawing/2014/main" id="{528C37B8-6DD4-572F-CB09-1A514C0332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3463" y="602165"/>
            <a:ext cx="1042485" cy="1042485"/>
          </a:xfrm>
          <a:prstGeom prst="rect">
            <a:avLst/>
          </a:prstGeom>
        </p:spPr>
      </p:pic>
      <p:sp>
        <p:nvSpPr>
          <p:cNvPr id="11" name="Rectangle : coins arrondis 10">
            <a:extLst>
              <a:ext uri="{FF2B5EF4-FFF2-40B4-BE49-F238E27FC236}">
                <a16:creationId xmlns:a16="http://schemas.microsoft.com/office/drawing/2014/main" id="{96C63DA8-E564-306A-3576-1B430EE0CC48}"/>
              </a:ext>
            </a:extLst>
          </p:cNvPr>
          <p:cNvSpPr/>
          <p:nvPr/>
        </p:nvSpPr>
        <p:spPr>
          <a:xfrm>
            <a:off x="1535035" y="3535755"/>
            <a:ext cx="6095612" cy="678587"/>
          </a:xfrm>
          <a:prstGeom prst="roundRect">
            <a:avLst>
              <a:gd name="adj" fmla="val 0"/>
            </a:avLst>
          </a:prstGeom>
          <a:noFill/>
          <a:ln w="12700" cap="flat" cmpd="sng" algn="ctr">
            <a:noFill/>
            <a:prstDash val="solid"/>
            <a:miter lim="800000"/>
          </a:ln>
          <a:effectLst/>
        </p:spPr>
        <p:txBody>
          <a:bodyPr rtlCol="0" anchor="ctr"/>
          <a:lstStyle/>
          <a:p>
            <a:pPr lvl="0" algn="r" defTabSz="914400" rtl="1">
              <a:defRPr/>
            </a:pPr>
            <a:r>
              <a:rPr lang="ar-MA" sz="4400" b="1" kern="0" dirty="0">
                <a:latin typeface="Microsoft Uighur" panose="02000000000000000000" pitchFamily="2" charset="-78"/>
                <a:cs typeface="Microsoft Uighur" panose="02000000000000000000" pitchFamily="2" charset="-78"/>
              </a:rPr>
              <a:t>عَلى صَعيدِ ٱلطِّفْلِ نَفْسِهِ:</a:t>
            </a:r>
          </a:p>
          <a:p>
            <a:pPr marL="571500" lvl="0" indent="-571500" algn="r" defTabSz="914400" rtl="1">
              <a:buFont typeface="Arial" panose="020B0604020202020204" pitchFamily="34" charset="0"/>
              <a:buChar char="•"/>
              <a:defRPr/>
            </a:pPr>
            <a:r>
              <a:rPr lang="ar-MA" sz="3600" b="1" kern="0" dirty="0">
                <a:solidFill>
                  <a:srgbClr val="C00000"/>
                </a:solidFill>
                <a:latin typeface="Microsoft Uighur" panose="02000000000000000000" pitchFamily="2" charset="-78"/>
                <a:cs typeface="Microsoft Uighur" panose="02000000000000000000" pitchFamily="2" charset="-78"/>
              </a:rPr>
              <a:t>اِنْقِطاعُهُ عَنِ ٱلدِّراسَةِ وَحِرْمانُهُ مِنْ حَقِّهِ في </a:t>
            </a:r>
            <a:r>
              <a:rPr lang="ar-MA" sz="3600" b="1" kern="0" dirty="0" err="1">
                <a:solidFill>
                  <a:srgbClr val="C00000"/>
                </a:solidFill>
                <a:latin typeface="Microsoft Uighur" panose="02000000000000000000" pitchFamily="2" charset="-78"/>
                <a:cs typeface="Microsoft Uighur" panose="02000000000000000000" pitchFamily="2" charset="-78"/>
              </a:rPr>
              <a:t>ٱلتَّعْليمِ</a:t>
            </a:r>
            <a:r>
              <a:rPr lang="ar-MA" sz="3600" b="1" kern="0" dirty="0">
                <a:solidFill>
                  <a:srgbClr val="C00000"/>
                </a:solidFill>
                <a:latin typeface="Microsoft Uighur" panose="02000000000000000000" pitchFamily="2" charset="-78"/>
                <a:cs typeface="Microsoft Uighur" panose="02000000000000000000" pitchFamily="2" charset="-78"/>
              </a:rPr>
              <a:t>.</a:t>
            </a:r>
          </a:p>
          <a:p>
            <a:pPr marL="571500" lvl="0" indent="-571500" algn="r" defTabSz="914400" rtl="1">
              <a:buFont typeface="Arial" panose="020B0604020202020204" pitchFamily="34" charset="0"/>
              <a:buChar char="•"/>
              <a:defRPr/>
            </a:pPr>
            <a:r>
              <a:rPr lang="ar-MA" sz="3600" b="1" kern="0" dirty="0">
                <a:solidFill>
                  <a:srgbClr val="C00000"/>
                </a:solidFill>
                <a:latin typeface="Microsoft Uighur" panose="02000000000000000000" pitchFamily="2" charset="-78"/>
                <a:cs typeface="Microsoft Uighur" panose="02000000000000000000" pitchFamily="2" charset="-78"/>
              </a:rPr>
              <a:t>تَعَرُّضُهُ لِلْجوعِ </a:t>
            </a:r>
            <a:r>
              <a:rPr lang="ar-MA" sz="3600" b="1" kern="0" dirty="0" err="1">
                <a:solidFill>
                  <a:srgbClr val="C00000"/>
                </a:solidFill>
                <a:latin typeface="Microsoft Uighur" panose="02000000000000000000" pitchFamily="2" charset="-78"/>
                <a:cs typeface="Microsoft Uighur" panose="02000000000000000000" pitchFamily="2" charset="-78"/>
              </a:rPr>
              <a:t>وَٱلْعَطَشِ</a:t>
            </a:r>
            <a:r>
              <a:rPr lang="ar-MA" sz="3600" b="1" kern="0" dirty="0">
                <a:solidFill>
                  <a:srgbClr val="C00000"/>
                </a:solidFill>
                <a:latin typeface="Microsoft Uighur" panose="02000000000000000000" pitchFamily="2" charset="-78"/>
                <a:cs typeface="Microsoft Uighur" panose="02000000000000000000" pitchFamily="2" charset="-78"/>
              </a:rPr>
              <a:t> وَٱلْبَرْدِ.</a:t>
            </a:r>
          </a:p>
          <a:p>
            <a:pPr marL="571500" lvl="0" indent="-571500" algn="r" defTabSz="914400" rtl="1">
              <a:buFont typeface="Arial" panose="020B0604020202020204" pitchFamily="34" charset="0"/>
              <a:buChar char="•"/>
              <a:defRPr/>
            </a:pPr>
            <a:r>
              <a:rPr lang="ar-MA" sz="3600" b="1" kern="0" dirty="0">
                <a:solidFill>
                  <a:srgbClr val="C00000"/>
                </a:solidFill>
                <a:latin typeface="Microsoft Uighur" panose="02000000000000000000" pitchFamily="2" charset="-78"/>
                <a:cs typeface="Microsoft Uighur" panose="02000000000000000000" pitchFamily="2" charset="-78"/>
              </a:rPr>
              <a:t>ضَعْفُ صِحَّتِهِ </a:t>
            </a:r>
            <a:r>
              <a:rPr lang="ar-MA" sz="3600" b="1" kern="0" dirty="0" err="1">
                <a:solidFill>
                  <a:srgbClr val="C00000"/>
                </a:solidFill>
                <a:latin typeface="Microsoft Uighur" panose="02000000000000000000" pitchFamily="2" charset="-78"/>
                <a:cs typeface="Microsoft Uighur" panose="02000000000000000000" pitchFamily="2" charset="-78"/>
              </a:rPr>
              <a:t>ٱلْجِسْدِيَّةِ</a:t>
            </a:r>
            <a:r>
              <a:rPr lang="ar-MA" sz="3600" b="1" kern="0" dirty="0">
                <a:solidFill>
                  <a:srgbClr val="C00000"/>
                </a:solidFill>
                <a:latin typeface="Microsoft Uighur" panose="02000000000000000000" pitchFamily="2" charset="-78"/>
                <a:cs typeface="Microsoft Uighur" panose="02000000000000000000" pitchFamily="2" charset="-78"/>
              </a:rPr>
              <a:t> لِعَدَمِ حُصولِهِ عَلى </a:t>
            </a:r>
            <a:r>
              <a:rPr lang="ar-MA" sz="3600" b="1" kern="0" dirty="0" err="1">
                <a:solidFill>
                  <a:srgbClr val="C00000"/>
                </a:solidFill>
                <a:latin typeface="Microsoft Uighur" panose="02000000000000000000" pitchFamily="2" charset="-78"/>
                <a:cs typeface="Microsoft Uighur" panose="02000000000000000000" pitchFamily="2" charset="-78"/>
              </a:rPr>
              <a:t>ٱلرِّعايَةِ</a:t>
            </a:r>
            <a:r>
              <a:rPr lang="ar-MA" sz="3600" b="1" kern="0" dirty="0">
                <a:solidFill>
                  <a:srgbClr val="C00000"/>
                </a:solidFill>
                <a:latin typeface="Microsoft Uighur" panose="02000000000000000000" pitchFamily="2" charset="-78"/>
                <a:cs typeface="Microsoft Uighur" panose="02000000000000000000" pitchFamily="2" charset="-78"/>
              </a:rPr>
              <a:t> </a:t>
            </a:r>
            <a:r>
              <a:rPr lang="ar-MA" sz="3600" b="1" kern="0" dirty="0" err="1">
                <a:solidFill>
                  <a:srgbClr val="C00000"/>
                </a:solidFill>
                <a:latin typeface="Microsoft Uighur" panose="02000000000000000000" pitchFamily="2" charset="-78"/>
                <a:cs typeface="Microsoft Uighur" panose="02000000000000000000" pitchFamily="2" charset="-78"/>
              </a:rPr>
              <a:t>ٱلطِّبِّيَّةِ</a:t>
            </a:r>
            <a:r>
              <a:rPr lang="ar-MA" sz="3600" b="1" kern="0" dirty="0">
                <a:solidFill>
                  <a:srgbClr val="C00000"/>
                </a:solidFill>
                <a:latin typeface="Microsoft Uighur" panose="02000000000000000000" pitchFamily="2" charset="-78"/>
                <a:cs typeface="Microsoft Uighur" panose="02000000000000000000" pitchFamily="2" charset="-78"/>
              </a:rPr>
              <a:t>.</a:t>
            </a:r>
          </a:p>
          <a:p>
            <a:pPr marL="571500" lvl="0" indent="-571500" algn="r" defTabSz="914400" rtl="1">
              <a:buFont typeface="Arial" panose="020B0604020202020204" pitchFamily="34" charset="0"/>
              <a:buChar char="•"/>
              <a:defRPr/>
            </a:pPr>
            <a:r>
              <a:rPr lang="ar-MA" sz="3600" b="1" kern="0" dirty="0">
                <a:solidFill>
                  <a:srgbClr val="C00000"/>
                </a:solidFill>
                <a:latin typeface="Microsoft Uighur" panose="02000000000000000000" pitchFamily="2" charset="-78"/>
                <a:cs typeface="Microsoft Uighur" panose="02000000000000000000" pitchFamily="2" charset="-78"/>
              </a:rPr>
              <a:t>تَأَثُّرُ صِحَّتِهِ </a:t>
            </a:r>
            <a:r>
              <a:rPr lang="ar-MA" sz="3600" b="1" kern="0" dirty="0" err="1">
                <a:solidFill>
                  <a:srgbClr val="C00000"/>
                </a:solidFill>
                <a:latin typeface="Microsoft Uighur" panose="02000000000000000000" pitchFamily="2" charset="-78"/>
                <a:cs typeface="Microsoft Uighur" panose="02000000000000000000" pitchFamily="2" charset="-78"/>
              </a:rPr>
              <a:t>ٱلنَّفْسِيَّةِ</a:t>
            </a:r>
            <a:r>
              <a:rPr lang="ar-MA" sz="3600" b="1" kern="0" dirty="0">
                <a:solidFill>
                  <a:srgbClr val="C00000"/>
                </a:solidFill>
                <a:latin typeface="Microsoft Uighur" panose="02000000000000000000" pitchFamily="2" charset="-78"/>
                <a:cs typeface="Microsoft Uighur" panose="02000000000000000000" pitchFamily="2" charset="-78"/>
              </a:rPr>
              <a:t> </a:t>
            </a:r>
            <a:r>
              <a:rPr lang="ar-MA" sz="3600" b="1" kern="0" dirty="0" err="1">
                <a:solidFill>
                  <a:srgbClr val="C00000"/>
                </a:solidFill>
                <a:latin typeface="Microsoft Uighur" panose="02000000000000000000" pitchFamily="2" charset="-78"/>
                <a:cs typeface="Microsoft Uighur" panose="02000000000000000000" pitchFamily="2" charset="-78"/>
              </a:rPr>
              <a:t>بِٱلْوَحْدَةِ</a:t>
            </a:r>
            <a:r>
              <a:rPr lang="ar-MA" sz="3600" b="1" kern="0" dirty="0">
                <a:solidFill>
                  <a:srgbClr val="C00000"/>
                </a:solidFill>
                <a:latin typeface="Microsoft Uighur" panose="02000000000000000000" pitchFamily="2" charset="-78"/>
                <a:cs typeface="Microsoft Uighur" panose="02000000000000000000" pitchFamily="2" charset="-78"/>
              </a:rPr>
              <a:t> </a:t>
            </a:r>
            <a:r>
              <a:rPr lang="ar-MA" sz="3600" b="1" kern="0" dirty="0" err="1">
                <a:solidFill>
                  <a:srgbClr val="C00000"/>
                </a:solidFill>
                <a:latin typeface="Microsoft Uighur" panose="02000000000000000000" pitchFamily="2" charset="-78"/>
                <a:cs typeface="Microsoft Uighur" panose="02000000000000000000" pitchFamily="2" charset="-78"/>
              </a:rPr>
              <a:t>وَٱلْخَوْفِ</a:t>
            </a:r>
            <a:r>
              <a:rPr lang="ar-MA" sz="3600" b="1" kern="0" dirty="0">
                <a:solidFill>
                  <a:srgbClr val="C00000"/>
                </a:solidFill>
                <a:latin typeface="Microsoft Uighur" panose="02000000000000000000" pitchFamily="2" charset="-78"/>
                <a:cs typeface="Microsoft Uighur" panose="02000000000000000000" pitchFamily="2" charset="-78"/>
              </a:rPr>
              <a:t> </a:t>
            </a:r>
            <a:r>
              <a:rPr lang="ar-MA" sz="3600" b="1" kern="0" dirty="0" err="1">
                <a:solidFill>
                  <a:srgbClr val="C00000"/>
                </a:solidFill>
                <a:latin typeface="Microsoft Uighur" panose="02000000000000000000" pitchFamily="2" charset="-78"/>
                <a:cs typeface="Microsoft Uighur" panose="02000000000000000000" pitchFamily="2" charset="-78"/>
              </a:rPr>
              <a:t>وَٱلْحُزْنِ</a:t>
            </a:r>
            <a:r>
              <a:rPr lang="ar-MA" sz="3600" b="1" kern="0" dirty="0">
                <a:solidFill>
                  <a:srgbClr val="C00000"/>
                </a:solidFill>
                <a:latin typeface="Microsoft Uighur" panose="02000000000000000000" pitchFamily="2" charset="-78"/>
                <a:cs typeface="Microsoft Uighur" panose="02000000000000000000" pitchFamily="2" charset="-78"/>
              </a:rPr>
              <a:t>.</a:t>
            </a:r>
            <a:endParaRPr kumimoji="0" lang="fr-FR" sz="2400" b="1" i="0" u="none" strike="noStrike" kern="0" cap="none" spc="0" normalizeH="0" baseline="0" noProof="0" dirty="0">
              <a:ln>
                <a:noFill/>
              </a:ln>
              <a:solidFill>
                <a:srgbClr val="C00000"/>
              </a:solidFill>
              <a:effectLst/>
              <a:highlight>
                <a:srgbClr val="FFFF00"/>
              </a:highlight>
              <a:uLnTx/>
              <a:uFillTx/>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5258193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0000"/>
                                  </p:iterate>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wd">
                                    <p:tmPct val="60000"/>
                                  </p:iterate>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iterate type="wd">
                                    <p:tmPct val="60000"/>
                                  </p:iterate>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iterate type="wd">
                                    <p:tmPct val="60000"/>
                                  </p:iterate>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iterate type="wd">
                                    <p:tmPct val="60000"/>
                                  </p:iterate>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A9B41-68DA-29E6-2869-2EF266BAEF9A}"/>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CD661988-5BF6-F755-A8F3-A87F98C2FE3C}"/>
              </a:ext>
            </a:extLst>
          </p:cNvPr>
          <p:cNvSpPr>
            <a:spLocks noGrp="1"/>
          </p:cNvSpPr>
          <p:nvPr>
            <p:ph type="title"/>
          </p:nvPr>
        </p:nvSpPr>
        <p:spPr>
          <a:xfrm>
            <a:off x="1115122" y="756000"/>
            <a:ext cx="6357251" cy="612000"/>
          </a:xfrm>
        </p:spPr>
        <p:txBody>
          <a:bodyPr>
            <a:noAutofit/>
          </a:bodyPr>
          <a:lstStyle/>
          <a:p>
            <a:pPr marL="0" marR="0" lvl="0" indent="0" defTabSz="6858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أما عَلى صَعيدِ ٱلْمُجْتَمَعِ:</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لا يعرض الأستاذ الإجابة النموذجية إلا من بعد الاطلاع على إجابات المتعلمين.</a:t>
            </a:r>
            <a:endParaRPr lang="fr-FR" sz="2400" i="1" dirty="0"/>
          </a:p>
        </p:txBody>
      </p:sp>
      <p:pic>
        <p:nvPicPr>
          <p:cNvPr id="2" name="Image 1">
            <a:extLst>
              <a:ext uri="{FF2B5EF4-FFF2-40B4-BE49-F238E27FC236}">
                <a16:creationId xmlns:a16="http://schemas.microsoft.com/office/drawing/2014/main" id="{92C50D77-D217-4161-7FF7-EE690EF0E3C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04132F2D-07C9-7B1A-292B-A65325C4FF64}"/>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4" name="Rectangle 3">
            <a:extLst>
              <a:ext uri="{FF2B5EF4-FFF2-40B4-BE49-F238E27FC236}">
                <a16:creationId xmlns:a16="http://schemas.microsoft.com/office/drawing/2014/main" id="{48BF3746-3C18-8DA6-E85A-A77B0917F101}"/>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2</a:t>
            </a:r>
          </a:p>
        </p:txBody>
      </p:sp>
      <p:sp>
        <p:nvSpPr>
          <p:cNvPr id="5" name="Rectangle 4">
            <a:extLst>
              <a:ext uri="{FF2B5EF4-FFF2-40B4-BE49-F238E27FC236}">
                <a16:creationId xmlns:a16="http://schemas.microsoft.com/office/drawing/2014/main" id="{EF8811CA-243F-89D8-7112-B88C3135F336}"/>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ea typeface="+mn-ea"/>
                <a:cs typeface="Microsoft Uighur" panose="02000000000000000000" pitchFamily="2" charset="-78"/>
              </a:rPr>
              <a:t>قراءة 1</a:t>
            </a:r>
          </a:p>
        </p:txBody>
      </p:sp>
      <p:sp>
        <p:nvSpPr>
          <p:cNvPr id="6" name="Rectangle 5">
            <a:extLst>
              <a:ext uri="{FF2B5EF4-FFF2-40B4-BE49-F238E27FC236}">
                <a16:creationId xmlns:a16="http://schemas.microsoft.com/office/drawing/2014/main" id="{2602C300-45E4-C6E0-C5A0-A239EED0AB93}"/>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A5350BFE-56B0-21A6-7AD8-03A3EEFF2EA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9" name="Image 8">
            <a:extLst>
              <a:ext uri="{FF2B5EF4-FFF2-40B4-BE49-F238E27FC236}">
                <a16:creationId xmlns:a16="http://schemas.microsoft.com/office/drawing/2014/main" id="{59DF6034-ACD1-A960-C439-3E1B3F6DC18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0" name="Image 9">
            <a:extLst>
              <a:ext uri="{FF2B5EF4-FFF2-40B4-BE49-F238E27FC236}">
                <a16:creationId xmlns:a16="http://schemas.microsoft.com/office/drawing/2014/main" id="{3F364498-0E7C-3F2A-4B31-646017FC583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12" name="Image 11">
            <a:extLst>
              <a:ext uri="{FF2B5EF4-FFF2-40B4-BE49-F238E27FC236}">
                <a16:creationId xmlns:a16="http://schemas.microsoft.com/office/drawing/2014/main" id="{3A9C1A33-895E-5F57-E6E4-6D21D8A166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3463" y="602165"/>
            <a:ext cx="1042485" cy="1042485"/>
          </a:xfrm>
          <a:prstGeom prst="rect">
            <a:avLst/>
          </a:prstGeom>
        </p:spPr>
      </p:pic>
      <p:sp>
        <p:nvSpPr>
          <p:cNvPr id="11" name="Rectangle : coins arrondis 10">
            <a:extLst>
              <a:ext uri="{FF2B5EF4-FFF2-40B4-BE49-F238E27FC236}">
                <a16:creationId xmlns:a16="http://schemas.microsoft.com/office/drawing/2014/main" id="{D763B69A-665E-2B36-B357-D8FC6062D2E0}"/>
              </a:ext>
            </a:extLst>
          </p:cNvPr>
          <p:cNvSpPr/>
          <p:nvPr/>
        </p:nvSpPr>
        <p:spPr>
          <a:xfrm>
            <a:off x="702527" y="3301579"/>
            <a:ext cx="6928120" cy="678587"/>
          </a:xfrm>
          <a:prstGeom prst="roundRect">
            <a:avLst>
              <a:gd name="adj" fmla="val 0"/>
            </a:avLst>
          </a:prstGeom>
          <a:noFill/>
          <a:ln w="12700" cap="flat" cmpd="sng" algn="ctr">
            <a:noFill/>
            <a:prstDash val="solid"/>
            <a:miter lim="800000"/>
          </a:ln>
          <a:effectLst/>
        </p:spPr>
        <p:txBody>
          <a:bodyPr rtlCol="0" anchor="ctr"/>
          <a:lstStyle/>
          <a:p>
            <a:pPr lvl="0" algn="r" defTabSz="914400" rtl="1">
              <a:defRPr/>
            </a:pPr>
            <a:r>
              <a:rPr lang="ar-MA" sz="4400" b="1" kern="0" dirty="0">
                <a:latin typeface="Microsoft Uighur" panose="02000000000000000000" pitchFamily="2" charset="-78"/>
                <a:cs typeface="Microsoft Uighur" panose="02000000000000000000" pitchFamily="2" charset="-78"/>
              </a:rPr>
              <a:t>عَلى صَعيدِ ٱلْمُجْتَمَعِ:</a:t>
            </a:r>
          </a:p>
          <a:p>
            <a:pPr marL="571500" lvl="0" indent="-571500" algn="r" defTabSz="914400" rtl="1">
              <a:buFont typeface="Arial" panose="020B0604020202020204" pitchFamily="34" charset="0"/>
              <a:buChar char="•"/>
              <a:defRPr/>
            </a:pPr>
            <a:r>
              <a:rPr lang="ar-MA" sz="3600" b="1" kern="0" dirty="0">
                <a:solidFill>
                  <a:srgbClr val="C00000"/>
                </a:solidFill>
                <a:latin typeface="Microsoft Uighur" panose="02000000000000000000" pitchFamily="2" charset="-78"/>
                <a:cs typeface="Microsoft Uighur" panose="02000000000000000000" pitchFamily="2" charset="-78"/>
              </a:rPr>
              <a:t>اِنْتِشارُ ظاهِرَةِ </a:t>
            </a:r>
            <a:r>
              <a:rPr lang="ar-MA" sz="3600" b="1" kern="0" dirty="0" err="1">
                <a:solidFill>
                  <a:srgbClr val="C00000"/>
                </a:solidFill>
                <a:latin typeface="Microsoft Uighur" panose="02000000000000000000" pitchFamily="2" charset="-78"/>
                <a:cs typeface="Microsoft Uighur" panose="02000000000000000000" pitchFamily="2" charset="-78"/>
              </a:rPr>
              <a:t>ٱلتَّسَوُّلِ</a:t>
            </a:r>
            <a:r>
              <a:rPr lang="ar-MA" sz="3600" b="1" kern="0" dirty="0">
                <a:solidFill>
                  <a:srgbClr val="C00000"/>
                </a:solidFill>
                <a:latin typeface="Microsoft Uighur" panose="02000000000000000000" pitchFamily="2" charset="-78"/>
                <a:cs typeface="Microsoft Uighur" panose="02000000000000000000" pitchFamily="2" charset="-78"/>
              </a:rPr>
              <a:t> في </a:t>
            </a:r>
            <a:r>
              <a:rPr lang="ar-MA" sz="3600" b="1" kern="0" dirty="0" err="1">
                <a:solidFill>
                  <a:srgbClr val="C00000"/>
                </a:solidFill>
                <a:latin typeface="Microsoft Uighur" panose="02000000000000000000" pitchFamily="2" charset="-78"/>
                <a:cs typeface="Microsoft Uighur" panose="02000000000000000000" pitchFamily="2" charset="-78"/>
              </a:rPr>
              <a:t>ٱلشَّوارِعِ</a:t>
            </a:r>
            <a:r>
              <a:rPr lang="ar-MA" sz="3600" b="1" kern="0" dirty="0">
                <a:solidFill>
                  <a:srgbClr val="C00000"/>
                </a:solidFill>
                <a:latin typeface="Microsoft Uighur" panose="02000000000000000000" pitchFamily="2" charset="-78"/>
                <a:cs typeface="Microsoft Uighur" panose="02000000000000000000" pitchFamily="2" charset="-78"/>
              </a:rPr>
              <a:t>.</a:t>
            </a:r>
          </a:p>
          <a:p>
            <a:pPr marL="571500" lvl="0" indent="-571500" algn="r" defTabSz="914400" rtl="1">
              <a:buFont typeface="Arial" panose="020B0604020202020204" pitchFamily="34" charset="0"/>
              <a:buChar char="•"/>
              <a:defRPr/>
            </a:pPr>
            <a:r>
              <a:rPr lang="ar-MA" sz="3600" b="1" kern="0" dirty="0">
                <a:solidFill>
                  <a:srgbClr val="C00000"/>
                </a:solidFill>
                <a:latin typeface="Microsoft Uighur" panose="02000000000000000000" pitchFamily="2" charset="-78"/>
                <a:cs typeface="Microsoft Uighur" panose="02000000000000000000" pitchFamily="2" charset="-78"/>
              </a:rPr>
              <a:t>تَزايُدُ نِسَبِ </a:t>
            </a:r>
            <a:r>
              <a:rPr lang="ar-MA" sz="3600" b="1" kern="0" dirty="0" err="1">
                <a:solidFill>
                  <a:srgbClr val="C00000"/>
                </a:solidFill>
                <a:latin typeface="Microsoft Uighur" panose="02000000000000000000" pitchFamily="2" charset="-78"/>
                <a:cs typeface="Microsoft Uighur" panose="02000000000000000000" pitchFamily="2" charset="-78"/>
              </a:rPr>
              <a:t>ٱلْجَريمَةِ</a:t>
            </a:r>
            <a:r>
              <a:rPr lang="ar-MA" sz="3600" b="1" kern="0" dirty="0">
                <a:solidFill>
                  <a:srgbClr val="C00000"/>
                </a:solidFill>
                <a:latin typeface="Microsoft Uighur" panose="02000000000000000000" pitchFamily="2" charset="-78"/>
                <a:cs typeface="Microsoft Uighur" panose="02000000000000000000" pitchFamily="2" charset="-78"/>
              </a:rPr>
              <a:t>، إِذْ قَدْ يَنْزَلِقُ ٱلطِّفْلُ نَحْوَ </a:t>
            </a:r>
            <a:r>
              <a:rPr lang="ar-MA" sz="3600" b="1" kern="0" dirty="0" err="1">
                <a:solidFill>
                  <a:srgbClr val="C00000"/>
                </a:solidFill>
                <a:latin typeface="Microsoft Uighur" panose="02000000000000000000" pitchFamily="2" charset="-78"/>
                <a:cs typeface="Microsoft Uighur" panose="02000000000000000000" pitchFamily="2" charset="-78"/>
              </a:rPr>
              <a:t>ٱلاِنْحِرافِ</a:t>
            </a:r>
            <a:r>
              <a:rPr lang="ar-MA" sz="3600" b="1" kern="0" dirty="0">
                <a:solidFill>
                  <a:srgbClr val="C00000"/>
                </a:solidFill>
                <a:latin typeface="Microsoft Uighur" panose="02000000000000000000" pitchFamily="2" charset="-78"/>
                <a:cs typeface="Microsoft Uighur" panose="02000000000000000000" pitchFamily="2" charset="-78"/>
              </a:rPr>
              <a:t>.</a:t>
            </a:r>
          </a:p>
          <a:p>
            <a:pPr marL="571500" lvl="0" indent="-571500" algn="r" defTabSz="914400" rtl="1">
              <a:buFont typeface="Arial" panose="020B0604020202020204" pitchFamily="34" charset="0"/>
              <a:buChar char="•"/>
              <a:defRPr/>
            </a:pPr>
            <a:r>
              <a:rPr lang="ar-MA" sz="3600" b="1" kern="0" dirty="0">
                <a:solidFill>
                  <a:srgbClr val="C00000"/>
                </a:solidFill>
                <a:latin typeface="Microsoft Uighur" panose="02000000000000000000" pitchFamily="2" charset="-78"/>
                <a:cs typeface="Microsoft Uighur" panose="02000000000000000000" pitchFamily="2" charset="-78"/>
              </a:rPr>
              <a:t>ضَياعُ طاقاتٍ بَشَرِيَّةٍ كانَ بِإِمْكانِها أَنْ تُفيدَ ٱلْمُجْتَمَعَ.</a:t>
            </a:r>
          </a:p>
          <a:p>
            <a:pPr marL="571500" lvl="0" indent="-571500" algn="r" defTabSz="914400" rtl="1">
              <a:buFont typeface="Arial" panose="020B0604020202020204" pitchFamily="34" charset="0"/>
              <a:buChar char="•"/>
              <a:defRPr/>
            </a:pPr>
            <a:r>
              <a:rPr lang="ar-MA" sz="3600" b="1" kern="0" dirty="0">
                <a:solidFill>
                  <a:srgbClr val="C00000"/>
                </a:solidFill>
                <a:latin typeface="Microsoft Uighur" panose="02000000000000000000" pitchFamily="2" charset="-78"/>
                <a:cs typeface="Microsoft Uighur" panose="02000000000000000000" pitchFamily="2" charset="-78"/>
              </a:rPr>
              <a:t>تَشْويهُ صورَةِ ٱلْمَدينَةِ وَإِضْعافُ ٱلشُّعورِ بِٱلْأَمانِ.</a:t>
            </a:r>
            <a:endParaRPr kumimoji="0" lang="fr-FR" sz="2400" b="1" i="0" u="none" strike="noStrike" kern="0" cap="none" spc="0" normalizeH="0" baseline="0" noProof="0" dirty="0">
              <a:ln>
                <a:noFill/>
              </a:ln>
              <a:solidFill>
                <a:srgbClr val="C00000"/>
              </a:solidFill>
              <a:effectLst/>
              <a:highlight>
                <a:srgbClr val="FFFF00"/>
              </a:highlight>
              <a:uLnTx/>
              <a:uFillTx/>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5773215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0000"/>
                                  </p:iterate>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27F1F-7704-74DB-FE13-BD26F4B2F58C}"/>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86F69A3B-9BBF-4E7B-5A94-B693DF744B7B}"/>
              </a:ext>
            </a:extLst>
          </p:cNvPr>
          <p:cNvSpPr>
            <a:spLocks noGrp="1"/>
          </p:cNvSpPr>
          <p:nvPr>
            <p:ph type="title"/>
          </p:nvPr>
        </p:nvSpPr>
        <p:spPr>
          <a:xfrm>
            <a:off x="1115122" y="756000"/>
            <a:ext cx="6357251" cy="612000"/>
          </a:xfrm>
        </p:spPr>
        <p:txBody>
          <a:bodyPr>
            <a:noAutofit/>
          </a:bodyPr>
          <a:lstStyle/>
          <a:p>
            <a:pPr marL="0" marR="0" lvl="0" indent="0" defTabSz="6858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أما عَلى صَعيدِ الْمُسْتَقْبَلِ:</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لا يعرض الأستاذ الإجابة النموذجية إلا من بعد الاطلاع على إجابات المتعلمين.</a:t>
            </a:r>
            <a:endParaRPr lang="fr-FR" sz="2400" i="1" dirty="0"/>
          </a:p>
        </p:txBody>
      </p:sp>
      <p:pic>
        <p:nvPicPr>
          <p:cNvPr id="2" name="Image 1">
            <a:extLst>
              <a:ext uri="{FF2B5EF4-FFF2-40B4-BE49-F238E27FC236}">
                <a16:creationId xmlns:a16="http://schemas.microsoft.com/office/drawing/2014/main" id="{C71B0A55-C155-FB9C-586B-99F5485BAD4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3" name="Rectangle 2">
            <a:extLst>
              <a:ext uri="{FF2B5EF4-FFF2-40B4-BE49-F238E27FC236}">
                <a16:creationId xmlns:a16="http://schemas.microsoft.com/office/drawing/2014/main" id="{5ACC5282-B2D3-0AA9-4B93-E3E556A85813}"/>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4" name="Rectangle 3">
            <a:extLst>
              <a:ext uri="{FF2B5EF4-FFF2-40B4-BE49-F238E27FC236}">
                <a16:creationId xmlns:a16="http://schemas.microsoft.com/office/drawing/2014/main" id="{C2DD83F1-48B8-EA07-EFF9-80C868F8EE74}"/>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2</a:t>
            </a:r>
          </a:p>
        </p:txBody>
      </p:sp>
      <p:sp>
        <p:nvSpPr>
          <p:cNvPr id="5" name="Rectangle 4">
            <a:extLst>
              <a:ext uri="{FF2B5EF4-FFF2-40B4-BE49-F238E27FC236}">
                <a16:creationId xmlns:a16="http://schemas.microsoft.com/office/drawing/2014/main" id="{50ADEC7B-96E4-4082-67E7-DC6B6A9E4DEE}"/>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ea typeface="+mn-ea"/>
                <a:cs typeface="Microsoft Uighur" panose="02000000000000000000" pitchFamily="2" charset="-78"/>
              </a:rPr>
              <a:t>قراءة 1</a:t>
            </a:r>
          </a:p>
        </p:txBody>
      </p:sp>
      <p:sp>
        <p:nvSpPr>
          <p:cNvPr id="6" name="Rectangle 5">
            <a:extLst>
              <a:ext uri="{FF2B5EF4-FFF2-40B4-BE49-F238E27FC236}">
                <a16:creationId xmlns:a16="http://schemas.microsoft.com/office/drawing/2014/main" id="{EF0D8B28-5762-8F30-309B-53C0DFC01BA4}"/>
              </a:ext>
            </a:extLst>
          </p:cNvPr>
          <p:cNvSpPr>
            <a:spLocks/>
          </p:cNvSpPr>
          <p:nvPr/>
        </p:nvSpPr>
        <p:spPr>
          <a:xfrm>
            <a:off x="702527" y="160889"/>
            <a:ext cx="1351426"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BCA25873-4B4E-7216-88EC-CEF76E958FA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9" name="Image 8">
            <a:extLst>
              <a:ext uri="{FF2B5EF4-FFF2-40B4-BE49-F238E27FC236}">
                <a16:creationId xmlns:a16="http://schemas.microsoft.com/office/drawing/2014/main" id="{BE344C99-E05B-59FA-2B7B-0B1009E0592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0" name="Image 9">
            <a:extLst>
              <a:ext uri="{FF2B5EF4-FFF2-40B4-BE49-F238E27FC236}">
                <a16:creationId xmlns:a16="http://schemas.microsoft.com/office/drawing/2014/main" id="{E0DA87CF-9821-3D62-609D-EF21EE49235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12" name="Image 11">
            <a:extLst>
              <a:ext uri="{FF2B5EF4-FFF2-40B4-BE49-F238E27FC236}">
                <a16:creationId xmlns:a16="http://schemas.microsoft.com/office/drawing/2014/main" id="{D222DA8E-93F1-F4C3-E45F-60CD0CCB8E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3463" y="602165"/>
            <a:ext cx="1042485" cy="1042485"/>
          </a:xfrm>
          <a:prstGeom prst="rect">
            <a:avLst/>
          </a:prstGeom>
        </p:spPr>
      </p:pic>
      <p:sp>
        <p:nvSpPr>
          <p:cNvPr id="11" name="Rectangle : coins arrondis 10">
            <a:extLst>
              <a:ext uri="{FF2B5EF4-FFF2-40B4-BE49-F238E27FC236}">
                <a16:creationId xmlns:a16="http://schemas.microsoft.com/office/drawing/2014/main" id="{819A3759-F2C6-9B85-9374-C2B82AD15928}"/>
              </a:ext>
            </a:extLst>
          </p:cNvPr>
          <p:cNvSpPr/>
          <p:nvPr/>
        </p:nvSpPr>
        <p:spPr>
          <a:xfrm>
            <a:off x="702527" y="3301579"/>
            <a:ext cx="6928120" cy="678587"/>
          </a:xfrm>
          <a:prstGeom prst="roundRect">
            <a:avLst>
              <a:gd name="adj" fmla="val 0"/>
            </a:avLst>
          </a:prstGeom>
          <a:noFill/>
          <a:ln w="12700" cap="flat" cmpd="sng" algn="ctr">
            <a:noFill/>
            <a:prstDash val="solid"/>
            <a:miter lim="800000"/>
          </a:ln>
          <a:effectLst/>
        </p:spPr>
        <p:txBody>
          <a:bodyPr rtlCol="0" anchor="ctr"/>
          <a:lstStyle/>
          <a:p>
            <a:pPr lvl="0" algn="r" defTabSz="914400" rtl="1">
              <a:defRPr/>
            </a:pPr>
            <a:r>
              <a:rPr lang="ar-MA" sz="4400" b="1" kern="0" dirty="0">
                <a:latin typeface="Microsoft Uighur" panose="02000000000000000000" pitchFamily="2" charset="-78"/>
                <a:cs typeface="Microsoft Uighur" panose="02000000000000000000" pitchFamily="2" charset="-78"/>
              </a:rPr>
              <a:t>عَلى صَعيدِ ٱلْمُسْتَقْبَلِ:</a:t>
            </a:r>
          </a:p>
          <a:p>
            <a:pPr marL="571500" lvl="0" indent="-571500" algn="r" defTabSz="914400" rtl="1">
              <a:buFont typeface="Arial" panose="020B0604020202020204" pitchFamily="34" charset="0"/>
              <a:buChar char="•"/>
              <a:defRPr/>
            </a:pPr>
            <a:r>
              <a:rPr lang="ar-MA" sz="3600" b="1" kern="0" dirty="0">
                <a:solidFill>
                  <a:srgbClr val="C00000"/>
                </a:solidFill>
                <a:latin typeface="Microsoft Uighur" panose="02000000000000000000" pitchFamily="2" charset="-78"/>
                <a:cs typeface="Microsoft Uighur" panose="02000000000000000000" pitchFamily="2" charset="-78"/>
              </a:rPr>
              <a:t>ضَعْفُ قُدْرَةِ ٱلطِّفْلِ عَلى </a:t>
            </a:r>
            <a:r>
              <a:rPr lang="ar-MA" sz="3600" b="1" kern="0" dirty="0" err="1">
                <a:solidFill>
                  <a:srgbClr val="C00000"/>
                </a:solidFill>
                <a:latin typeface="Microsoft Uighur" panose="02000000000000000000" pitchFamily="2" charset="-78"/>
                <a:cs typeface="Microsoft Uighur" panose="02000000000000000000" pitchFamily="2" charset="-78"/>
              </a:rPr>
              <a:t>ٱلاِنْدِماجِ</a:t>
            </a:r>
            <a:r>
              <a:rPr lang="ar-MA" sz="3600" b="1" kern="0" dirty="0">
                <a:solidFill>
                  <a:srgbClr val="C00000"/>
                </a:solidFill>
                <a:latin typeface="Microsoft Uighur" panose="02000000000000000000" pitchFamily="2" charset="-78"/>
                <a:cs typeface="Microsoft Uighur" panose="02000000000000000000" pitchFamily="2" charset="-78"/>
              </a:rPr>
              <a:t> في ٱلْمُجْتَمَعِ لاحِقاً.</a:t>
            </a:r>
          </a:p>
          <a:p>
            <a:pPr marL="571500" lvl="0" indent="-571500" algn="r" defTabSz="914400" rtl="1">
              <a:buFont typeface="Arial" panose="020B0604020202020204" pitchFamily="34" charset="0"/>
              <a:buChar char="•"/>
              <a:defRPr/>
            </a:pPr>
            <a:r>
              <a:rPr lang="ar-MA" sz="3600" b="1" kern="0" dirty="0">
                <a:solidFill>
                  <a:srgbClr val="C00000"/>
                </a:solidFill>
                <a:latin typeface="Microsoft Uighur" panose="02000000000000000000" pitchFamily="2" charset="-78"/>
                <a:cs typeface="Microsoft Uighur" panose="02000000000000000000" pitchFamily="2" charset="-78"/>
              </a:rPr>
              <a:t>صُعوبَةُ بِناءِ حَياةٍ كَريمَةٍ مُسْتَقْبَلاً دونَ تَعْليمٍ وَلا مَهارَةٍ.</a:t>
            </a:r>
            <a:endParaRPr kumimoji="0" lang="fr-FR" sz="2400" b="1" i="0" u="none" strike="noStrike" kern="0" cap="none" spc="0" normalizeH="0" baseline="0" noProof="0" dirty="0">
              <a:ln>
                <a:noFill/>
              </a:ln>
              <a:solidFill>
                <a:srgbClr val="C00000"/>
              </a:solidFill>
              <a:effectLst/>
              <a:highlight>
                <a:srgbClr val="FFFF00"/>
              </a:highlight>
              <a:uLnTx/>
              <a:uFillTx/>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474450690"/>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1C28-F626-07F7-C292-5DEB00BE59E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EC3464E-0A29-86D7-7665-1252AF0AFF6E}"/>
              </a:ext>
            </a:extLst>
          </p:cNvPr>
          <p:cNvSpPr>
            <a:spLocks noGrp="1"/>
          </p:cNvSpPr>
          <p:nvPr>
            <p:ph type="title"/>
          </p:nvPr>
        </p:nvSpPr>
        <p:spPr>
          <a:xfrm>
            <a:off x="1752600" y="1579026"/>
            <a:ext cx="5638800" cy="720000"/>
          </a:xfrm>
        </p:spPr>
        <p:txBody>
          <a:bodyPr/>
          <a:lstStyle/>
          <a:p>
            <a:r>
              <a:rPr lang="ar-SA" dirty="0"/>
              <a:t>اختــتام الحــصة</a:t>
            </a:r>
          </a:p>
        </p:txBody>
      </p:sp>
      <p:sp>
        <p:nvSpPr>
          <p:cNvPr id="5" name="Forme libre : forme 4">
            <a:extLst>
              <a:ext uri="{FF2B5EF4-FFF2-40B4-BE49-F238E27FC236}">
                <a16:creationId xmlns:a16="http://schemas.microsoft.com/office/drawing/2014/main" id="{62AB2E06-F632-4C3C-EAF2-85528EAFB1D6}"/>
              </a:ext>
            </a:extLst>
          </p:cNvPr>
          <p:cNvSpPr/>
          <p:nvPr/>
        </p:nvSpPr>
        <p:spPr>
          <a:xfrm>
            <a:off x="817678" y="2955833"/>
            <a:ext cx="7508644"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6" name="Rectangle : coins arrondis 5">
            <a:extLst>
              <a:ext uri="{FF2B5EF4-FFF2-40B4-BE49-F238E27FC236}">
                <a16:creationId xmlns:a16="http://schemas.microsoft.com/office/drawing/2014/main" id="{FC4291C2-8344-7C59-2A5B-F16F031F4B1A}"/>
              </a:ext>
            </a:extLst>
          </p:cNvPr>
          <p:cNvSpPr/>
          <p:nvPr/>
        </p:nvSpPr>
        <p:spPr>
          <a:xfrm>
            <a:off x="817677" y="2955833"/>
            <a:ext cx="7508646"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A4732B98-3547-FBF8-D4B6-7A99686C820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19923" y="1654098"/>
            <a:ext cx="456592" cy="456592"/>
          </a:xfrm>
          <a:prstGeom prst="rect">
            <a:avLst/>
          </a:prstGeom>
          <a:ln>
            <a:noFill/>
          </a:ln>
        </p:spPr>
      </p:pic>
      <p:sp>
        <p:nvSpPr>
          <p:cNvPr id="3" name="Espace réservé du texte 5">
            <a:extLst>
              <a:ext uri="{FF2B5EF4-FFF2-40B4-BE49-F238E27FC236}">
                <a16:creationId xmlns:a16="http://schemas.microsoft.com/office/drawing/2014/main" id="{59FA1D78-11DA-A4C9-08B7-788CD86DF1E7}"/>
              </a:ext>
            </a:extLst>
          </p:cNvPr>
          <p:cNvSpPr txBox="1">
            <a:spLocks/>
          </p:cNvSpPr>
          <p:nvPr/>
        </p:nvSpPr>
        <p:spPr>
          <a:xfrm>
            <a:off x="1920240" y="3796310"/>
            <a:ext cx="5360798" cy="86713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3200" b="1" dirty="0">
                <a:cs typeface="Microsoft Uighur" panose="02000000000000000000" pitchFamily="2" charset="-78"/>
              </a:rPr>
              <a:t>ماذا تعلمتم اليوم؟</a:t>
            </a:r>
          </a:p>
          <a:p>
            <a:pPr algn="r" rtl="1">
              <a:buClr>
                <a:srgbClr val="424D7B"/>
              </a:buClr>
              <a:buSzPct val="50000"/>
            </a:pPr>
            <a:r>
              <a:rPr lang="ar-MA" sz="3200" b="1" dirty="0">
                <a:cs typeface="Microsoft Uighur" panose="02000000000000000000" pitchFamily="2" charset="-78"/>
              </a:rPr>
              <a:t>واجباتكم اليومية. </a:t>
            </a:r>
          </a:p>
        </p:txBody>
      </p:sp>
    </p:spTree>
    <p:extLst>
      <p:ext uri="{BB962C8B-B14F-4D97-AF65-F5344CB8AC3E}">
        <p14:creationId xmlns:p14="http://schemas.microsoft.com/office/powerpoint/2010/main" val="15559797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6A3A6-2692-3F7C-114D-329A8F4D51A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48BB98D-0AD7-6DC1-0C69-77985A033FC2}"/>
              </a:ext>
            </a:extLst>
          </p:cNvPr>
          <p:cNvSpPr>
            <a:spLocks noGrp="1"/>
          </p:cNvSpPr>
          <p:nvPr>
            <p:ph type="title"/>
          </p:nvPr>
        </p:nvSpPr>
        <p:spPr/>
        <p:txBody>
          <a:bodyPr>
            <a:noAutofit/>
          </a:bodyPr>
          <a:lstStyle/>
          <a:p>
            <a:pPr rtl="1">
              <a:defRPr/>
            </a:pPr>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ماذا تعلمتم اليوم؟</a:t>
            </a:r>
            <a:endParaRPr lang="fr-FR" sz="2400" dirty="0"/>
          </a:p>
        </p:txBody>
      </p:sp>
      <p:pic>
        <p:nvPicPr>
          <p:cNvPr id="3" name="Image 2">
            <a:extLst>
              <a:ext uri="{FF2B5EF4-FFF2-40B4-BE49-F238E27FC236}">
                <a16:creationId xmlns:a16="http://schemas.microsoft.com/office/drawing/2014/main" id="{46EA8D52-A2D1-12B5-D62F-80B0E8C1C3A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6" name="Rectangle 5">
            <a:extLst>
              <a:ext uri="{FF2B5EF4-FFF2-40B4-BE49-F238E27FC236}">
                <a16:creationId xmlns:a16="http://schemas.microsoft.com/office/drawing/2014/main" id="{3366A3A7-B352-8D14-763C-4E31F3227432}"/>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3" name="Rectangle 12">
            <a:extLst>
              <a:ext uri="{FF2B5EF4-FFF2-40B4-BE49-F238E27FC236}">
                <a16:creationId xmlns:a16="http://schemas.microsoft.com/office/drawing/2014/main" id="{75655F49-A15B-0899-01C6-DEDF5ACF2165}"/>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2</a:t>
            </a:r>
          </a:p>
        </p:txBody>
      </p:sp>
      <p:sp>
        <p:nvSpPr>
          <p:cNvPr id="14" name="Rectangle 13">
            <a:extLst>
              <a:ext uri="{FF2B5EF4-FFF2-40B4-BE49-F238E27FC236}">
                <a16:creationId xmlns:a16="http://schemas.microsoft.com/office/drawing/2014/main" id="{AD0BD18B-866D-338E-23B0-602496E4C803}"/>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قراءة 1</a:t>
            </a:r>
          </a:p>
        </p:txBody>
      </p:sp>
      <p:sp>
        <p:nvSpPr>
          <p:cNvPr id="15" name="Rectangle 14">
            <a:extLst>
              <a:ext uri="{FF2B5EF4-FFF2-40B4-BE49-F238E27FC236}">
                <a16:creationId xmlns:a16="http://schemas.microsoft.com/office/drawing/2014/main" id="{FBF07FA4-515A-58F3-5E44-0EBBF7C60FB2}"/>
              </a:ext>
            </a:extLst>
          </p:cNvPr>
          <p:cNvSpPr>
            <a:spLocks/>
          </p:cNvSpPr>
          <p:nvPr/>
        </p:nvSpPr>
        <p:spPr>
          <a:xfrm>
            <a:off x="632373" y="160889"/>
            <a:ext cx="14215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solidFill>
                <a:latin typeface="Microsoft Uighur" panose="02000000000000000000" pitchFamily="2" charset="-78"/>
                <a:cs typeface="Microsoft Uighur" panose="02000000000000000000" pitchFamily="2" charset="-78"/>
              </a:rPr>
              <a:t>اختــتام الحــصة</a:t>
            </a:r>
          </a:p>
        </p:txBody>
      </p:sp>
      <p:pic>
        <p:nvPicPr>
          <p:cNvPr id="16" name="Image 15">
            <a:extLst>
              <a:ext uri="{FF2B5EF4-FFF2-40B4-BE49-F238E27FC236}">
                <a16:creationId xmlns:a16="http://schemas.microsoft.com/office/drawing/2014/main" id="{F058D2C0-CD3C-23BA-7149-7CED598EFFF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7" name="Image 16">
            <a:extLst>
              <a:ext uri="{FF2B5EF4-FFF2-40B4-BE49-F238E27FC236}">
                <a16:creationId xmlns:a16="http://schemas.microsoft.com/office/drawing/2014/main" id="{536774C6-6349-427D-1E94-ACBD57F6D9F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18" name="Image 17">
            <a:extLst>
              <a:ext uri="{FF2B5EF4-FFF2-40B4-BE49-F238E27FC236}">
                <a16:creationId xmlns:a16="http://schemas.microsoft.com/office/drawing/2014/main" id="{AB51D62D-1866-3746-C94D-6A407DA33C1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cxnSp>
        <p:nvCxnSpPr>
          <p:cNvPr id="2" name="Connecteur droit avec flèche 1">
            <a:extLst>
              <a:ext uri="{FF2B5EF4-FFF2-40B4-BE49-F238E27FC236}">
                <a16:creationId xmlns:a16="http://schemas.microsoft.com/office/drawing/2014/main" id="{F39AB196-ED46-B7DA-34A0-91B3D252F7E4}"/>
              </a:ext>
            </a:extLst>
          </p:cNvPr>
          <p:cNvCxnSpPr>
            <a:cxnSpLocks/>
            <a:stCxn id="22" idx="5"/>
            <a:endCxn id="12" idx="0"/>
          </p:cNvCxnSpPr>
          <p:nvPr/>
        </p:nvCxnSpPr>
        <p:spPr>
          <a:xfrm>
            <a:off x="5240833" y="3221314"/>
            <a:ext cx="1662997" cy="792696"/>
          </a:xfrm>
          <a:prstGeom prst="straightConnector1">
            <a:avLst/>
          </a:prstGeom>
          <a:noFill/>
          <a:ln w="38100" cap="rnd" cmpd="sng" algn="ctr">
            <a:solidFill>
              <a:srgbClr val="106585"/>
            </a:solidFill>
            <a:prstDash val="solid"/>
            <a:miter lim="800000"/>
            <a:tailEnd type="stealth"/>
          </a:ln>
          <a:effectLst/>
        </p:spPr>
      </p:cxnSp>
      <p:sp>
        <p:nvSpPr>
          <p:cNvPr id="12" name="Rectangle : coins arrondis 11">
            <a:extLst>
              <a:ext uri="{FF2B5EF4-FFF2-40B4-BE49-F238E27FC236}">
                <a16:creationId xmlns:a16="http://schemas.microsoft.com/office/drawing/2014/main" id="{08268989-B5E7-D96D-0E52-955BB722F558}"/>
              </a:ext>
            </a:extLst>
          </p:cNvPr>
          <p:cNvSpPr/>
          <p:nvPr/>
        </p:nvSpPr>
        <p:spPr>
          <a:xfrm>
            <a:off x="5380182" y="4014010"/>
            <a:ext cx="3047296"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defTabSz="914400">
              <a:defRPr/>
            </a:pPr>
            <a:r>
              <a:rPr lang="ar-MA" sz="2400" b="1" kern="0" dirty="0">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تَدَرَّبْتُ </a:t>
            </a:r>
            <a:r>
              <a:rPr lang="ar-MA" sz="2400" b="1" kern="0" dirty="0">
                <a:solidFill>
                  <a:srgbClr val="FF0000"/>
                </a:solidFill>
                <a:latin typeface="Microsoft Uighur" panose="02000000000000000000" pitchFamily="2" charset="-78"/>
                <a:ea typeface="Microsoft Himalaya" panose="01010100010101010101" pitchFamily="2" charset="0"/>
                <a:cs typeface="Microsoft Uighur" panose="02000000000000000000" pitchFamily="2" charset="-78"/>
              </a:rPr>
              <a:t>عَلَى تَوَقُّعِ </a:t>
            </a:r>
            <a:r>
              <a:rPr lang="ar-MA" sz="2400" b="1" kern="0" dirty="0">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مَضْمونِ ٱلنَّصِّ ٱلْقِرائِيِّ وَ أَجَبْتُ عَنْ أَسْئِلَةِ ٱلْفَهْمِ ٱلْعامِّ.</a:t>
            </a:r>
          </a:p>
        </p:txBody>
      </p:sp>
      <p:sp>
        <p:nvSpPr>
          <p:cNvPr id="19" name="Rectangle : coins arrondis 18">
            <a:extLst>
              <a:ext uri="{FF2B5EF4-FFF2-40B4-BE49-F238E27FC236}">
                <a16:creationId xmlns:a16="http://schemas.microsoft.com/office/drawing/2014/main" id="{0343213B-EC36-83B2-BFA6-6D2A80480379}"/>
              </a:ext>
            </a:extLst>
          </p:cNvPr>
          <p:cNvSpPr/>
          <p:nvPr/>
        </p:nvSpPr>
        <p:spPr>
          <a:xfrm>
            <a:off x="843877" y="4014010"/>
            <a:ext cx="3186982"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defTabSz="914400">
              <a:defRPr/>
            </a:pPr>
            <a:r>
              <a:rPr lang="ar-MA" sz="2400" b="1" kern="0" dirty="0">
                <a:solidFill>
                  <a:srgbClr val="FF0000"/>
                </a:solidFill>
                <a:latin typeface="Microsoft Uighur" panose="02000000000000000000" pitchFamily="2" charset="-78"/>
                <a:ea typeface="Microsoft Himalaya" panose="01010100010101010101" pitchFamily="2" charset="0"/>
                <a:cs typeface="Microsoft Uighur" panose="02000000000000000000" pitchFamily="2" charset="-78"/>
              </a:rPr>
              <a:t>تَعَرَّفْتُ كَيْفِيَّةَ </a:t>
            </a:r>
            <a:r>
              <a:rPr lang="ar-MA" sz="2400" b="1" kern="0" dirty="0">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ٱسْتِعْمالِ إِسْتْراتيجِيَّةِ  تَحْديدِ ٱلسَّبَبِ وَ </a:t>
            </a:r>
            <a:r>
              <a:rPr lang="ar-MA" sz="2400" b="1" kern="0" dirty="0" err="1">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ٱلنَّتيجَةِ</a:t>
            </a:r>
            <a:r>
              <a:rPr lang="ar-MA" sz="2400" b="1" kern="0" dirty="0">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a:t>
            </a:r>
          </a:p>
          <a:p>
            <a:pPr algn="ctr" defTabSz="914400">
              <a:defRPr/>
            </a:pPr>
            <a:endParaRPr lang="ar-MA" sz="2400" b="1" kern="0" dirty="0">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endParaRPr>
          </a:p>
        </p:txBody>
      </p:sp>
      <p:cxnSp>
        <p:nvCxnSpPr>
          <p:cNvPr id="21" name="Connecteur droit avec flèche 20">
            <a:extLst>
              <a:ext uri="{FF2B5EF4-FFF2-40B4-BE49-F238E27FC236}">
                <a16:creationId xmlns:a16="http://schemas.microsoft.com/office/drawing/2014/main" id="{B98D3DD4-B860-6CF1-42EA-11262D4BE0DE}"/>
              </a:ext>
            </a:extLst>
          </p:cNvPr>
          <p:cNvCxnSpPr>
            <a:cxnSpLocks/>
            <a:stCxn id="22" idx="3"/>
            <a:endCxn id="19" idx="0"/>
          </p:cNvCxnSpPr>
          <p:nvPr/>
        </p:nvCxnSpPr>
        <p:spPr>
          <a:xfrm flipH="1">
            <a:off x="2437368" y="3221314"/>
            <a:ext cx="1579867" cy="792696"/>
          </a:xfrm>
          <a:prstGeom prst="straightConnector1">
            <a:avLst/>
          </a:prstGeom>
          <a:noFill/>
          <a:ln w="38100" cap="rnd" cmpd="sng" algn="ctr">
            <a:solidFill>
              <a:srgbClr val="106585"/>
            </a:solidFill>
            <a:prstDash val="solid"/>
            <a:miter lim="800000"/>
            <a:tailEnd type="stealth"/>
          </a:ln>
          <a:effectLst/>
        </p:spPr>
      </p:cxnSp>
      <p:sp>
        <p:nvSpPr>
          <p:cNvPr id="22" name="Ellipse 21">
            <a:extLst>
              <a:ext uri="{FF2B5EF4-FFF2-40B4-BE49-F238E27FC236}">
                <a16:creationId xmlns:a16="http://schemas.microsoft.com/office/drawing/2014/main" id="{D44CF5D0-79DC-923D-D9AD-9FF8704F83C3}"/>
              </a:ext>
            </a:extLst>
          </p:cNvPr>
          <p:cNvSpPr/>
          <p:nvPr/>
        </p:nvSpPr>
        <p:spPr>
          <a:xfrm>
            <a:off x="3763819" y="1744300"/>
            <a:ext cx="1730430" cy="1730430"/>
          </a:xfrm>
          <a:prstGeom prst="ellipse">
            <a:avLst/>
          </a:prstGeom>
          <a:solidFill>
            <a:schemeClr val="accent1">
              <a:lumMod val="20000"/>
              <a:lumOff val="80000"/>
            </a:schemeClr>
          </a:solidFill>
          <a:ln w="19050">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ar-MA" sz="3600" b="1" dirty="0">
                <a:solidFill>
                  <a:srgbClr val="424D7C"/>
                </a:solidFill>
                <a:latin typeface="Microsoft Uighur" panose="02000000000000000000" pitchFamily="2" charset="-78"/>
                <a:cs typeface="Microsoft Uighur" panose="02000000000000000000" pitchFamily="2" charset="-78"/>
              </a:rPr>
              <a:t>في هَذِهِ </a:t>
            </a:r>
            <a:r>
              <a:rPr lang="ar-MA" sz="3600" b="1" dirty="0" err="1">
                <a:solidFill>
                  <a:srgbClr val="424D7C"/>
                </a:solidFill>
                <a:latin typeface="Microsoft Uighur" panose="02000000000000000000" pitchFamily="2" charset="-78"/>
                <a:cs typeface="Microsoft Uighur" panose="02000000000000000000" pitchFamily="2" charset="-78"/>
              </a:rPr>
              <a:t>ٱلْحِصَّةِ</a:t>
            </a:r>
            <a:endParaRPr lang="ar-MA" sz="3600" b="1" dirty="0">
              <a:solidFill>
                <a:srgbClr val="424D7C"/>
              </a:solidFill>
              <a:latin typeface="Microsoft Uighur" panose="02000000000000000000" pitchFamily="2" charset="-78"/>
              <a:cs typeface="Microsoft Uighur" panose="02000000000000000000" pitchFamily="2" charset="-78"/>
            </a:endParaRPr>
          </a:p>
        </p:txBody>
      </p:sp>
      <p:pic>
        <p:nvPicPr>
          <p:cNvPr id="8" name="Espace réservé pour une image  19">
            <a:extLst>
              <a:ext uri="{FF2B5EF4-FFF2-40B4-BE49-F238E27FC236}">
                <a16:creationId xmlns:a16="http://schemas.microsoft.com/office/drawing/2014/main" id="{B81C0E60-3089-66E3-FA06-32632F4BEA4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24800" y="684213"/>
            <a:ext cx="830863" cy="830862"/>
          </a:xfrm>
          <a:prstGeom prst="rect">
            <a:avLst/>
          </a:prstGeom>
        </p:spPr>
      </p:pic>
    </p:spTree>
    <p:extLst>
      <p:ext uri="{BB962C8B-B14F-4D97-AF65-F5344CB8AC3E}">
        <p14:creationId xmlns:p14="http://schemas.microsoft.com/office/powerpoint/2010/main" val="1686966527"/>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390B5-2EE4-619F-C4E9-96A9523DF09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9D06816-E518-7004-F677-8036AE134ACD}"/>
              </a:ext>
            </a:extLst>
          </p:cNvPr>
          <p:cNvSpPr>
            <a:spLocks noGrp="1"/>
          </p:cNvSpPr>
          <p:nvPr>
            <p:ph type="title"/>
          </p:nvPr>
        </p:nvSpPr>
        <p:spPr/>
        <p:txBody>
          <a:bodyPr>
            <a:normAutofit/>
          </a:bodyPr>
          <a:lstStyle/>
          <a:p>
            <a:r>
              <a:rPr lang="ar-MA" sz="2400" dirty="0"/>
              <a:t>أنجزوا التمرين التالي في المنزل</a:t>
            </a:r>
            <a:endParaRPr lang="fr-FR" sz="2400" dirty="0"/>
          </a:p>
        </p:txBody>
      </p:sp>
      <p:pic>
        <p:nvPicPr>
          <p:cNvPr id="5" name="Image 4">
            <a:extLst>
              <a:ext uri="{FF2B5EF4-FFF2-40B4-BE49-F238E27FC236}">
                <a16:creationId xmlns:a16="http://schemas.microsoft.com/office/drawing/2014/main" id="{792168DC-1C80-2A49-1EF1-780BD98ABDC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7" name="Rectangle 6">
            <a:extLst>
              <a:ext uri="{FF2B5EF4-FFF2-40B4-BE49-F238E27FC236}">
                <a16:creationId xmlns:a16="http://schemas.microsoft.com/office/drawing/2014/main" id="{BC68FCB8-AC24-6E53-25CD-C3FCF5B924DA}"/>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170E08D0-346C-505A-D8E3-C772AB6D1A22}"/>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2</a:t>
            </a:r>
          </a:p>
        </p:txBody>
      </p:sp>
      <p:sp>
        <p:nvSpPr>
          <p:cNvPr id="16" name="Rectangle 15">
            <a:extLst>
              <a:ext uri="{FF2B5EF4-FFF2-40B4-BE49-F238E27FC236}">
                <a16:creationId xmlns:a16="http://schemas.microsoft.com/office/drawing/2014/main" id="{784E77CD-21A2-C65D-C44E-A620909A1E1B}"/>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قراءة 1</a:t>
            </a:r>
          </a:p>
        </p:txBody>
      </p:sp>
      <p:sp>
        <p:nvSpPr>
          <p:cNvPr id="17" name="Rectangle 16">
            <a:extLst>
              <a:ext uri="{FF2B5EF4-FFF2-40B4-BE49-F238E27FC236}">
                <a16:creationId xmlns:a16="http://schemas.microsoft.com/office/drawing/2014/main" id="{3C71894A-F340-52EB-9684-D4F20A40CD27}"/>
              </a:ext>
            </a:extLst>
          </p:cNvPr>
          <p:cNvSpPr>
            <a:spLocks/>
          </p:cNvSpPr>
          <p:nvPr/>
        </p:nvSpPr>
        <p:spPr>
          <a:xfrm>
            <a:off x="632373" y="160889"/>
            <a:ext cx="14215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solidFill>
                <a:latin typeface="Microsoft Uighur" panose="02000000000000000000" pitchFamily="2" charset="-78"/>
                <a:cs typeface="Microsoft Uighur" panose="02000000000000000000" pitchFamily="2" charset="-78"/>
              </a:rPr>
              <a:t>اختــتام الحــصة</a:t>
            </a:r>
          </a:p>
        </p:txBody>
      </p:sp>
      <p:pic>
        <p:nvPicPr>
          <p:cNvPr id="18" name="Image 17">
            <a:extLst>
              <a:ext uri="{FF2B5EF4-FFF2-40B4-BE49-F238E27FC236}">
                <a16:creationId xmlns:a16="http://schemas.microsoft.com/office/drawing/2014/main" id="{7D9E5315-D457-6D6E-7441-F03226C51CA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9" name="Image 18">
            <a:extLst>
              <a:ext uri="{FF2B5EF4-FFF2-40B4-BE49-F238E27FC236}">
                <a16:creationId xmlns:a16="http://schemas.microsoft.com/office/drawing/2014/main" id="{7849173C-C81A-3F0A-6783-FB0FB22BFBF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0" name="Image 19">
            <a:extLst>
              <a:ext uri="{FF2B5EF4-FFF2-40B4-BE49-F238E27FC236}">
                <a16:creationId xmlns:a16="http://schemas.microsoft.com/office/drawing/2014/main" id="{6B5A793F-CEBB-40FD-03DC-F691E1C6736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013418A5-A1FD-6E47-84DC-AC5DFF69A07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8" name="Image 7">
            <a:extLst>
              <a:ext uri="{FF2B5EF4-FFF2-40B4-BE49-F238E27FC236}">
                <a16:creationId xmlns:a16="http://schemas.microsoft.com/office/drawing/2014/main" id="{56859354-DD68-BE99-3F09-9E1B6E2BDCD1}"/>
              </a:ext>
            </a:extLst>
          </p:cNvPr>
          <p:cNvPicPr>
            <a:picLocks noChangeAspect="1"/>
          </p:cNvPicPr>
          <p:nvPr/>
        </p:nvPicPr>
        <p:blipFill>
          <a:blip r:embed="rId7"/>
          <a:stretch>
            <a:fillRect/>
          </a:stretch>
        </p:blipFill>
        <p:spPr>
          <a:xfrm>
            <a:off x="552017" y="1368000"/>
            <a:ext cx="896190" cy="902286"/>
          </a:xfrm>
          <a:prstGeom prst="rect">
            <a:avLst/>
          </a:prstGeom>
        </p:spPr>
      </p:pic>
      <p:pic>
        <p:nvPicPr>
          <p:cNvPr id="6" name="Image 5">
            <a:extLst>
              <a:ext uri="{FF2B5EF4-FFF2-40B4-BE49-F238E27FC236}">
                <a16:creationId xmlns:a16="http://schemas.microsoft.com/office/drawing/2014/main" id="{2B6F558F-625B-EACC-604E-A9D016F9ACAA}"/>
              </a:ext>
            </a:extLst>
          </p:cNvPr>
          <p:cNvPicPr>
            <a:picLocks noChangeAspect="1"/>
          </p:cNvPicPr>
          <p:nvPr/>
        </p:nvPicPr>
        <p:blipFill>
          <a:blip r:embed="rId8"/>
          <a:stretch>
            <a:fillRect/>
          </a:stretch>
        </p:blipFill>
        <p:spPr>
          <a:xfrm>
            <a:off x="1037278" y="2882286"/>
            <a:ext cx="7336971" cy="2769114"/>
          </a:xfrm>
          <a:prstGeom prst="rect">
            <a:avLst/>
          </a:prstGeom>
        </p:spPr>
      </p:pic>
    </p:spTree>
    <p:extLst>
      <p:ext uri="{BB962C8B-B14F-4D97-AF65-F5344CB8AC3E}">
        <p14:creationId xmlns:p14="http://schemas.microsoft.com/office/powerpoint/2010/main" val="1351345909"/>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6BFB2-D018-9A83-9F3C-1CBE6AB8FA9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907831A-AEAA-52AC-A7EC-2E0EB502F591}"/>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دفاتر المنزل، سجلوا الواجب المنزلي.</a:t>
            </a:r>
            <a:endParaRPr lang="fr-FR" sz="2400" dirty="0"/>
          </a:p>
        </p:txBody>
      </p:sp>
      <p:sp>
        <p:nvSpPr>
          <p:cNvPr id="2" name="TextBox 7">
            <a:extLst>
              <a:ext uri="{FF2B5EF4-FFF2-40B4-BE49-F238E27FC236}">
                <a16:creationId xmlns:a16="http://schemas.microsoft.com/office/drawing/2014/main" id="{36BF6440-118E-164B-B750-28985E71E874}"/>
              </a:ext>
            </a:extLst>
          </p:cNvPr>
          <p:cNvSpPr txBox="1"/>
          <p:nvPr/>
        </p:nvSpPr>
        <p:spPr>
          <a:xfrm>
            <a:off x="587690" y="2952865"/>
            <a:ext cx="7786672" cy="1846659"/>
          </a:xfrm>
          <a:prstGeom prst="rect">
            <a:avLst/>
          </a:prstGeom>
        </p:spPr>
        <p:txBody>
          <a:bodyPr wrap="square" lIns="0" tIns="0" rIns="0" bIns="0" rtlCol="0" anchor="t">
            <a:spAutoFit/>
          </a:bodyPr>
          <a:lstStyle/>
          <a:p>
            <a:pPr algn="just" rtl="1"/>
            <a:r>
              <a:rPr lang="ar-MA" sz="4000" b="1" dirty="0">
                <a:solidFill>
                  <a:srgbClr val="424D7C"/>
                </a:solidFill>
                <a:latin typeface="Microsoft Uighur" panose="02000000000000000000" pitchFamily="2" charset="-78"/>
                <a:cs typeface="Microsoft Uighur" panose="02000000000000000000" pitchFamily="2" charset="-78"/>
              </a:rPr>
              <a:t>1.  قِراءَةُ </a:t>
            </a:r>
            <a:r>
              <a:rPr lang="ar-MA" sz="4000" b="1" dirty="0" err="1">
                <a:solidFill>
                  <a:srgbClr val="424D7C"/>
                </a:solidFill>
                <a:latin typeface="Microsoft Uighur" panose="02000000000000000000" pitchFamily="2" charset="-78"/>
                <a:cs typeface="Microsoft Uighur" panose="02000000000000000000" pitchFamily="2" charset="-78"/>
              </a:rPr>
              <a:t>ٱلنّصِّ</a:t>
            </a:r>
            <a:r>
              <a:rPr lang="ar-MA" sz="4000" b="1" dirty="0">
                <a:solidFill>
                  <a:srgbClr val="424D7C"/>
                </a:solidFill>
                <a:latin typeface="Microsoft Uighur" panose="02000000000000000000" pitchFamily="2" charset="-78"/>
                <a:cs typeface="Microsoft Uighur" panose="02000000000000000000" pitchFamily="2" charset="-78"/>
              </a:rPr>
              <a:t> قِراءةً سَليمَةً مُعَبِّرةً مَعَ </a:t>
            </a:r>
            <a:r>
              <a:rPr lang="ar-MA" sz="4000" b="1" dirty="0" err="1">
                <a:solidFill>
                  <a:srgbClr val="424D7C"/>
                </a:solidFill>
                <a:latin typeface="Microsoft Uighur" panose="02000000000000000000" pitchFamily="2" charset="-78"/>
                <a:cs typeface="Microsoft Uighur" panose="02000000000000000000" pitchFamily="2" charset="-78"/>
              </a:rPr>
              <a:t>ٱحْتِرامِ</a:t>
            </a:r>
            <a:r>
              <a:rPr lang="ar-MA" sz="4000" b="1" dirty="0">
                <a:solidFill>
                  <a:srgbClr val="424D7C"/>
                </a:solidFill>
                <a:latin typeface="Microsoft Uighur" panose="02000000000000000000" pitchFamily="2" charset="-78"/>
                <a:cs typeface="Microsoft Uighur" panose="02000000000000000000" pitchFamily="2" charset="-78"/>
              </a:rPr>
              <a:t> قَواعِدِ </a:t>
            </a:r>
            <a:r>
              <a:rPr lang="ar-MA" sz="4000" b="1" dirty="0" err="1">
                <a:solidFill>
                  <a:srgbClr val="424D7C"/>
                </a:solidFill>
                <a:latin typeface="Microsoft Uighur" panose="02000000000000000000" pitchFamily="2" charset="-78"/>
                <a:cs typeface="Microsoft Uighur" panose="02000000000000000000" pitchFamily="2" charset="-78"/>
              </a:rPr>
              <a:t>ٱلْوَقْفِ</a:t>
            </a:r>
            <a:r>
              <a:rPr lang="ar-MA" sz="4000" b="1" dirty="0">
                <a:solidFill>
                  <a:srgbClr val="424D7C"/>
                </a:solidFill>
                <a:latin typeface="Microsoft Uighur" panose="02000000000000000000" pitchFamily="2" charset="-78"/>
                <a:cs typeface="Microsoft Uighur" panose="02000000000000000000" pitchFamily="2" charset="-78"/>
              </a:rPr>
              <a:t>؛</a:t>
            </a:r>
          </a:p>
          <a:p>
            <a:pPr algn="r" rtl="1"/>
            <a:r>
              <a:rPr lang="ar-MA" sz="4000" b="1" dirty="0">
                <a:solidFill>
                  <a:srgbClr val="424D7C"/>
                </a:solidFill>
                <a:latin typeface="Microsoft Uighur" panose="02000000000000000000" pitchFamily="2" charset="-78"/>
                <a:cs typeface="Microsoft Uighur" panose="02000000000000000000" pitchFamily="2" charset="-78"/>
              </a:rPr>
              <a:t>-2. اِسْتِعْمالُ </a:t>
            </a:r>
            <a:r>
              <a:rPr lang="ar-MA" sz="4000" b="1" dirty="0" err="1">
                <a:solidFill>
                  <a:srgbClr val="424D7C"/>
                </a:solidFill>
                <a:latin typeface="Microsoft Uighur" panose="02000000000000000000" pitchFamily="2" charset="-78"/>
                <a:cs typeface="Microsoft Uighur" panose="02000000000000000000" pitchFamily="2" charset="-78"/>
              </a:rPr>
              <a:t>ٱلْمُعْجَمِ</a:t>
            </a:r>
            <a:r>
              <a:rPr lang="ar-MA" sz="4000" b="1" dirty="0">
                <a:solidFill>
                  <a:srgbClr val="424D7C"/>
                </a:solidFill>
                <a:latin typeface="Microsoft Uighur" panose="02000000000000000000" pitchFamily="2" charset="-78"/>
                <a:cs typeface="Microsoft Uighur" panose="02000000000000000000" pitchFamily="2" charset="-78"/>
              </a:rPr>
              <a:t> </a:t>
            </a:r>
            <a:r>
              <a:rPr lang="ar-MA" sz="4000" b="1" dirty="0" err="1">
                <a:solidFill>
                  <a:srgbClr val="424D7C"/>
                </a:solidFill>
                <a:latin typeface="Microsoft Uighur" panose="02000000000000000000" pitchFamily="2" charset="-78"/>
                <a:cs typeface="Microsoft Uighur" panose="02000000000000000000" pitchFamily="2" charset="-78"/>
              </a:rPr>
              <a:t>ٱلْمُبَسَّطِ</a:t>
            </a:r>
            <a:r>
              <a:rPr lang="ar-MA" sz="4000" b="1" dirty="0">
                <a:solidFill>
                  <a:srgbClr val="424D7C"/>
                </a:solidFill>
                <a:latin typeface="Microsoft Uighur" panose="02000000000000000000" pitchFamily="2" charset="-78"/>
                <a:cs typeface="Microsoft Uighur" panose="02000000000000000000" pitchFamily="2" charset="-78"/>
              </a:rPr>
              <a:t> لِلْبَحثِ عَنْ شُروحاتِ كَلِماتٍ صَعْبَةٍ مِنَ </a:t>
            </a:r>
            <a:r>
              <a:rPr lang="ar-MA" sz="4000" b="1" dirty="0" err="1">
                <a:solidFill>
                  <a:srgbClr val="424D7C"/>
                </a:solidFill>
                <a:latin typeface="Microsoft Uighur" panose="02000000000000000000" pitchFamily="2" charset="-78"/>
                <a:cs typeface="Microsoft Uighur" panose="02000000000000000000" pitchFamily="2" charset="-78"/>
              </a:rPr>
              <a:t>ٱلنَّصِّ</a:t>
            </a:r>
            <a:r>
              <a:rPr lang="ar-MA" sz="4000" b="1" dirty="0">
                <a:solidFill>
                  <a:srgbClr val="424D7C"/>
                </a:solidFill>
                <a:latin typeface="Microsoft Uighur" panose="02000000000000000000" pitchFamily="2" charset="-78"/>
                <a:cs typeface="Microsoft Uighur" panose="02000000000000000000" pitchFamily="2" charset="-78"/>
              </a:rPr>
              <a:t>.</a:t>
            </a:r>
          </a:p>
        </p:txBody>
      </p:sp>
      <p:pic>
        <p:nvPicPr>
          <p:cNvPr id="5" name="Image 4">
            <a:extLst>
              <a:ext uri="{FF2B5EF4-FFF2-40B4-BE49-F238E27FC236}">
                <a16:creationId xmlns:a16="http://schemas.microsoft.com/office/drawing/2014/main" id="{F49F31E8-6F67-F9FF-40A1-F29684315DB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491613" y="170820"/>
            <a:ext cx="278069" cy="278069"/>
          </a:xfrm>
          <a:prstGeom prst="rect">
            <a:avLst/>
          </a:prstGeom>
          <a:ln>
            <a:noFill/>
          </a:ln>
        </p:spPr>
      </p:pic>
      <p:sp>
        <p:nvSpPr>
          <p:cNvPr id="7" name="Rectangle 6">
            <a:extLst>
              <a:ext uri="{FF2B5EF4-FFF2-40B4-BE49-F238E27FC236}">
                <a16:creationId xmlns:a16="http://schemas.microsoft.com/office/drawing/2014/main" id="{9D622D1F-97E3-C540-4346-737BCC9F6FC5}"/>
              </a:ext>
            </a:extLst>
          </p:cNvPr>
          <p:cNvSpPr>
            <a:spLocks/>
          </p:cNvSpPr>
          <p:nvPr/>
        </p:nvSpPr>
        <p:spPr>
          <a:xfrm>
            <a:off x="6231613"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نشاط اعتيادي</a:t>
            </a:r>
          </a:p>
        </p:txBody>
      </p:sp>
      <p:sp>
        <p:nvSpPr>
          <p:cNvPr id="14" name="Rectangle 13">
            <a:extLst>
              <a:ext uri="{FF2B5EF4-FFF2-40B4-BE49-F238E27FC236}">
                <a16:creationId xmlns:a16="http://schemas.microsoft.com/office/drawing/2014/main" id="{60416AD0-E41C-DD09-7D72-C7C96C0CC185}"/>
              </a:ext>
            </a:extLst>
          </p:cNvPr>
          <p:cNvSpPr>
            <a:spLocks/>
          </p:cNvSpPr>
          <p:nvPr/>
        </p:nvSpPr>
        <p:spPr>
          <a:xfrm>
            <a:off x="2571278"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2</a:t>
            </a:r>
          </a:p>
        </p:txBody>
      </p:sp>
      <p:sp>
        <p:nvSpPr>
          <p:cNvPr id="16" name="Rectangle 15">
            <a:extLst>
              <a:ext uri="{FF2B5EF4-FFF2-40B4-BE49-F238E27FC236}">
                <a16:creationId xmlns:a16="http://schemas.microsoft.com/office/drawing/2014/main" id="{14F2C826-836E-7240-AF07-C886421FC72B}"/>
              </a:ext>
            </a:extLst>
          </p:cNvPr>
          <p:cNvSpPr>
            <a:spLocks/>
          </p:cNvSpPr>
          <p:nvPr/>
        </p:nvSpPr>
        <p:spPr>
          <a:xfrm>
            <a:off x="4449241" y="16088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4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قراءة 1</a:t>
            </a:r>
          </a:p>
        </p:txBody>
      </p:sp>
      <p:sp>
        <p:nvSpPr>
          <p:cNvPr id="17" name="Rectangle 16">
            <a:extLst>
              <a:ext uri="{FF2B5EF4-FFF2-40B4-BE49-F238E27FC236}">
                <a16:creationId xmlns:a16="http://schemas.microsoft.com/office/drawing/2014/main" id="{FFC4D36E-6FDE-C7AD-1B6B-32A63233D819}"/>
              </a:ext>
            </a:extLst>
          </p:cNvPr>
          <p:cNvSpPr>
            <a:spLocks/>
          </p:cNvSpPr>
          <p:nvPr/>
        </p:nvSpPr>
        <p:spPr>
          <a:xfrm>
            <a:off x="632373" y="160889"/>
            <a:ext cx="14215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400" b="1" dirty="0">
                <a:solidFill>
                  <a:srgbClr val="565F88"/>
                </a:solidFill>
                <a:latin typeface="Microsoft Uighur" panose="02000000000000000000" pitchFamily="2" charset="-78"/>
                <a:cs typeface="Microsoft Uighur" panose="02000000000000000000" pitchFamily="2" charset="-78"/>
              </a:rPr>
              <a:t>اختــتام الحــصة</a:t>
            </a:r>
          </a:p>
        </p:txBody>
      </p:sp>
      <p:pic>
        <p:nvPicPr>
          <p:cNvPr id="18" name="Image 17">
            <a:extLst>
              <a:ext uri="{FF2B5EF4-FFF2-40B4-BE49-F238E27FC236}">
                <a16:creationId xmlns:a16="http://schemas.microsoft.com/office/drawing/2014/main" id="{0E9F483C-171A-D7CD-C838-137F532DAB3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2982" y="170820"/>
            <a:ext cx="278069" cy="278069"/>
          </a:xfrm>
          <a:prstGeom prst="rect">
            <a:avLst/>
          </a:prstGeom>
          <a:ln>
            <a:noFill/>
          </a:ln>
        </p:spPr>
      </p:pic>
      <p:pic>
        <p:nvPicPr>
          <p:cNvPr id="19" name="Image 18">
            <a:extLst>
              <a:ext uri="{FF2B5EF4-FFF2-40B4-BE49-F238E27FC236}">
                <a16:creationId xmlns:a16="http://schemas.microsoft.com/office/drawing/2014/main" id="{FFA688D5-1A2B-1E25-2B91-ACA45F35E70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847804" y="170820"/>
            <a:ext cx="278069" cy="278069"/>
          </a:xfrm>
          <a:prstGeom prst="rect">
            <a:avLst/>
          </a:prstGeom>
          <a:ln>
            <a:noFill/>
          </a:ln>
        </p:spPr>
      </p:pic>
      <p:pic>
        <p:nvPicPr>
          <p:cNvPr id="20" name="Image 19">
            <a:extLst>
              <a:ext uri="{FF2B5EF4-FFF2-40B4-BE49-F238E27FC236}">
                <a16:creationId xmlns:a16="http://schemas.microsoft.com/office/drawing/2014/main" id="{99B2EB38-0CE1-DD17-8C19-5259D75D612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18614" y="170820"/>
            <a:ext cx="278069" cy="278069"/>
          </a:xfrm>
          <a:prstGeom prst="rect">
            <a:avLst/>
          </a:prstGeom>
          <a:ln>
            <a:noFill/>
          </a:ln>
        </p:spPr>
      </p:pic>
      <p:pic>
        <p:nvPicPr>
          <p:cNvPr id="9" name="Espace réservé pour une image  8" descr="Une image contenant dessin humoristique, clipart, illustration, Dessin animé&#10;&#10;Le contenu généré par l’IA peut être incorrect.">
            <a:extLst>
              <a:ext uri="{FF2B5EF4-FFF2-40B4-BE49-F238E27FC236}">
                <a16:creationId xmlns:a16="http://schemas.microsoft.com/office/drawing/2014/main" id="{EEC15837-A8B7-1874-6176-F09D38089BDF}"/>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8" name="Image 7">
            <a:extLst>
              <a:ext uri="{FF2B5EF4-FFF2-40B4-BE49-F238E27FC236}">
                <a16:creationId xmlns:a16="http://schemas.microsoft.com/office/drawing/2014/main" id="{933BB196-B57C-7CEA-CB45-D2086CC09F6B}"/>
              </a:ext>
            </a:extLst>
          </p:cNvPr>
          <p:cNvPicPr>
            <a:picLocks noChangeAspect="1"/>
          </p:cNvPicPr>
          <p:nvPr/>
        </p:nvPicPr>
        <p:blipFill>
          <a:blip r:embed="rId7"/>
          <a:stretch>
            <a:fillRect/>
          </a:stretch>
        </p:blipFill>
        <p:spPr>
          <a:xfrm>
            <a:off x="552017" y="1368000"/>
            <a:ext cx="896190" cy="902286"/>
          </a:xfrm>
          <a:prstGeom prst="rect">
            <a:avLst/>
          </a:prstGeom>
        </p:spPr>
      </p:pic>
    </p:spTree>
    <p:extLst>
      <p:ext uri="{BB962C8B-B14F-4D97-AF65-F5344CB8AC3E}">
        <p14:creationId xmlns:p14="http://schemas.microsoft.com/office/powerpoint/2010/main" val="1906688669"/>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866E2ABA-FD27-B21E-A842-E28A518497F0}"/>
              </a:ext>
            </a:extLst>
          </p:cNvPr>
          <p:cNvSpPr>
            <a:spLocks noGrp="1"/>
          </p:cNvSpPr>
          <p:nvPr>
            <p:ph type="title"/>
          </p:nvPr>
        </p:nvSpPr>
        <p:spPr/>
        <p:txBody>
          <a:bodyPr/>
          <a:lstStyle/>
          <a:p>
            <a:endParaRPr lang="fr-MA"/>
          </a:p>
        </p:txBody>
      </p:sp>
      <p:pic>
        <p:nvPicPr>
          <p:cNvPr id="2" name="Image 1" descr="Une image contenant noir, obscurité&#10;&#10;Le contenu généré par l’IA peut être incorrect.">
            <a:extLst>
              <a:ext uri="{FF2B5EF4-FFF2-40B4-BE49-F238E27FC236}">
                <a16:creationId xmlns:a16="http://schemas.microsoft.com/office/drawing/2014/main" id="{03E4E412-BA34-A468-613B-B92D20B42A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701550" y="5994029"/>
            <a:ext cx="540000" cy="540000"/>
          </a:xfrm>
          <a:prstGeom prst="rect">
            <a:avLst/>
          </a:prstGeom>
        </p:spPr>
      </p:pic>
      <p:pic>
        <p:nvPicPr>
          <p:cNvPr id="4" name="اختتام الحصة4">
            <a:hlinkClick r:id="" action="ppaction://media"/>
            <a:extLst>
              <a:ext uri="{FF2B5EF4-FFF2-40B4-BE49-F238E27FC236}">
                <a16:creationId xmlns:a16="http://schemas.microsoft.com/office/drawing/2014/main" id="{65C1788F-2DD5-9699-9D65-6677A97DDDD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96192" y="2130135"/>
            <a:ext cx="6351616" cy="3572784"/>
          </a:xfrm>
          <a:prstGeom prst="rect">
            <a:avLst/>
          </a:prstGeom>
        </p:spPr>
      </p:pic>
    </p:spTree>
    <p:extLst>
      <p:ext uri="{BB962C8B-B14F-4D97-AF65-F5344CB8AC3E}">
        <p14:creationId xmlns:p14="http://schemas.microsoft.com/office/powerpoint/2010/main" val="16355596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4"/>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with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Office Theme 2013 - 2022">
  <a:themeElements>
    <a:clrScheme name="Office Them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قراء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5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3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4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20800</TotalTime>
  <Words>2310</Words>
  <Application>Microsoft Office PowerPoint</Application>
  <PresentationFormat>Affichage à l'écran (4:3)</PresentationFormat>
  <Paragraphs>511</Paragraphs>
  <Slides>71</Slides>
  <Notes>14</Notes>
  <HiddenSlides>0</HiddenSlides>
  <MMClips>3</MMClips>
  <ScaleCrop>false</ScaleCrop>
  <HeadingPairs>
    <vt:vector size="6" baseType="variant">
      <vt:variant>
        <vt:lpstr>Polices utilisées</vt:lpstr>
      </vt:variant>
      <vt:variant>
        <vt:i4>11</vt:i4>
      </vt:variant>
      <vt:variant>
        <vt:lpstr>Thème</vt:lpstr>
      </vt:variant>
      <vt:variant>
        <vt:i4>23</vt:i4>
      </vt:variant>
      <vt:variant>
        <vt:lpstr>Titres des diapositives</vt:lpstr>
      </vt:variant>
      <vt:variant>
        <vt:i4>71</vt:i4>
      </vt:variant>
    </vt:vector>
  </HeadingPairs>
  <TitlesOfParts>
    <vt:vector size="105" baseType="lpstr">
      <vt:lpstr>Modern Love</vt:lpstr>
      <vt:lpstr>Dosis SemiBold</vt:lpstr>
      <vt:lpstr>Dosis ExtraBold</vt:lpstr>
      <vt:lpstr>Wingdings</vt:lpstr>
      <vt:lpstr>Dosis</vt:lpstr>
      <vt:lpstr>Noto Sans Symbols</vt:lpstr>
      <vt:lpstr>Microsoft Uighur</vt:lpstr>
      <vt:lpstr>Calibri</vt:lpstr>
      <vt:lpstr>Dosis Medium</vt:lpstr>
      <vt:lpstr>Calibri Light</vt:lpstr>
      <vt:lpstr>Arial</vt:lpstr>
      <vt:lpstr>Office Theme 2013 - 2022</vt:lpstr>
      <vt:lpstr>00_Env-Enseignant</vt:lpstr>
      <vt:lpstr>1_01- نشاط اعتيادي</vt:lpstr>
      <vt:lpstr>2_Env-Apprenant_Tmplt</vt:lpstr>
      <vt:lpstr>01- نشاط اعتيادي</vt:lpstr>
      <vt:lpstr>02- معــــــــــجم</vt:lpstr>
      <vt:lpstr>03- استماع وتحدث</vt:lpstr>
      <vt:lpstr>04- قراءة/ كتابة</vt:lpstr>
      <vt:lpstr>3_Env-Apprenant_Tmplt</vt:lpstr>
      <vt:lpstr>2_Simple Light</vt:lpstr>
      <vt:lpstr>1_04- قراءة/ كتابة</vt:lpstr>
      <vt:lpstr>2_04- قراءة/ كتابة</vt:lpstr>
      <vt:lpstr>اختتام الحصة</vt:lpstr>
      <vt:lpstr>قراءة</vt:lpstr>
      <vt:lpstr>1_Env-Enseignant</vt:lpstr>
      <vt:lpstr>5_Env-Apprenant_Tmplt</vt:lpstr>
      <vt:lpstr>2_01- نشاط اعتيادي</vt:lpstr>
      <vt:lpstr>3_04- قراءة/ كتابة</vt:lpstr>
      <vt:lpstr>2_Env-Enseignant</vt:lpstr>
      <vt:lpstr>Thème Office</vt:lpstr>
      <vt:lpstr>3_Env-Enseignant</vt:lpstr>
      <vt:lpstr>3_01- نشاط اعتيادي</vt:lpstr>
      <vt:lpstr>4_01- نشاط اعتيادي</vt:lpstr>
      <vt:lpstr>Présentation PowerPoint</vt:lpstr>
      <vt:lpstr>Présentation PowerPoint</vt:lpstr>
      <vt:lpstr>تنظيم حصص الأسبوع</vt:lpstr>
      <vt:lpstr>هيكلة حصة اليوم</vt:lpstr>
      <vt:lpstr>عند نهاية الحصة</vt:lpstr>
      <vt:lpstr>مرحبا بكم. سننطلق في حصة اللغة العربية.</vt:lpstr>
      <vt:lpstr>قبل أن نبدأ حصة اليوم سأذكركم بشروط الحصول على نجمة السلوك الجيد.  في كل حصة سيفوز ثلاثة منكم بالنجمة</vt:lpstr>
      <vt:lpstr>Présentation PowerPoint</vt:lpstr>
      <vt:lpstr> انشطة اعتيادية</vt:lpstr>
      <vt:lpstr> في حصة اليوم، ستتدربون على الإجابة بسرعة  عن أسئلة للفهم على شكل اختيار من متعدد.</vt:lpstr>
      <vt:lpstr>خذوا ألواحكم.</vt:lpstr>
      <vt:lpstr>اقرؤوا  السؤال وحددوا المطلوب. سأعرض عليكم النص. عليكم إيجاد الجواب قبل اختفاء النص. </vt:lpstr>
      <vt:lpstr>انتبهوا سيختفي النص بعد 30 ثانية. من وجد الجواب يحتفظ به لنفسه.</vt:lpstr>
      <vt:lpstr>اكتبوا  حرف الجواب الصحيح على ألواحكم.</vt:lpstr>
      <vt:lpstr>صححوا . لماذا اخترتم هذا الجواب؟ كيف توصلتم للجواب؟ ما اسم استراتيجية الفهم المستخدمة؟</vt:lpstr>
      <vt:lpstr>اقرؤوا  السؤال وحددوا المطلوب. سأعرض عليكم النص. عليكم إيجاد الجواب قبل اختفاء النص. </vt:lpstr>
      <vt:lpstr>انتبهوا سيختفي النص بعد 15 ثانية. من وجد الجواب يحتفظ به لنفسه.</vt:lpstr>
      <vt:lpstr>اكتبوا  حرف الجواب الصحيح على ألواحكم.</vt:lpstr>
      <vt:lpstr>صححوا . لماذا اخترتم هذا الجواب؟ كيف توصلتم للجواب؟ ما اسم استراتيجية الفهم المستخدمة؟</vt:lpstr>
      <vt:lpstr>ستقرؤون النص قراءة جماعية . من يريد أن يقود القراءة؟ -يحرص الأستاذ على تتبع مشاركة الجميع في القراءة الجماعية.</vt:lpstr>
      <vt:lpstr> قراءة 1 </vt:lpstr>
      <vt:lpstr>الآن سنقرأ نصا بعنوان "كُلُّنا إِخْوَةٌ"</vt:lpstr>
      <vt:lpstr>قبل قراءة النص، ستتعرفون مفرداتٍ ستساعدكم على الفهم.</vt:lpstr>
      <vt:lpstr>ما التعريف المناسب لكل كلمة؟ </vt:lpstr>
      <vt:lpstr>من يقرأ؟ </vt:lpstr>
      <vt:lpstr>هَلْ سَبَقَ لَكُمْ أَن صادَفْتُمْ أَحَدَ الْمُشَرَّدينَ ؟  هَلْ يُمْكِنٌكُمْ وَصْفُهُ؟ كَيْفَ يُؤَمِّنُ قوتَ يَوْمِهِ؟</vt:lpstr>
      <vt:lpstr>انطلاقا من العنوان والصورة، ما توقعاتكم حول النص؟</vt:lpstr>
      <vt:lpstr>خذوا كراساتكم على الصفحتين 70 و 71.اقرأوا النص للتحقق من توقعاتكم. 3 دقائق </vt:lpstr>
      <vt:lpstr>من كان توقعه موافقا لمضمون النص ؟ ما الذي يدل على ذلك من النص القرائي؟.</vt:lpstr>
      <vt:lpstr>تابعوا معي ، سأقرأ الجزء الأول من النص.</vt:lpstr>
      <vt:lpstr>الآن، سأعين 3 تلاميذ لقراءة فقرات الجزء الثاني – تابعوا </vt:lpstr>
      <vt:lpstr>نتحقق الآن من فهمكم النص:أَيْنَ دارَتْ أَحْداثُ هَذِهِ ٱلْقِصَّةِ؟</vt:lpstr>
      <vt:lpstr>من يقرأ  الجمل التي تدل على ذلك في النص؟    هل هناك مؤشرات أخرى؟ - يضغط الأستاذ على زر جهاز التحكم لتظهر الجملة؟</vt:lpstr>
      <vt:lpstr> ما ٱلَّذي لَفَتَ ٱنْتِباهَ لَيْلى في ٱلْحَديقَةِ؟</vt:lpstr>
      <vt:lpstr>من يقرأ الجملة التي تدل على ذلك في النص؟ -يضغط الأستاذ على زر جهاز التحكم لتظهر الجملة.</vt:lpstr>
      <vt:lpstr> لِماذا كانَ ٱلصَّبِيُّ وَحيداً وَحَزيناً؟</vt:lpstr>
      <vt:lpstr>من يقرأ الجملة التي تدل على ذلك في النص؟</vt:lpstr>
      <vt:lpstr>كَيْفَ تَصَرَّفَتْ لَيْلى حينَ عَلِمَتْ بِوَضْعِ ٱلصَّبِيِّ؟</vt:lpstr>
      <vt:lpstr>ماهي المعطيات التي تؤكد جوابك؟</vt:lpstr>
      <vt:lpstr> لِماذا غادَرَ ٱلصَّبِيُّ مَنْزِلَ قَريبِهِ؟</vt:lpstr>
      <vt:lpstr>ماهي المعطيات التي تؤكد جوابك؟</vt:lpstr>
      <vt:lpstr>أحسنتم. حذوا كراساتكم على الصفحة 73 و أجيبوا عن التمرين التالي:</vt:lpstr>
      <vt:lpstr>أركب العبارات التالية في جمل مفيدة من اختياري:</vt:lpstr>
      <vt:lpstr>انتبهوا للتصحيح. من يتقاسم معنا الجمل التي أنتجها؟ يقدم الأستاذ التغذية الراجعة المناسبة.</vt:lpstr>
      <vt:lpstr>السؤال الثاني: أملأ خطاطة الاشتقاق التالية:</vt:lpstr>
      <vt:lpstr>انتبهوا للتصحيح</vt:lpstr>
      <vt:lpstr>ننصت للأنشودة التالية:</vt:lpstr>
      <vt:lpstr> قراءة 2</vt:lpstr>
      <vt:lpstr> ستتدربون على تحديد السبب و النتيجة. </vt:lpstr>
      <vt:lpstr>تمكنني استراتيجية تحديد السبب و النتيجة من تفسير معلومة  . لأحدد سببا معينا أجيب عن السؤال التالي:</vt:lpstr>
      <vt:lpstr>لأحدد النتيجة أجيب عن السؤال التالي:</vt:lpstr>
      <vt:lpstr>من يذكرنا بالخطوات؟ </vt:lpstr>
      <vt:lpstr>من يقرأ؟</vt:lpstr>
      <vt:lpstr>الآن؛  خذوا كراساتكم على الصفحة رقم 72</vt:lpstr>
      <vt:lpstr>في ثنائيات أجيبوا عن السؤال التالي:</vt:lpstr>
      <vt:lpstr>أستخرج من كل وضعية سببا و نتيجته كما في المثال:</vt:lpstr>
      <vt:lpstr>من يجيب عن الوضعية الثانية؟ كيف توصلت للجواب؟ -يضغط الأستاذ على زر جهاز التحكم لتظهر الإجابة.</vt:lpstr>
      <vt:lpstr>من يجيب عن الوضعية الثالثة؟ كيف توصلت للجواب؟ -يضغط الأستاذ على زر جهاز التحكم لتظهر الإجابة.</vt:lpstr>
      <vt:lpstr>بمفردكم أجيبوا عن السؤال التالي:</vt:lpstr>
      <vt:lpstr>أبحث في النص عن السبب أو النتيجة المناسبة لما يلي:</vt:lpstr>
      <vt:lpstr>انتبهوا للتصحيح. من يتقاسم معنا إجابته؟</vt:lpstr>
      <vt:lpstr>اُذْكُرْ بَعْضَ ٱلنَّتائِجِ ٱلْأُخْرى لِظاهِرَةِ التَّشَرُّدِ في ٱلشَّوارِعِ:</vt:lpstr>
      <vt:lpstr>من يتقاسم معنا إجابته؟  لا يعرض الأستاذ الإجابة النموذجية إلا من بعد الاطلاع على إجابات المتعلمين.</vt:lpstr>
      <vt:lpstr>أما عَلى صَعيدِ ٱلْمُجْتَمَعِ: لا يعرض الأستاذ الإجابة النموذجية إلا من بعد الاطلاع على إجابات المتعلمين.</vt:lpstr>
      <vt:lpstr>أما عَلى صَعيدِ الْمُسْتَقْبَلِ: لا يعرض الأستاذ الإجابة النموذجية إلا من بعد الاطلاع على إجابات المتعلمين.</vt:lpstr>
      <vt:lpstr>اختــتام الحــصة</vt:lpstr>
      <vt:lpstr>ماذا تعلمتم اليوم؟</vt:lpstr>
      <vt:lpstr>أنجزوا التمرين التالي في المنزل</vt:lpstr>
      <vt:lpstr>خذوا دفاتر المنزل، سجلوا الواجب المنزلي.</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498</cp:revision>
  <dcterms:created xsi:type="dcterms:W3CDTF">2023-09-20T21:35:22Z</dcterms:created>
  <dcterms:modified xsi:type="dcterms:W3CDTF">2026-03-23T19:48:17Z</dcterms:modified>
</cp:coreProperties>
</file>