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0.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11.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3.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theme/theme14.xml" ContentType="application/vnd.openxmlformats-officedocument.theme+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 id="2147483877" r:id="rId11"/>
    <p:sldMasterId id="2147483901" r:id="rId12"/>
    <p:sldMasterId id="2147483923" r:id="rId13"/>
    <p:sldMasterId id="2147483938" r:id="rId14"/>
    <p:sldMasterId id="2147483953" r:id="rId15"/>
  </p:sldMasterIdLst>
  <p:notesMasterIdLst>
    <p:notesMasterId r:id="rId82"/>
  </p:notesMasterIdLst>
  <p:sldIdLst>
    <p:sldId id="2147482753" r:id="rId16"/>
    <p:sldId id="2147482604" r:id="rId17"/>
    <p:sldId id="2147482757" r:id="rId18"/>
    <p:sldId id="2147482697" r:id="rId19"/>
    <p:sldId id="2147482880" r:id="rId20"/>
    <p:sldId id="2147482618" r:id="rId21"/>
    <p:sldId id="2147482691" r:id="rId22"/>
    <p:sldId id="2147482463" r:id="rId23"/>
    <p:sldId id="2147482725" r:id="rId24"/>
    <p:sldId id="2147482464" r:id="rId25"/>
    <p:sldId id="2147482474" r:id="rId26"/>
    <p:sldId id="2147482781" r:id="rId27"/>
    <p:sldId id="2147482758" r:id="rId28"/>
    <p:sldId id="2147482779" r:id="rId29"/>
    <p:sldId id="2147482706" r:id="rId30"/>
    <p:sldId id="2147482782" r:id="rId31"/>
    <p:sldId id="2147482783" r:id="rId32"/>
    <p:sldId id="2147482741" r:id="rId33"/>
    <p:sldId id="2147482742" r:id="rId34"/>
    <p:sldId id="2147482743" r:id="rId35"/>
    <p:sldId id="2147482744" r:id="rId36"/>
    <p:sldId id="2147482802" r:id="rId37"/>
    <p:sldId id="2147482815" r:id="rId38"/>
    <p:sldId id="2147482816" r:id="rId39"/>
    <p:sldId id="2147482817" r:id="rId40"/>
    <p:sldId id="2147482818" r:id="rId41"/>
    <p:sldId id="2147482819" r:id="rId42"/>
    <p:sldId id="2147482820" r:id="rId43"/>
    <p:sldId id="2147482821" r:id="rId44"/>
    <p:sldId id="2147482822" r:id="rId45"/>
    <p:sldId id="2147482823" r:id="rId46"/>
    <p:sldId id="2147482824" r:id="rId47"/>
    <p:sldId id="2147482825" r:id="rId48"/>
    <p:sldId id="2147482826" r:id="rId49"/>
    <p:sldId id="2147482827" r:id="rId50"/>
    <p:sldId id="2147482828" r:id="rId51"/>
    <p:sldId id="2147482829" r:id="rId52"/>
    <p:sldId id="2147482705" r:id="rId53"/>
    <p:sldId id="2147482498" r:id="rId54"/>
    <p:sldId id="2147482795" r:id="rId55"/>
    <p:sldId id="2147482796" r:id="rId56"/>
    <p:sldId id="2147482762" r:id="rId57"/>
    <p:sldId id="2147482830" r:id="rId58"/>
    <p:sldId id="2147482831" r:id="rId59"/>
    <p:sldId id="2147482832" r:id="rId60"/>
    <p:sldId id="2147482833" r:id="rId61"/>
    <p:sldId id="2147482834" r:id="rId62"/>
    <p:sldId id="2147482837" r:id="rId63"/>
    <p:sldId id="2147482838" r:id="rId64"/>
    <p:sldId id="2147482794" r:id="rId65"/>
    <p:sldId id="2147482800" r:id="rId66"/>
    <p:sldId id="2147482801" r:id="rId67"/>
    <p:sldId id="2147482835" r:id="rId68"/>
    <p:sldId id="2147482836" r:id="rId69"/>
    <p:sldId id="2147482616" r:id="rId70"/>
    <p:sldId id="2147482598" r:id="rId71"/>
    <p:sldId id="2147482780" r:id="rId72"/>
    <p:sldId id="2147482756" r:id="rId73"/>
    <p:sldId id="2147482634" r:id="rId74"/>
    <p:sldId id="2147482847" r:id="rId75"/>
    <p:sldId id="2147482881" r:id="rId76"/>
    <p:sldId id="2147482854" r:id="rId77"/>
    <p:sldId id="2147482878" r:id="rId78"/>
    <p:sldId id="2147482882" r:id="rId79"/>
    <p:sldId id="2147482883" r:id="rId80"/>
    <p:sldId id="2147482877" r:id="rId81"/>
  </p:sldIdLst>
  <p:sldSz cx="9144000" cy="6858000" type="screen4x3"/>
  <p:notesSz cx="6858000" cy="9144000"/>
  <p:embeddedFontLst>
    <p:embeddedFont>
      <p:font typeface="Air Strip Arabic" panose="020B0604020202020204" charset="0"/>
      <p:regular r:id="rId83"/>
    </p:embeddedFont>
    <p:embeddedFont>
      <p:font typeface="Dosis" pitchFamily="2" charset="0"/>
      <p:regular r:id="rId84"/>
      <p:bold r:id="rId85"/>
    </p:embeddedFont>
    <p:embeddedFont>
      <p:font typeface="Dosis ExtraBold" pitchFamily="2" charset="0"/>
      <p:bold r:id="rId86"/>
    </p:embeddedFont>
    <p:embeddedFont>
      <p:font typeface="Dosis Medium" pitchFamily="2" charset="0"/>
      <p:regular r:id="rId87"/>
    </p:embeddedFont>
    <p:embeddedFont>
      <p:font typeface="Dosis SemiBold" pitchFamily="2" charset="0"/>
      <p:bold r:id="rId88"/>
    </p:embeddedFont>
    <p:embeddedFont>
      <p:font typeface="Microsoft Uighur" panose="02000000000000000000" pitchFamily="2" charset="-78"/>
      <p:regular r:id="rId89"/>
      <p:bold r:id="rId90"/>
    </p:embeddedFont>
    <p:embeddedFont>
      <p:font typeface="Modern Love" panose="04090805081005020601" pitchFamily="82" charset="0"/>
      <p:regular r:id="rId91"/>
    </p:embeddedFont>
    <p:embeddedFont>
      <p:font typeface="Noto Sans Symbols" panose="020B0604020202020204" charset="0"/>
      <p:regular r:id="rId92"/>
      <p:bold r:id="rId9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8DA8"/>
    <a:srgbClr val="959BB3"/>
    <a:srgbClr val="989EB5"/>
    <a:srgbClr val="5E668D"/>
    <a:srgbClr val="9299B1"/>
    <a:srgbClr val="A1A7BC"/>
    <a:srgbClr val="565F88"/>
    <a:srgbClr val="939BB2"/>
    <a:srgbClr val="424D7C"/>
    <a:srgbClr val="7FB9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68" autoAdjust="0"/>
    <p:restoredTop sz="94660"/>
  </p:normalViewPr>
  <p:slideViewPr>
    <p:cSldViewPr snapToGrid="0">
      <p:cViewPr varScale="1">
        <p:scale>
          <a:sx n="75" d="100"/>
          <a:sy n="75" d="100"/>
        </p:scale>
        <p:origin x="1072" y="42"/>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font" Target="fonts/font2.fntdata"/><Relationship Id="rId89" Type="http://schemas.openxmlformats.org/officeDocument/2006/relationships/font" Target="fonts/font7.fntdata"/><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5" Type="http://schemas.openxmlformats.org/officeDocument/2006/relationships/slideMaster" Target="slideMasters/slideMaster5.xml"/><Relationship Id="rId90" Type="http://schemas.openxmlformats.org/officeDocument/2006/relationships/font" Target="fonts/font8.fntdata"/><Relationship Id="rId95" Type="http://schemas.openxmlformats.org/officeDocument/2006/relationships/viewProps" Target="viewProps.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80" Type="http://schemas.openxmlformats.org/officeDocument/2006/relationships/slide" Target="slides/slide65.xml"/><Relationship Id="rId85" Type="http://schemas.openxmlformats.org/officeDocument/2006/relationships/font" Target="fonts/font3.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font" Target="fonts/font1.fntdata"/><Relationship Id="rId88" Type="http://schemas.openxmlformats.org/officeDocument/2006/relationships/font" Target="fonts/font6.fntdata"/><Relationship Id="rId91" Type="http://schemas.openxmlformats.org/officeDocument/2006/relationships/font" Target="fonts/font9.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font" Target="fonts/font4.fntdata"/><Relationship Id="rId9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font" Target="fonts/font10.fntdata"/><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font" Target="fonts/font5.fntdata"/><Relationship Id="rId61" Type="http://schemas.openxmlformats.org/officeDocument/2006/relationships/slide" Target="slides/slide46.xml"/><Relationship Id="rId82" Type="http://schemas.openxmlformats.org/officeDocument/2006/relationships/notesMaster" Target="notesMasters/notesMaster1.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font" Target="fonts/font11.fntdata"/></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8A0A73-D9FA-4B70-A093-7413FBA4919D}" type="doc">
      <dgm:prSet loTypeId="urn:microsoft.com/office/officeart/2005/8/layout/radial5" loCatId="cycle" qsTypeId="urn:microsoft.com/office/officeart/2005/8/quickstyle/simple1" qsCatId="simple" csTypeId="urn:microsoft.com/office/officeart/2005/8/colors/colorful4" csCatId="colorful" phldr="1"/>
      <dgm:spPr/>
      <dgm:t>
        <a:bodyPr/>
        <a:lstStyle/>
        <a:p>
          <a:endParaRPr lang="fr-FR"/>
        </a:p>
      </dgm:t>
    </dgm:pt>
    <dgm:pt modelId="{B91B41C2-9612-44B7-A767-B5E39AD7FEB4}">
      <dgm:prSet phldrT="[Texte]"/>
      <dgm:spPr/>
      <dgm:t>
        <a:bodyPr/>
        <a:lstStyle/>
        <a:p>
          <a:pPr>
            <a:buClrTx/>
            <a:buSzTx/>
            <a:buFontTx/>
            <a:buNone/>
          </a:pPr>
          <a:r>
            <a:rPr kumimoji="0" lang="ar-MA" b="1" i="0" u="none" strike="noStrike"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rPr>
            <a:t>اَلضَّمائِرُ </a:t>
          </a:r>
          <a:r>
            <a:rPr kumimoji="0" lang="ar-MA" b="1" i="0" u="none" strike="noStrike" cap="none" spc="0" normalizeH="0" baseline="0" noProof="0" dirty="0" err="1">
              <a:ln/>
              <a:solidFill>
                <a:schemeClr val="tx1"/>
              </a:solidFill>
              <a:effectLst/>
              <a:uLnTx/>
              <a:uFillTx/>
              <a:latin typeface="Microsoft Uighur" panose="02000000000000000000" pitchFamily="2" charset="-78"/>
              <a:ea typeface="+mn-ea"/>
              <a:cs typeface="Microsoft Uighur" panose="02000000000000000000" pitchFamily="2" charset="-78"/>
            </a:rPr>
            <a:t>ٱلْمُتَّصِلَةُ</a:t>
          </a:r>
          <a:r>
            <a:rPr kumimoji="0" lang="ar-MA" b="1" i="0" u="none" strike="noStrike"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rPr>
            <a:t> </a:t>
          </a:r>
          <a:r>
            <a:rPr kumimoji="0" lang="ar-MA" b="1" i="0" u="none" strike="noStrike" cap="none" spc="0" normalizeH="0" baseline="0" noProof="0" dirty="0" err="1">
              <a:ln/>
              <a:solidFill>
                <a:schemeClr val="tx1"/>
              </a:solidFill>
              <a:effectLst/>
              <a:uLnTx/>
              <a:uFillTx/>
              <a:latin typeface="Microsoft Uighur" panose="02000000000000000000" pitchFamily="2" charset="-78"/>
              <a:ea typeface="+mn-ea"/>
              <a:cs typeface="Microsoft Uighur" panose="02000000000000000000" pitchFamily="2" charset="-78"/>
            </a:rPr>
            <a:t>ٱلْخاصَّةُ</a:t>
          </a:r>
          <a:r>
            <a:rPr kumimoji="0" lang="ar-MA" b="1" i="0" u="none" strike="noStrike"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rPr>
            <a:t> بِٱلْفِعْلِ</a:t>
          </a:r>
          <a:endParaRPr lang="fr-FR" b="1" dirty="0">
            <a:solidFill>
              <a:schemeClr val="tx1"/>
            </a:solidFill>
          </a:endParaRPr>
        </a:p>
      </dgm:t>
    </dgm:pt>
    <dgm:pt modelId="{07B8A120-545A-47D0-BD9D-5AB89B91D2ED}" type="parTrans" cxnId="{F74119E0-BE8C-444A-9B87-44667DE15AB9}">
      <dgm:prSet/>
      <dgm:spPr/>
      <dgm:t>
        <a:bodyPr/>
        <a:lstStyle/>
        <a:p>
          <a:endParaRPr lang="fr-FR" b="1">
            <a:solidFill>
              <a:schemeClr val="tx1"/>
            </a:solidFill>
          </a:endParaRPr>
        </a:p>
      </dgm:t>
    </dgm:pt>
    <dgm:pt modelId="{EF72B2AB-3274-460B-BD16-1F2E70A8EFAD}" type="sibTrans" cxnId="{F74119E0-BE8C-444A-9B87-44667DE15AB9}">
      <dgm:prSet/>
      <dgm:spPr/>
      <dgm:t>
        <a:bodyPr/>
        <a:lstStyle/>
        <a:p>
          <a:endParaRPr lang="fr-FR" b="1">
            <a:solidFill>
              <a:schemeClr val="tx1"/>
            </a:solidFill>
          </a:endParaRPr>
        </a:p>
      </dgm:t>
    </dgm:pt>
    <dgm:pt modelId="{8EAE95AA-825E-4212-8A3A-22C42F174F58}">
      <dgm:prSet phldrT="[Texte]" phldr="0"/>
      <dgm:spPr/>
      <dgm:t>
        <a:bodyPr/>
        <a:lstStyle/>
        <a:p>
          <a:r>
            <a:rPr lang="ar-MA" b="1" dirty="0">
              <a:solidFill>
                <a:schemeClr val="tx1"/>
              </a:solidFill>
            </a:rPr>
            <a:t>اَلتّاءُ </a:t>
          </a:r>
          <a:r>
            <a:rPr lang="ar-MA" b="1" dirty="0" err="1">
              <a:solidFill>
                <a:schemeClr val="tx1"/>
              </a:solidFill>
            </a:rPr>
            <a:t>ٱلْمُتَحَرِّكَةُ</a:t>
          </a:r>
          <a:endParaRPr lang="fr-FR" b="1" dirty="0">
            <a:solidFill>
              <a:schemeClr val="tx1"/>
            </a:solidFill>
          </a:endParaRPr>
        </a:p>
      </dgm:t>
    </dgm:pt>
    <dgm:pt modelId="{761EEC00-57F7-4235-B2DD-A732BC7DA3BA}" type="parTrans" cxnId="{3E1CF07F-8A3C-40FA-AC88-7BF52056232F}">
      <dgm:prSet/>
      <dgm:spPr/>
      <dgm:t>
        <a:bodyPr/>
        <a:lstStyle/>
        <a:p>
          <a:endParaRPr lang="fr-FR" b="1">
            <a:solidFill>
              <a:schemeClr val="tx1"/>
            </a:solidFill>
          </a:endParaRPr>
        </a:p>
      </dgm:t>
    </dgm:pt>
    <dgm:pt modelId="{638A8EE7-0C47-45CA-81AB-114A061EAB9A}" type="sibTrans" cxnId="{3E1CF07F-8A3C-40FA-AC88-7BF52056232F}">
      <dgm:prSet/>
      <dgm:spPr/>
      <dgm:t>
        <a:bodyPr/>
        <a:lstStyle/>
        <a:p>
          <a:endParaRPr lang="fr-FR" b="1">
            <a:solidFill>
              <a:schemeClr val="tx1"/>
            </a:solidFill>
          </a:endParaRPr>
        </a:p>
      </dgm:t>
    </dgm:pt>
    <dgm:pt modelId="{E2384088-49E5-4B0E-989E-293CFBFFB348}">
      <dgm:prSet phldrT="[Texte]" phldr="0"/>
      <dgm:spPr/>
      <dgm:t>
        <a:bodyPr/>
        <a:lstStyle/>
        <a:p>
          <a:r>
            <a:rPr lang="ar-MA" b="1" dirty="0">
              <a:solidFill>
                <a:schemeClr val="tx1"/>
              </a:solidFill>
            </a:rPr>
            <a:t>أَلِفُ </a:t>
          </a:r>
          <a:r>
            <a:rPr lang="ar-MA" b="1" dirty="0" err="1">
              <a:solidFill>
                <a:schemeClr val="tx1"/>
              </a:solidFill>
            </a:rPr>
            <a:t>ٱلاِثْنَيْنِ</a:t>
          </a:r>
          <a:endParaRPr lang="fr-FR" b="1" dirty="0">
            <a:solidFill>
              <a:schemeClr val="tx1"/>
            </a:solidFill>
          </a:endParaRPr>
        </a:p>
      </dgm:t>
    </dgm:pt>
    <dgm:pt modelId="{516E2CD3-41CC-4EDF-BD59-75AD5F53F5D9}" type="parTrans" cxnId="{79B8DAAB-41DC-4A1E-9849-3ACB4EA1CCBE}">
      <dgm:prSet/>
      <dgm:spPr/>
      <dgm:t>
        <a:bodyPr/>
        <a:lstStyle/>
        <a:p>
          <a:endParaRPr lang="fr-FR" b="1">
            <a:solidFill>
              <a:schemeClr val="tx1"/>
            </a:solidFill>
          </a:endParaRPr>
        </a:p>
      </dgm:t>
    </dgm:pt>
    <dgm:pt modelId="{F4556747-4A98-4D1D-AABC-191035788C92}" type="sibTrans" cxnId="{79B8DAAB-41DC-4A1E-9849-3ACB4EA1CCBE}">
      <dgm:prSet/>
      <dgm:spPr/>
      <dgm:t>
        <a:bodyPr/>
        <a:lstStyle/>
        <a:p>
          <a:endParaRPr lang="fr-FR" b="1">
            <a:solidFill>
              <a:schemeClr val="tx1"/>
            </a:solidFill>
          </a:endParaRPr>
        </a:p>
      </dgm:t>
    </dgm:pt>
    <dgm:pt modelId="{E9B6A545-E7A3-45F9-B87C-92C2316A24CE}">
      <dgm:prSet phldrT="[Texte]" phldr="0"/>
      <dgm:spPr/>
      <dgm:t>
        <a:bodyPr/>
        <a:lstStyle/>
        <a:p>
          <a:r>
            <a:rPr lang="ar-MA" b="1" dirty="0">
              <a:solidFill>
                <a:schemeClr val="tx1"/>
              </a:solidFill>
            </a:rPr>
            <a:t>ياءُ </a:t>
          </a:r>
          <a:r>
            <a:rPr lang="ar-MA" b="1" dirty="0" err="1">
              <a:solidFill>
                <a:schemeClr val="tx1"/>
              </a:solidFill>
            </a:rPr>
            <a:t>ٱلْمُخاطَبَةِ</a:t>
          </a:r>
          <a:endParaRPr lang="fr-FR" b="1" dirty="0">
            <a:solidFill>
              <a:schemeClr val="tx1"/>
            </a:solidFill>
          </a:endParaRPr>
        </a:p>
      </dgm:t>
    </dgm:pt>
    <dgm:pt modelId="{97416CE6-4C98-4FE4-9AF2-A2A98C06C3A2}" type="parTrans" cxnId="{3E002695-FED9-4113-BAC9-0781881355C0}">
      <dgm:prSet/>
      <dgm:spPr/>
      <dgm:t>
        <a:bodyPr/>
        <a:lstStyle/>
        <a:p>
          <a:endParaRPr lang="fr-FR" b="1">
            <a:solidFill>
              <a:schemeClr val="tx1"/>
            </a:solidFill>
          </a:endParaRPr>
        </a:p>
      </dgm:t>
    </dgm:pt>
    <dgm:pt modelId="{D5F4F9E3-7E26-452A-8115-26FBC5B1C3EA}" type="sibTrans" cxnId="{3E002695-FED9-4113-BAC9-0781881355C0}">
      <dgm:prSet/>
      <dgm:spPr/>
      <dgm:t>
        <a:bodyPr/>
        <a:lstStyle/>
        <a:p>
          <a:endParaRPr lang="fr-FR" b="1">
            <a:solidFill>
              <a:schemeClr val="tx1"/>
            </a:solidFill>
          </a:endParaRPr>
        </a:p>
      </dgm:t>
    </dgm:pt>
    <dgm:pt modelId="{62AE1137-3500-4A24-A6D8-9A41C9E5983E}">
      <dgm:prSet phldrT="[Texte]" phldr="0"/>
      <dgm:spPr/>
      <dgm:t>
        <a:bodyPr/>
        <a:lstStyle/>
        <a:p>
          <a:r>
            <a:rPr lang="ar-MA" b="1" dirty="0">
              <a:solidFill>
                <a:schemeClr val="tx1"/>
              </a:solidFill>
            </a:rPr>
            <a:t>واوُ </a:t>
          </a:r>
          <a:r>
            <a:rPr lang="ar-MA" b="1" dirty="0" err="1">
              <a:solidFill>
                <a:schemeClr val="tx1"/>
              </a:solidFill>
            </a:rPr>
            <a:t>ٱلْجَماعَةِ</a:t>
          </a:r>
          <a:endParaRPr lang="fr-FR" b="1" dirty="0">
            <a:solidFill>
              <a:schemeClr val="tx1"/>
            </a:solidFill>
          </a:endParaRPr>
        </a:p>
      </dgm:t>
    </dgm:pt>
    <dgm:pt modelId="{8D0CD516-FBAE-45BD-BDAD-405AD2D6E291}" type="parTrans" cxnId="{7524FAE3-4300-42BE-BEE8-94AAC589C608}">
      <dgm:prSet/>
      <dgm:spPr/>
      <dgm:t>
        <a:bodyPr/>
        <a:lstStyle/>
        <a:p>
          <a:endParaRPr lang="fr-FR" b="1">
            <a:solidFill>
              <a:schemeClr val="tx1"/>
            </a:solidFill>
          </a:endParaRPr>
        </a:p>
      </dgm:t>
    </dgm:pt>
    <dgm:pt modelId="{00F742B7-2AC0-4EC1-9F5E-DB48BD541EA9}" type="sibTrans" cxnId="{7524FAE3-4300-42BE-BEE8-94AAC589C608}">
      <dgm:prSet/>
      <dgm:spPr/>
      <dgm:t>
        <a:bodyPr/>
        <a:lstStyle/>
        <a:p>
          <a:endParaRPr lang="fr-FR" b="1">
            <a:solidFill>
              <a:schemeClr val="tx1"/>
            </a:solidFill>
          </a:endParaRPr>
        </a:p>
      </dgm:t>
    </dgm:pt>
    <dgm:pt modelId="{2B22EB1C-5DF0-4E90-BD7F-F831747EF95C}">
      <dgm:prSet phldrT="[Texte]" phldr="0"/>
      <dgm:spPr/>
      <dgm:t>
        <a:bodyPr/>
        <a:lstStyle/>
        <a:p>
          <a:r>
            <a:rPr lang="ar-MA" b="1" dirty="0">
              <a:solidFill>
                <a:schemeClr val="tx1"/>
              </a:solidFill>
            </a:rPr>
            <a:t>نونُ </a:t>
          </a:r>
          <a:r>
            <a:rPr lang="ar-MA" b="1" dirty="0" err="1">
              <a:solidFill>
                <a:schemeClr val="tx1"/>
              </a:solidFill>
            </a:rPr>
            <a:t>ٱلنِّسْوَةِ</a:t>
          </a:r>
          <a:endParaRPr lang="fr-FR" b="1" dirty="0">
            <a:solidFill>
              <a:schemeClr val="tx1"/>
            </a:solidFill>
          </a:endParaRPr>
        </a:p>
      </dgm:t>
    </dgm:pt>
    <dgm:pt modelId="{3226D8B8-F202-41E9-9596-6BCF08B4BFB8}" type="parTrans" cxnId="{DF1BC032-BB43-49AF-A3F5-07CA7B93AB82}">
      <dgm:prSet/>
      <dgm:spPr/>
      <dgm:t>
        <a:bodyPr/>
        <a:lstStyle/>
        <a:p>
          <a:endParaRPr lang="fr-FR" b="1">
            <a:solidFill>
              <a:schemeClr val="tx1"/>
            </a:solidFill>
          </a:endParaRPr>
        </a:p>
      </dgm:t>
    </dgm:pt>
    <dgm:pt modelId="{5B670557-EA48-4F6C-9E47-F438EE622308}" type="sibTrans" cxnId="{DF1BC032-BB43-49AF-A3F5-07CA7B93AB82}">
      <dgm:prSet/>
      <dgm:spPr/>
      <dgm:t>
        <a:bodyPr/>
        <a:lstStyle/>
        <a:p>
          <a:endParaRPr lang="fr-FR" b="1">
            <a:solidFill>
              <a:schemeClr val="tx1"/>
            </a:solidFill>
          </a:endParaRPr>
        </a:p>
      </dgm:t>
    </dgm:pt>
    <dgm:pt modelId="{224EE110-64C9-41EA-A54D-2570C1EA46BD}" type="pres">
      <dgm:prSet presAssocID="{648A0A73-D9FA-4B70-A093-7413FBA4919D}" presName="Name0" presStyleCnt="0">
        <dgm:presLayoutVars>
          <dgm:chMax val="1"/>
          <dgm:dir/>
          <dgm:animLvl val="ctr"/>
          <dgm:resizeHandles val="exact"/>
        </dgm:presLayoutVars>
      </dgm:prSet>
      <dgm:spPr/>
    </dgm:pt>
    <dgm:pt modelId="{237AFF59-F512-454C-8ED0-9A0BA5F7777F}" type="pres">
      <dgm:prSet presAssocID="{B91B41C2-9612-44B7-A767-B5E39AD7FEB4}" presName="centerShape" presStyleLbl="node0" presStyleIdx="0" presStyleCnt="1"/>
      <dgm:spPr/>
    </dgm:pt>
    <dgm:pt modelId="{AC6F3DFD-D483-4400-BC61-FB0461455501}" type="pres">
      <dgm:prSet presAssocID="{761EEC00-57F7-4235-B2DD-A732BC7DA3BA}" presName="parTrans" presStyleLbl="sibTrans2D1" presStyleIdx="0" presStyleCnt="5"/>
      <dgm:spPr/>
    </dgm:pt>
    <dgm:pt modelId="{E49D96A8-B6F6-4E9F-A59B-6A409577FDF9}" type="pres">
      <dgm:prSet presAssocID="{761EEC00-57F7-4235-B2DD-A732BC7DA3BA}" presName="connectorText" presStyleLbl="sibTrans2D1" presStyleIdx="0" presStyleCnt="5"/>
      <dgm:spPr/>
    </dgm:pt>
    <dgm:pt modelId="{DFBDE7A8-DD58-4566-92DA-60441AA03051}" type="pres">
      <dgm:prSet presAssocID="{8EAE95AA-825E-4212-8A3A-22C42F174F58}" presName="node" presStyleLbl="node1" presStyleIdx="0" presStyleCnt="5">
        <dgm:presLayoutVars>
          <dgm:bulletEnabled val="1"/>
        </dgm:presLayoutVars>
      </dgm:prSet>
      <dgm:spPr/>
    </dgm:pt>
    <dgm:pt modelId="{0939CC2C-3788-4957-BF5E-3979C45A49BE}" type="pres">
      <dgm:prSet presAssocID="{516E2CD3-41CC-4EDF-BD59-75AD5F53F5D9}" presName="parTrans" presStyleLbl="sibTrans2D1" presStyleIdx="1" presStyleCnt="5"/>
      <dgm:spPr/>
    </dgm:pt>
    <dgm:pt modelId="{CF82162A-7966-4FE8-B080-5EC76FEBD25E}" type="pres">
      <dgm:prSet presAssocID="{516E2CD3-41CC-4EDF-BD59-75AD5F53F5D9}" presName="connectorText" presStyleLbl="sibTrans2D1" presStyleIdx="1" presStyleCnt="5"/>
      <dgm:spPr/>
    </dgm:pt>
    <dgm:pt modelId="{8F1F2337-B4BC-4BB6-8CF0-C757BE6C87AE}" type="pres">
      <dgm:prSet presAssocID="{E2384088-49E5-4B0E-989E-293CFBFFB348}" presName="node" presStyleLbl="node1" presStyleIdx="1" presStyleCnt="5">
        <dgm:presLayoutVars>
          <dgm:bulletEnabled val="1"/>
        </dgm:presLayoutVars>
      </dgm:prSet>
      <dgm:spPr/>
    </dgm:pt>
    <dgm:pt modelId="{9BC07011-168F-4873-920A-98006F6F5973}" type="pres">
      <dgm:prSet presAssocID="{97416CE6-4C98-4FE4-9AF2-A2A98C06C3A2}" presName="parTrans" presStyleLbl="sibTrans2D1" presStyleIdx="2" presStyleCnt="5"/>
      <dgm:spPr/>
    </dgm:pt>
    <dgm:pt modelId="{29FAAA67-34EE-4006-9AD8-A1E5032237E0}" type="pres">
      <dgm:prSet presAssocID="{97416CE6-4C98-4FE4-9AF2-A2A98C06C3A2}" presName="connectorText" presStyleLbl="sibTrans2D1" presStyleIdx="2" presStyleCnt="5"/>
      <dgm:spPr/>
    </dgm:pt>
    <dgm:pt modelId="{87EF29E5-D58A-486B-97BE-140E821004F8}" type="pres">
      <dgm:prSet presAssocID="{E9B6A545-E7A3-45F9-B87C-92C2316A24CE}" presName="node" presStyleLbl="node1" presStyleIdx="2" presStyleCnt="5">
        <dgm:presLayoutVars>
          <dgm:bulletEnabled val="1"/>
        </dgm:presLayoutVars>
      </dgm:prSet>
      <dgm:spPr/>
    </dgm:pt>
    <dgm:pt modelId="{28FB68CD-B50A-4924-A5FC-A0F17FEF6AFB}" type="pres">
      <dgm:prSet presAssocID="{8D0CD516-FBAE-45BD-BDAD-405AD2D6E291}" presName="parTrans" presStyleLbl="sibTrans2D1" presStyleIdx="3" presStyleCnt="5"/>
      <dgm:spPr/>
    </dgm:pt>
    <dgm:pt modelId="{4C31FAD7-0050-4721-B9CC-422AD7B3A30B}" type="pres">
      <dgm:prSet presAssocID="{8D0CD516-FBAE-45BD-BDAD-405AD2D6E291}" presName="connectorText" presStyleLbl="sibTrans2D1" presStyleIdx="3" presStyleCnt="5"/>
      <dgm:spPr/>
    </dgm:pt>
    <dgm:pt modelId="{5C985E7F-D9A8-4B41-A3AB-6263D07C5F0F}" type="pres">
      <dgm:prSet presAssocID="{62AE1137-3500-4A24-A6D8-9A41C9E5983E}" presName="node" presStyleLbl="node1" presStyleIdx="3" presStyleCnt="5">
        <dgm:presLayoutVars>
          <dgm:bulletEnabled val="1"/>
        </dgm:presLayoutVars>
      </dgm:prSet>
      <dgm:spPr/>
    </dgm:pt>
    <dgm:pt modelId="{69E23822-FFC1-4A4D-A537-B8737759A5D9}" type="pres">
      <dgm:prSet presAssocID="{3226D8B8-F202-41E9-9596-6BCF08B4BFB8}" presName="parTrans" presStyleLbl="sibTrans2D1" presStyleIdx="4" presStyleCnt="5"/>
      <dgm:spPr/>
    </dgm:pt>
    <dgm:pt modelId="{C0A8991A-4417-46CB-B905-D843E9179B1A}" type="pres">
      <dgm:prSet presAssocID="{3226D8B8-F202-41E9-9596-6BCF08B4BFB8}" presName="connectorText" presStyleLbl="sibTrans2D1" presStyleIdx="4" presStyleCnt="5"/>
      <dgm:spPr/>
    </dgm:pt>
    <dgm:pt modelId="{8D8C17BC-0EDC-4DF6-8D68-6D406D43F023}" type="pres">
      <dgm:prSet presAssocID="{2B22EB1C-5DF0-4E90-BD7F-F831747EF95C}" presName="node" presStyleLbl="node1" presStyleIdx="4" presStyleCnt="5">
        <dgm:presLayoutVars>
          <dgm:bulletEnabled val="1"/>
        </dgm:presLayoutVars>
      </dgm:prSet>
      <dgm:spPr/>
    </dgm:pt>
  </dgm:ptLst>
  <dgm:cxnLst>
    <dgm:cxn modelId="{41864716-67B5-4381-96ED-308F108D2855}" type="presOf" srcId="{3226D8B8-F202-41E9-9596-6BCF08B4BFB8}" destId="{C0A8991A-4417-46CB-B905-D843E9179B1A}" srcOrd="1" destOrd="0" presId="urn:microsoft.com/office/officeart/2005/8/layout/radial5"/>
    <dgm:cxn modelId="{F2794C1B-9F46-48B5-9D66-202172C89D8F}" type="presOf" srcId="{97416CE6-4C98-4FE4-9AF2-A2A98C06C3A2}" destId="{9BC07011-168F-4873-920A-98006F6F5973}" srcOrd="0" destOrd="0" presId="urn:microsoft.com/office/officeart/2005/8/layout/radial5"/>
    <dgm:cxn modelId="{DF1BC032-BB43-49AF-A3F5-07CA7B93AB82}" srcId="{B91B41C2-9612-44B7-A767-B5E39AD7FEB4}" destId="{2B22EB1C-5DF0-4E90-BD7F-F831747EF95C}" srcOrd="4" destOrd="0" parTransId="{3226D8B8-F202-41E9-9596-6BCF08B4BFB8}" sibTransId="{5B670557-EA48-4F6C-9E47-F438EE622308}"/>
    <dgm:cxn modelId="{F0C1373F-8E86-4817-BF2A-B66826740A9E}" type="presOf" srcId="{B91B41C2-9612-44B7-A767-B5E39AD7FEB4}" destId="{237AFF59-F512-454C-8ED0-9A0BA5F7777F}" srcOrd="0" destOrd="0" presId="urn:microsoft.com/office/officeart/2005/8/layout/radial5"/>
    <dgm:cxn modelId="{EA10CB3F-6F16-4570-8708-16E849B19867}" type="presOf" srcId="{8EAE95AA-825E-4212-8A3A-22C42F174F58}" destId="{DFBDE7A8-DD58-4566-92DA-60441AA03051}" srcOrd="0" destOrd="0" presId="urn:microsoft.com/office/officeart/2005/8/layout/radial5"/>
    <dgm:cxn modelId="{8280F53F-D874-4A74-8567-F6C4B51C9188}" type="presOf" srcId="{648A0A73-D9FA-4B70-A093-7413FBA4919D}" destId="{224EE110-64C9-41EA-A54D-2570C1EA46BD}" srcOrd="0" destOrd="0" presId="urn:microsoft.com/office/officeart/2005/8/layout/radial5"/>
    <dgm:cxn modelId="{F0945B47-8C6F-45DF-90A4-2253C7EA2C5B}" type="presOf" srcId="{761EEC00-57F7-4235-B2DD-A732BC7DA3BA}" destId="{E49D96A8-B6F6-4E9F-A59B-6A409577FDF9}" srcOrd="1" destOrd="0" presId="urn:microsoft.com/office/officeart/2005/8/layout/radial5"/>
    <dgm:cxn modelId="{5250426B-94E1-4CCA-97C7-F435C57A9146}" type="presOf" srcId="{761EEC00-57F7-4235-B2DD-A732BC7DA3BA}" destId="{AC6F3DFD-D483-4400-BC61-FB0461455501}" srcOrd="0" destOrd="0" presId="urn:microsoft.com/office/officeart/2005/8/layout/radial5"/>
    <dgm:cxn modelId="{18F44772-6FA4-4D4A-8704-5C1B6FB26EFB}" type="presOf" srcId="{E2384088-49E5-4B0E-989E-293CFBFFB348}" destId="{8F1F2337-B4BC-4BB6-8CF0-C757BE6C87AE}" srcOrd="0" destOrd="0" presId="urn:microsoft.com/office/officeart/2005/8/layout/radial5"/>
    <dgm:cxn modelId="{DCD5F352-E2B5-4FE3-8EE4-407F665CA450}" type="presOf" srcId="{516E2CD3-41CC-4EDF-BD59-75AD5F53F5D9}" destId="{0939CC2C-3788-4957-BF5E-3979C45A49BE}" srcOrd="0" destOrd="0" presId="urn:microsoft.com/office/officeart/2005/8/layout/radial5"/>
    <dgm:cxn modelId="{ACC0B358-4FFC-4F17-BF4E-E3926E3ED8CA}" type="presOf" srcId="{8D0CD516-FBAE-45BD-BDAD-405AD2D6E291}" destId="{4C31FAD7-0050-4721-B9CC-422AD7B3A30B}" srcOrd="1" destOrd="0" presId="urn:microsoft.com/office/officeart/2005/8/layout/radial5"/>
    <dgm:cxn modelId="{3E1CF07F-8A3C-40FA-AC88-7BF52056232F}" srcId="{B91B41C2-9612-44B7-A767-B5E39AD7FEB4}" destId="{8EAE95AA-825E-4212-8A3A-22C42F174F58}" srcOrd="0" destOrd="0" parTransId="{761EEC00-57F7-4235-B2DD-A732BC7DA3BA}" sibTransId="{638A8EE7-0C47-45CA-81AB-114A061EAB9A}"/>
    <dgm:cxn modelId="{129BFC7F-987E-4AD3-B0F1-17EDBC4676D7}" type="presOf" srcId="{8D0CD516-FBAE-45BD-BDAD-405AD2D6E291}" destId="{28FB68CD-B50A-4924-A5FC-A0F17FEF6AFB}" srcOrd="0" destOrd="0" presId="urn:microsoft.com/office/officeart/2005/8/layout/radial5"/>
    <dgm:cxn modelId="{7D380986-F9B3-4005-91A8-5E510735E56D}" type="presOf" srcId="{97416CE6-4C98-4FE4-9AF2-A2A98C06C3A2}" destId="{29FAAA67-34EE-4006-9AD8-A1E5032237E0}" srcOrd="1" destOrd="0" presId="urn:microsoft.com/office/officeart/2005/8/layout/radial5"/>
    <dgm:cxn modelId="{FE3E4C93-7567-44BC-8311-25068335C1B1}" type="presOf" srcId="{3226D8B8-F202-41E9-9596-6BCF08B4BFB8}" destId="{69E23822-FFC1-4A4D-A537-B8737759A5D9}" srcOrd="0" destOrd="0" presId="urn:microsoft.com/office/officeart/2005/8/layout/radial5"/>
    <dgm:cxn modelId="{3E002695-FED9-4113-BAC9-0781881355C0}" srcId="{B91B41C2-9612-44B7-A767-B5E39AD7FEB4}" destId="{E9B6A545-E7A3-45F9-B87C-92C2316A24CE}" srcOrd="2" destOrd="0" parTransId="{97416CE6-4C98-4FE4-9AF2-A2A98C06C3A2}" sibTransId="{D5F4F9E3-7E26-452A-8115-26FBC5B1C3EA}"/>
    <dgm:cxn modelId="{6A8B749D-9593-4B9E-B509-BCB1EC82B4D9}" type="presOf" srcId="{2B22EB1C-5DF0-4E90-BD7F-F831747EF95C}" destId="{8D8C17BC-0EDC-4DF6-8D68-6D406D43F023}" srcOrd="0" destOrd="0" presId="urn:microsoft.com/office/officeart/2005/8/layout/radial5"/>
    <dgm:cxn modelId="{79B8DAAB-41DC-4A1E-9849-3ACB4EA1CCBE}" srcId="{B91B41C2-9612-44B7-A767-B5E39AD7FEB4}" destId="{E2384088-49E5-4B0E-989E-293CFBFFB348}" srcOrd="1" destOrd="0" parTransId="{516E2CD3-41CC-4EDF-BD59-75AD5F53F5D9}" sibTransId="{F4556747-4A98-4D1D-AABC-191035788C92}"/>
    <dgm:cxn modelId="{22019EB5-0368-42BC-AB62-7B3E0EC6B436}" type="presOf" srcId="{516E2CD3-41CC-4EDF-BD59-75AD5F53F5D9}" destId="{CF82162A-7966-4FE8-B080-5EC76FEBD25E}" srcOrd="1" destOrd="0" presId="urn:microsoft.com/office/officeart/2005/8/layout/radial5"/>
    <dgm:cxn modelId="{4166A2D3-E8A4-4CAB-9FFB-471C4FD599FA}" type="presOf" srcId="{E9B6A545-E7A3-45F9-B87C-92C2316A24CE}" destId="{87EF29E5-D58A-486B-97BE-140E821004F8}" srcOrd="0" destOrd="0" presId="urn:microsoft.com/office/officeart/2005/8/layout/radial5"/>
    <dgm:cxn modelId="{F74119E0-BE8C-444A-9B87-44667DE15AB9}" srcId="{648A0A73-D9FA-4B70-A093-7413FBA4919D}" destId="{B91B41C2-9612-44B7-A767-B5E39AD7FEB4}" srcOrd="0" destOrd="0" parTransId="{07B8A120-545A-47D0-BD9D-5AB89B91D2ED}" sibTransId="{EF72B2AB-3274-460B-BD16-1F2E70A8EFAD}"/>
    <dgm:cxn modelId="{7524FAE3-4300-42BE-BEE8-94AAC589C608}" srcId="{B91B41C2-9612-44B7-A767-B5E39AD7FEB4}" destId="{62AE1137-3500-4A24-A6D8-9A41C9E5983E}" srcOrd="3" destOrd="0" parTransId="{8D0CD516-FBAE-45BD-BDAD-405AD2D6E291}" sibTransId="{00F742B7-2AC0-4EC1-9F5E-DB48BD541EA9}"/>
    <dgm:cxn modelId="{9D0031EC-1199-49AD-A974-21ACD273AD31}" type="presOf" srcId="{62AE1137-3500-4A24-A6D8-9A41C9E5983E}" destId="{5C985E7F-D9A8-4B41-A3AB-6263D07C5F0F}" srcOrd="0" destOrd="0" presId="urn:microsoft.com/office/officeart/2005/8/layout/radial5"/>
    <dgm:cxn modelId="{2ECB6354-1852-4F74-B2AE-50DD4EEE76E7}" type="presParOf" srcId="{224EE110-64C9-41EA-A54D-2570C1EA46BD}" destId="{237AFF59-F512-454C-8ED0-9A0BA5F7777F}" srcOrd="0" destOrd="0" presId="urn:microsoft.com/office/officeart/2005/8/layout/radial5"/>
    <dgm:cxn modelId="{C0548623-F0FD-40C3-A5C5-BBA433080CA4}" type="presParOf" srcId="{224EE110-64C9-41EA-A54D-2570C1EA46BD}" destId="{AC6F3DFD-D483-4400-BC61-FB0461455501}" srcOrd="1" destOrd="0" presId="urn:microsoft.com/office/officeart/2005/8/layout/radial5"/>
    <dgm:cxn modelId="{085FE106-C7B2-4A2A-94F5-D65CDE79ED7D}" type="presParOf" srcId="{AC6F3DFD-D483-4400-BC61-FB0461455501}" destId="{E49D96A8-B6F6-4E9F-A59B-6A409577FDF9}" srcOrd="0" destOrd="0" presId="urn:microsoft.com/office/officeart/2005/8/layout/radial5"/>
    <dgm:cxn modelId="{63123726-5B1C-455F-AA8B-86EE7FBA3F57}" type="presParOf" srcId="{224EE110-64C9-41EA-A54D-2570C1EA46BD}" destId="{DFBDE7A8-DD58-4566-92DA-60441AA03051}" srcOrd="2" destOrd="0" presId="urn:microsoft.com/office/officeart/2005/8/layout/radial5"/>
    <dgm:cxn modelId="{88C98190-C301-41BB-BF1A-F769D41EDC3D}" type="presParOf" srcId="{224EE110-64C9-41EA-A54D-2570C1EA46BD}" destId="{0939CC2C-3788-4957-BF5E-3979C45A49BE}" srcOrd="3" destOrd="0" presId="urn:microsoft.com/office/officeart/2005/8/layout/radial5"/>
    <dgm:cxn modelId="{D30330FE-1330-4EE1-B008-13CE48E1558F}" type="presParOf" srcId="{0939CC2C-3788-4957-BF5E-3979C45A49BE}" destId="{CF82162A-7966-4FE8-B080-5EC76FEBD25E}" srcOrd="0" destOrd="0" presId="urn:microsoft.com/office/officeart/2005/8/layout/radial5"/>
    <dgm:cxn modelId="{DB96B91F-8E85-411E-BAA4-DEB921A08C51}" type="presParOf" srcId="{224EE110-64C9-41EA-A54D-2570C1EA46BD}" destId="{8F1F2337-B4BC-4BB6-8CF0-C757BE6C87AE}" srcOrd="4" destOrd="0" presId="urn:microsoft.com/office/officeart/2005/8/layout/radial5"/>
    <dgm:cxn modelId="{050E7CAE-8F14-4FAE-B5A8-8920C209AA0F}" type="presParOf" srcId="{224EE110-64C9-41EA-A54D-2570C1EA46BD}" destId="{9BC07011-168F-4873-920A-98006F6F5973}" srcOrd="5" destOrd="0" presId="urn:microsoft.com/office/officeart/2005/8/layout/radial5"/>
    <dgm:cxn modelId="{03B52D50-8481-4FD2-BA88-D72CB8DCBA7C}" type="presParOf" srcId="{9BC07011-168F-4873-920A-98006F6F5973}" destId="{29FAAA67-34EE-4006-9AD8-A1E5032237E0}" srcOrd="0" destOrd="0" presId="urn:microsoft.com/office/officeart/2005/8/layout/radial5"/>
    <dgm:cxn modelId="{52DF79B3-C8FE-4C2D-800D-9AC66CEAECA7}" type="presParOf" srcId="{224EE110-64C9-41EA-A54D-2570C1EA46BD}" destId="{87EF29E5-D58A-486B-97BE-140E821004F8}" srcOrd="6" destOrd="0" presId="urn:microsoft.com/office/officeart/2005/8/layout/radial5"/>
    <dgm:cxn modelId="{8B65E5E8-0FD5-49EF-AA25-2A86D845EFD6}" type="presParOf" srcId="{224EE110-64C9-41EA-A54D-2570C1EA46BD}" destId="{28FB68CD-B50A-4924-A5FC-A0F17FEF6AFB}" srcOrd="7" destOrd="0" presId="urn:microsoft.com/office/officeart/2005/8/layout/radial5"/>
    <dgm:cxn modelId="{6E22D78D-640D-4D90-8B3E-26E1D094B492}" type="presParOf" srcId="{28FB68CD-B50A-4924-A5FC-A0F17FEF6AFB}" destId="{4C31FAD7-0050-4721-B9CC-422AD7B3A30B}" srcOrd="0" destOrd="0" presId="urn:microsoft.com/office/officeart/2005/8/layout/radial5"/>
    <dgm:cxn modelId="{053274C7-721D-4E8C-BD06-D14FA46A71DA}" type="presParOf" srcId="{224EE110-64C9-41EA-A54D-2570C1EA46BD}" destId="{5C985E7F-D9A8-4B41-A3AB-6263D07C5F0F}" srcOrd="8" destOrd="0" presId="urn:microsoft.com/office/officeart/2005/8/layout/radial5"/>
    <dgm:cxn modelId="{697E5053-AF86-460A-91E4-A5DF703925A0}" type="presParOf" srcId="{224EE110-64C9-41EA-A54D-2570C1EA46BD}" destId="{69E23822-FFC1-4A4D-A537-B8737759A5D9}" srcOrd="9" destOrd="0" presId="urn:microsoft.com/office/officeart/2005/8/layout/radial5"/>
    <dgm:cxn modelId="{F937A0F4-6471-43C2-ACF9-5A0B447F9CBE}" type="presParOf" srcId="{69E23822-FFC1-4A4D-A537-B8737759A5D9}" destId="{C0A8991A-4417-46CB-B905-D843E9179B1A}" srcOrd="0" destOrd="0" presId="urn:microsoft.com/office/officeart/2005/8/layout/radial5"/>
    <dgm:cxn modelId="{975C6CC6-53D0-4ECC-BC75-B0424DF8BA0B}" type="presParOf" srcId="{224EE110-64C9-41EA-A54D-2570C1EA46BD}" destId="{8D8C17BC-0EDC-4DF6-8D68-6D406D43F023}"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8A0A73-D9FA-4B70-A093-7413FBA4919D}" type="doc">
      <dgm:prSet loTypeId="urn:microsoft.com/office/officeart/2005/8/layout/radial5" loCatId="cycle" qsTypeId="urn:microsoft.com/office/officeart/2005/8/quickstyle/simple1" qsCatId="simple" csTypeId="urn:microsoft.com/office/officeart/2005/8/colors/colorful4" csCatId="colorful" phldr="1"/>
      <dgm:spPr/>
      <dgm:t>
        <a:bodyPr/>
        <a:lstStyle/>
        <a:p>
          <a:endParaRPr lang="fr-FR"/>
        </a:p>
      </dgm:t>
    </dgm:pt>
    <dgm:pt modelId="{B91B41C2-9612-44B7-A767-B5E39AD7FEB4}">
      <dgm:prSet phldrT="[Texte]"/>
      <dgm:spPr/>
      <dgm:t>
        <a:bodyPr/>
        <a:lstStyle/>
        <a:p>
          <a:pPr>
            <a:buClrTx/>
            <a:buSzTx/>
            <a:buFontTx/>
            <a:buNone/>
          </a:pPr>
          <a:r>
            <a:rPr kumimoji="0" lang="ar-MA" b="1" i="0" u="none" strike="noStrike"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rPr>
            <a:t>اَلضَّمائِرُ </a:t>
          </a:r>
          <a:r>
            <a:rPr kumimoji="0" lang="ar-MA" b="1" i="0" u="none" strike="noStrike" cap="none" spc="0" normalizeH="0" baseline="0" noProof="0" dirty="0" err="1">
              <a:ln/>
              <a:solidFill>
                <a:schemeClr val="tx1"/>
              </a:solidFill>
              <a:effectLst/>
              <a:uLnTx/>
              <a:uFillTx/>
              <a:latin typeface="Microsoft Uighur" panose="02000000000000000000" pitchFamily="2" charset="-78"/>
              <a:ea typeface="+mn-ea"/>
              <a:cs typeface="Microsoft Uighur" panose="02000000000000000000" pitchFamily="2" charset="-78"/>
            </a:rPr>
            <a:t>ٱلْمُتَّصِلَةُ</a:t>
          </a:r>
          <a:r>
            <a:rPr kumimoji="0" lang="ar-MA" b="1" i="0" u="none" strike="noStrike"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rPr>
            <a:t> ٱلْمُشْتَرَكَةُ بَيْنَ ٱلْفِعْلِ وَ ٱلْاِسْمِ.</a:t>
          </a:r>
          <a:endParaRPr kumimoji="0" lang="fr-FR" b="1" i="0" u="none" strike="noStrike"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endParaRPr>
        </a:p>
      </dgm:t>
    </dgm:pt>
    <dgm:pt modelId="{07B8A120-545A-47D0-BD9D-5AB89B91D2ED}" type="parTrans" cxnId="{F74119E0-BE8C-444A-9B87-44667DE15AB9}">
      <dgm:prSet/>
      <dgm:spPr/>
      <dgm:t>
        <a:bodyPr/>
        <a:lstStyle/>
        <a:p>
          <a:endParaRPr lang="fr-FR" b="1">
            <a:solidFill>
              <a:schemeClr val="tx1"/>
            </a:solidFill>
          </a:endParaRPr>
        </a:p>
      </dgm:t>
    </dgm:pt>
    <dgm:pt modelId="{EF72B2AB-3274-460B-BD16-1F2E70A8EFAD}" type="sibTrans" cxnId="{F74119E0-BE8C-444A-9B87-44667DE15AB9}">
      <dgm:prSet/>
      <dgm:spPr/>
      <dgm:t>
        <a:bodyPr/>
        <a:lstStyle/>
        <a:p>
          <a:endParaRPr lang="fr-FR" b="1">
            <a:solidFill>
              <a:schemeClr val="tx1"/>
            </a:solidFill>
          </a:endParaRPr>
        </a:p>
      </dgm:t>
    </dgm:pt>
    <dgm:pt modelId="{8EAE95AA-825E-4212-8A3A-22C42F174F58}">
      <dgm:prSet phldrT="[Texte]" phldr="0"/>
      <dgm:spPr/>
      <dgm:t>
        <a:bodyPr/>
        <a:lstStyle/>
        <a:p>
          <a:r>
            <a:rPr lang="ar-MA" b="1" dirty="0">
              <a:solidFill>
                <a:schemeClr val="tx1"/>
              </a:solidFill>
            </a:rPr>
            <a:t>ياءُ </a:t>
          </a:r>
          <a:r>
            <a:rPr lang="ar-MA" b="1" dirty="0" err="1">
              <a:solidFill>
                <a:schemeClr val="tx1"/>
              </a:solidFill>
            </a:rPr>
            <a:t>ٱلْمُتَكَلِّمِ</a:t>
          </a:r>
          <a:endParaRPr lang="fr-FR" b="1" dirty="0">
            <a:solidFill>
              <a:schemeClr val="tx1"/>
            </a:solidFill>
          </a:endParaRPr>
        </a:p>
      </dgm:t>
    </dgm:pt>
    <dgm:pt modelId="{761EEC00-57F7-4235-B2DD-A732BC7DA3BA}" type="parTrans" cxnId="{3E1CF07F-8A3C-40FA-AC88-7BF52056232F}">
      <dgm:prSet/>
      <dgm:spPr/>
      <dgm:t>
        <a:bodyPr/>
        <a:lstStyle/>
        <a:p>
          <a:endParaRPr lang="fr-FR" b="1">
            <a:solidFill>
              <a:schemeClr val="tx1"/>
            </a:solidFill>
          </a:endParaRPr>
        </a:p>
      </dgm:t>
    </dgm:pt>
    <dgm:pt modelId="{638A8EE7-0C47-45CA-81AB-114A061EAB9A}" type="sibTrans" cxnId="{3E1CF07F-8A3C-40FA-AC88-7BF52056232F}">
      <dgm:prSet/>
      <dgm:spPr/>
      <dgm:t>
        <a:bodyPr/>
        <a:lstStyle/>
        <a:p>
          <a:endParaRPr lang="fr-FR" b="1">
            <a:solidFill>
              <a:schemeClr val="tx1"/>
            </a:solidFill>
          </a:endParaRPr>
        </a:p>
      </dgm:t>
    </dgm:pt>
    <dgm:pt modelId="{E2384088-49E5-4B0E-989E-293CFBFFB348}">
      <dgm:prSet phldrT="[Texte]" phldr="0"/>
      <dgm:spPr/>
      <dgm:t>
        <a:bodyPr/>
        <a:lstStyle/>
        <a:p>
          <a:r>
            <a:rPr lang="ar-MA" b="1" dirty="0">
              <a:solidFill>
                <a:schemeClr val="tx1"/>
              </a:solidFill>
            </a:rPr>
            <a:t>كافُ </a:t>
          </a:r>
          <a:r>
            <a:rPr lang="ar-MA" b="1" dirty="0" err="1">
              <a:solidFill>
                <a:schemeClr val="tx1"/>
              </a:solidFill>
            </a:rPr>
            <a:t>ٱلْمُخاطَبِ</a:t>
          </a:r>
          <a:endParaRPr lang="fr-FR" b="1" dirty="0">
            <a:solidFill>
              <a:schemeClr val="tx1"/>
            </a:solidFill>
          </a:endParaRPr>
        </a:p>
      </dgm:t>
    </dgm:pt>
    <dgm:pt modelId="{516E2CD3-41CC-4EDF-BD59-75AD5F53F5D9}" type="parTrans" cxnId="{79B8DAAB-41DC-4A1E-9849-3ACB4EA1CCBE}">
      <dgm:prSet/>
      <dgm:spPr/>
      <dgm:t>
        <a:bodyPr/>
        <a:lstStyle/>
        <a:p>
          <a:endParaRPr lang="fr-FR" b="1">
            <a:solidFill>
              <a:schemeClr val="tx1"/>
            </a:solidFill>
          </a:endParaRPr>
        </a:p>
      </dgm:t>
    </dgm:pt>
    <dgm:pt modelId="{F4556747-4A98-4D1D-AABC-191035788C92}" type="sibTrans" cxnId="{79B8DAAB-41DC-4A1E-9849-3ACB4EA1CCBE}">
      <dgm:prSet/>
      <dgm:spPr/>
      <dgm:t>
        <a:bodyPr/>
        <a:lstStyle/>
        <a:p>
          <a:endParaRPr lang="fr-FR" b="1">
            <a:solidFill>
              <a:schemeClr val="tx1"/>
            </a:solidFill>
          </a:endParaRPr>
        </a:p>
      </dgm:t>
    </dgm:pt>
    <dgm:pt modelId="{E9B6A545-E7A3-45F9-B87C-92C2316A24CE}">
      <dgm:prSet phldrT="[Texte]" phldr="0"/>
      <dgm:spPr/>
      <dgm:t>
        <a:bodyPr/>
        <a:lstStyle/>
        <a:p>
          <a:r>
            <a:rPr lang="ar-MA" b="1" dirty="0">
              <a:solidFill>
                <a:schemeClr val="tx1"/>
              </a:solidFill>
            </a:rPr>
            <a:t>هاءُ </a:t>
          </a:r>
          <a:r>
            <a:rPr lang="ar-MA" b="1" dirty="0" err="1">
              <a:solidFill>
                <a:schemeClr val="tx1"/>
              </a:solidFill>
            </a:rPr>
            <a:t>ٱلْغائِبِ</a:t>
          </a:r>
          <a:endParaRPr lang="fr-FR" b="1" dirty="0">
            <a:solidFill>
              <a:schemeClr val="tx1"/>
            </a:solidFill>
          </a:endParaRPr>
        </a:p>
      </dgm:t>
    </dgm:pt>
    <dgm:pt modelId="{97416CE6-4C98-4FE4-9AF2-A2A98C06C3A2}" type="parTrans" cxnId="{3E002695-FED9-4113-BAC9-0781881355C0}">
      <dgm:prSet/>
      <dgm:spPr/>
      <dgm:t>
        <a:bodyPr/>
        <a:lstStyle/>
        <a:p>
          <a:endParaRPr lang="fr-FR" b="1">
            <a:solidFill>
              <a:schemeClr val="tx1"/>
            </a:solidFill>
          </a:endParaRPr>
        </a:p>
      </dgm:t>
    </dgm:pt>
    <dgm:pt modelId="{D5F4F9E3-7E26-452A-8115-26FBC5B1C3EA}" type="sibTrans" cxnId="{3E002695-FED9-4113-BAC9-0781881355C0}">
      <dgm:prSet/>
      <dgm:spPr/>
      <dgm:t>
        <a:bodyPr/>
        <a:lstStyle/>
        <a:p>
          <a:endParaRPr lang="fr-FR" b="1">
            <a:solidFill>
              <a:schemeClr val="tx1"/>
            </a:solidFill>
          </a:endParaRPr>
        </a:p>
      </dgm:t>
    </dgm:pt>
    <dgm:pt modelId="{62AE1137-3500-4A24-A6D8-9A41C9E5983E}">
      <dgm:prSet phldrT="[Texte]" phldr="0"/>
      <dgm:spPr/>
      <dgm:t>
        <a:bodyPr/>
        <a:lstStyle/>
        <a:p>
          <a:r>
            <a:rPr lang="ar-MA" b="1" dirty="0">
              <a:solidFill>
                <a:schemeClr val="tx1"/>
              </a:solidFill>
            </a:rPr>
            <a:t>هاءُ </a:t>
          </a:r>
          <a:r>
            <a:rPr lang="ar-MA" b="1" dirty="0" err="1">
              <a:solidFill>
                <a:schemeClr val="tx1"/>
              </a:solidFill>
            </a:rPr>
            <a:t>ٱلْغائِبَةِ</a:t>
          </a:r>
          <a:endParaRPr lang="fr-FR" b="1" dirty="0">
            <a:solidFill>
              <a:schemeClr val="tx1"/>
            </a:solidFill>
          </a:endParaRPr>
        </a:p>
      </dgm:t>
    </dgm:pt>
    <dgm:pt modelId="{8D0CD516-FBAE-45BD-BDAD-405AD2D6E291}" type="parTrans" cxnId="{7524FAE3-4300-42BE-BEE8-94AAC589C608}">
      <dgm:prSet/>
      <dgm:spPr/>
      <dgm:t>
        <a:bodyPr/>
        <a:lstStyle/>
        <a:p>
          <a:endParaRPr lang="fr-FR" b="1">
            <a:solidFill>
              <a:schemeClr val="tx1"/>
            </a:solidFill>
          </a:endParaRPr>
        </a:p>
      </dgm:t>
    </dgm:pt>
    <dgm:pt modelId="{00F742B7-2AC0-4EC1-9F5E-DB48BD541EA9}" type="sibTrans" cxnId="{7524FAE3-4300-42BE-BEE8-94AAC589C608}">
      <dgm:prSet/>
      <dgm:spPr/>
      <dgm:t>
        <a:bodyPr/>
        <a:lstStyle/>
        <a:p>
          <a:endParaRPr lang="fr-FR" b="1">
            <a:solidFill>
              <a:schemeClr val="tx1"/>
            </a:solidFill>
          </a:endParaRPr>
        </a:p>
      </dgm:t>
    </dgm:pt>
    <dgm:pt modelId="{2B22EB1C-5DF0-4E90-BD7F-F831747EF95C}">
      <dgm:prSet phldrT="[Texte]" phldr="0"/>
      <dgm:spPr/>
      <dgm:t>
        <a:bodyPr/>
        <a:lstStyle/>
        <a:p>
          <a:r>
            <a:rPr lang="ar-MA" b="1" dirty="0">
              <a:solidFill>
                <a:schemeClr val="tx1"/>
              </a:solidFill>
            </a:rPr>
            <a:t>"</a:t>
          </a:r>
          <a:r>
            <a:rPr lang="ar-MA" b="1" dirty="0" err="1">
              <a:solidFill>
                <a:schemeClr val="tx1"/>
              </a:solidFill>
            </a:rPr>
            <a:t>نا</a:t>
          </a:r>
          <a:r>
            <a:rPr lang="ar-MA" b="1" dirty="0">
              <a:solidFill>
                <a:schemeClr val="tx1"/>
              </a:solidFill>
            </a:rPr>
            <a:t>"</a:t>
          </a:r>
          <a:endParaRPr lang="fr-FR" b="1" dirty="0">
            <a:solidFill>
              <a:schemeClr val="tx1"/>
            </a:solidFill>
          </a:endParaRPr>
        </a:p>
      </dgm:t>
    </dgm:pt>
    <dgm:pt modelId="{3226D8B8-F202-41E9-9596-6BCF08B4BFB8}" type="parTrans" cxnId="{DF1BC032-BB43-49AF-A3F5-07CA7B93AB82}">
      <dgm:prSet/>
      <dgm:spPr/>
      <dgm:t>
        <a:bodyPr/>
        <a:lstStyle/>
        <a:p>
          <a:endParaRPr lang="fr-FR" b="1">
            <a:solidFill>
              <a:schemeClr val="tx1"/>
            </a:solidFill>
          </a:endParaRPr>
        </a:p>
      </dgm:t>
    </dgm:pt>
    <dgm:pt modelId="{5B670557-EA48-4F6C-9E47-F438EE622308}" type="sibTrans" cxnId="{DF1BC032-BB43-49AF-A3F5-07CA7B93AB82}">
      <dgm:prSet/>
      <dgm:spPr/>
      <dgm:t>
        <a:bodyPr/>
        <a:lstStyle/>
        <a:p>
          <a:endParaRPr lang="fr-FR" b="1">
            <a:solidFill>
              <a:schemeClr val="tx1"/>
            </a:solidFill>
          </a:endParaRPr>
        </a:p>
      </dgm:t>
    </dgm:pt>
    <dgm:pt modelId="{224EE110-64C9-41EA-A54D-2570C1EA46BD}" type="pres">
      <dgm:prSet presAssocID="{648A0A73-D9FA-4B70-A093-7413FBA4919D}" presName="Name0" presStyleCnt="0">
        <dgm:presLayoutVars>
          <dgm:chMax val="1"/>
          <dgm:dir/>
          <dgm:animLvl val="ctr"/>
          <dgm:resizeHandles val="exact"/>
        </dgm:presLayoutVars>
      </dgm:prSet>
      <dgm:spPr/>
    </dgm:pt>
    <dgm:pt modelId="{237AFF59-F512-454C-8ED0-9A0BA5F7777F}" type="pres">
      <dgm:prSet presAssocID="{B91B41C2-9612-44B7-A767-B5E39AD7FEB4}" presName="centerShape" presStyleLbl="node0" presStyleIdx="0" presStyleCnt="1"/>
      <dgm:spPr/>
    </dgm:pt>
    <dgm:pt modelId="{AC6F3DFD-D483-4400-BC61-FB0461455501}" type="pres">
      <dgm:prSet presAssocID="{761EEC00-57F7-4235-B2DD-A732BC7DA3BA}" presName="parTrans" presStyleLbl="sibTrans2D1" presStyleIdx="0" presStyleCnt="5"/>
      <dgm:spPr/>
    </dgm:pt>
    <dgm:pt modelId="{E49D96A8-B6F6-4E9F-A59B-6A409577FDF9}" type="pres">
      <dgm:prSet presAssocID="{761EEC00-57F7-4235-B2DD-A732BC7DA3BA}" presName="connectorText" presStyleLbl="sibTrans2D1" presStyleIdx="0" presStyleCnt="5"/>
      <dgm:spPr/>
    </dgm:pt>
    <dgm:pt modelId="{DFBDE7A8-DD58-4566-92DA-60441AA03051}" type="pres">
      <dgm:prSet presAssocID="{8EAE95AA-825E-4212-8A3A-22C42F174F58}" presName="node" presStyleLbl="node1" presStyleIdx="0" presStyleCnt="5">
        <dgm:presLayoutVars>
          <dgm:bulletEnabled val="1"/>
        </dgm:presLayoutVars>
      </dgm:prSet>
      <dgm:spPr/>
    </dgm:pt>
    <dgm:pt modelId="{0939CC2C-3788-4957-BF5E-3979C45A49BE}" type="pres">
      <dgm:prSet presAssocID="{516E2CD3-41CC-4EDF-BD59-75AD5F53F5D9}" presName="parTrans" presStyleLbl="sibTrans2D1" presStyleIdx="1" presStyleCnt="5"/>
      <dgm:spPr/>
    </dgm:pt>
    <dgm:pt modelId="{CF82162A-7966-4FE8-B080-5EC76FEBD25E}" type="pres">
      <dgm:prSet presAssocID="{516E2CD3-41CC-4EDF-BD59-75AD5F53F5D9}" presName="connectorText" presStyleLbl="sibTrans2D1" presStyleIdx="1" presStyleCnt="5"/>
      <dgm:spPr/>
    </dgm:pt>
    <dgm:pt modelId="{8F1F2337-B4BC-4BB6-8CF0-C757BE6C87AE}" type="pres">
      <dgm:prSet presAssocID="{E2384088-49E5-4B0E-989E-293CFBFFB348}" presName="node" presStyleLbl="node1" presStyleIdx="1" presStyleCnt="5">
        <dgm:presLayoutVars>
          <dgm:bulletEnabled val="1"/>
        </dgm:presLayoutVars>
      </dgm:prSet>
      <dgm:spPr/>
    </dgm:pt>
    <dgm:pt modelId="{9BC07011-168F-4873-920A-98006F6F5973}" type="pres">
      <dgm:prSet presAssocID="{97416CE6-4C98-4FE4-9AF2-A2A98C06C3A2}" presName="parTrans" presStyleLbl="sibTrans2D1" presStyleIdx="2" presStyleCnt="5"/>
      <dgm:spPr/>
    </dgm:pt>
    <dgm:pt modelId="{29FAAA67-34EE-4006-9AD8-A1E5032237E0}" type="pres">
      <dgm:prSet presAssocID="{97416CE6-4C98-4FE4-9AF2-A2A98C06C3A2}" presName="connectorText" presStyleLbl="sibTrans2D1" presStyleIdx="2" presStyleCnt="5"/>
      <dgm:spPr/>
    </dgm:pt>
    <dgm:pt modelId="{87EF29E5-D58A-486B-97BE-140E821004F8}" type="pres">
      <dgm:prSet presAssocID="{E9B6A545-E7A3-45F9-B87C-92C2316A24CE}" presName="node" presStyleLbl="node1" presStyleIdx="2" presStyleCnt="5">
        <dgm:presLayoutVars>
          <dgm:bulletEnabled val="1"/>
        </dgm:presLayoutVars>
      </dgm:prSet>
      <dgm:spPr/>
    </dgm:pt>
    <dgm:pt modelId="{28FB68CD-B50A-4924-A5FC-A0F17FEF6AFB}" type="pres">
      <dgm:prSet presAssocID="{8D0CD516-FBAE-45BD-BDAD-405AD2D6E291}" presName="parTrans" presStyleLbl="sibTrans2D1" presStyleIdx="3" presStyleCnt="5"/>
      <dgm:spPr/>
    </dgm:pt>
    <dgm:pt modelId="{4C31FAD7-0050-4721-B9CC-422AD7B3A30B}" type="pres">
      <dgm:prSet presAssocID="{8D0CD516-FBAE-45BD-BDAD-405AD2D6E291}" presName="connectorText" presStyleLbl="sibTrans2D1" presStyleIdx="3" presStyleCnt="5"/>
      <dgm:spPr/>
    </dgm:pt>
    <dgm:pt modelId="{5C985E7F-D9A8-4B41-A3AB-6263D07C5F0F}" type="pres">
      <dgm:prSet presAssocID="{62AE1137-3500-4A24-A6D8-9A41C9E5983E}" presName="node" presStyleLbl="node1" presStyleIdx="3" presStyleCnt="5">
        <dgm:presLayoutVars>
          <dgm:bulletEnabled val="1"/>
        </dgm:presLayoutVars>
      </dgm:prSet>
      <dgm:spPr/>
    </dgm:pt>
    <dgm:pt modelId="{69E23822-FFC1-4A4D-A537-B8737759A5D9}" type="pres">
      <dgm:prSet presAssocID="{3226D8B8-F202-41E9-9596-6BCF08B4BFB8}" presName="parTrans" presStyleLbl="sibTrans2D1" presStyleIdx="4" presStyleCnt="5"/>
      <dgm:spPr/>
    </dgm:pt>
    <dgm:pt modelId="{C0A8991A-4417-46CB-B905-D843E9179B1A}" type="pres">
      <dgm:prSet presAssocID="{3226D8B8-F202-41E9-9596-6BCF08B4BFB8}" presName="connectorText" presStyleLbl="sibTrans2D1" presStyleIdx="4" presStyleCnt="5"/>
      <dgm:spPr/>
    </dgm:pt>
    <dgm:pt modelId="{8D8C17BC-0EDC-4DF6-8D68-6D406D43F023}" type="pres">
      <dgm:prSet presAssocID="{2B22EB1C-5DF0-4E90-BD7F-F831747EF95C}" presName="node" presStyleLbl="node1" presStyleIdx="4" presStyleCnt="5">
        <dgm:presLayoutVars>
          <dgm:bulletEnabled val="1"/>
        </dgm:presLayoutVars>
      </dgm:prSet>
      <dgm:spPr/>
    </dgm:pt>
  </dgm:ptLst>
  <dgm:cxnLst>
    <dgm:cxn modelId="{41864716-67B5-4381-96ED-308F108D2855}" type="presOf" srcId="{3226D8B8-F202-41E9-9596-6BCF08B4BFB8}" destId="{C0A8991A-4417-46CB-B905-D843E9179B1A}" srcOrd="1" destOrd="0" presId="urn:microsoft.com/office/officeart/2005/8/layout/radial5"/>
    <dgm:cxn modelId="{F2794C1B-9F46-48B5-9D66-202172C89D8F}" type="presOf" srcId="{97416CE6-4C98-4FE4-9AF2-A2A98C06C3A2}" destId="{9BC07011-168F-4873-920A-98006F6F5973}" srcOrd="0" destOrd="0" presId="urn:microsoft.com/office/officeart/2005/8/layout/radial5"/>
    <dgm:cxn modelId="{DF1BC032-BB43-49AF-A3F5-07CA7B93AB82}" srcId="{B91B41C2-9612-44B7-A767-B5E39AD7FEB4}" destId="{2B22EB1C-5DF0-4E90-BD7F-F831747EF95C}" srcOrd="4" destOrd="0" parTransId="{3226D8B8-F202-41E9-9596-6BCF08B4BFB8}" sibTransId="{5B670557-EA48-4F6C-9E47-F438EE622308}"/>
    <dgm:cxn modelId="{F0C1373F-8E86-4817-BF2A-B66826740A9E}" type="presOf" srcId="{B91B41C2-9612-44B7-A767-B5E39AD7FEB4}" destId="{237AFF59-F512-454C-8ED0-9A0BA5F7777F}" srcOrd="0" destOrd="0" presId="urn:microsoft.com/office/officeart/2005/8/layout/radial5"/>
    <dgm:cxn modelId="{EA10CB3F-6F16-4570-8708-16E849B19867}" type="presOf" srcId="{8EAE95AA-825E-4212-8A3A-22C42F174F58}" destId="{DFBDE7A8-DD58-4566-92DA-60441AA03051}" srcOrd="0" destOrd="0" presId="urn:microsoft.com/office/officeart/2005/8/layout/radial5"/>
    <dgm:cxn modelId="{8280F53F-D874-4A74-8567-F6C4B51C9188}" type="presOf" srcId="{648A0A73-D9FA-4B70-A093-7413FBA4919D}" destId="{224EE110-64C9-41EA-A54D-2570C1EA46BD}" srcOrd="0" destOrd="0" presId="urn:microsoft.com/office/officeart/2005/8/layout/radial5"/>
    <dgm:cxn modelId="{F0945B47-8C6F-45DF-90A4-2253C7EA2C5B}" type="presOf" srcId="{761EEC00-57F7-4235-B2DD-A732BC7DA3BA}" destId="{E49D96A8-B6F6-4E9F-A59B-6A409577FDF9}" srcOrd="1" destOrd="0" presId="urn:microsoft.com/office/officeart/2005/8/layout/radial5"/>
    <dgm:cxn modelId="{5250426B-94E1-4CCA-97C7-F435C57A9146}" type="presOf" srcId="{761EEC00-57F7-4235-B2DD-A732BC7DA3BA}" destId="{AC6F3DFD-D483-4400-BC61-FB0461455501}" srcOrd="0" destOrd="0" presId="urn:microsoft.com/office/officeart/2005/8/layout/radial5"/>
    <dgm:cxn modelId="{18F44772-6FA4-4D4A-8704-5C1B6FB26EFB}" type="presOf" srcId="{E2384088-49E5-4B0E-989E-293CFBFFB348}" destId="{8F1F2337-B4BC-4BB6-8CF0-C757BE6C87AE}" srcOrd="0" destOrd="0" presId="urn:microsoft.com/office/officeart/2005/8/layout/radial5"/>
    <dgm:cxn modelId="{DCD5F352-E2B5-4FE3-8EE4-407F665CA450}" type="presOf" srcId="{516E2CD3-41CC-4EDF-BD59-75AD5F53F5D9}" destId="{0939CC2C-3788-4957-BF5E-3979C45A49BE}" srcOrd="0" destOrd="0" presId="urn:microsoft.com/office/officeart/2005/8/layout/radial5"/>
    <dgm:cxn modelId="{ACC0B358-4FFC-4F17-BF4E-E3926E3ED8CA}" type="presOf" srcId="{8D0CD516-FBAE-45BD-BDAD-405AD2D6E291}" destId="{4C31FAD7-0050-4721-B9CC-422AD7B3A30B}" srcOrd="1" destOrd="0" presId="urn:microsoft.com/office/officeart/2005/8/layout/radial5"/>
    <dgm:cxn modelId="{3E1CF07F-8A3C-40FA-AC88-7BF52056232F}" srcId="{B91B41C2-9612-44B7-A767-B5E39AD7FEB4}" destId="{8EAE95AA-825E-4212-8A3A-22C42F174F58}" srcOrd="0" destOrd="0" parTransId="{761EEC00-57F7-4235-B2DD-A732BC7DA3BA}" sibTransId="{638A8EE7-0C47-45CA-81AB-114A061EAB9A}"/>
    <dgm:cxn modelId="{129BFC7F-987E-4AD3-B0F1-17EDBC4676D7}" type="presOf" srcId="{8D0CD516-FBAE-45BD-BDAD-405AD2D6E291}" destId="{28FB68CD-B50A-4924-A5FC-A0F17FEF6AFB}" srcOrd="0" destOrd="0" presId="urn:microsoft.com/office/officeart/2005/8/layout/radial5"/>
    <dgm:cxn modelId="{7D380986-F9B3-4005-91A8-5E510735E56D}" type="presOf" srcId="{97416CE6-4C98-4FE4-9AF2-A2A98C06C3A2}" destId="{29FAAA67-34EE-4006-9AD8-A1E5032237E0}" srcOrd="1" destOrd="0" presId="urn:microsoft.com/office/officeart/2005/8/layout/radial5"/>
    <dgm:cxn modelId="{FE3E4C93-7567-44BC-8311-25068335C1B1}" type="presOf" srcId="{3226D8B8-F202-41E9-9596-6BCF08B4BFB8}" destId="{69E23822-FFC1-4A4D-A537-B8737759A5D9}" srcOrd="0" destOrd="0" presId="urn:microsoft.com/office/officeart/2005/8/layout/radial5"/>
    <dgm:cxn modelId="{3E002695-FED9-4113-BAC9-0781881355C0}" srcId="{B91B41C2-9612-44B7-A767-B5E39AD7FEB4}" destId="{E9B6A545-E7A3-45F9-B87C-92C2316A24CE}" srcOrd="2" destOrd="0" parTransId="{97416CE6-4C98-4FE4-9AF2-A2A98C06C3A2}" sibTransId="{D5F4F9E3-7E26-452A-8115-26FBC5B1C3EA}"/>
    <dgm:cxn modelId="{6A8B749D-9593-4B9E-B509-BCB1EC82B4D9}" type="presOf" srcId="{2B22EB1C-5DF0-4E90-BD7F-F831747EF95C}" destId="{8D8C17BC-0EDC-4DF6-8D68-6D406D43F023}" srcOrd="0" destOrd="0" presId="urn:microsoft.com/office/officeart/2005/8/layout/radial5"/>
    <dgm:cxn modelId="{79B8DAAB-41DC-4A1E-9849-3ACB4EA1CCBE}" srcId="{B91B41C2-9612-44B7-A767-B5E39AD7FEB4}" destId="{E2384088-49E5-4B0E-989E-293CFBFFB348}" srcOrd="1" destOrd="0" parTransId="{516E2CD3-41CC-4EDF-BD59-75AD5F53F5D9}" sibTransId="{F4556747-4A98-4D1D-AABC-191035788C92}"/>
    <dgm:cxn modelId="{22019EB5-0368-42BC-AB62-7B3E0EC6B436}" type="presOf" srcId="{516E2CD3-41CC-4EDF-BD59-75AD5F53F5D9}" destId="{CF82162A-7966-4FE8-B080-5EC76FEBD25E}" srcOrd="1" destOrd="0" presId="urn:microsoft.com/office/officeart/2005/8/layout/radial5"/>
    <dgm:cxn modelId="{4166A2D3-E8A4-4CAB-9FFB-471C4FD599FA}" type="presOf" srcId="{E9B6A545-E7A3-45F9-B87C-92C2316A24CE}" destId="{87EF29E5-D58A-486B-97BE-140E821004F8}" srcOrd="0" destOrd="0" presId="urn:microsoft.com/office/officeart/2005/8/layout/radial5"/>
    <dgm:cxn modelId="{F74119E0-BE8C-444A-9B87-44667DE15AB9}" srcId="{648A0A73-D9FA-4B70-A093-7413FBA4919D}" destId="{B91B41C2-9612-44B7-A767-B5E39AD7FEB4}" srcOrd="0" destOrd="0" parTransId="{07B8A120-545A-47D0-BD9D-5AB89B91D2ED}" sibTransId="{EF72B2AB-3274-460B-BD16-1F2E70A8EFAD}"/>
    <dgm:cxn modelId="{7524FAE3-4300-42BE-BEE8-94AAC589C608}" srcId="{B91B41C2-9612-44B7-A767-B5E39AD7FEB4}" destId="{62AE1137-3500-4A24-A6D8-9A41C9E5983E}" srcOrd="3" destOrd="0" parTransId="{8D0CD516-FBAE-45BD-BDAD-405AD2D6E291}" sibTransId="{00F742B7-2AC0-4EC1-9F5E-DB48BD541EA9}"/>
    <dgm:cxn modelId="{9D0031EC-1199-49AD-A974-21ACD273AD31}" type="presOf" srcId="{62AE1137-3500-4A24-A6D8-9A41C9E5983E}" destId="{5C985E7F-D9A8-4B41-A3AB-6263D07C5F0F}" srcOrd="0" destOrd="0" presId="urn:microsoft.com/office/officeart/2005/8/layout/radial5"/>
    <dgm:cxn modelId="{2ECB6354-1852-4F74-B2AE-50DD4EEE76E7}" type="presParOf" srcId="{224EE110-64C9-41EA-A54D-2570C1EA46BD}" destId="{237AFF59-F512-454C-8ED0-9A0BA5F7777F}" srcOrd="0" destOrd="0" presId="urn:microsoft.com/office/officeart/2005/8/layout/radial5"/>
    <dgm:cxn modelId="{C0548623-F0FD-40C3-A5C5-BBA433080CA4}" type="presParOf" srcId="{224EE110-64C9-41EA-A54D-2570C1EA46BD}" destId="{AC6F3DFD-D483-4400-BC61-FB0461455501}" srcOrd="1" destOrd="0" presId="urn:microsoft.com/office/officeart/2005/8/layout/radial5"/>
    <dgm:cxn modelId="{085FE106-C7B2-4A2A-94F5-D65CDE79ED7D}" type="presParOf" srcId="{AC6F3DFD-D483-4400-BC61-FB0461455501}" destId="{E49D96A8-B6F6-4E9F-A59B-6A409577FDF9}" srcOrd="0" destOrd="0" presId="urn:microsoft.com/office/officeart/2005/8/layout/radial5"/>
    <dgm:cxn modelId="{63123726-5B1C-455F-AA8B-86EE7FBA3F57}" type="presParOf" srcId="{224EE110-64C9-41EA-A54D-2570C1EA46BD}" destId="{DFBDE7A8-DD58-4566-92DA-60441AA03051}" srcOrd="2" destOrd="0" presId="urn:microsoft.com/office/officeart/2005/8/layout/radial5"/>
    <dgm:cxn modelId="{88C98190-C301-41BB-BF1A-F769D41EDC3D}" type="presParOf" srcId="{224EE110-64C9-41EA-A54D-2570C1EA46BD}" destId="{0939CC2C-3788-4957-BF5E-3979C45A49BE}" srcOrd="3" destOrd="0" presId="urn:microsoft.com/office/officeart/2005/8/layout/radial5"/>
    <dgm:cxn modelId="{D30330FE-1330-4EE1-B008-13CE48E1558F}" type="presParOf" srcId="{0939CC2C-3788-4957-BF5E-3979C45A49BE}" destId="{CF82162A-7966-4FE8-B080-5EC76FEBD25E}" srcOrd="0" destOrd="0" presId="urn:microsoft.com/office/officeart/2005/8/layout/radial5"/>
    <dgm:cxn modelId="{DB96B91F-8E85-411E-BAA4-DEB921A08C51}" type="presParOf" srcId="{224EE110-64C9-41EA-A54D-2570C1EA46BD}" destId="{8F1F2337-B4BC-4BB6-8CF0-C757BE6C87AE}" srcOrd="4" destOrd="0" presId="urn:microsoft.com/office/officeart/2005/8/layout/radial5"/>
    <dgm:cxn modelId="{050E7CAE-8F14-4FAE-B5A8-8920C209AA0F}" type="presParOf" srcId="{224EE110-64C9-41EA-A54D-2570C1EA46BD}" destId="{9BC07011-168F-4873-920A-98006F6F5973}" srcOrd="5" destOrd="0" presId="urn:microsoft.com/office/officeart/2005/8/layout/radial5"/>
    <dgm:cxn modelId="{03B52D50-8481-4FD2-BA88-D72CB8DCBA7C}" type="presParOf" srcId="{9BC07011-168F-4873-920A-98006F6F5973}" destId="{29FAAA67-34EE-4006-9AD8-A1E5032237E0}" srcOrd="0" destOrd="0" presId="urn:microsoft.com/office/officeart/2005/8/layout/radial5"/>
    <dgm:cxn modelId="{52DF79B3-C8FE-4C2D-800D-9AC66CEAECA7}" type="presParOf" srcId="{224EE110-64C9-41EA-A54D-2570C1EA46BD}" destId="{87EF29E5-D58A-486B-97BE-140E821004F8}" srcOrd="6" destOrd="0" presId="urn:microsoft.com/office/officeart/2005/8/layout/radial5"/>
    <dgm:cxn modelId="{8B65E5E8-0FD5-49EF-AA25-2A86D845EFD6}" type="presParOf" srcId="{224EE110-64C9-41EA-A54D-2570C1EA46BD}" destId="{28FB68CD-B50A-4924-A5FC-A0F17FEF6AFB}" srcOrd="7" destOrd="0" presId="urn:microsoft.com/office/officeart/2005/8/layout/radial5"/>
    <dgm:cxn modelId="{6E22D78D-640D-4D90-8B3E-26E1D094B492}" type="presParOf" srcId="{28FB68CD-B50A-4924-A5FC-A0F17FEF6AFB}" destId="{4C31FAD7-0050-4721-B9CC-422AD7B3A30B}" srcOrd="0" destOrd="0" presId="urn:microsoft.com/office/officeart/2005/8/layout/radial5"/>
    <dgm:cxn modelId="{053274C7-721D-4E8C-BD06-D14FA46A71DA}" type="presParOf" srcId="{224EE110-64C9-41EA-A54D-2570C1EA46BD}" destId="{5C985E7F-D9A8-4B41-A3AB-6263D07C5F0F}" srcOrd="8" destOrd="0" presId="urn:microsoft.com/office/officeart/2005/8/layout/radial5"/>
    <dgm:cxn modelId="{697E5053-AF86-460A-91E4-A5DF703925A0}" type="presParOf" srcId="{224EE110-64C9-41EA-A54D-2570C1EA46BD}" destId="{69E23822-FFC1-4A4D-A537-B8737759A5D9}" srcOrd="9" destOrd="0" presId="urn:microsoft.com/office/officeart/2005/8/layout/radial5"/>
    <dgm:cxn modelId="{F937A0F4-6471-43C2-ACF9-5A0B447F9CBE}" type="presParOf" srcId="{69E23822-FFC1-4A4D-A537-B8737759A5D9}" destId="{C0A8991A-4417-46CB-B905-D843E9179B1A}" srcOrd="0" destOrd="0" presId="urn:microsoft.com/office/officeart/2005/8/layout/radial5"/>
    <dgm:cxn modelId="{975C6CC6-53D0-4ECC-BC75-B0424DF8BA0B}" type="presParOf" srcId="{224EE110-64C9-41EA-A54D-2570C1EA46BD}" destId="{8D8C17BC-0EDC-4DF6-8D68-6D406D43F023}"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AFF59-F512-454C-8ED0-9A0BA5F7777F}">
      <dsp:nvSpPr>
        <dsp:cNvPr id="0" name=""/>
        <dsp:cNvSpPr/>
      </dsp:nvSpPr>
      <dsp:spPr>
        <a:xfrm>
          <a:off x="2662499" y="1773210"/>
          <a:ext cx="1264486" cy="1264486"/>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ClrTx/>
            <a:buSzTx/>
            <a:buFontTx/>
            <a:buNone/>
          </a:pPr>
          <a:r>
            <a:rPr kumimoji="0" lang="ar-MA" sz="1800" b="1" i="0" u="none" strike="noStrike" kern="1200"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rPr>
            <a:t>اَلضَّمائِرُ </a:t>
          </a:r>
          <a:r>
            <a:rPr kumimoji="0" lang="ar-MA" sz="1800" b="1" i="0" u="none" strike="noStrike" kern="1200" cap="none" spc="0" normalizeH="0" baseline="0" noProof="0" dirty="0" err="1">
              <a:ln/>
              <a:solidFill>
                <a:schemeClr val="tx1"/>
              </a:solidFill>
              <a:effectLst/>
              <a:uLnTx/>
              <a:uFillTx/>
              <a:latin typeface="Microsoft Uighur" panose="02000000000000000000" pitchFamily="2" charset="-78"/>
              <a:ea typeface="+mn-ea"/>
              <a:cs typeface="Microsoft Uighur" panose="02000000000000000000" pitchFamily="2" charset="-78"/>
            </a:rPr>
            <a:t>ٱلْمُتَّصِلَةُ</a:t>
          </a:r>
          <a:r>
            <a:rPr kumimoji="0" lang="ar-MA" sz="1800" b="1" i="0" u="none" strike="noStrike" kern="1200"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rPr>
            <a:t> </a:t>
          </a:r>
          <a:r>
            <a:rPr kumimoji="0" lang="ar-MA" sz="1800" b="1" i="0" u="none" strike="noStrike" kern="1200" cap="none" spc="0" normalizeH="0" baseline="0" noProof="0" dirty="0" err="1">
              <a:ln/>
              <a:solidFill>
                <a:schemeClr val="tx1"/>
              </a:solidFill>
              <a:effectLst/>
              <a:uLnTx/>
              <a:uFillTx/>
              <a:latin typeface="Microsoft Uighur" panose="02000000000000000000" pitchFamily="2" charset="-78"/>
              <a:ea typeface="+mn-ea"/>
              <a:cs typeface="Microsoft Uighur" panose="02000000000000000000" pitchFamily="2" charset="-78"/>
            </a:rPr>
            <a:t>ٱلْخاصَّةُ</a:t>
          </a:r>
          <a:r>
            <a:rPr kumimoji="0" lang="ar-MA" sz="1800" b="1" i="0" u="none" strike="noStrike" kern="1200"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rPr>
            <a:t> بِٱلْفِعْلِ</a:t>
          </a:r>
          <a:endParaRPr lang="fr-FR" sz="1800" b="1" kern="1200" dirty="0">
            <a:solidFill>
              <a:schemeClr val="tx1"/>
            </a:solidFill>
          </a:endParaRPr>
        </a:p>
      </dsp:txBody>
      <dsp:txXfrm>
        <a:off x="2847679" y="1958390"/>
        <a:ext cx="894126" cy="894126"/>
      </dsp:txXfrm>
    </dsp:sp>
    <dsp:sp modelId="{AC6F3DFD-D483-4400-BC61-FB0461455501}">
      <dsp:nvSpPr>
        <dsp:cNvPr id="0" name=""/>
        <dsp:cNvSpPr/>
      </dsp:nvSpPr>
      <dsp:spPr>
        <a:xfrm rot="16200000">
          <a:off x="3160715" y="1312952"/>
          <a:ext cx="268054" cy="42992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b="1" kern="1200">
            <a:solidFill>
              <a:schemeClr val="tx1"/>
            </a:solidFill>
          </a:endParaRPr>
        </a:p>
      </dsp:txBody>
      <dsp:txXfrm>
        <a:off x="3200923" y="1439145"/>
        <a:ext cx="187638" cy="257955"/>
      </dsp:txXfrm>
    </dsp:sp>
    <dsp:sp modelId="{DFBDE7A8-DD58-4566-92DA-60441AA03051}">
      <dsp:nvSpPr>
        <dsp:cNvPr id="0" name=""/>
        <dsp:cNvSpPr/>
      </dsp:nvSpPr>
      <dsp:spPr>
        <a:xfrm>
          <a:off x="2662499" y="2960"/>
          <a:ext cx="1264486" cy="126448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MA" sz="1800" b="1" kern="1200" dirty="0">
              <a:solidFill>
                <a:schemeClr val="tx1"/>
              </a:solidFill>
            </a:rPr>
            <a:t>اَلتّاءُ </a:t>
          </a:r>
          <a:r>
            <a:rPr lang="ar-MA" sz="1800" b="1" kern="1200" dirty="0" err="1">
              <a:solidFill>
                <a:schemeClr val="tx1"/>
              </a:solidFill>
            </a:rPr>
            <a:t>ٱلْمُتَحَرِّكَةُ</a:t>
          </a:r>
          <a:endParaRPr lang="fr-FR" sz="1800" b="1" kern="1200" dirty="0">
            <a:solidFill>
              <a:schemeClr val="tx1"/>
            </a:solidFill>
          </a:endParaRPr>
        </a:p>
      </dsp:txBody>
      <dsp:txXfrm>
        <a:off x="2847679" y="188140"/>
        <a:ext cx="894126" cy="894126"/>
      </dsp:txXfrm>
    </dsp:sp>
    <dsp:sp modelId="{0939CC2C-3788-4957-BF5E-3979C45A49BE}">
      <dsp:nvSpPr>
        <dsp:cNvPr id="0" name=""/>
        <dsp:cNvSpPr/>
      </dsp:nvSpPr>
      <dsp:spPr>
        <a:xfrm rot="20520000">
          <a:off x="3995304" y="1919316"/>
          <a:ext cx="268054" cy="429925"/>
        </a:xfrm>
        <a:prstGeom prst="rightArrow">
          <a:avLst>
            <a:gd name="adj1" fmla="val 60000"/>
            <a:gd name="adj2" fmla="val 50000"/>
          </a:avLst>
        </a:prstGeom>
        <a:solidFill>
          <a:schemeClr val="accent4">
            <a:hueOff val="2450223"/>
            <a:satOff val="-10194"/>
            <a:lumOff val="24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b="1" kern="1200">
            <a:solidFill>
              <a:schemeClr val="tx1"/>
            </a:solidFill>
          </a:endParaRPr>
        </a:p>
      </dsp:txBody>
      <dsp:txXfrm>
        <a:off x="3997272" y="2017726"/>
        <a:ext cx="187638" cy="257955"/>
      </dsp:txXfrm>
    </dsp:sp>
    <dsp:sp modelId="{8F1F2337-B4BC-4BB6-8CF0-C757BE6C87AE}">
      <dsp:nvSpPr>
        <dsp:cNvPr id="0" name=""/>
        <dsp:cNvSpPr/>
      </dsp:nvSpPr>
      <dsp:spPr>
        <a:xfrm>
          <a:off x="4346106" y="1226172"/>
          <a:ext cx="1264486" cy="1264486"/>
        </a:xfrm>
        <a:prstGeom prst="ellipse">
          <a:avLst/>
        </a:prstGeom>
        <a:solidFill>
          <a:schemeClr val="accent4">
            <a:hueOff val="2450223"/>
            <a:satOff val="-10194"/>
            <a:lumOff val="24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MA" sz="1800" b="1" kern="1200" dirty="0">
              <a:solidFill>
                <a:schemeClr val="tx1"/>
              </a:solidFill>
            </a:rPr>
            <a:t>أَلِفُ </a:t>
          </a:r>
          <a:r>
            <a:rPr lang="ar-MA" sz="1800" b="1" kern="1200" dirty="0" err="1">
              <a:solidFill>
                <a:schemeClr val="tx1"/>
              </a:solidFill>
            </a:rPr>
            <a:t>ٱلاِثْنَيْنِ</a:t>
          </a:r>
          <a:endParaRPr lang="fr-FR" sz="1800" b="1" kern="1200" dirty="0">
            <a:solidFill>
              <a:schemeClr val="tx1"/>
            </a:solidFill>
          </a:endParaRPr>
        </a:p>
      </dsp:txBody>
      <dsp:txXfrm>
        <a:off x="4531286" y="1411352"/>
        <a:ext cx="894126" cy="894126"/>
      </dsp:txXfrm>
    </dsp:sp>
    <dsp:sp modelId="{9BC07011-168F-4873-920A-98006F6F5973}">
      <dsp:nvSpPr>
        <dsp:cNvPr id="0" name=""/>
        <dsp:cNvSpPr/>
      </dsp:nvSpPr>
      <dsp:spPr>
        <a:xfrm rot="3240000">
          <a:off x="3676519" y="2900433"/>
          <a:ext cx="268054" cy="429925"/>
        </a:xfrm>
        <a:prstGeom prst="rightArrow">
          <a:avLst>
            <a:gd name="adj1" fmla="val 60000"/>
            <a:gd name="adj2" fmla="val 50000"/>
          </a:avLst>
        </a:prstGeom>
        <a:solidFill>
          <a:schemeClr val="accent4">
            <a:hueOff val="4900445"/>
            <a:satOff val="-20388"/>
            <a:lumOff val="4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b="1" kern="1200">
            <a:solidFill>
              <a:schemeClr val="tx1"/>
            </a:solidFill>
          </a:endParaRPr>
        </a:p>
      </dsp:txBody>
      <dsp:txXfrm>
        <a:off x="3693093" y="2953889"/>
        <a:ext cx="187638" cy="257955"/>
      </dsp:txXfrm>
    </dsp:sp>
    <dsp:sp modelId="{87EF29E5-D58A-486B-97BE-140E821004F8}">
      <dsp:nvSpPr>
        <dsp:cNvPr id="0" name=""/>
        <dsp:cNvSpPr/>
      </dsp:nvSpPr>
      <dsp:spPr>
        <a:xfrm>
          <a:off x="3703026" y="3205371"/>
          <a:ext cx="1264486" cy="1264486"/>
        </a:xfrm>
        <a:prstGeom prst="ellipse">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MA" sz="1800" b="1" kern="1200" dirty="0">
              <a:solidFill>
                <a:schemeClr val="tx1"/>
              </a:solidFill>
            </a:rPr>
            <a:t>ياءُ </a:t>
          </a:r>
          <a:r>
            <a:rPr lang="ar-MA" sz="1800" b="1" kern="1200" dirty="0" err="1">
              <a:solidFill>
                <a:schemeClr val="tx1"/>
              </a:solidFill>
            </a:rPr>
            <a:t>ٱلْمُخاطَبَةِ</a:t>
          </a:r>
          <a:endParaRPr lang="fr-FR" sz="1800" b="1" kern="1200" dirty="0">
            <a:solidFill>
              <a:schemeClr val="tx1"/>
            </a:solidFill>
          </a:endParaRPr>
        </a:p>
      </dsp:txBody>
      <dsp:txXfrm>
        <a:off x="3888206" y="3390551"/>
        <a:ext cx="894126" cy="894126"/>
      </dsp:txXfrm>
    </dsp:sp>
    <dsp:sp modelId="{28FB68CD-B50A-4924-A5FC-A0F17FEF6AFB}">
      <dsp:nvSpPr>
        <dsp:cNvPr id="0" name=""/>
        <dsp:cNvSpPr/>
      </dsp:nvSpPr>
      <dsp:spPr>
        <a:xfrm rot="7560000">
          <a:off x="2644911" y="2900433"/>
          <a:ext cx="268054" cy="429925"/>
        </a:xfrm>
        <a:prstGeom prst="rightArrow">
          <a:avLst>
            <a:gd name="adj1" fmla="val 60000"/>
            <a:gd name="adj2" fmla="val 50000"/>
          </a:avLst>
        </a:prstGeom>
        <a:solidFill>
          <a:schemeClr val="accent4">
            <a:hueOff val="7350668"/>
            <a:satOff val="-30583"/>
            <a:lumOff val="72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b="1" kern="1200">
            <a:solidFill>
              <a:schemeClr val="tx1"/>
            </a:solidFill>
          </a:endParaRPr>
        </a:p>
      </dsp:txBody>
      <dsp:txXfrm rot="10800000">
        <a:off x="2708753" y="2953889"/>
        <a:ext cx="187638" cy="257955"/>
      </dsp:txXfrm>
    </dsp:sp>
    <dsp:sp modelId="{5C985E7F-D9A8-4B41-A3AB-6263D07C5F0F}">
      <dsp:nvSpPr>
        <dsp:cNvPr id="0" name=""/>
        <dsp:cNvSpPr/>
      </dsp:nvSpPr>
      <dsp:spPr>
        <a:xfrm>
          <a:off x="1621973" y="3205371"/>
          <a:ext cx="1264486" cy="1264486"/>
        </a:xfrm>
        <a:prstGeom prst="ellipse">
          <a:avLst/>
        </a:prstGeom>
        <a:solidFill>
          <a:schemeClr val="accent4">
            <a:hueOff val="7350668"/>
            <a:satOff val="-30583"/>
            <a:lumOff val="7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MA" sz="1800" b="1" kern="1200" dirty="0">
              <a:solidFill>
                <a:schemeClr val="tx1"/>
              </a:solidFill>
            </a:rPr>
            <a:t>واوُ </a:t>
          </a:r>
          <a:r>
            <a:rPr lang="ar-MA" sz="1800" b="1" kern="1200" dirty="0" err="1">
              <a:solidFill>
                <a:schemeClr val="tx1"/>
              </a:solidFill>
            </a:rPr>
            <a:t>ٱلْجَماعَةِ</a:t>
          </a:r>
          <a:endParaRPr lang="fr-FR" sz="1800" b="1" kern="1200" dirty="0">
            <a:solidFill>
              <a:schemeClr val="tx1"/>
            </a:solidFill>
          </a:endParaRPr>
        </a:p>
      </dsp:txBody>
      <dsp:txXfrm>
        <a:off x="1807153" y="3390551"/>
        <a:ext cx="894126" cy="894126"/>
      </dsp:txXfrm>
    </dsp:sp>
    <dsp:sp modelId="{69E23822-FFC1-4A4D-A537-B8737759A5D9}">
      <dsp:nvSpPr>
        <dsp:cNvPr id="0" name=""/>
        <dsp:cNvSpPr/>
      </dsp:nvSpPr>
      <dsp:spPr>
        <a:xfrm rot="11880000">
          <a:off x="2326127" y="1919316"/>
          <a:ext cx="268054" cy="429925"/>
        </a:xfrm>
        <a:prstGeom prst="rightArrow">
          <a:avLst>
            <a:gd name="adj1" fmla="val 60000"/>
            <a:gd name="adj2" fmla="val 50000"/>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b="1" kern="1200">
            <a:solidFill>
              <a:schemeClr val="tx1"/>
            </a:solidFill>
          </a:endParaRPr>
        </a:p>
      </dsp:txBody>
      <dsp:txXfrm rot="10800000">
        <a:off x="2404575" y="2017726"/>
        <a:ext cx="187638" cy="257955"/>
      </dsp:txXfrm>
    </dsp:sp>
    <dsp:sp modelId="{8D8C17BC-0EDC-4DF6-8D68-6D406D43F023}">
      <dsp:nvSpPr>
        <dsp:cNvPr id="0" name=""/>
        <dsp:cNvSpPr/>
      </dsp:nvSpPr>
      <dsp:spPr>
        <a:xfrm>
          <a:off x="978892" y="1226172"/>
          <a:ext cx="1264486" cy="1264486"/>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MA" sz="1800" b="1" kern="1200" dirty="0">
              <a:solidFill>
                <a:schemeClr val="tx1"/>
              </a:solidFill>
            </a:rPr>
            <a:t>نونُ </a:t>
          </a:r>
          <a:r>
            <a:rPr lang="ar-MA" sz="1800" b="1" kern="1200" dirty="0" err="1">
              <a:solidFill>
                <a:schemeClr val="tx1"/>
              </a:solidFill>
            </a:rPr>
            <a:t>ٱلنِّسْوَةِ</a:t>
          </a:r>
          <a:endParaRPr lang="fr-FR" sz="1800" b="1" kern="1200" dirty="0">
            <a:solidFill>
              <a:schemeClr val="tx1"/>
            </a:solidFill>
          </a:endParaRPr>
        </a:p>
      </dsp:txBody>
      <dsp:txXfrm>
        <a:off x="1164072" y="1411352"/>
        <a:ext cx="894126" cy="894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AFF59-F512-454C-8ED0-9A0BA5F7777F}">
      <dsp:nvSpPr>
        <dsp:cNvPr id="0" name=""/>
        <dsp:cNvSpPr/>
      </dsp:nvSpPr>
      <dsp:spPr>
        <a:xfrm>
          <a:off x="2662499" y="1773210"/>
          <a:ext cx="1264486" cy="1264486"/>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ClrTx/>
            <a:buSzTx/>
            <a:buFontTx/>
            <a:buNone/>
          </a:pPr>
          <a:r>
            <a:rPr kumimoji="0" lang="ar-MA" sz="1700" b="1" i="0" u="none" strike="noStrike" kern="1200"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rPr>
            <a:t>اَلضَّمائِرُ </a:t>
          </a:r>
          <a:r>
            <a:rPr kumimoji="0" lang="ar-MA" sz="1700" b="1" i="0" u="none" strike="noStrike" kern="1200" cap="none" spc="0" normalizeH="0" baseline="0" noProof="0" dirty="0" err="1">
              <a:ln/>
              <a:solidFill>
                <a:schemeClr val="tx1"/>
              </a:solidFill>
              <a:effectLst/>
              <a:uLnTx/>
              <a:uFillTx/>
              <a:latin typeface="Microsoft Uighur" panose="02000000000000000000" pitchFamily="2" charset="-78"/>
              <a:ea typeface="+mn-ea"/>
              <a:cs typeface="Microsoft Uighur" panose="02000000000000000000" pitchFamily="2" charset="-78"/>
            </a:rPr>
            <a:t>ٱلْمُتَّصِلَةُ</a:t>
          </a:r>
          <a:r>
            <a:rPr kumimoji="0" lang="ar-MA" sz="1700" b="1" i="0" u="none" strike="noStrike" kern="1200"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rPr>
            <a:t> ٱلْمُشْتَرَكَةُ بَيْنَ ٱلْفِعْلِ وَ ٱلْاِسْمِ.</a:t>
          </a:r>
          <a:endParaRPr kumimoji="0" lang="fr-FR" sz="1700" b="1" i="0" u="none" strike="noStrike" kern="1200" cap="none" spc="0" normalizeH="0" baseline="0" noProof="0" dirty="0">
            <a:ln/>
            <a:solidFill>
              <a:schemeClr val="tx1"/>
            </a:solidFill>
            <a:effectLst/>
            <a:uLnTx/>
            <a:uFillTx/>
            <a:latin typeface="Microsoft Uighur" panose="02000000000000000000" pitchFamily="2" charset="-78"/>
            <a:ea typeface="+mn-ea"/>
            <a:cs typeface="Microsoft Uighur" panose="02000000000000000000" pitchFamily="2" charset="-78"/>
          </a:endParaRPr>
        </a:p>
      </dsp:txBody>
      <dsp:txXfrm>
        <a:off x="2847679" y="1958390"/>
        <a:ext cx="894126" cy="894126"/>
      </dsp:txXfrm>
    </dsp:sp>
    <dsp:sp modelId="{AC6F3DFD-D483-4400-BC61-FB0461455501}">
      <dsp:nvSpPr>
        <dsp:cNvPr id="0" name=""/>
        <dsp:cNvSpPr/>
      </dsp:nvSpPr>
      <dsp:spPr>
        <a:xfrm rot="16200000">
          <a:off x="3160715" y="1312952"/>
          <a:ext cx="268054" cy="42992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b="1" kern="1200">
            <a:solidFill>
              <a:schemeClr val="tx1"/>
            </a:solidFill>
          </a:endParaRPr>
        </a:p>
      </dsp:txBody>
      <dsp:txXfrm>
        <a:off x="3200923" y="1439145"/>
        <a:ext cx="187638" cy="257955"/>
      </dsp:txXfrm>
    </dsp:sp>
    <dsp:sp modelId="{DFBDE7A8-DD58-4566-92DA-60441AA03051}">
      <dsp:nvSpPr>
        <dsp:cNvPr id="0" name=""/>
        <dsp:cNvSpPr/>
      </dsp:nvSpPr>
      <dsp:spPr>
        <a:xfrm>
          <a:off x="2662499" y="2960"/>
          <a:ext cx="1264486" cy="126448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MA" sz="1700" b="1" kern="1200" dirty="0">
              <a:solidFill>
                <a:schemeClr val="tx1"/>
              </a:solidFill>
            </a:rPr>
            <a:t>ياءُ </a:t>
          </a:r>
          <a:r>
            <a:rPr lang="ar-MA" sz="1700" b="1" kern="1200" dirty="0" err="1">
              <a:solidFill>
                <a:schemeClr val="tx1"/>
              </a:solidFill>
            </a:rPr>
            <a:t>ٱلْمُتَكَلِّمِ</a:t>
          </a:r>
          <a:endParaRPr lang="fr-FR" sz="1700" b="1" kern="1200" dirty="0">
            <a:solidFill>
              <a:schemeClr val="tx1"/>
            </a:solidFill>
          </a:endParaRPr>
        </a:p>
      </dsp:txBody>
      <dsp:txXfrm>
        <a:off x="2847679" y="188140"/>
        <a:ext cx="894126" cy="894126"/>
      </dsp:txXfrm>
    </dsp:sp>
    <dsp:sp modelId="{0939CC2C-3788-4957-BF5E-3979C45A49BE}">
      <dsp:nvSpPr>
        <dsp:cNvPr id="0" name=""/>
        <dsp:cNvSpPr/>
      </dsp:nvSpPr>
      <dsp:spPr>
        <a:xfrm rot="20520000">
          <a:off x="3995304" y="1919316"/>
          <a:ext cx="268054" cy="429925"/>
        </a:xfrm>
        <a:prstGeom prst="rightArrow">
          <a:avLst>
            <a:gd name="adj1" fmla="val 60000"/>
            <a:gd name="adj2" fmla="val 50000"/>
          </a:avLst>
        </a:prstGeom>
        <a:solidFill>
          <a:schemeClr val="accent4">
            <a:hueOff val="2450223"/>
            <a:satOff val="-10194"/>
            <a:lumOff val="24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b="1" kern="1200">
            <a:solidFill>
              <a:schemeClr val="tx1"/>
            </a:solidFill>
          </a:endParaRPr>
        </a:p>
      </dsp:txBody>
      <dsp:txXfrm>
        <a:off x="3997272" y="2017726"/>
        <a:ext cx="187638" cy="257955"/>
      </dsp:txXfrm>
    </dsp:sp>
    <dsp:sp modelId="{8F1F2337-B4BC-4BB6-8CF0-C757BE6C87AE}">
      <dsp:nvSpPr>
        <dsp:cNvPr id="0" name=""/>
        <dsp:cNvSpPr/>
      </dsp:nvSpPr>
      <dsp:spPr>
        <a:xfrm>
          <a:off x="4346106" y="1226172"/>
          <a:ext cx="1264486" cy="1264486"/>
        </a:xfrm>
        <a:prstGeom prst="ellipse">
          <a:avLst/>
        </a:prstGeom>
        <a:solidFill>
          <a:schemeClr val="accent4">
            <a:hueOff val="2450223"/>
            <a:satOff val="-10194"/>
            <a:lumOff val="24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MA" sz="1700" b="1" kern="1200" dirty="0">
              <a:solidFill>
                <a:schemeClr val="tx1"/>
              </a:solidFill>
            </a:rPr>
            <a:t>كافُ </a:t>
          </a:r>
          <a:r>
            <a:rPr lang="ar-MA" sz="1700" b="1" kern="1200" dirty="0" err="1">
              <a:solidFill>
                <a:schemeClr val="tx1"/>
              </a:solidFill>
            </a:rPr>
            <a:t>ٱلْمُخاطَبِ</a:t>
          </a:r>
          <a:endParaRPr lang="fr-FR" sz="1700" b="1" kern="1200" dirty="0">
            <a:solidFill>
              <a:schemeClr val="tx1"/>
            </a:solidFill>
          </a:endParaRPr>
        </a:p>
      </dsp:txBody>
      <dsp:txXfrm>
        <a:off x="4531286" y="1411352"/>
        <a:ext cx="894126" cy="894126"/>
      </dsp:txXfrm>
    </dsp:sp>
    <dsp:sp modelId="{9BC07011-168F-4873-920A-98006F6F5973}">
      <dsp:nvSpPr>
        <dsp:cNvPr id="0" name=""/>
        <dsp:cNvSpPr/>
      </dsp:nvSpPr>
      <dsp:spPr>
        <a:xfrm rot="3240000">
          <a:off x="3676519" y="2900433"/>
          <a:ext cx="268054" cy="429925"/>
        </a:xfrm>
        <a:prstGeom prst="rightArrow">
          <a:avLst>
            <a:gd name="adj1" fmla="val 60000"/>
            <a:gd name="adj2" fmla="val 50000"/>
          </a:avLst>
        </a:prstGeom>
        <a:solidFill>
          <a:schemeClr val="accent4">
            <a:hueOff val="4900445"/>
            <a:satOff val="-20388"/>
            <a:lumOff val="4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b="1" kern="1200">
            <a:solidFill>
              <a:schemeClr val="tx1"/>
            </a:solidFill>
          </a:endParaRPr>
        </a:p>
      </dsp:txBody>
      <dsp:txXfrm>
        <a:off x="3693093" y="2953889"/>
        <a:ext cx="187638" cy="257955"/>
      </dsp:txXfrm>
    </dsp:sp>
    <dsp:sp modelId="{87EF29E5-D58A-486B-97BE-140E821004F8}">
      <dsp:nvSpPr>
        <dsp:cNvPr id="0" name=""/>
        <dsp:cNvSpPr/>
      </dsp:nvSpPr>
      <dsp:spPr>
        <a:xfrm>
          <a:off x="3703026" y="3205371"/>
          <a:ext cx="1264486" cy="1264486"/>
        </a:xfrm>
        <a:prstGeom prst="ellipse">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MA" sz="1700" b="1" kern="1200" dirty="0">
              <a:solidFill>
                <a:schemeClr val="tx1"/>
              </a:solidFill>
            </a:rPr>
            <a:t>هاءُ </a:t>
          </a:r>
          <a:r>
            <a:rPr lang="ar-MA" sz="1700" b="1" kern="1200" dirty="0" err="1">
              <a:solidFill>
                <a:schemeClr val="tx1"/>
              </a:solidFill>
            </a:rPr>
            <a:t>ٱلْغائِبِ</a:t>
          </a:r>
          <a:endParaRPr lang="fr-FR" sz="1700" b="1" kern="1200" dirty="0">
            <a:solidFill>
              <a:schemeClr val="tx1"/>
            </a:solidFill>
          </a:endParaRPr>
        </a:p>
      </dsp:txBody>
      <dsp:txXfrm>
        <a:off x="3888206" y="3390551"/>
        <a:ext cx="894126" cy="894126"/>
      </dsp:txXfrm>
    </dsp:sp>
    <dsp:sp modelId="{28FB68CD-B50A-4924-A5FC-A0F17FEF6AFB}">
      <dsp:nvSpPr>
        <dsp:cNvPr id="0" name=""/>
        <dsp:cNvSpPr/>
      </dsp:nvSpPr>
      <dsp:spPr>
        <a:xfrm rot="7560000">
          <a:off x="2644911" y="2900433"/>
          <a:ext cx="268054" cy="429925"/>
        </a:xfrm>
        <a:prstGeom prst="rightArrow">
          <a:avLst>
            <a:gd name="adj1" fmla="val 60000"/>
            <a:gd name="adj2" fmla="val 50000"/>
          </a:avLst>
        </a:prstGeom>
        <a:solidFill>
          <a:schemeClr val="accent4">
            <a:hueOff val="7350668"/>
            <a:satOff val="-30583"/>
            <a:lumOff val="72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b="1" kern="1200">
            <a:solidFill>
              <a:schemeClr val="tx1"/>
            </a:solidFill>
          </a:endParaRPr>
        </a:p>
      </dsp:txBody>
      <dsp:txXfrm rot="10800000">
        <a:off x="2708753" y="2953889"/>
        <a:ext cx="187638" cy="257955"/>
      </dsp:txXfrm>
    </dsp:sp>
    <dsp:sp modelId="{5C985E7F-D9A8-4B41-A3AB-6263D07C5F0F}">
      <dsp:nvSpPr>
        <dsp:cNvPr id="0" name=""/>
        <dsp:cNvSpPr/>
      </dsp:nvSpPr>
      <dsp:spPr>
        <a:xfrm>
          <a:off x="1621973" y="3205371"/>
          <a:ext cx="1264486" cy="1264486"/>
        </a:xfrm>
        <a:prstGeom prst="ellipse">
          <a:avLst/>
        </a:prstGeom>
        <a:solidFill>
          <a:schemeClr val="accent4">
            <a:hueOff val="7350668"/>
            <a:satOff val="-30583"/>
            <a:lumOff val="7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MA" sz="1700" b="1" kern="1200" dirty="0">
              <a:solidFill>
                <a:schemeClr val="tx1"/>
              </a:solidFill>
            </a:rPr>
            <a:t>هاءُ </a:t>
          </a:r>
          <a:r>
            <a:rPr lang="ar-MA" sz="1700" b="1" kern="1200" dirty="0" err="1">
              <a:solidFill>
                <a:schemeClr val="tx1"/>
              </a:solidFill>
            </a:rPr>
            <a:t>ٱلْغائِبَةِ</a:t>
          </a:r>
          <a:endParaRPr lang="fr-FR" sz="1700" b="1" kern="1200" dirty="0">
            <a:solidFill>
              <a:schemeClr val="tx1"/>
            </a:solidFill>
          </a:endParaRPr>
        </a:p>
      </dsp:txBody>
      <dsp:txXfrm>
        <a:off x="1807153" y="3390551"/>
        <a:ext cx="894126" cy="894126"/>
      </dsp:txXfrm>
    </dsp:sp>
    <dsp:sp modelId="{69E23822-FFC1-4A4D-A537-B8737759A5D9}">
      <dsp:nvSpPr>
        <dsp:cNvPr id="0" name=""/>
        <dsp:cNvSpPr/>
      </dsp:nvSpPr>
      <dsp:spPr>
        <a:xfrm rot="11880000">
          <a:off x="2326127" y="1919316"/>
          <a:ext cx="268054" cy="429925"/>
        </a:xfrm>
        <a:prstGeom prst="rightArrow">
          <a:avLst>
            <a:gd name="adj1" fmla="val 60000"/>
            <a:gd name="adj2" fmla="val 50000"/>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b="1" kern="1200">
            <a:solidFill>
              <a:schemeClr val="tx1"/>
            </a:solidFill>
          </a:endParaRPr>
        </a:p>
      </dsp:txBody>
      <dsp:txXfrm rot="10800000">
        <a:off x="2404575" y="2017726"/>
        <a:ext cx="187638" cy="257955"/>
      </dsp:txXfrm>
    </dsp:sp>
    <dsp:sp modelId="{8D8C17BC-0EDC-4DF6-8D68-6D406D43F023}">
      <dsp:nvSpPr>
        <dsp:cNvPr id="0" name=""/>
        <dsp:cNvSpPr/>
      </dsp:nvSpPr>
      <dsp:spPr>
        <a:xfrm>
          <a:off x="978892" y="1226172"/>
          <a:ext cx="1264486" cy="1264486"/>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MA" sz="1700" b="1" kern="1200" dirty="0">
              <a:solidFill>
                <a:schemeClr val="tx1"/>
              </a:solidFill>
            </a:rPr>
            <a:t>"</a:t>
          </a:r>
          <a:r>
            <a:rPr lang="ar-MA" sz="1700" b="1" kern="1200" dirty="0" err="1">
              <a:solidFill>
                <a:schemeClr val="tx1"/>
              </a:solidFill>
            </a:rPr>
            <a:t>نا</a:t>
          </a:r>
          <a:r>
            <a:rPr lang="ar-MA" sz="1700" b="1" kern="1200" dirty="0">
              <a:solidFill>
                <a:schemeClr val="tx1"/>
              </a:solidFill>
            </a:rPr>
            <a:t>"</a:t>
          </a:r>
          <a:endParaRPr lang="fr-FR" sz="1700" b="1" kern="1200" dirty="0">
            <a:solidFill>
              <a:schemeClr val="tx1"/>
            </a:solidFill>
          </a:endParaRPr>
        </a:p>
      </dsp:txBody>
      <dsp:txXfrm>
        <a:off x="1164072" y="1411352"/>
        <a:ext cx="894126" cy="894126"/>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05/03/2026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jpeg"/><Relationship Id="rId1" Type="http://schemas.openxmlformats.org/officeDocument/2006/relationships/slideMaster" Target="../slideMasters/slideMaster10.xml"/><Relationship Id="rId5" Type="http://schemas.microsoft.com/office/2007/relationships/hdphoto" Target="../media/hdphoto6.wdp"/><Relationship Id="rId4" Type="http://schemas.openxmlformats.org/officeDocument/2006/relationships/image" Target="../media/image31.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 Id="rId4" Type="http://schemas.openxmlformats.org/officeDocument/2006/relationships/image" Target="../media/image5.png"/></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3.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5.xml"/><Relationship Id="rId4" Type="http://schemas.openxmlformats.org/officeDocument/2006/relationships/image" Target="../media/image5.png"/></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05/03/2026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05/03/2026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05/03/2026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05/03/2026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05/03/2026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05/03/2026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05/03/2026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0810499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168497659"/>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6957273"/>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422553007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19062804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33893762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31842387"/>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288946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7913710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8586293"/>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06135663"/>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7233735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93856478"/>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231856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صرف و تحويل</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598279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6386205"/>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02_Voc_Act_01_Large Vidé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421748"/>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6024036"/>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12812452"/>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3502753"/>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925663"/>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9143560"/>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4113117"/>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8597778"/>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7779485"/>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64460925"/>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0695324"/>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14788235"/>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45493730"/>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79161701"/>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9707757"/>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9631192"/>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9204404"/>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60465968"/>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4436416"/>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67165009"/>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4265603"/>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10_Disposition personnalisée">
  <p:cSld name="10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2545321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144914813"/>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23011868"/>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20841576"/>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0981134"/>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39269136"/>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5344787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1141604"/>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15259531"/>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87168304"/>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0339206"/>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806950158"/>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6075789"/>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55741068"/>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56227512"/>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06754685"/>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8898590"/>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72186467"/>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7671307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85230756"/>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7657253"/>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04151977"/>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25260403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6666419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70054895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3587741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5944993"/>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2429678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51357864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01952732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1600288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4452573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73228872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18056922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1875424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25484916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772783055"/>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3125195838"/>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283916132"/>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6592761"/>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652229530"/>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987932593"/>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333122588"/>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1795413964"/>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98135401"/>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04677770"/>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32893790"/>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61303943"/>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71355474"/>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763460599"/>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858225277"/>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92384630"/>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45229798"/>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99188188"/>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06635151"/>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498203789"/>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09254474"/>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72190920"/>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291406589"/>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06542324"/>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00656342"/>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753795887"/>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53884878"/>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11046766"/>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90857932"/>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47693641"/>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97044553"/>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97203713"/>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69665745"/>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03213369"/>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42450483"/>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7158773"/>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65536429"/>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85253575"/>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1442015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29.jpeg"/><Relationship Id="rId2" Type="http://schemas.openxmlformats.org/officeDocument/2006/relationships/slideLayout" Target="../slideLayouts/slideLayout178.xml"/><Relationship Id="rId16" Type="http://schemas.openxmlformats.org/officeDocument/2006/relationships/theme" Target="../theme/theme10.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18" Type="http://schemas.openxmlformats.org/officeDocument/2006/relationships/slideLayout" Target="../slideLayouts/slideLayout209.xml"/><Relationship Id="rId3" Type="http://schemas.openxmlformats.org/officeDocument/2006/relationships/slideLayout" Target="../slideLayouts/slideLayout194.xml"/><Relationship Id="rId21" Type="http://schemas.openxmlformats.org/officeDocument/2006/relationships/slideLayout" Target="../slideLayouts/slideLayout212.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17" Type="http://schemas.openxmlformats.org/officeDocument/2006/relationships/slideLayout" Target="../slideLayouts/slideLayout208.xml"/><Relationship Id="rId25" Type="http://schemas.openxmlformats.org/officeDocument/2006/relationships/image" Target="../media/image32.jpg"/><Relationship Id="rId2" Type="http://schemas.openxmlformats.org/officeDocument/2006/relationships/slideLayout" Target="../slideLayouts/slideLayout193.xml"/><Relationship Id="rId16" Type="http://schemas.openxmlformats.org/officeDocument/2006/relationships/slideLayout" Target="../slideLayouts/slideLayout207.xml"/><Relationship Id="rId20" Type="http://schemas.openxmlformats.org/officeDocument/2006/relationships/slideLayout" Target="../slideLayouts/slideLayout211.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24" Type="http://schemas.openxmlformats.org/officeDocument/2006/relationships/theme" Target="../theme/theme11.xml"/><Relationship Id="rId5" Type="http://schemas.openxmlformats.org/officeDocument/2006/relationships/slideLayout" Target="../slideLayouts/slideLayout196.xml"/><Relationship Id="rId15" Type="http://schemas.openxmlformats.org/officeDocument/2006/relationships/slideLayout" Target="../slideLayouts/slideLayout206.xml"/><Relationship Id="rId23" Type="http://schemas.openxmlformats.org/officeDocument/2006/relationships/slideLayout" Target="../slideLayouts/slideLayout214.xml"/><Relationship Id="rId10" Type="http://schemas.openxmlformats.org/officeDocument/2006/relationships/slideLayout" Target="../slideLayouts/slideLayout201.xml"/><Relationship Id="rId19" Type="http://schemas.openxmlformats.org/officeDocument/2006/relationships/slideLayout" Target="../slideLayouts/slideLayout210.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 Id="rId22" Type="http://schemas.openxmlformats.org/officeDocument/2006/relationships/slideLayout" Target="../slideLayouts/slideLayout21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22.xml"/><Relationship Id="rId13" Type="http://schemas.openxmlformats.org/officeDocument/2006/relationships/slideLayout" Target="../slideLayouts/slideLayout227.xml"/><Relationship Id="rId18" Type="http://schemas.openxmlformats.org/officeDocument/2006/relationships/slideLayout" Target="../slideLayouts/slideLayout232.xml"/><Relationship Id="rId3" Type="http://schemas.openxmlformats.org/officeDocument/2006/relationships/slideLayout" Target="../slideLayouts/slideLayout217.xml"/><Relationship Id="rId21" Type="http://schemas.openxmlformats.org/officeDocument/2006/relationships/slideLayout" Target="../slideLayouts/slideLayout235.xml"/><Relationship Id="rId7" Type="http://schemas.openxmlformats.org/officeDocument/2006/relationships/slideLayout" Target="../slideLayouts/slideLayout221.xml"/><Relationship Id="rId12" Type="http://schemas.openxmlformats.org/officeDocument/2006/relationships/slideLayout" Target="../slideLayouts/slideLayout226.xml"/><Relationship Id="rId17" Type="http://schemas.openxmlformats.org/officeDocument/2006/relationships/slideLayout" Target="../slideLayouts/slideLayout231.xml"/><Relationship Id="rId2" Type="http://schemas.openxmlformats.org/officeDocument/2006/relationships/slideLayout" Target="../slideLayouts/slideLayout216.xml"/><Relationship Id="rId16" Type="http://schemas.openxmlformats.org/officeDocument/2006/relationships/slideLayout" Target="../slideLayouts/slideLayout230.xml"/><Relationship Id="rId20" Type="http://schemas.openxmlformats.org/officeDocument/2006/relationships/slideLayout" Target="../slideLayouts/slideLayout234.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1" Type="http://schemas.openxmlformats.org/officeDocument/2006/relationships/slideLayout" Target="../slideLayouts/slideLayout225.xml"/><Relationship Id="rId5" Type="http://schemas.openxmlformats.org/officeDocument/2006/relationships/slideLayout" Target="../slideLayouts/slideLayout219.xml"/><Relationship Id="rId15" Type="http://schemas.openxmlformats.org/officeDocument/2006/relationships/slideLayout" Target="../slideLayouts/slideLayout229.xml"/><Relationship Id="rId23" Type="http://schemas.openxmlformats.org/officeDocument/2006/relationships/image" Target="../media/image2.bin"/><Relationship Id="rId10" Type="http://schemas.openxmlformats.org/officeDocument/2006/relationships/slideLayout" Target="../slideLayouts/slideLayout224.xml"/><Relationship Id="rId19" Type="http://schemas.openxmlformats.org/officeDocument/2006/relationships/slideLayout" Target="../slideLayouts/slideLayout233.xml"/><Relationship Id="rId4" Type="http://schemas.openxmlformats.org/officeDocument/2006/relationships/slideLayout" Target="../slideLayouts/slideLayout218.xml"/><Relationship Id="rId9" Type="http://schemas.openxmlformats.org/officeDocument/2006/relationships/slideLayout" Target="../slideLayouts/slideLayout223.xml"/><Relationship Id="rId14" Type="http://schemas.openxmlformats.org/officeDocument/2006/relationships/slideLayout" Target="../slideLayouts/slideLayout228.xml"/><Relationship Id="rId22"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slideLayout" Target="../slideLayouts/slideLayout248.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5" Type="http://schemas.openxmlformats.org/officeDocument/2006/relationships/theme" Target="../theme/theme13.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 Id="rId14" Type="http://schemas.openxmlformats.org/officeDocument/2006/relationships/slideLayout" Target="../slideLayouts/slideLayout24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57.xml"/><Relationship Id="rId13" Type="http://schemas.openxmlformats.org/officeDocument/2006/relationships/slideLayout" Target="../slideLayouts/slideLayout262.xml"/><Relationship Id="rId3" Type="http://schemas.openxmlformats.org/officeDocument/2006/relationships/slideLayout" Target="../slideLayouts/slideLayout252.xml"/><Relationship Id="rId7" Type="http://schemas.openxmlformats.org/officeDocument/2006/relationships/slideLayout" Target="../slideLayouts/slideLayout256.xml"/><Relationship Id="rId12" Type="http://schemas.openxmlformats.org/officeDocument/2006/relationships/slideLayout" Target="../slideLayouts/slideLayout261.xml"/><Relationship Id="rId2" Type="http://schemas.openxmlformats.org/officeDocument/2006/relationships/slideLayout" Target="../slideLayouts/slideLayout251.xml"/><Relationship Id="rId16" Type="http://schemas.openxmlformats.org/officeDocument/2006/relationships/image" Target="../media/image21.jpg"/><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5" Type="http://schemas.openxmlformats.org/officeDocument/2006/relationships/slideLayout" Target="../slideLayouts/slideLayout254.xml"/><Relationship Id="rId15" Type="http://schemas.openxmlformats.org/officeDocument/2006/relationships/theme" Target="../theme/theme14.xml"/><Relationship Id="rId10" Type="http://schemas.openxmlformats.org/officeDocument/2006/relationships/slideLayout" Target="../slideLayouts/slideLayout259.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14" Type="http://schemas.openxmlformats.org/officeDocument/2006/relationships/slideLayout" Target="../slideLayouts/slideLayout26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71.xml"/><Relationship Id="rId13" Type="http://schemas.openxmlformats.org/officeDocument/2006/relationships/slideLayout" Target="../slideLayouts/slideLayout276.xml"/><Relationship Id="rId18" Type="http://schemas.openxmlformats.org/officeDocument/2006/relationships/slideLayout" Target="../slideLayouts/slideLayout281.xml"/><Relationship Id="rId26" Type="http://schemas.openxmlformats.org/officeDocument/2006/relationships/theme" Target="../theme/theme15.xml"/><Relationship Id="rId3" Type="http://schemas.openxmlformats.org/officeDocument/2006/relationships/slideLayout" Target="../slideLayouts/slideLayout266.xml"/><Relationship Id="rId21" Type="http://schemas.openxmlformats.org/officeDocument/2006/relationships/slideLayout" Target="../slideLayouts/slideLayout284.xml"/><Relationship Id="rId7" Type="http://schemas.openxmlformats.org/officeDocument/2006/relationships/slideLayout" Target="../slideLayouts/slideLayout270.xml"/><Relationship Id="rId12" Type="http://schemas.openxmlformats.org/officeDocument/2006/relationships/slideLayout" Target="../slideLayouts/slideLayout275.xml"/><Relationship Id="rId17" Type="http://schemas.openxmlformats.org/officeDocument/2006/relationships/slideLayout" Target="../slideLayouts/slideLayout280.xml"/><Relationship Id="rId25" Type="http://schemas.openxmlformats.org/officeDocument/2006/relationships/slideLayout" Target="../slideLayouts/slideLayout288.xml"/><Relationship Id="rId2" Type="http://schemas.openxmlformats.org/officeDocument/2006/relationships/slideLayout" Target="../slideLayouts/slideLayout265.xml"/><Relationship Id="rId16" Type="http://schemas.openxmlformats.org/officeDocument/2006/relationships/slideLayout" Target="../slideLayouts/slideLayout279.xml"/><Relationship Id="rId20" Type="http://schemas.openxmlformats.org/officeDocument/2006/relationships/slideLayout" Target="../slideLayouts/slideLayout283.xml"/><Relationship Id="rId1" Type="http://schemas.openxmlformats.org/officeDocument/2006/relationships/slideLayout" Target="../slideLayouts/slideLayout264.xml"/><Relationship Id="rId6" Type="http://schemas.openxmlformats.org/officeDocument/2006/relationships/slideLayout" Target="../slideLayouts/slideLayout269.xml"/><Relationship Id="rId11" Type="http://schemas.openxmlformats.org/officeDocument/2006/relationships/slideLayout" Target="../slideLayouts/slideLayout274.xml"/><Relationship Id="rId24" Type="http://schemas.openxmlformats.org/officeDocument/2006/relationships/slideLayout" Target="../slideLayouts/slideLayout287.xml"/><Relationship Id="rId5" Type="http://schemas.openxmlformats.org/officeDocument/2006/relationships/slideLayout" Target="../slideLayouts/slideLayout268.xml"/><Relationship Id="rId15" Type="http://schemas.openxmlformats.org/officeDocument/2006/relationships/slideLayout" Target="../slideLayouts/slideLayout278.xml"/><Relationship Id="rId23" Type="http://schemas.openxmlformats.org/officeDocument/2006/relationships/slideLayout" Target="../slideLayouts/slideLayout286.xml"/><Relationship Id="rId10" Type="http://schemas.openxmlformats.org/officeDocument/2006/relationships/slideLayout" Target="../slideLayouts/slideLayout273.xml"/><Relationship Id="rId19" Type="http://schemas.openxmlformats.org/officeDocument/2006/relationships/slideLayout" Target="../slideLayouts/slideLayout282.xml"/><Relationship Id="rId4" Type="http://schemas.openxmlformats.org/officeDocument/2006/relationships/slideLayout" Target="../slideLayouts/slideLayout267.xml"/><Relationship Id="rId9" Type="http://schemas.openxmlformats.org/officeDocument/2006/relationships/slideLayout" Target="../slideLayouts/slideLayout272.xml"/><Relationship Id="rId14" Type="http://schemas.openxmlformats.org/officeDocument/2006/relationships/slideLayout" Target="../slideLayouts/slideLayout277.xml"/><Relationship Id="rId22" Type="http://schemas.openxmlformats.org/officeDocument/2006/relationships/slideLayout" Target="../slideLayouts/slideLayout285.xml"/><Relationship Id="rId27" Type="http://schemas.openxmlformats.org/officeDocument/2006/relationships/image" Target="../media/image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2380050"/>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05185667"/>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 id="2147483894" r:id="rId17"/>
    <p:sldLayoutId id="2147483895" r:id="rId18"/>
    <p:sldLayoutId id="2147483896" r:id="rId19"/>
    <p:sldLayoutId id="2147483897" r:id="rId20"/>
    <p:sldLayoutId id="2147483898" r:id="rId21"/>
    <p:sldLayoutId id="2147483899" r:id="rId22"/>
    <p:sldLayoutId id="214748390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61015566"/>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33514504"/>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2025522"/>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16189731"/>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 id="2147483968" r:id="rId15"/>
    <p:sldLayoutId id="2147483969" r:id="rId16"/>
    <p:sldLayoutId id="2147483970" r:id="rId17"/>
    <p:sldLayoutId id="2147483971" r:id="rId18"/>
    <p:sldLayoutId id="2147483972" r:id="rId19"/>
    <p:sldLayoutId id="2147483973" r:id="rId20"/>
    <p:sldLayoutId id="2147483974" r:id="rId21"/>
    <p:sldLayoutId id="2147483975" r:id="rId22"/>
    <p:sldLayoutId id="2147483976" r:id="rId23"/>
    <p:sldLayoutId id="2147483977" r:id="rId24"/>
    <p:sldLayoutId id="2147483978"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gif"/><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image" Target="../media/image41.gif"/><Relationship Id="rId1" Type="http://schemas.openxmlformats.org/officeDocument/2006/relationships/slideLayout" Target="../slideLayouts/slideLayout1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2.xml"/></Relationships>
</file>

<file path=ppt/slides/_rels/slide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png"/><Relationship Id="rId1" Type="http://schemas.openxmlformats.org/officeDocument/2006/relationships/slideLayout" Target="../slideLayouts/slideLayout12.xml"/><Relationship Id="rId5" Type="http://schemas.openxmlformats.org/officeDocument/2006/relationships/image" Target="../media/image43.png"/><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49.jp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40.xml"/><Relationship Id="rId6" Type="http://schemas.openxmlformats.org/officeDocument/2006/relationships/image" Target="../media/image51.png"/><Relationship Id="rId5" Type="http://schemas.openxmlformats.org/officeDocument/2006/relationships/image" Target="../media/image47.pn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image" Target="../media/image38.png"/><Relationship Id="rId1" Type="http://schemas.openxmlformats.org/officeDocument/2006/relationships/slideLayout" Target="../slideLayouts/slideLayout40.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47.png"/><Relationship Id="rId9" Type="http://schemas.openxmlformats.org/officeDocument/2006/relationships/image" Target="../media/image55.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40.xml"/><Relationship Id="rId7" Type="http://schemas.openxmlformats.org/officeDocument/2006/relationships/image" Target="../media/image4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0.png"/><Relationship Id="rId5" Type="http://schemas.openxmlformats.org/officeDocument/2006/relationships/image" Target="../media/image57.png"/><Relationship Id="rId10" Type="http://schemas.openxmlformats.org/officeDocument/2006/relationships/image" Target="../media/image58.png"/><Relationship Id="rId4" Type="http://schemas.openxmlformats.org/officeDocument/2006/relationships/image" Target="../media/image34.gif"/><Relationship Id="rId9" Type="http://schemas.openxmlformats.org/officeDocument/2006/relationships/image" Target="../media/image52.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8.gif"/><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193.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47.png"/><Relationship Id="rId3" Type="http://schemas.openxmlformats.org/officeDocument/2006/relationships/diagramLayout" Target="../diagrams/layout1.xml"/><Relationship Id="rId7" Type="http://schemas.openxmlformats.org/officeDocument/2006/relationships/image" Target="../media/image59.png"/><Relationship Id="rId12" Type="http://schemas.openxmlformats.org/officeDocument/2006/relationships/image" Target="../media/image50.png"/><Relationship Id="rId2" Type="http://schemas.openxmlformats.org/officeDocument/2006/relationships/diagramData" Target="../diagrams/data1.xml"/><Relationship Id="rId16" Type="http://schemas.openxmlformats.org/officeDocument/2006/relationships/image" Target="../media/image39.png"/><Relationship Id="rId1" Type="http://schemas.openxmlformats.org/officeDocument/2006/relationships/slideLayout" Target="../slideLayouts/slideLayout193.xml"/><Relationship Id="rId6" Type="http://schemas.microsoft.com/office/2007/relationships/diagramDrawing" Target="../diagrams/drawing1.xml"/><Relationship Id="rId11" Type="http://schemas.openxmlformats.org/officeDocument/2006/relationships/image" Target="../media/image63.png"/><Relationship Id="rId5" Type="http://schemas.openxmlformats.org/officeDocument/2006/relationships/diagramColors" Target="../diagrams/colors1.xml"/><Relationship Id="rId15" Type="http://schemas.openxmlformats.org/officeDocument/2006/relationships/image" Target="../media/image52.png"/><Relationship Id="rId10" Type="http://schemas.openxmlformats.org/officeDocument/2006/relationships/image" Target="../media/image62.png"/><Relationship Id="rId4" Type="http://schemas.openxmlformats.org/officeDocument/2006/relationships/diagramQuickStyle" Target="../diagrams/quickStyle1.xml"/><Relationship Id="rId9" Type="http://schemas.openxmlformats.org/officeDocument/2006/relationships/image" Target="../media/image61.png"/><Relationship Id="rId1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193.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47.png"/><Relationship Id="rId3" Type="http://schemas.openxmlformats.org/officeDocument/2006/relationships/diagramLayout" Target="../diagrams/layout2.xml"/><Relationship Id="rId7" Type="http://schemas.openxmlformats.org/officeDocument/2006/relationships/image" Target="../media/image64.png"/><Relationship Id="rId12" Type="http://schemas.openxmlformats.org/officeDocument/2006/relationships/image" Target="../media/image50.png"/><Relationship Id="rId2" Type="http://schemas.openxmlformats.org/officeDocument/2006/relationships/diagramData" Target="../diagrams/data2.xml"/><Relationship Id="rId16" Type="http://schemas.openxmlformats.org/officeDocument/2006/relationships/image" Target="../media/image39.png"/><Relationship Id="rId1" Type="http://schemas.openxmlformats.org/officeDocument/2006/relationships/slideLayout" Target="../slideLayouts/slideLayout193.xml"/><Relationship Id="rId6" Type="http://schemas.microsoft.com/office/2007/relationships/diagramDrawing" Target="../diagrams/drawing2.xml"/><Relationship Id="rId11" Type="http://schemas.openxmlformats.org/officeDocument/2006/relationships/image" Target="../media/image68.png"/><Relationship Id="rId5" Type="http://schemas.openxmlformats.org/officeDocument/2006/relationships/diagramColors" Target="../diagrams/colors2.xml"/><Relationship Id="rId15" Type="http://schemas.openxmlformats.org/officeDocument/2006/relationships/image" Target="../media/image52.png"/><Relationship Id="rId10" Type="http://schemas.openxmlformats.org/officeDocument/2006/relationships/image" Target="../media/image67.png"/><Relationship Id="rId4" Type="http://schemas.openxmlformats.org/officeDocument/2006/relationships/diagramQuickStyle" Target="../diagrams/quickStyle2.xml"/><Relationship Id="rId9" Type="http://schemas.openxmlformats.org/officeDocument/2006/relationships/image" Target="../media/image66.png"/><Relationship Id="rId1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70.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70.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52.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8.gif"/><Relationship Id="rId1" Type="http://schemas.openxmlformats.org/officeDocument/2006/relationships/slideLayout" Target="../slideLayouts/slideLayout12.xml"/><Relationship Id="rId5" Type="http://schemas.openxmlformats.org/officeDocument/2006/relationships/image" Target="../media/image44.pn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1.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50.png"/><Relationship Id="rId7"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39.png"/><Relationship Id="rId2" Type="http://schemas.openxmlformats.org/officeDocument/2006/relationships/image" Target="../media/image74.png"/><Relationship Id="rId1" Type="http://schemas.openxmlformats.org/officeDocument/2006/relationships/slideLayout" Target="../slideLayouts/slideLayout23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1.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75.png"/><Relationship Id="rId2" Type="http://schemas.openxmlformats.org/officeDocument/2006/relationships/image" Target="../media/image50.png"/><Relationship Id="rId1" Type="http://schemas.openxmlformats.org/officeDocument/2006/relationships/slideLayout" Target="../slideLayouts/slideLayout235.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1.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76.png"/><Relationship Id="rId2" Type="http://schemas.openxmlformats.org/officeDocument/2006/relationships/image" Target="../media/image50.png"/><Relationship Id="rId1" Type="http://schemas.openxmlformats.org/officeDocument/2006/relationships/slideLayout" Target="../slideLayouts/slideLayout235.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47.png"/><Relationship Id="rId7" Type="http://schemas.openxmlformats.org/officeDocument/2006/relationships/image" Target="../media/image74.png"/><Relationship Id="rId2" Type="http://schemas.openxmlformats.org/officeDocument/2006/relationships/image" Target="../media/image50.png"/><Relationship Id="rId1" Type="http://schemas.openxmlformats.org/officeDocument/2006/relationships/slideLayout" Target="../slideLayouts/slideLayout235.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76.png"/></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77.png"/><Relationship Id="rId2" Type="http://schemas.openxmlformats.org/officeDocument/2006/relationships/image" Target="../media/image50.png"/><Relationship Id="rId1" Type="http://schemas.openxmlformats.org/officeDocument/2006/relationships/slideLayout" Target="../slideLayouts/slideLayout235.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77.png"/><Relationship Id="rId2" Type="http://schemas.openxmlformats.org/officeDocument/2006/relationships/image" Target="../media/image50.png"/><Relationship Id="rId1" Type="http://schemas.openxmlformats.org/officeDocument/2006/relationships/slideLayout" Target="../slideLayouts/slideLayout235.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78.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47.png"/><Relationship Id="rId7" Type="http://schemas.openxmlformats.org/officeDocument/2006/relationships/image" Target="../media/image79.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47.png"/><Relationship Id="rId7" Type="http://schemas.openxmlformats.org/officeDocument/2006/relationships/image" Target="../media/image79.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7.png"/><Relationship Id="rId7" Type="http://schemas.openxmlformats.org/officeDocument/2006/relationships/image" Target="../media/image81.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7.png"/><Relationship Id="rId7" Type="http://schemas.openxmlformats.org/officeDocument/2006/relationships/image" Target="../media/image81.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41.gif"/><Relationship Id="rId1" Type="http://schemas.openxmlformats.org/officeDocument/2006/relationships/slideLayout" Target="../slideLayouts/slideLayout137.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5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Layout" Target="../slideLayouts/slideLayout22.xml"/><Relationship Id="rId7" Type="http://schemas.openxmlformats.org/officeDocument/2006/relationships/image" Target="../media/image5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png"/><Relationship Id="rId5" Type="http://schemas.openxmlformats.org/officeDocument/2006/relationships/image" Target="../media/image50.png"/><Relationship Id="rId4" Type="http://schemas.openxmlformats.org/officeDocument/2006/relationships/image" Target="../media/image83.png"/><Relationship Id="rId9" Type="http://schemas.openxmlformats.org/officeDocument/2006/relationships/image" Target="../media/image84.png"/></Relationships>
</file>

<file path=ppt/slides/_rels/slide5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6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6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8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88.xml"/></Relationships>
</file>

<file path=ppt/slides/_rels/slide6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38.png"/><Relationship Id="rId1" Type="http://schemas.openxmlformats.org/officeDocument/2006/relationships/slideLayout" Target="../slideLayouts/slideLayout26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88.xml"/></Relationships>
</file>

<file path=ppt/slides/_rels/slide6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38.png"/><Relationship Id="rId1" Type="http://schemas.openxmlformats.org/officeDocument/2006/relationships/slideLayout" Target="../slideLayouts/slideLayout2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4B4ADB7C-548C-FA66-CE50-DB5939D7B1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2225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الخامس</a:t>
            </a:r>
            <a:endParaRPr lang="fr-MA" dirty="0">
              <a:latin typeface="Microsoft Uighur" panose="02000000000000000000" pitchFamily="2" charset="-78"/>
              <a:cs typeface="Microsoft Uighur" panose="02000000000000000000" pitchFamily="2" charset="-78"/>
            </a:endParaRPr>
          </a:p>
        </p:txBody>
      </p:sp>
      <p:pic>
        <p:nvPicPr>
          <p:cNvPr id="3" name="Google Shape;3502;p4" descr="Une image contenant Rectangle, conception&#10;&#10;Le contenu généré par l’IA peut être incorrect.">
            <a:extLst>
              <a:ext uri="{FF2B5EF4-FFF2-40B4-BE49-F238E27FC236}">
                <a16:creationId xmlns:a16="http://schemas.microsoft.com/office/drawing/2014/main" id="{28D95908-AEBA-D785-54B5-2FD66F44184E}"/>
              </a:ext>
            </a:extLst>
          </p:cNvPr>
          <p:cNvPicPr preferRelativeResize="0"/>
          <p:nvPr/>
        </p:nvPicPr>
        <p:blipFill rotWithShape="1">
          <a:blip r:embed="rId2">
            <a:alphaModFix/>
          </a:blip>
          <a:srcRect/>
          <a:stretch/>
        </p:blipFill>
        <p:spPr>
          <a:xfrm flipH="1">
            <a:off x="557227" y="1816208"/>
            <a:ext cx="3831420" cy="1362012"/>
          </a:xfrm>
          <a:prstGeom prst="rect">
            <a:avLst/>
          </a:prstGeom>
          <a:noFill/>
          <a:ln>
            <a:noFill/>
          </a:ln>
        </p:spPr>
      </p:pic>
      <p:sp>
        <p:nvSpPr>
          <p:cNvPr id="4" name="Google Shape;3503;p4">
            <a:extLst>
              <a:ext uri="{FF2B5EF4-FFF2-40B4-BE49-F238E27FC236}">
                <a16:creationId xmlns:a16="http://schemas.microsoft.com/office/drawing/2014/main" id="{705F89D0-27A2-F51E-F0CB-5EF634C3D07B}"/>
              </a:ext>
            </a:extLst>
          </p:cNvPr>
          <p:cNvSpPr/>
          <p:nvPr/>
        </p:nvSpPr>
        <p:spPr>
          <a:xfrm>
            <a:off x="737650" y="2285385"/>
            <a:ext cx="3420000" cy="792000"/>
          </a:xfrm>
          <a:prstGeom prst="roundRect">
            <a:avLst>
              <a:gd name="adj" fmla="val 16667"/>
            </a:avLst>
          </a:prstGeom>
          <a:noFill/>
          <a:ln>
            <a:noFill/>
          </a:ln>
        </p:spPr>
        <p:txBody>
          <a:bodyPr spcFirstLastPara="1" wrap="square" lIns="91425" tIns="45700" rIns="91425" bIns="45700" anchor="ctr" anchorCtr="0">
            <a:noAutofit/>
          </a:bodyPr>
          <a:lstStyle/>
          <a:p>
            <a:pPr marL="269875" marR="0" lvl="0" indent="-269875" algn="r" rtl="1">
              <a:lnSpc>
                <a:spcPct val="100000"/>
              </a:lnSpc>
              <a:spcBef>
                <a:spcPts val="0"/>
              </a:spcBef>
              <a:spcAft>
                <a:spcPts val="0"/>
              </a:spcAft>
              <a:buClr>
                <a:srgbClr val="424D7B"/>
              </a:buClr>
              <a:buSzPts val="1200"/>
              <a:buFont typeface="Noto Sans Symbols"/>
              <a:buChar char="●"/>
            </a:pP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افتتاح الحصة</a:t>
            </a:r>
            <a:r>
              <a:rPr lang="fr-FR"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a:t>
            </a: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 </a:t>
            </a:r>
            <a:endParaRPr lang="fr-FR"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endParaRPr>
          </a:p>
          <a:p>
            <a:pPr marL="269875" marR="0" lvl="0" indent="-269875" algn="r" rtl="1">
              <a:lnSpc>
                <a:spcPct val="100000"/>
              </a:lnSpc>
              <a:spcBef>
                <a:spcPts val="0"/>
              </a:spcBef>
              <a:spcAft>
                <a:spcPts val="0"/>
              </a:spcAft>
              <a:buClr>
                <a:srgbClr val="424D7B"/>
              </a:buClr>
              <a:buSzPts val="1200"/>
              <a:buFont typeface="Noto Sans Symbols"/>
              <a:buChar char="●"/>
            </a:pPr>
            <a:r>
              <a:rPr lang="ar-MA" sz="1600" dirty="0">
                <a:solidFill>
                  <a:srgbClr val="002060"/>
                </a:solidFill>
                <a:latin typeface="Microsoft Uighur" panose="02000000000000000000" pitchFamily="2" charset="-78"/>
                <a:cs typeface="Microsoft Uighur" panose="02000000000000000000" pitchFamily="2" charset="-78"/>
              </a:rPr>
              <a:t>صرف و تحويل: مراجعة و توليف</a:t>
            </a:r>
          </a:p>
          <a:p>
            <a:pPr marL="269875" marR="0" lvl="0" indent="-269875" algn="r" rtl="1">
              <a:lnSpc>
                <a:spcPct val="100000"/>
              </a:lnSpc>
              <a:spcBef>
                <a:spcPts val="0"/>
              </a:spcBef>
              <a:spcAft>
                <a:spcPts val="0"/>
              </a:spcAft>
              <a:buClr>
                <a:srgbClr val="424D7B"/>
              </a:buClr>
              <a:buSzPts val="1200"/>
              <a:buFont typeface="Noto Sans Symbols"/>
              <a:buChar char="●"/>
            </a:pPr>
            <a:r>
              <a:rPr lang="ar-MA" sz="1600" dirty="0">
                <a:solidFill>
                  <a:srgbClr val="002060"/>
                </a:solidFill>
                <a:latin typeface="Microsoft Uighur" panose="02000000000000000000" pitchFamily="2" charset="-78"/>
                <a:cs typeface="Microsoft Uighur" panose="02000000000000000000" pitchFamily="2" charset="-78"/>
              </a:rPr>
              <a:t>إنتاج كتابي: مراجعة و توليف</a:t>
            </a:r>
            <a:endParaRPr sz="1600" dirty="0">
              <a:solidFill>
                <a:srgbClr val="002060"/>
              </a:solidFill>
              <a:latin typeface="Microsoft Uighur" panose="02000000000000000000" pitchFamily="2" charset="-78"/>
              <a:cs typeface="Microsoft Uighur" panose="02000000000000000000" pitchFamily="2" charset="-78"/>
            </a:endParaRPr>
          </a:p>
        </p:txBody>
      </p:sp>
      <p:sp>
        <p:nvSpPr>
          <p:cNvPr id="5" name="Google Shape;3504;p4">
            <a:extLst>
              <a:ext uri="{FF2B5EF4-FFF2-40B4-BE49-F238E27FC236}">
                <a16:creationId xmlns:a16="http://schemas.microsoft.com/office/drawing/2014/main" id="{0715F051-94A3-C722-CF6B-486BF1A03436}"/>
              </a:ext>
            </a:extLst>
          </p:cNvPr>
          <p:cNvSpPr/>
          <p:nvPr/>
        </p:nvSpPr>
        <p:spPr>
          <a:xfrm>
            <a:off x="2897908" y="181620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rtl="1"/>
            <a:r>
              <a:rPr lang="ar-MA" sz="2400" b="1" kern="1200" dirty="0">
                <a:solidFill>
                  <a:srgbClr val="474F71"/>
                </a:solidFill>
                <a:latin typeface="Microsoft Uighur" panose="02000000000000000000" pitchFamily="2" charset="-78"/>
                <a:cs typeface="Microsoft Uighur" panose="02000000000000000000" pitchFamily="2" charset="-78"/>
                <a:sym typeface="Dosis ExtraBold"/>
              </a:rPr>
              <a:t>اليوم</a:t>
            </a:r>
            <a:r>
              <a:rPr lang="ar-MA" sz="2400" b="1" kern="1200" dirty="0">
                <a:solidFill>
                  <a:srgbClr val="474F71"/>
                </a:solidFill>
                <a:latin typeface="Microsoft Uighur" panose="02000000000000000000" pitchFamily="2" charset="-78"/>
                <a:cs typeface="Microsoft Uighur" panose="02000000000000000000" pitchFamily="2" charset="-78"/>
              </a:rPr>
              <a:t> </a:t>
            </a:r>
            <a:r>
              <a:rPr lang="fr-FR" sz="2400" b="1" kern="1200" dirty="0">
                <a:solidFill>
                  <a:srgbClr val="474F71"/>
                </a:solidFill>
                <a:latin typeface="Microsoft Uighur" panose="02000000000000000000" pitchFamily="2" charset="-78"/>
                <a:cs typeface="Microsoft Uighur" panose="02000000000000000000" pitchFamily="2" charset="-78"/>
              </a:rPr>
              <a:t>4</a:t>
            </a:r>
            <a:r>
              <a:rPr lang="ar-MA" sz="2400" b="1" kern="1200" dirty="0">
                <a:solidFill>
                  <a:srgbClr val="474F71"/>
                </a:solidFill>
                <a:latin typeface="Microsoft Uighur" panose="02000000000000000000" pitchFamily="2" charset="-78"/>
                <a:cs typeface="Microsoft Uighur" panose="02000000000000000000" pitchFamily="2" charset="-78"/>
              </a:rPr>
              <a:t>- </a:t>
            </a:r>
            <a:endParaRPr sz="2400" b="1" kern="1200" dirty="0">
              <a:solidFill>
                <a:srgbClr val="474F71"/>
              </a:solidFill>
              <a:latin typeface="Microsoft Uighur" panose="02000000000000000000" pitchFamily="2" charset="-78"/>
              <a:cs typeface="Microsoft Uighur" panose="02000000000000000000" pitchFamily="2" charset="-78"/>
            </a:endParaRPr>
          </a:p>
        </p:txBody>
      </p:sp>
      <p:grpSp>
        <p:nvGrpSpPr>
          <p:cNvPr id="9" name="Google Shape;3505;p4">
            <a:extLst>
              <a:ext uri="{FF2B5EF4-FFF2-40B4-BE49-F238E27FC236}">
                <a16:creationId xmlns:a16="http://schemas.microsoft.com/office/drawing/2014/main" id="{7C8FD2DA-891E-1CD9-21A7-E5F3F13B896B}"/>
              </a:ext>
            </a:extLst>
          </p:cNvPr>
          <p:cNvGrpSpPr/>
          <p:nvPr/>
        </p:nvGrpSpPr>
        <p:grpSpPr>
          <a:xfrm flipH="1">
            <a:off x="4735350" y="1886763"/>
            <a:ext cx="3780000" cy="1332000"/>
            <a:chOff x="4735350" y="5023288"/>
            <a:chExt cx="3780000" cy="1332000"/>
          </a:xfrm>
        </p:grpSpPr>
        <p:sp>
          <p:nvSpPr>
            <p:cNvPr id="10" name="Google Shape;3506;p4">
              <a:extLst>
                <a:ext uri="{FF2B5EF4-FFF2-40B4-BE49-F238E27FC236}">
                  <a16:creationId xmlns:a16="http://schemas.microsoft.com/office/drawing/2014/main" id="{0A9882F4-FCB6-91B8-351B-54D897A67EAF}"/>
                </a:ext>
              </a:extLst>
            </p:cNvPr>
            <p:cNvSpPr/>
            <p:nvPr/>
          </p:nvSpPr>
          <p:spPr>
            <a:xfrm>
              <a:off x="4735350" y="5275288"/>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1" name="Google Shape;3507;p4">
              <a:extLst>
                <a:ext uri="{FF2B5EF4-FFF2-40B4-BE49-F238E27FC236}">
                  <a16:creationId xmlns:a16="http://schemas.microsoft.com/office/drawing/2014/main" id="{FB1E04C0-A69F-8DF0-DF50-8864B87C0970}"/>
                </a:ext>
              </a:extLst>
            </p:cNvPr>
            <p:cNvSpPr/>
            <p:nvPr/>
          </p:nvSpPr>
          <p:spPr>
            <a:xfrm>
              <a:off x="4951350" y="5023288"/>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a:t>
              </a:r>
              <a:r>
                <a:rPr lang="fr-FR" sz="2400" b="1" i="0" u="none" strike="noStrike" cap="none" dirty="0">
                  <a:solidFill>
                    <a:srgbClr val="757575"/>
                  </a:solidFill>
                  <a:latin typeface="Microsoft Uighur" panose="02000000000000000000" pitchFamily="2" charset="-78"/>
                  <a:cs typeface="Microsoft Uighur" panose="02000000000000000000" pitchFamily="2" charset="-78"/>
                  <a:sym typeface="Arial"/>
                </a:rPr>
                <a:t>1</a:t>
              </a: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 - </a:t>
              </a:r>
              <a:endParaRPr sz="1800" dirty="0">
                <a:latin typeface="Microsoft Uighur" panose="02000000000000000000" pitchFamily="2" charset="-78"/>
                <a:cs typeface="Microsoft Uighur" panose="02000000000000000000" pitchFamily="2" charset="-78"/>
              </a:endParaRPr>
            </a:p>
          </p:txBody>
        </p:sp>
      </p:grpSp>
      <p:grpSp>
        <p:nvGrpSpPr>
          <p:cNvPr id="12" name="Google Shape;3511;p4">
            <a:extLst>
              <a:ext uri="{FF2B5EF4-FFF2-40B4-BE49-F238E27FC236}">
                <a16:creationId xmlns:a16="http://schemas.microsoft.com/office/drawing/2014/main" id="{ED73F1B6-BBD5-D0AC-ED67-0032DEFD3687}"/>
              </a:ext>
            </a:extLst>
          </p:cNvPr>
          <p:cNvGrpSpPr/>
          <p:nvPr/>
        </p:nvGrpSpPr>
        <p:grpSpPr>
          <a:xfrm flipH="1">
            <a:off x="4735350" y="3482113"/>
            <a:ext cx="3780000" cy="1332000"/>
            <a:chOff x="4735350" y="3482113"/>
            <a:chExt cx="3780000" cy="1332000"/>
          </a:xfrm>
        </p:grpSpPr>
        <p:sp>
          <p:nvSpPr>
            <p:cNvPr id="13" name="Google Shape;3512;p4">
              <a:extLst>
                <a:ext uri="{FF2B5EF4-FFF2-40B4-BE49-F238E27FC236}">
                  <a16:creationId xmlns:a16="http://schemas.microsoft.com/office/drawing/2014/main" id="{2047E06B-A1D4-3DCB-7C8E-A49037023B1B}"/>
                </a:ext>
              </a:extLst>
            </p:cNvPr>
            <p:cNvSpPr/>
            <p:nvPr/>
          </p:nvSpPr>
          <p:spPr>
            <a:xfrm>
              <a:off x="4735350"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4" name="Google Shape;3513;p4">
              <a:extLst>
                <a:ext uri="{FF2B5EF4-FFF2-40B4-BE49-F238E27FC236}">
                  <a16:creationId xmlns:a16="http://schemas.microsoft.com/office/drawing/2014/main" id="{500A2077-D29C-ADAE-502F-FDEE7FE93B3F}"/>
                </a:ext>
              </a:extLst>
            </p:cNvPr>
            <p:cNvSpPr/>
            <p:nvPr/>
          </p:nvSpPr>
          <p:spPr>
            <a:xfrm>
              <a:off x="4951350"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اليوم2 - </a:t>
              </a:r>
              <a:endParaRPr sz="2400" b="1" i="0" u="none" strike="noStrike" cap="none" dirty="0">
                <a:solidFill>
                  <a:srgbClr val="757575"/>
                </a:solidFill>
                <a:latin typeface="Microsoft Uighur" panose="02000000000000000000" pitchFamily="2" charset="-78"/>
                <a:cs typeface="Microsoft Uighur" panose="02000000000000000000" pitchFamily="2" charset="-78"/>
                <a:sym typeface="Arial"/>
              </a:endParaRPr>
            </a:p>
          </p:txBody>
        </p:sp>
      </p:grpSp>
      <p:grpSp>
        <p:nvGrpSpPr>
          <p:cNvPr id="15" name="Google Shape;3514;p4">
            <a:extLst>
              <a:ext uri="{FF2B5EF4-FFF2-40B4-BE49-F238E27FC236}">
                <a16:creationId xmlns:a16="http://schemas.microsoft.com/office/drawing/2014/main" id="{355C5014-49CF-37ED-DFFD-C2610CCC3A4E}"/>
              </a:ext>
            </a:extLst>
          </p:cNvPr>
          <p:cNvGrpSpPr/>
          <p:nvPr/>
        </p:nvGrpSpPr>
        <p:grpSpPr>
          <a:xfrm flipH="1">
            <a:off x="628649" y="3482113"/>
            <a:ext cx="3780000" cy="1332000"/>
            <a:chOff x="628649" y="3482113"/>
            <a:chExt cx="3780000" cy="1332000"/>
          </a:xfrm>
        </p:grpSpPr>
        <p:sp>
          <p:nvSpPr>
            <p:cNvPr id="16" name="Google Shape;3515;p4">
              <a:extLst>
                <a:ext uri="{FF2B5EF4-FFF2-40B4-BE49-F238E27FC236}">
                  <a16:creationId xmlns:a16="http://schemas.microsoft.com/office/drawing/2014/main" id="{E193BAF8-92B1-BA73-2BFF-D6E50B17B49C}"/>
                </a:ext>
              </a:extLst>
            </p:cNvPr>
            <p:cNvSpPr/>
            <p:nvPr/>
          </p:nvSpPr>
          <p:spPr>
            <a:xfrm>
              <a:off x="628649"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7" name="Google Shape;3516;p4">
              <a:extLst>
                <a:ext uri="{FF2B5EF4-FFF2-40B4-BE49-F238E27FC236}">
                  <a16:creationId xmlns:a16="http://schemas.microsoft.com/office/drawing/2014/main" id="{726BE038-0C33-AC2B-307F-8E95D9061807}"/>
                </a:ext>
              </a:extLst>
            </p:cNvPr>
            <p:cNvSpPr/>
            <p:nvPr/>
          </p:nvSpPr>
          <p:spPr>
            <a:xfrm>
              <a:off x="844649"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5 -</a:t>
              </a:r>
              <a:endParaRPr sz="1800" dirty="0">
                <a:latin typeface="Microsoft Uighur" panose="02000000000000000000" pitchFamily="2" charset="-78"/>
                <a:cs typeface="Microsoft Uighur" panose="02000000000000000000" pitchFamily="2" charset="-78"/>
              </a:endParaRPr>
            </a:p>
          </p:txBody>
        </p:sp>
      </p:grpSp>
      <p:grpSp>
        <p:nvGrpSpPr>
          <p:cNvPr id="18" name="Google Shape;3518;p4">
            <a:extLst>
              <a:ext uri="{FF2B5EF4-FFF2-40B4-BE49-F238E27FC236}">
                <a16:creationId xmlns:a16="http://schemas.microsoft.com/office/drawing/2014/main" id="{F64A4970-8397-CDEA-0836-B1AC771EA2F5}"/>
              </a:ext>
            </a:extLst>
          </p:cNvPr>
          <p:cNvGrpSpPr/>
          <p:nvPr/>
        </p:nvGrpSpPr>
        <p:grpSpPr>
          <a:xfrm flipH="1">
            <a:off x="4743896" y="4933288"/>
            <a:ext cx="3780000" cy="1332000"/>
            <a:chOff x="648000" y="1944000"/>
            <a:chExt cx="3780000" cy="1332000"/>
          </a:xfrm>
        </p:grpSpPr>
        <p:sp>
          <p:nvSpPr>
            <p:cNvPr id="19" name="Google Shape;3519;p4">
              <a:extLst>
                <a:ext uri="{FF2B5EF4-FFF2-40B4-BE49-F238E27FC236}">
                  <a16:creationId xmlns:a16="http://schemas.microsoft.com/office/drawing/2014/main" id="{43A13113-E18B-4A55-A4EF-EB7D0CC496A9}"/>
                </a:ext>
              </a:extLst>
            </p:cNvPr>
            <p:cNvSpPr/>
            <p:nvPr/>
          </p:nvSpPr>
          <p:spPr>
            <a:xfrm>
              <a:off x="648000" y="2196000"/>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20" name="Google Shape;3520;p4">
              <a:extLst>
                <a:ext uri="{FF2B5EF4-FFF2-40B4-BE49-F238E27FC236}">
                  <a16:creationId xmlns:a16="http://schemas.microsoft.com/office/drawing/2014/main" id="{C34F71FC-2778-58F3-2F96-C1F217B20B02}"/>
                </a:ext>
              </a:extLst>
            </p:cNvPr>
            <p:cNvSpPr/>
            <p:nvPr/>
          </p:nvSpPr>
          <p:spPr>
            <a:xfrm>
              <a:off x="864000" y="1944000"/>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a:t>
              </a:r>
              <a:r>
                <a:rPr lang="fr-FR" sz="2400" b="1" i="0" u="none" strike="noStrike" cap="none" dirty="0">
                  <a:solidFill>
                    <a:srgbClr val="757575"/>
                  </a:solidFill>
                  <a:latin typeface="Microsoft Uighur" panose="02000000000000000000" pitchFamily="2" charset="-78"/>
                  <a:cs typeface="Microsoft Uighur" panose="02000000000000000000" pitchFamily="2" charset="-78"/>
                  <a:sym typeface="Arial"/>
                </a:rPr>
                <a:t>3</a:t>
              </a: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 - </a:t>
              </a:r>
              <a:endParaRPr sz="1800" dirty="0">
                <a:latin typeface="Microsoft Uighur" panose="02000000000000000000" pitchFamily="2" charset="-78"/>
                <a:cs typeface="Microsoft Uighur" panose="02000000000000000000" pitchFamily="2" charset="-78"/>
              </a:endParaRPr>
            </a:p>
          </p:txBody>
        </p:sp>
      </p:grpSp>
      <p:sp>
        <p:nvSpPr>
          <p:cNvPr id="21" name="Google Shape;3521;p4">
            <a:extLst>
              <a:ext uri="{FF2B5EF4-FFF2-40B4-BE49-F238E27FC236}">
                <a16:creationId xmlns:a16="http://schemas.microsoft.com/office/drawing/2014/main" id="{D16A2DB7-ECB9-B43F-6DDE-D5B221CF9BEF}"/>
              </a:ext>
            </a:extLst>
          </p:cNvPr>
          <p:cNvSpPr/>
          <p:nvPr/>
        </p:nvSpPr>
        <p:spPr>
          <a:xfrm>
            <a:off x="792000" y="3904226"/>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 </a:t>
            </a:r>
            <a:endPar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تراكيب: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2" name="Google Shape;3523;p4">
            <a:extLst>
              <a:ext uri="{FF2B5EF4-FFF2-40B4-BE49-F238E27FC236}">
                <a16:creationId xmlns:a16="http://schemas.microsoft.com/office/drawing/2014/main" id="{B80B6348-EBED-502E-A090-05A275ABF50C}"/>
              </a:ext>
            </a:extLst>
          </p:cNvPr>
          <p:cNvSpPr/>
          <p:nvPr/>
        </p:nvSpPr>
        <p:spPr>
          <a:xfrm>
            <a:off x="4909142" y="39368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قراءة: مراجعة و توليف (استراتيجيات الفهم)</a:t>
            </a:r>
          </a:p>
        </p:txBody>
      </p:sp>
      <p:sp>
        <p:nvSpPr>
          <p:cNvPr id="23" name="Google Shape;3525;p4">
            <a:extLst>
              <a:ext uri="{FF2B5EF4-FFF2-40B4-BE49-F238E27FC236}">
                <a16:creationId xmlns:a16="http://schemas.microsoft.com/office/drawing/2014/main" id="{781AC094-ABA9-C164-12C6-506D107A9E61}"/>
              </a:ext>
            </a:extLst>
          </p:cNvPr>
          <p:cNvSpPr/>
          <p:nvPr/>
        </p:nvSpPr>
        <p:spPr>
          <a:xfrm>
            <a:off x="4887896" y="5355401"/>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 </a:t>
            </a:r>
            <a:r>
              <a:rPr lang="fr-FR" sz="1600" b="0" i="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قراءة: مراجعة و توليف (توظيف استراتيجيات الفهم)</a:t>
            </a:r>
          </a:p>
        </p:txBody>
      </p:sp>
      <p:grpSp>
        <p:nvGrpSpPr>
          <p:cNvPr id="24" name="Groupe 23">
            <a:extLst>
              <a:ext uri="{FF2B5EF4-FFF2-40B4-BE49-F238E27FC236}">
                <a16:creationId xmlns:a16="http://schemas.microsoft.com/office/drawing/2014/main" id="{9AAEE775-E456-F55D-370B-0F92E0D2E4AA}"/>
              </a:ext>
            </a:extLst>
          </p:cNvPr>
          <p:cNvGrpSpPr/>
          <p:nvPr/>
        </p:nvGrpSpPr>
        <p:grpSpPr>
          <a:xfrm flipH="1">
            <a:off x="628649" y="5023288"/>
            <a:ext cx="3780000" cy="1332000"/>
            <a:chOff x="628649" y="5023288"/>
            <a:chExt cx="3780000" cy="1332000"/>
          </a:xfrm>
        </p:grpSpPr>
        <p:sp>
          <p:nvSpPr>
            <p:cNvPr id="25" name="Rectangle : coins arrondis 24">
              <a:extLst>
                <a:ext uri="{FF2B5EF4-FFF2-40B4-BE49-F238E27FC236}">
                  <a16:creationId xmlns:a16="http://schemas.microsoft.com/office/drawing/2014/main" id="{B7679A8D-CF8A-10C9-FC81-A5C5AE44B9BE}"/>
                </a:ext>
              </a:extLst>
            </p:cNvPr>
            <p:cNvSpPr/>
            <p:nvPr userDrawn="1"/>
          </p:nvSpPr>
          <p:spPr>
            <a:xfrm>
              <a:off x="628649" y="5275288"/>
              <a:ext cx="3780000" cy="1080000"/>
            </a:xfrm>
            <a:prstGeom prst="roundRect">
              <a:avLst/>
            </a:prstGeom>
            <a:solidFill>
              <a:srgbClr val="E7E6E6">
                <a:lumMod val="75000"/>
              </a:srgbClr>
            </a:solidFill>
            <a:ln w="12700" cap="flat" cmpd="sng" algn="ctr">
              <a:solidFill>
                <a:srgbClr val="757575"/>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6" name="Organigramme : Terminateur 25">
              <a:extLst>
                <a:ext uri="{FF2B5EF4-FFF2-40B4-BE49-F238E27FC236}">
                  <a16:creationId xmlns:a16="http://schemas.microsoft.com/office/drawing/2014/main" id="{AD9C7F52-31A8-6240-7658-59626CA50046}"/>
                </a:ext>
              </a:extLst>
            </p:cNvPr>
            <p:cNvSpPr/>
            <p:nvPr userDrawn="1"/>
          </p:nvSpPr>
          <p:spPr>
            <a:xfrm>
              <a:off x="844649" y="5023288"/>
              <a:ext cx="1260000" cy="360000"/>
            </a:xfrm>
            <a:prstGeom prst="flowChartTerminator">
              <a:avLst/>
            </a:prstGeom>
            <a:solidFill>
              <a:srgbClr val="E7E6E6">
                <a:lumMod val="75000"/>
              </a:srgbClr>
            </a:solidFill>
            <a:ln w="12700" cap="flat" cmpd="sng" algn="ctr">
              <a:solidFill>
                <a:srgbClr val="757575"/>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endParaRPr>
            </a:p>
          </p:txBody>
        </p:sp>
      </p:grpSp>
      <p:sp>
        <p:nvSpPr>
          <p:cNvPr id="27" name="Google Shape;3522;p4">
            <a:extLst>
              <a:ext uri="{FF2B5EF4-FFF2-40B4-BE49-F238E27FC236}">
                <a16:creationId xmlns:a16="http://schemas.microsoft.com/office/drawing/2014/main" id="{7AD5098E-A7F3-C0F0-67D4-897551381477}"/>
              </a:ext>
            </a:extLst>
          </p:cNvPr>
          <p:cNvSpPr/>
          <p:nvPr/>
        </p:nvSpPr>
        <p:spPr>
          <a:xfrm>
            <a:off x="772649" y="547328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إملاء: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8" name="Google Shape;3523;p4">
            <a:extLst>
              <a:ext uri="{FF2B5EF4-FFF2-40B4-BE49-F238E27FC236}">
                <a16:creationId xmlns:a16="http://schemas.microsoft.com/office/drawing/2014/main" id="{FA020A6B-7058-7427-493F-E47B38D005FA}"/>
              </a:ext>
            </a:extLst>
          </p:cNvPr>
          <p:cNvSpPr/>
          <p:nvPr/>
        </p:nvSpPr>
        <p:spPr>
          <a:xfrm>
            <a:off x="4909142" y="231193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dirty="0">
                <a:solidFill>
                  <a:srgbClr val="757575"/>
                </a:solidFill>
                <a:latin typeface="Microsoft Uighur" panose="02000000000000000000" pitchFamily="2" charset="-78"/>
                <a:cs typeface="Microsoft Uighur" panose="02000000000000000000" pitchFamily="2" charset="-78"/>
                <a:sym typeface="Arial"/>
              </a:rPr>
              <a:t>معجم أساليب</a:t>
            </a: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تحدث</a:t>
            </a:r>
          </a:p>
        </p:txBody>
      </p:sp>
    </p:spTree>
    <p:extLst>
      <p:ext uri="{BB962C8B-B14F-4D97-AF65-F5344CB8AC3E}">
        <p14:creationId xmlns:p14="http://schemas.microsoft.com/office/powerpoint/2010/main" val="24389835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ntr" presetSubtype="0" fill="hold" nodeType="withEffect">
                                  <p:stCondLst>
                                    <p:cond delay="15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par>
                                <p:cTn id="10" presetID="1" presetClass="entr" presetSubtype="0" fill="hold" nodeType="withEffect">
                                  <p:stCondLst>
                                    <p:cond delay="15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تدبير  السلوك</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طلاقة</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الضمائر المتصلة.</a:t>
            </a:r>
          </a:p>
        </p:txBody>
      </p:sp>
      <p:sp>
        <p:nvSpPr>
          <p:cNvPr id="5" name="ZoneTexte 4">
            <a:extLst>
              <a:ext uri="{FF2B5EF4-FFF2-40B4-BE49-F238E27FC236}">
                <a16:creationId xmlns:a16="http://schemas.microsoft.com/office/drawing/2014/main" id="{CF9B7FF1-551C-6B3E-88C4-2711FAE3DD72}"/>
              </a:ext>
            </a:extLst>
          </p:cNvPr>
          <p:cNvSpPr txBox="1"/>
          <p:nvPr/>
        </p:nvSpPr>
        <p:spPr>
          <a:xfrm>
            <a:off x="3996245" y="3380220"/>
            <a:ext cx="2611612"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a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 صرف و تحويل– مراجعة و توليف</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4"/>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كِتابَةُ بِطاقَةٍ تَعْريفِيَّةِ لِبَلَدٍ.</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3844637" y="4620041"/>
            <a:ext cx="2758148"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  إنتاج كتابي - مراجعة و توليف</a:t>
            </a:r>
          </a:p>
        </p:txBody>
      </p:sp>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4"/>
          <a:srcRect/>
          <a:stretch/>
        </p:blipFill>
        <p:spPr>
          <a:xfrm>
            <a:off x="6745679" y="4688035"/>
            <a:ext cx="536339" cy="540000"/>
          </a:xfrm>
          <a:prstGeom prst="rect">
            <a:avLst/>
          </a:prstGeom>
        </p:spPr>
      </p:pic>
      <p:pic>
        <p:nvPicPr>
          <p:cNvPr id="14" name="Image 13">
            <a:extLst>
              <a:ext uri="{FF2B5EF4-FFF2-40B4-BE49-F238E27FC236}">
                <a16:creationId xmlns:a16="http://schemas.microsoft.com/office/drawing/2014/main" id="{98C4A60F-3805-2226-C1B5-B56E31BE3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2608" y="1926652"/>
            <a:ext cx="475493" cy="547066"/>
          </a:xfrm>
          <a:prstGeom prst="rect">
            <a:avLst/>
          </a:prstGeom>
        </p:spPr>
      </p:pic>
      <p:pic>
        <p:nvPicPr>
          <p:cNvPr id="16" name="Image 15">
            <a:extLst>
              <a:ext uri="{FF2B5EF4-FFF2-40B4-BE49-F238E27FC236}">
                <a16:creationId xmlns:a16="http://schemas.microsoft.com/office/drawing/2014/main" id="{EE399425-74AE-6335-9B5A-1A7633078F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0073" y="4536375"/>
            <a:ext cx="473949" cy="545608"/>
          </a:xfrm>
          <a:prstGeom prst="rect">
            <a:avLst/>
          </a:prstGeom>
        </p:spPr>
      </p:pic>
      <p:pic>
        <p:nvPicPr>
          <p:cNvPr id="17" name="Image 16" descr="Une image contenant horloge, cercle, symbole, Police&#10;&#10;Le contenu généré par l’IA peut être incorrect.">
            <a:extLst>
              <a:ext uri="{FF2B5EF4-FFF2-40B4-BE49-F238E27FC236}">
                <a16:creationId xmlns:a16="http://schemas.microsoft.com/office/drawing/2014/main" id="{5C0B594B-DC81-7144-DB39-322CAA9BEE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72608" y="3250466"/>
            <a:ext cx="475494" cy="547068"/>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700"/>
                            </p:stCondLst>
                            <p:childTnLst>
                              <p:par>
                                <p:cTn id="14" presetID="1" presetClass="entr" presetSubtype="0" fill="hold" grpId="0" nodeType="afterEffect">
                                  <p:stCondLst>
                                    <p:cond delay="1250"/>
                                  </p:stCondLst>
                                  <p:childTnLst>
                                    <p:set>
                                      <p:cBhvr>
                                        <p:cTn id="15" dur="1" fill="hold">
                                          <p:stCondLst>
                                            <p:cond delay="0"/>
                                          </p:stCondLst>
                                        </p:cTn>
                                        <p:tgtEl>
                                          <p:spTgt spid="3"/>
                                        </p:tgtEl>
                                        <p:attrNameLst>
                                          <p:attrName>style.visibility</p:attrName>
                                        </p:attrNameLst>
                                      </p:cBhvr>
                                      <p:to>
                                        <p:strVal val="visible"/>
                                      </p:to>
                                    </p:set>
                                  </p:childTnLst>
                                </p:cTn>
                              </p:par>
                              <p:par>
                                <p:cTn id="16" presetID="22" presetClass="entr" presetSubtype="1" fill="hold" grpId="0" nodeType="withEffect">
                                  <p:stCondLst>
                                    <p:cond delay="120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250"/>
                                        <p:tgtEl>
                                          <p:spTgt spid="5"/>
                                        </p:tgtEl>
                                      </p:cBhvr>
                                    </p:animEffect>
                                  </p:childTnLst>
                                </p:cTn>
                              </p:par>
                              <p:par>
                                <p:cTn id="19" presetID="10" presetClass="entr" presetSubtype="0" fill="hold" nodeType="withEffect">
                                  <p:stCondLst>
                                    <p:cond delay="12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3400"/>
                            </p:stCondLst>
                            <p:childTnLst>
                              <p:par>
                                <p:cTn id="23" presetID="1" presetClass="entr" presetSubtype="0" fill="hold" grpId="0" nodeType="afterEffect">
                                  <p:stCondLst>
                                    <p:cond delay="1250"/>
                                  </p:stCondLst>
                                  <p:childTnLst>
                                    <p:set>
                                      <p:cBhvr>
                                        <p:cTn id="24" dur="1" fill="hold">
                                          <p:stCondLst>
                                            <p:cond delay="0"/>
                                          </p:stCondLst>
                                        </p:cTn>
                                        <p:tgtEl>
                                          <p:spTgt spid="13"/>
                                        </p:tgtEl>
                                        <p:attrNameLst>
                                          <p:attrName>style.visibility</p:attrName>
                                        </p:attrNameLst>
                                      </p:cBhvr>
                                      <p:to>
                                        <p:strVal val="visible"/>
                                      </p:to>
                                    </p:set>
                                  </p:childTnLst>
                                </p:cTn>
                              </p:par>
                              <p:par>
                                <p:cTn id="25" presetID="22" presetClass="entr" presetSubtype="1" fill="hold" grpId="0" nodeType="withEffect">
                                  <p:stCondLst>
                                    <p:cond delay="120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250"/>
                                        <p:tgtEl>
                                          <p:spTgt spid="15"/>
                                        </p:tgtEl>
                                      </p:cBhvr>
                                    </p:animEffect>
                                  </p:childTnLst>
                                </p:cTn>
                              </p:par>
                              <p:par>
                                <p:cTn id="28" presetID="10" presetClass="entr" presetSubtype="0" fill="hold" nodeType="withEffect">
                                  <p:stCondLst>
                                    <p:cond delay="12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par>
                          <p:cTn id="31" fill="hold">
                            <p:stCondLst>
                              <p:cond delay="5100"/>
                            </p:stCondLst>
                            <p:childTnLst>
                              <p:par>
                                <p:cTn id="32" presetID="10"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
                                        <p:tgtEl>
                                          <p:spTgt spid="14"/>
                                        </p:tgtEl>
                                      </p:cBhvr>
                                    </p:animEffect>
                                  </p:childTnLst>
                                </p:cTn>
                              </p:par>
                            </p:childTnLst>
                          </p:cTn>
                        </p:par>
                        <p:par>
                          <p:cTn id="35" fill="hold">
                            <p:stCondLst>
                              <p:cond delay="5110"/>
                            </p:stCondLst>
                            <p:childTnLst>
                              <p:par>
                                <p:cTn id="36" presetID="10" presetClass="entr" presetSubtype="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
                                        <p:tgtEl>
                                          <p:spTgt spid="16"/>
                                        </p:tgtEl>
                                      </p:cBhvr>
                                    </p:animEffect>
                                  </p:childTnLst>
                                </p:cTn>
                              </p:par>
                            </p:childTnLst>
                          </p:cTn>
                        </p:par>
                        <p:par>
                          <p:cTn id="39" fill="hold">
                            <p:stCondLst>
                              <p:cond delay="5120"/>
                            </p:stCondLst>
                            <p:childTnLst>
                              <p:par>
                                <p:cTn id="40" presetID="10" presetClass="entr" presetSubtype="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2759786"/>
            <a:ext cx="7564664" cy="1754326"/>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الوضعية التقويمية للتحدث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الوضعية التقويمية لعدد محدود من المتعلمين كل يوم على أساس تغطية مجموع القسم نهاية الأسبوع.</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84538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904009" y="3174530"/>
            <a:ext cx="7036917" cy="890781"/>
          </a:xfrm>
          <a:prstGeom prst="rect">
            <a:avLst/>
          </a:prstGeom>
        </p:spPr>
      </p:pic>
      <p:grpSp>
        <p:nvGrpSpPr>
          <p:cNvPr id="21" name="Groupe 20">
            <a:extLst>
              <a:ext uri="{FF2B5EF4-FFF2-40B4-BE49-F238E27FC236}">
                <a16:creationId xmlns:a16="http://schemas.microsoft.com/office/drawing/2014/main" id="{4FAA6850-C36A-7DBF-7B5B-130D689161F0}"/>
              </a:ext>
            </a:extLst>
          </p:cNvPr>
          <p:cNvGrpSpPr/>
          <p:nvPr/>
        </p:nvGrpSpPr>
        <p:grpSpPr>
          <a:xfrm>
            <a:off x="904007" y="4065311"/>
            <a:ext cx="7083572"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90481" y="3165546"/>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تمييز و توظيف الضمائر المتصلة في الإنتاجين الشفهي والكتابي.</a:t>
              </a:r>
            </a:p>
          </p:txBody>
        </p:sp>
      </p:grpSp>
      <p:sp>
        <p:nvSpPr>
          <p:cNvPr id="5" name="Rectangle 4">
            <a:extLst>
              <a:ext uri="{FF2B5EF4-FFF2-40B4-BE49-F238E27FC236}">
                <a16:creationId xmlns:a16="http://schemas.microsoft.com/office/drawing/2014/main" id="{3FAC898F-371D-9AD0-711D-93C9CD732F50}"/>
              </a:ext>
            </a:extLst>
          </p:cNvPr>
          <p:cNvSpPr/>
          <p:nvPr/>
        </p:nvSpPr>
        <p:spPr>
          <a:xfrm>
            <a:off x="904008" y="3494326"/>
            <a:ext cx="539826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كتابة بطاقة تعريفية لبلد.</a:t>
            </a: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2" name="Image 1">
            <a:extLst>
              <a:ext uri="{FF2B5EF4-FFF2-40B4-BE49-F238E27FC236}">
                <a16:creationId xmlns:a16="http://schemas.microsoft.com/office/drawing/2014/main" id="{A7406065-D2A8-6506-5B5A-82E18379DE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020" y="2199199"/>
            <a:ext cx="475493" cy="547066"/>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descr="Une image contenant dessin humoristique, chaussures, clipart, illustration&#10;&#10;Le contenu généré par l’IA peut être incorrect.">
            <a:extLst>
              <a:ext uri="{FF2B5EF4-FFF2-40B4-BE49-F238E27FC236}">
                <a16:creationId xmlns:a16="http://schemas.microsoft.com/office/drawing/2014/main" id="{93806FB9-221E-07D4-B6EC-B5AC2E6EB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sp>
        <p:nvSpPr>
          <p:cNvPr id="3" name="Rectangle 2">
            <a:extLst>
              <a:ext uri="{FF2B5EF4-FFF2-40B4-BE49-F238E27FC236}">
                <a16:creationId xmlns:a16="http://schemas.microsoft.com/office/drawing/2014/main" id="{D174E37C-68E4-7236-C0E0-7054A3EF13A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BE4FA075-9318-79FB-8E9A-A72AE2473AC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33F9007-13CE-768A-FBC1-5D10E012193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5359482E-8AC4-1303-613A-BD49F640D0C5}"/>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8610BF87-BEDC-EAB6-66E1-7D2FC1F77634}"/>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6" name="Image 15">
            <a:extLst>
              <a:ext uri="{FF2B5EF4-FFF2-40B4-BE49-F238E27FC236}">
                <a16:creationId xmlns:a16="http://schemas.microsoft.com/office/drawing/2014/main" id="{4AF9DB62-F435-6D98-4BBE-13F1EA9A789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7" name="Image 16">
            <a:extLst>
              <a:ext uri="{FF2B5EF4-FFF2-40B4-BE49-F238E27FC236}">
                <a16:creationId xmlns:a16="http://schemas.microsoft.com/office/drawing/2014/main" id="{D914D06F-A37B-F5E7-FEA1-06ADEFC435EA}"/>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8" name="Rectangle 17">
            <a:extLst>
              <a:ext uri="{FF2B5EF4-FFF2-40B4-BE49-F238E27FC236}">
                <a16:creationId xmlns:a16="http://schemas.microsoft.com/office/drawing/2014/main" id="{3F914F03-8C7D-2CF6-E275-EDF44E6FFC5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Tree>
    <p:extLst>
      <p:ext uri="{BB962C8B-B14F-4D97-AF65-F5344CB8AC3E}">
        <p14:creationId xmlns:p14="http://schemas.microsoft.com/office/powerpoint/2010/main" val="66384708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سنتذكر السلوكيات التي تعلمناها. ما الذي يرمز له كل مشهد ؟</a:t>
            </a:r>
            <a:endParaRPr lang="fr-FR" sz="2400" dirty="0">
              <a:latin typeface="Microsoft Uighur" panose="02000000000000000000" pitchFamily="2" charset="-78"/>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D4B510FA-95AB-5E85-2947-D55CE6B2610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Rectangle 4">
            <a:extLst>
              <a:ext uri="{FF2B5EF4-FFF2-40B4-BE49-F238E27FC236}">
                <a16:creationId xmlns:a16="http://schemas.microsoft.com/office/drawing/2014/main" id="{0097F5AB-8BC2-7754-73C5-4CC91CD0426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9A2290C-B8DD-2B2E-B9DC-02313D097B8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74F53511-2B94-F501-B826-A88360CD0728}"/>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AE6F8D3F-864E-6D2A-50A9-2FA98D23A05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3" name="Image 22">
            <a:extLst>
              <a:ext uri="{FF2B5EF4-FFF2-40B4-BE49-F238E27FC236}">
                <a16:creationId xmlns:a16="http://schemas.microsoft.com/office/drawing/2014/main" id="{C61F58BD-2AD0-8BFA-75F2-530653A01D2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4" name="Image 23">
            <a:extLst>
              <a:ext uri="{FF2B5EF4-FFF2-40B4-BE49-F238E27FC236}">
                <a16:creationId xmlns:a16="http://schemas.microsoft.com/office/drawing/2014/main" id="{8A2CA826-11B3-1D65-2246-3B876185378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5" name="Image 24">
            <a:extLst>
              <a:ext uri="{FF2B5EF4-FFF2-40B4-BE49-F238E27FC236}">
                <a16:creationId xmlns:a16="http://schemas.microsoft.com/office/drawing/2014/main" id="{6B6914B3-A91F-8C32-2757-ECA4C953C1F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6" name="Rectangle 25">
            <a:extLst>
              <a:ext uri="{FF2B5EF4-FFF2-40B4-BE49-F238E27FC236}">
                <a16:creationId xmlns:a16="http://schemas.microsoft.com/office/drawing/2014/main" id="{A4038EBC-6DF6-9751-A8C9-C1B06C43168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 name="ZoneTexte 1">
            <a:extLst>
              <a:ext uri="{FF2B5EF4-FFF2-40B4-BE49-F238E27FC236}">
                <a16:creationId xmlns:a16="http://schemas.microsoft.com/office/drawing/2014/main" id="{7C2B9B81-60B7-44F7-19BF-463E4836D14A}"/>
              </a:ext>
            </a:extLst>
          </p:cNvPr>
          <p:cNvSpPr txBox="1"/>
          <p:nvPr/>
        </p:nvSpPr>
        <p:spPr>
          <a:xfrm>
            <a:off x="7222093" y="4313386"/>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ZoneTexte 2">
            <a:extLst>
              <a:ext uri="{FF2B5EF4-FFF2-40B4-BE49-F238E27FC236}">
                <a16:creationId xmlns:a16="http://schemas.microsoft.com/office/drawing/2014/main" id="{017CA5CD-4B8F-D9F7-53FF-7560FC7E625F}"/>
              </a:ext>
            </a:extLst>
          </p:cNvPr>
          <p:cNvSpPr txBox="1"/>
          <p:nvPr/>
        </p:nvSpPr>
        <p:spPr>
          <a:xfrm>
            <a:off x="5073277" y="4313386"/>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9A4D2305-495B-20B0-1E3F-3E6D95CD5C75}"/>
              </a:ext>
            </a:extLst>
          </p:cNvPr>
          <p:cNvSpPr txBox="1"/>
          <p:nvPr/>
        </p:nvSpPr>
        <p:spPr>
          <a:xfrm>
            <a:off x="2900658" y="4309395"/>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ZoneTexte 8">
            <a:extLst>
              <a:ext uri="{FF2B5EF4-FFF2-40B4-BE49-F238E27FC236}">
                <a16:creationId xmlns:a16="http://schemas.microsoft.com/office/drawing/2014/main" id="{B4889C4C-304F-903E-C15E-5D4D0B2FA166}"/>
              </a:ext>
            </a:extLst>
          </p:cNvPr>
          <p:cNvSpPr txBox="1"/>
          <p:nvPr/>
        </p:nvSpPr>
        <p:spPr>
          <a:xfrm>
            <a:off x="804565" y="4309394"/>
            <a:ext cx="1049249" cy="1200329"/>
          </a:xfrm>
          <a:prstGeom prst="rect">
            <a:avLst/>
          </a:prstGeom>
          <a:noFill/>
        </p:spPr>
        <p:txBody>
          <a:bodyPr wrap="square" rtlCol="0">
            <a:spAutoFit/>
          </a:bodyPr>
          <a:lstStyle/>
          <a:p>
            <a:pPr algn="ctr"/>
            <a:r>
              <a:rPr lang="a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MA" sz="7200" b="1"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Image 15" descr="Une image contenant dessin humoristique, Dessin animé, sourire, Animation&#10;&#10;Le contenu généré par l’IA peut être incorrect.">
            <a:extLst>
              <a:ext uri="{FF2B5EF4-FFF2-40B4-BE49-F238E27FC236}">
                <a16:creationId xmlns:a16="http://schemas.microsoft.com/office/drawing/2014/main" id="{4B191C47-090E-A076-4B0C-BF9B88A5B0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44832" y="2739935"/>
            <a:ext cx="1247075" cy="1247075"/>
          </a:xfrm>
          <a:prstGeom prst="ellipse">
            <a:avLst/>
          </a:prstGeom>
          <a:ln w="571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1" name="Espace réservé pour une image  20" descr="Une image contenant sourire, Visage humain, dessin humoristique, illustration&#10;&#10;Le contenu généré par l’IA peut être incorrect.">
            <a:extLst>
              <a:ext uri="{FF2B5EF4-FFF2-40B4-BE49-F238E27FC236}">
                <a16:creationId xmlns:a16="http://schemas.microsoft.com/office/drawing/2014/main" id="{3B0D1B5D-4D60-6F92-57DA-F29B025BC7C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4867833" y="2785122"/>
            <a:ext cx="1373990" cy="1373990"/>
          </a:xfrm>
          <a:prstGeom prst="ellipse">
            <a:avLst/>
          </a:prstGeom>
          <a:ln w="28575"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2" name="Image 21" descr="Une image contenant dessin humoristique, jouet, Animation, Dessin animé&#10;&#10;Le contenu généré par l’IA peut être incorrect.">
            <a:extLst>
              <a:ext uri="{FF2B5EF4-FFF2-40B4-BE49-F238E27FC236}">
                <a16:creationId xmlns:a16="http://schemas.microsoft.com/office/drawing/2014/main" id="{024F04F8-214F-731D-97D8-B186EC0CCD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8228" y="2739935"/>
            <a:ext cx="1538587" cy="1373990"/>
          </a:xfrm>
          <a:prstGeom prst="ellipse">
            <a:avLst/>
          </a:prstGeom>
          <a:ln w="12700" cap="rnd">
            <a:solidFill>
              <a:srgbClr val="C8C6BD"/>
            </a:solidFill>
            <a:prstDash val="solid"/>
          </a:ln>
          <a:effectLst>
            <a:outerShdw blurRad="127000" algn="bl" rotWithShape="0">
              <a:srgbClr val="000000"/>
            </a:outerShdw>
          </a:effectLst>
        </p:spPr>
      </p:pic>
      <p:pic>
        <p:nvPicPr>
          <p:cNvPr id="27" name="Image 26">
            <a:extLst>
              <a:ext uri="{FF2B5EF4-FFF2-40B4-BE49-F238E27FC236}">
                <a16:creationId xmlns:a16="http://schemas.microsoft.com/office/drawing/2014/main" id="{462AFC5E-7F50-480E-4DD5-A0509B907EAC}"/>
              </a:ext>
            </a:extLst>
          </p:cNvPr>
          <p:cNvPicPr>
            <a:picLocks noChangeAspect="1"/>
          </p:cNvPicPr>
          <p:nvPr/>
        </p:nvPicPr>
        <p:blipFill>
          <a:blip r:embed="rId10"/>
          <a:stretch>
            <a:fillRect/>
          </a:stretch>
        </p:blipFill>
        <p:spPr>
          <a:xfrm>
            <a:off x="617220" y="2785122"/>
            <a:ext cx="1536325" cy="1371719"/>
          </a:xfrm>
          <a:prstGeom prst="ellipse">
            <a:avLst/>
          </a:prstGeom>
          <a:ln w="127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250"/>
                                        <p:tgtEl>
                                          <p:spTgt spid="2"/>
                                        </p:tgtEl>
                                      </p:cBhvr>
                                    </p:animEffect>
                                    <p:anim calcmode="lin" valueType="num">
                                      <p:cBhvr>
                                        <p:cTn id="8" dur="2250" fill="hold"/>
                                        <p:tgtEl>
                                          <p:spTgt spid="2"/>
                                        </p:tgtEl>
                                        <p:attrNameLst>
                                          <p:attrName>ppt_w</p:attrName>
                                        </p:attrNameLst>
                                      </p:cBhvr>
                                      <p:tavLst>
                                        <p:tav tm="0" fmla="#ppt_w*sin(2.5*pi*$)">
                                          <p:val>
                                            <p:fltVal val="0"/>
                                          </p:val>
                                        </p:tav>
                                        <p:tav tm="100000">
                                          <p:val>
                                            <p:fltVal val="1"/>
                                          </p:val>
                                        </p:tav>
                                      </p:tavLst>
                                    </p:anim>
                                    <p:anim calcmode="lin" valueType="num">
                                      <p:cBhvr>
                                        <p:cTn id="9" dur="225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repeatCount="indefinite"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250"/>
                                        <p:tgtEl>
                                          <p:spTgt spid="3"/>
                                        </p:tgtEl>
                                      </p:cBhvr>
                                    </p:animEffect>
                                    <p:anim calcmode="lin" valueType="num">
                                      <p:cBhvr>
                                        <p:cTn id="13" dur="2250" fill="hold"/>
                                        <p:tgtEl>
                                          <p:spTgt spid="3"/>
                                        </p:tgtEl>
                                        <p:attrNameLst>
                                          <p:attrName>ppt_w</p:attrName>
                                        </p:attrNameLst>
                                      </p:cBhvr>
                                      <p:tavLst>
                                        <p:tav tm="0" fmla="#ppt_w*sin(2.5*pi*$)">
                                          <p:val>
                                            <p:fltVal val="0"/>
                                          </p:val>
                                        </p:tav>
                                        <p:tav tm="100000">
                                          <p:val>
                                            <p:fltVal val="1"/>
                                          </p:val>
                                        </p:tav>
                                      </p:tavLst>
                                    </p:anim>
                                    <p:anim calcmode="lin" valueType="num">
                                      <p:cBhvr>
                                        <p:cTn id="14" dur="2250" fill="hold"/>
                                        <p:tgtEl>
                                          <p:spTgt spid="3"/>
                                        </p:tgtEl>
                                        <p:attrNameLst>
                                          <p:attrName>ppt_h</p:attrName>
                                        </p:attrNameLst>
                                      </p:cBhvr>
                                      <p:tavLst>
                                        <p:tav tm="0">
                                          <p:val>
                                            <p:strVal val="#ppt_h"/>
                                          </p:val>
                                        </p:tav>
                                        <p:tav tm="100000">
                                          <p:val>
                                            <p:strVal val="#ppt_h"/>
                                          </p:val>
                                        </p:tav>
                                      </p:tavLst>
                                    </p:anim>
                                  </p:childTnLst>
                                </p:cTn>
                              </p:par>
                              <p:par>
                                <p:cTn id="15" presetID="45" presetClass="entr" presetSubtype="0" repeatCount="indefinite"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250"/>
                                        <p:tgtEl>
                                          <p:spTgt spid="8"/>
                                        </p:tgtEl>
                                      </p:cBhvr>
                                    </p:animEffect>
                                    <p:anim calcmode="lin" valueType="num">
                                      <p:cBhvr>
                                        <p:cTn id="18" dur="2250" fill="hold"/>
                                        <p:tgtEl>
                                          <p:spTgt spid="8"/>
                                        </p:tgtEl>
                                        <p:attrNameLst>
                                          <p:attrName>ppt_w</p:attrName>
                                        </p:attrNameLst>
                                      </p:cBhvr>
                                      <p:tavLst>
                                        <p:tav tm="0" fmla="#ppt_w*sin(2.5*pi*$)">
                                          <p:val>
                                            <p:fltVal val="0"/>
                                          </p:val>
                                        </p:tav>
                                        <p:tav tm="100000">
                                          <p:val>
                                            <p:fltVal val="1"/>
                                          </p:val>
                                        </p:tav>
                                      </p:tavLst>
                                    </p:anim>
                                    <p:anim calcmode="lin" valueType="num">
                                      <p:cBhvr>
                                        <p:cTn id="19" dur="2250" fill="hold"/>
                                        <p:tgtEl>
                                          <p:spTgt spid="8"/>
                                        </p:tgtEl>
                                        <p:attrNameLst>
                                          <p:attrName>ppt_h</p:attrName>
                                        </p:attrNameLst>
                                      </p:cBhvr>
                                      <p:tavLst>
                                        <p:tav tm="0">
                                          <p:val>
                                            <p:strVal val="#ppt_h"/>
                                          </p:val>
                                        </p:tav>
                                        <p:tav tm="100000">
                                          <p:val>
                                            <p:strVal val="#ppt_h"/>
                                          </p:val>
                                        </p:tav>
                                      </p:tavLst>
                                    </p:anim>
                                  </p:childTnLst>
                                </p:cTn>
                              </p:par>
                              <p:par>
                                <p:cTn id="20" presetID="45" presetClass="entr" presetSubtype="0" repeatCount="indefinite"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250"/>
                                        <p:tgtEl>
                                          <p:spTgt spid="9"/>
                                        </p:tgtEl>
                                      </p:cBhvr>
                                    </p:animEffect>
                                    <p:anim calcmode="lin" valueType="num">
                                      <p:cBhvr>
                                        <p:cTn id="23" dur="2250" fill="hold"/>
                                        <p:tgtEl>
                                          <p:spTgt spid="9"/>
                                        </p:tgtEl>
                                        <p:attrNameLst>
                                          <p:attrName>ppt_w</p:attrName>
                                        </p:attrNameLst>
                                      </p:cBhvr>
                                      <p:tavLst>
                                        <p:tav tm="0" fmla="#ppt_w*sin(2.5*pi*$)">
                                          <p:val>
                                            <p:fltVal val="0"/>
                                          </p:val>
                                        </p:tav>
                                        <p:tav tm="100000">
                                          <p:val>
                                            <p:fltVal val="1"/>
                                          </p:val>
                                        </p:tav>
                                      </p:tavLst>
                                    </p:anim>
                                    <p:anim calcmode="lin" valueType="num">
                                      <p:cBhvr>
                                        <p:cTn id="24" dur="225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C77027AC-9A3F-25C6-9A00-B3D16C01B2C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2D97DB4B-28DD-C67A-A442-2FD720D9AB8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2EA6360D-6C55-B2BE-59E5-F3039448674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B81E5152-2A61-09C5-06B7-C71A9232D301}"/>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8CC301DA-BA96-23E5-75F5-EE3E89C098ED}"/>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58E9A197-1669-3B72-6A51-94B8751DED78}"/>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BF07A8FE-D007-D171-F5F3-1B9B95FFFC52}"/>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5C6490DB-CBA1-BB87-44F9-86FCC3A58D9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 name="Class AR_NV_04_1">
            <a:hlinkClick r:id="" action="ppaction://media"/>
            <a:extLst>
              <a:ext uri="{FF2B5EF4-FFF2-40B4-BE49-F238E27FC236}">
                <a16:creationId xmlns:a16="http://schemas.microsoft.com/office/drawing/2014/main" id="{F9E182A1-4C06-C8E5-A9EC-FDFB2666EE21}"/>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52689" y="2160588"/>
            <a:ext cx="7038622" cy="3959225"/>
          </a:xfrm>
          <a:prstGeom prst="rect">
            <a:avLst/>
          </a:prstGeom>
          <a:noFill/>
          <a:ln>
            <a:noFill/>
          </a:ln>
          <a:effectLst>
            <a:softEdge rad="112500"/>
          </a:effectLst>
        </p:spPr>
      </p:pic>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1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D3A0BC00-24A4-11C9-EBE3-A7390C2FE37D}"/>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ستتناوبون اليوم على قراءة الفقرة التالية</a:t>
            </a:r>
            <a:endParaRPr lang="fr-MA" sz="2400" b="1" dirty="0">
              <a:latin typeface="Microsoft Uighur" panose="02000000000000000000" pitchFamily="2" charset="-78"/>
              <a:cs typeface="Microsoft Uighur" panose="02000000000000000000" pitchFamily="2" charset="-78"/>
            </a:endParaRPr>
          </a:p>
        </p:txBody>
      </p:sp>
      <p:sp>
        <p:nvSpPr>
          <p:cNvPr id="2" name="Rectangle 1">
            <a:extLst>
              <a:ext uri="{FF2B5EF4-FFF2-40B4-BE49-F238E27FC236}">
                <a16:creationId xmlns:a16="http://schemas.microsoft.com/office/drawing/2014/main" id="{0854A568-FB09-CF55-2DA5-F7039FCCCD8B}"/>
              </a:ext>
            </a:extLst>
          </p:cNvPr>
          <p:cNvSpPr/>
          <p:nvPr/>
        </p:nvSpPr>
        <p:spPr>
          <a:xfrm>
            <a:off x="517119" y="1584325"/>
            <a:ext cx="8109761" cy="5290737"/>
          </a:xfrm>
          <a:prstGeom prst="rect">
            <a:avLst/>
          </a:prstGeom>
          <a:noFill/>
          <a:ln w="12700" cap="flat" cmpd="sng" algn="ctr">
            <a:noFill/>
            <a:prstDash val="solid"/>
            <a:miter lim="800000"/>
          </a:ln>
          <a:effectLst/>
        </p:spPr>
        <p:txBody>
          <a:bodyPr rtlCol="0" anchor="ct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تُعْتَبَرُ ٱلرِّباطُ قَلْبَ ٱلْمَغْرِبِ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ٱلنّابِضَ</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بِٱلْحَياةِ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ٱلثَّقافِيَّةِ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وَٱلْفَنِّيَّةِ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حَيْثُ تَسْتَضيفُ ٱلْمَدينَةُ ٱلْكَثيرَ مِنَ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ٱلْمَعارِضِ</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وَٱلْفَعّالِيّاتِ</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ٱلْفَنِّيَّةِ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في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ٱلْعَديدِ</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مِنَ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ٱلْفَضاءاتِ</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ٱلثَّقافِيَّةِ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مِثْلَ "دارِ ٱلْفُنونِ"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وَ"ٱلْمَسْرَحِ</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ٱلْوَطَنِيِّ مُحَمَّدٍ ٱلْخامِسِ". وَيُعَدُّ مَتْحَفُ مُحَمَّدٍ ٱلسّادِسِ لِلْفَنِّ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ٱلْحَديثِ</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وَٱلْمُعاصِرِ</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وِجْهَةً لا بُدَّ مِنْ زِيارَتِها مِنْ أَجْلِ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ٱسْتِكْشافِ</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ما يَضُمُّهُ مِنْ تُحَفٍ فَنِّيَّةٍ راقِيَةٍ،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كَما تَشْتَهِرُ ٱلرِّباطُ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بِٱحْتِضانِها</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مِهْرَجانَ جِدار-فَنِّ ٱلشّارِعِ، اَلَّذي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ٱنْطَلَقَتْ</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نُسْخَتُهُ ٱلْأولى سَنَةَ 2015،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وَٱلَّذي</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جَعَلَ أَزِقَّةَ وَواجِهاتِ ٱلْمَدينَةِ تَتَزَيَّنُ بِلَوْحاتٍ فَنِّيَّةٍ بَديعَةٍ، رَسَمَها مُبْدِعونَ مَغارِبَةٌ وَعالَمِيّونَ مُعْتَمِدينَ تِقْنِيّاتٍ تَشْكيلِيَّةً حَديثَةً، زادَتْ مِنْ جَمالِيَةِ عاصِمَةِ ٱلْفُنونِ.</a:t>
            </a:r>
          </a:p>
        </p:txBody>
      </p:sp>
      <p:sp>
        <p:nvSpPr>
          <p:cNvPr id="3" name="Rectangle 2">
            <a:extLst>
              <a:ext uri="{FF2B5EF4-FFF2-40B4-BE49-F238E27FC236}">
                <a16:creationId xmlns:a16="http://schemas.microsoft.com/office/drawing/2014/main" id="{83711477-8860-E4EB-A59D-3D1A6F90DBF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030C862-EE83-E73A-37BB-06F17185569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D721B4B-E236-BEE2-987B-208BAE7218E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B9CA4675-A7D4-B3E6-C625-86BC97CAE6DF}"/>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F9B3BCE8-7FDB-2483-3366-0AA67BF74F06}"/>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E8822A4C-3903-31EA-2254-49BC5C103E9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4213F8DC-06F3-9E57-F0C2-1986B97D75A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7A7AAE0C-EA80-EBBD-F6C1-6475A59169E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Tree>
    <p:extLst>
      <p:ext uri="{BB962C8B-B14F-4D97-AF65-F5344CB8AC3E}">
        <p14:creationId xmlns:p14="http://schemas.microsoft.com/office/powerpoint/2010/main" val="397440065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F77C9-21A9-1D3C-6792-9BDBBE97FC58}"/>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DD225ED6-E642-CF2A-E317-F34DF3E89D1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E1425032-56F4-EE91-7FFD-5083C8B3B686}"/>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لنتذكر قواعد استعمال علامات الترقيم.</a:t>
            </a:r>
          </a:p>
        </p:txBody>
      </p:sp>
      <p:sp>
        <p:nvSpPr>
          <p:cNvPr id="3" name="Rectangle 2">
            <a:extLst>
              <a:ext uri="{FF2B5EF4-FFF2-40B4-BE49-F238E27FC236}">
                <a16:creationId xmlns:a16="http://schemas.microsoft.com/office/drawing/2014/main" id="{435ACA36-8C5A-9F82-FDDC-46FA03E23E2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26658FAE-842C-EF2E-07B0-617584F124E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C52F113-5ED5-949E-D5DC-4AE57388BE2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AEFE6D38-54AF-F48A-E66B-B116A225909B}"/>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0E1EFCBD-5EC2-D907-4605-6AF412657EB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7778DE73-ED76-40B4-76D7-379B8B3C903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FF555E1C-F812-30CE-F4B9-DA7F9660613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25FDFBB5-AFB3-1893-0EE0-36181806C14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graphicFrame>
        <p:nvGraphicFramePr>
          <p:cNvPr id="4" name="Tableau 10">
            <a:extLst>
              <a:ext uri="{FF2B5EF4-FFF2-40B4-BE49-F238E27FC236}">
                <a16:creationId xmlns:a16="http://schemas.microsoft.com/office/drawing/2014/main" id="{003128DC-F100-4E67-368D-C27CD682DAA6}"/>
              </a:ext>
            </a:extLst>
          </p:cNvPr>
          <p:cNvGraphicFramePr>
            <a:graphicFrameLocks noGrp="1"/>
          </p:cNvGraphicFramePr>
          <p:nvPr>
            <p:extLst>
              <p:ext uri="{D42A27DB-BD31-4B8C-83A1-F6EECF244321}">
                <p14:modId xmlns:p14="http://schemas.microsoft.com/office/powerpoint/2010/main" val="1057123629"/>
              </p:ext>
            </p:extLst>
          </p:nvPr>
        </p:nvGraphicFramePr>
        <p:xfrm>
          <a:off x="505402" y="1982379"/>
          <a:ext cx="7987722" cy="4526140"/>
        </p:xfrm>
        <a:graphic>
          <a:graphicData uri="http://schemas.openxmlformats.org/drawingml/2006/table">
            <a:tbl>
              <a:tblPr rtl="1" firstRow="1" firstCol="1" bandRow="1"/>
              <a:tblGrid>
                <a:gridCol w="1613254">
                  <a:extLst>
                    <a:ext uri="{9D8B030D-6E8A-4147-A177-3AD203B41FA5}">
                      <a16:colId xmlns:a16="http://schemas.microsoft.com/office/drawing/2014/main" val="4055197331"/>
                    </a:ext>
                  </a:extLst>
                </a:gridCol>
                <a:gridCol w="924231">
                  <a:extLst>
                    <a:ext uri="{9D8B030D-6E8A-4147-A177-3AD203B41FA5}">
                      <a16:colId xmlns:a16="http://schemas.microsoft.com/office/drawing/2014/main" val="3044371455"/>
                    </a:ext>
                  </a:extLst>
                </a:gridCol>
                <a:gridCol w="5450237">
                  <a:extLst>
                    <a:ext uri="{9D8B030D-6E8A-4147-A177-3AD203B41FA5}">
                      <a16:colId xmlns:a16="http://schemas.microsoft.com/office/drawing/2014/main" val="1898851779"/>
                    </a:ext>
                  </a:extLst>
                </a:gridCol>
              </a:tblGrid>
              <a:tr h="374311">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عَلامَةُ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ٱلتَّرْقيمِ</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رَمْزُها</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مَتى </a:t>
                      </a:r>
                      <a:r>
                        <a:rPr lang="ar-MA" sz="3200" b="1" dirty="0">
                          <a:effectLst/>
                          <a:latin typeface="Microsoft Uighur" panose="02000000000000000000" pitchFamily="2" charset="-78"/>
                          <a:ea typeface="Calibri" panose="020F0502020204030204" pitchFamily="34" charset="0"/>
                          <a:cs typeface="Microsoft Uighur" panose="02000000000000000000" pitchFamily="2" charset="-78"/>
                        </a:rPr>
                        <a:t>تُسْتَعْمَلُ؟</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3246104958"/>
                  </a:ext>
                </a:extLst>
              </a:tr>
              <a:tr h="330353">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اَلنُّقْطَةُ</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1000"/>
                        </a:spcAft>
                      </a:pPr>
                      <a:r>
                        <a:rPr lang="ar-SA"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عِنْدَ نِهايَةِ جُمْلَةٍ تَمَّ مَعْناها.</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96134"/>
                  </a:ext>
                </a:extLst>
              </a:tr>
              <a:tr h="1327518">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اَلْفاصِلَةُ</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1000"/>
                        </a:spcAft>
                      </a:pPr>
                      <a:r>
                        <a:rPr lang="ar-SA"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تَفْصِلُ بَيْنَ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ٱلْجُمَلِ</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ٱلْقَصيرَةِ</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لِجُمْلَةٍ طَويلَةٍ مُتَّصِلَةٍ. </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بَيْنَ أَنْواعِ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ٱلشَّيْءِ</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وَأَقْسامِهِ. </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6030072"/>
                  </a:ext>
                </a:extLst>
              </a:tr>
              <a:tr h="774347">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عَلامَةُ </a:t>
                      </a: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ٱ</a:t>
                      </a: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لْاِسْتِفْهامِ</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1000"/>
                        </a:spcAft>
                      </a:pPr>
                      <a:r>
                        <a:rPr lang="ar-SA"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بَعْدَ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ٱلْاِسْتِفْهامِ</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ٱلسُّؤالِ</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65060"/>
                  </a:ext>
                </a:extLst>
              </a:tr>
              <a:tr h="835905">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عَلامَةُ </a:t>
                      </a: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ٱ</a:t>
                      </a: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لتَّعَجُّبِ</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0">
                        <a:lnSpc>
                          <a:spcPct val="115000"/>
                        </a:lnSpc>
                        <a:spcAft>
                          <a:spcPts val="1000"/>
                        </a:spcAft>
                      </a:pPr>
                      <a:r>
                        <a:rPr lang="fr-FR"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في نِهايَةِ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ٱلْجُمْلَةِ</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ٱلَّتي</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نُعَبِّرُ فيها عَنِ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ٱلْمَشاعِرِ</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(إِعْجاب، تَذَمُّر، فَرَح، حُزْن...). </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8566390"/>
                  </a:ext>
                </a:extLst>
              </a:tr>
            </a:tbl>
          </a:graphicData>
        </a:graphic>
      </p:graphicFrame>
    </p:spTree>
    <p:extLst>
      <p:ext uri="{BB962C8B-B14F-4D97-AF65-F5344CB8AC3E}">
        <p14:creationId xmlns:p14="http://schemas.microsoft.com/office/powerpoint/2010/main" val="332476530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EC70E-EB95-8248-D0AC-A07E4FA6FCD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F3CD749-ECD6-3E4B-C380-3D34723B364C}"/>
              </a:ext>
            </a:extLst>
          </p:cNvPr>
          <p:cNvSpPr>
            <a:spLocks noGrp="1"/>
          </p:cNvSpPr>
          <p:nvPr>
            <p:ph type="title"/>
          </p:nvPr>
        </p:nvSpPr>
        <p:spPr>
          <a:xfrm>
            <a:off x="319087" y="756000"/>
            <a:ext cx="7153286" cy="612000"/>
          </a:xfrm>
        </p:spPr>
        <p:txBody>
          <a:bodyPr>
            <a:normAutofit fontScale="90000"/>
          </a:bodyPr>
          <a:lstStyle/>
          <a:p>
            <a:r>
              <a:rPr lang="ar-MA" sz="2400" b="1" dirty="0">
                <a:latin typeface="Microsoft Uighur" panose="02000000000000000000" pitchFamily="2" charset="-78"/>
                <a:cs typeface="Microsoft Uighur" panose="02000000000000000000" pitchFamily="2" charset="-78"/>
              </a:rPr>
              <a:t>دقيقتان لكل </a:t>
            </a:r>
            <a:r>
              <a:rPr lang="ar-MA" sz="2400" b="1" dirty="0" err="1">
                <a:latin typeface="Microsoft Uighur" panose="02000000000000000000" pitchFamily="2" charset="-78"/>
                <a:cs typeface="Microsoft Uighur" panose="02000000000000000000" pitchFamily="2" charset="-78"/>
              </a:rPr>
              <a:t>مشارك:سأتأكد</a:t>
            </a:r>
            <a:r>
              <a:rPr lang="ar-MA" sz="2400" b="1" dirty="0">
                <a:latin typeface="Microsoft Uighur" panose="02000000000000000000" pitchFamily="2" charset="-78"/>
                <a:cs typeface="Microsoft Uighur" panose="02000000000000000000" pitchFamily="2" charset="-78"/>
              </a:rPr>
              <a:t> من قراءتكم بدقة و استرسال و نبر مناسب.</a:t>
            </a:r>
            <a:br>
              <a:rPr lang="fr-FR" sz="2400" b="1" dirty="0">
                <a:latin typeface="Microsoft Uighur" panose="02000000000000000000" pitchFamily="2" charset="-78"/>
                <a:cs typeface="Microsoft Uighur" panose="02000000000000000000" pitchFamily="2" charset="-78"/>
              </a:rPr>
            </a:br>
            <a:r>
              <a:rPr lang="ar-MA" sz="2400" b="1" dirty="0">
                <a:latin typeface="Microsoft Uighur" panose="02000000000000000000" pitchFamily="2" charset="-78"/>
                <a:cs typeface="Microsoft Uighur" panose="02000000000000000000" pitchFamily="2" charset="-78"/>
              </a:rPr>
              <a:t>انتبهوا عليكم قراءة النص قبل أن يختفي</a:t>
            </a:r>
            <a:endParaRPr lang="fr-MA" sz="2400" b="1" dirty="0">
              <a:latin typeface="Microsoft Uighur" panose="02000000000000000000" pitchFamily="2" charset="-78"/>
              <a:cs typeface="Microsoft Uighur" panose="02000000000000000000" pitchFamily="2" charset="-78"/>
            </a:endParaRPr>
          </a:p>
        </p:txBody>
      </p:sp>
      <p:sp>
        <p:nvSpPr>
          <p:cNvPr id="3" name="Rectangle 2">
            <a:extLst>
              <a:ext uri="{FF2B5EF4-FFF2-40B4-BE49-F238E27FC236}">
                <a16:creationId xmlns:a16="http://schemas.microsoft.com/office/drawing/2014/main" id="{154294AF-706C-D69D-1D32-D801E2C34EF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8B6582AD-789D-E02B-F944-EF25F7EF198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177AD80-CD57-FB6D-618B-BF0703E4C5E8}"/>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BB2DA8F8-FE9B-C5B8-F85A-00A60E3F662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9603C996-8469-A1AF-965F-FB73D3466F51}"/>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C811A439-B032-EDE3-4E65-E43BE0489E7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95FB6F24-6922-E66F-B9FF-6189B24FD39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715B2419-1131-3853-AEFD-9FAE04473C2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5" name="Espace réservé pour une image  24" descr="Une image contenant habits, illustration, clipart, Dessin animé&#10;&#10;Le contenu généré par l’IA peut être incorrect.">
            <a:extLst>
              <a:ext uri="{FF2B5EF4-FFF2-40B4-BE49-F238E27FC236}">
                <a16:creationId xmlns:a16="http://schemas.microsoft.com/office/drawing/2014/main" id="{7C58F2EF-2B66-D4B1-A37A-BF8423CB1C5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4" name="Rectangle 3">
            <a:extLst>
              <a:ext uri="{FF2B5EF4-FFF2-40B4-BE49-F238E27FC236}">
                <a16:creationId xmlns:a16="http://schemas.microsoft.com/office/drawing/2014/main" id="{3BCB63BE-4DAD-429A-2185-B21556732804}"/>
              </a:ext>
            </a:extLst>
          </p:cNvPr>
          <p:cNvSpPr/>
          <p:nvPr/>
        </p:nvSpPr>
        <p:spPr>
          <a:xfrm>
            <a:off x="517119" y="1584325"/>
            <a:ext cx="8109761" cy="5290737"/>
          </a:xfrm>
          <a:prstGeom prst="rect">
            <a:avLst/>
          </a:prstGeom>
          <a:noFill/>
          <a:ln w="12700" cap="flat" cmpd="sng" algn="ctr">
            <a:noFill/>
            <a:prstDash val="solid"/>
            <a:miter lim="800000"/>
          </a:ln>
          <a:effectLst/>
        </p:spPr>
        <p:txBody>
          <a:bodyPr rtlCol="0" anchor="ct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تُعْتَبَرُ ٱلرِّباطُ قَلْبَ ٱلْمَغْرِبِ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ٱلنّابِضَ</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بِٱلْحَياةِ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ٱلثَّقافِيَّةِ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وَٱلْفَنِّيَّةِ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حَيْثُ تَسْتَضيفُ ٱلْمَدينَةُ ٱلْكَثيرَ مِنَ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ٱلْمَعارِضِ</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وَٱلْفَعّالِيّاتِ</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ٱلْفَنِّيَّةِ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في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ٱلْعَديدِ</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مِنَ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ٱلْفَضاءاتِ</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ٱلثَّقافِيَّةِ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مِثْلَ "دارِ ٱلْفُنونِ"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وَ"ٱلْمَسْرَحِ</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ٱلْوَطَنِيِّ مُحَمَّدٍ ٱلْخامِسِ". وَيُعَدُّ مَتْحَفُ مُحَمَّدٍ ٱلسّادِسِ لِلْفَنِّ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ٱلْحَديثِ</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وَٱلْمُعاصِرِ</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وِجْهَةً لا بُدَّ مِنْ زِيارَتِها مِنْ أَجْلِ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ٱسْتِكْشافِ</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ما يَضُمُّهُ مِنْ تُحَفٍ فَنِّيَّةٍ راقِيَةٍ،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كَما تَشْتَهِرُ ٱلرِّباطُ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بِٱحْتِضانِها</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مِهْرَجانَ جِدار-فَنِّ ٱلشّارِعِ، اَلَّذي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ٱنْطَلَقَتْ</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نُسْخَتُهُ ٱلْأولى سَنَةَ 2015،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وَٱلَّذي</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جَعَلَ أَزِقَّةَ وَواجِهاتِ ٱلْمَدينَةِ تَتَزَيَّنُ بِلَوْحاتٍ فَنِّيَّةٍ بَديعَةٍ، رَسَمَها مُبْدِعونَ مَغارِبَةٌ وَعالَمِيّونَ مُعْتَمِدينَ تِقْنِيّاتٍ تَشْكيلِيَّةً حَديثَةً، زادَتْ مِنْ جَمالِيَةِ عاصِمَةِ ٱلْفُنونِ.</a:t>
            </a:r>
          </a:p>
        </p:txBody>
      </p:sp>
    </p:spTree>
    <p:extLst>
      <p:ext uri="{BB962C8B-B14F-4D97-AF65-F5344CB8AC3E}">
        <p14:creationId xmlns:p14="http://schemas.microsoft.com/office/powerpoint/2010/main" val="71954117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B880F-E949-28B9-428B-7AA5D59034F6}"/>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DCDE27ED-862B-9BC0-1743-4F6B6EF4AF8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F24479CC-1025-05A9-8C52-B1030B52A30D}"/>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كَيْفَ كانَتْ قِراءَةُ زَميلِكُمْ/زَميلَتِكُمْ؟</a:t>
            </a:r>
          </a:p>
        </p:txBody>
      </p:sp>
      <p:graphicFrame>
        <p:nvGraphicFramePr>
          <p:cNvPr id="3" name="Tableau 2">
            <a:extLst>
              <a:ext uri="{FF2B5EF4-FFF2-40B4-BE49-F238E27FC236}">
                <a16:creationId xmlns:a16="http://schemas.microsoft.com/office/drawing/2014/main" id="{942AFD52-F407-96CA-1147-5A48B524AD15}"/>
              </a:ext>
            </a:extLst>
          </p:cNvPr>
          <p:cNvGraphicFramePr>
            <a:graphicFrameLocks noGrp="1"/>
          </p:cNvGraphicFramePr>
          <p:nvPr/>
        </p:nvGraphicFramePr>
        <p:xfrm>
          <a:off x="433117" y="2190362"/>
          <a:ext cx="8277768" cy="3840480"/>
        </p:xfrm>
        <a:graphic>
          <a:graphicData uri="http://schemas.openxmlformats.org/drawingml/2006/table">
            <a:tbl>
              <a:tblPr firstRow="1" bandRow="1"/>
              <a:tblGrid>
                <a:gridCol w="1332000">
                  <a:extLst>
                    <a:ext uri="{9D8B030D-6E8A-4147-A177-3AD203B41FA5}">
                      <a16:colId xmlns:a16="http://schemas.microsoft.com/office/drawing/2014/main" val="2320669012"/>
                    </a:ext>
                  </a:extLst>
                </a:gridCol>
                <a:gridCol w="1332000">
                  <a:extLst>
                    <a:ext uri="{9D8B030D-6E8A-4147-A177-3AD203B41FA5}">
                      <a16:colId xmlns:a16="http://schemas.microsoft.com/office/drawing/2014/main" val="4213699004"/>
                    </a:ext>
                  </a:extLst>
                </a:gridCol>
                <a:gridCol w="5613768">
                  <a:extLst>
                    <a:ext uri="{9D8B030D-6E8A-4147-A177-3AD203B41FA5}">
                      <a16:colId xmlns:a16="http://schemas.microsoft.com/office/drawing/2014/main" val="372084414"/>
                    </a:ext>
                  </a:extLst>
                </a:gridCol>
              </a:tblGrid>
              <a:tr h="477851">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ctr" rtl="1"/>
                      <a:r>
                        <a:rPr lang="ar-MA" sz="3200" b="1" kern="1200" dirty="0">
                          <a:solidFill>
                            <a:srgbClr val="106585"/>
                          </a:solidFill>
                          <a:latin typeface="Microsoft Uighur" panose="02000000000000000000" pitchFamily="2" charset="-78"/>
                          <a:ea typeface="+mn-ea"/>
                          <a:cs typeface="Microsoft Uighur" panose="02000000000000000000" pitchFamily="2" charset="-78"/>
                        </a:rPr>
                        <a:t>لا</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ctr" rtl="1"/>
                      <a:r>
                        <a:rPr lang="ar-MA" sz="3200" b="1" kern="1200" dirty="0">
                          <a:solidFill>
                            <a:srgbClr val="106585"/>
                          </a:solidFill>
                          <a:latin typeface="Microsoft Uighur" panose="02000000000000000000" pitchFamily="2" charset="-78"/>
                          <a:ea typeface="+mn-ea"/>
                          <a:cs typeface="Microsoft Uighur" panose="02000000000000000000" pitchFamily="2" charset="-78"/>
                        </a:rPr>
                        <a:t>نَعَمْ</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r" rtl="1"/>
                      <a:endParaRPr lang="fr-FR" sz="3600"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5663403"/>
                  </a:ext>
                </a:extLst>
              </a:tr>
              <a:tr h="5047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kern="1200" dirty="0">
                          <a:solidFill>
                            <a:srgbClr val="106585"/>
                          </a:solidFill>
                          <a:latin typeface="Microsoft Uighur" panose="02000000000000000000" pitchFamily="2" charset="-78"/>
                          <a:ea typeface="+mn-ea"/>
                          <a:cs typeface="Microsoft Uighur" panose="02000000000000000000" pitchFamily="2" charset="-78"/>
                        </a:rPr>
                        <a:t>- هَلْ كان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ٱلصَّوْتُ</a:t>
                      </a:r>
                      <a:r>
                        <a:rPr lang="ar-MA" sz="3200" b="1" kern="1200" dirty="0">
                          <a:solidFill>
                            <a:srgbClr val="106585"/>
                          </a:solidFill>
                          <a:latin typeface="Microsoft Uighur" panose="02000000000000000000" pitchFamily="2" charset="-78"/>
                          <a:ea typeface="+mn-ea"/>
                          <a:cs typeface="Microsoft Uighur" panose="02000000000000000000" pitchFamily="2" charset="-78"/>
                        </a:rPr>
                        <a:t> مَسْموعاً وَواضِحاً؟</a:t>
                      </a: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2931050321"/>
                  </a:ext>
                </a:extLst>
              </a:tr>
              <a:tr h="5047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kern="1200" dirty="0">
                          <a:solidFill>
                            <a:srgbClr val="106585"/>
                          </a:solidFill>
                          <a:latin typeface="Microsoft Uighur" panose="02000000000000000000" pitchFamily="2" charset="-78"/>
                          <a:ea typeface="+mn-ea"/>
                          <a:cs typeface="Microsoft Uighur" panose="02000000000000000000" pitchFamily="2" charset="-78"/>
                        </a:rPr>
                        <a:t>- هل كانتِ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ٱلْقِراءَةُ</a:t>
                      </a:r>
                      <a:r>
                        <a:rPr lang="ar-MA" sz="3200" b="1" kern="1200" dirty="0">
                          <a:solidFill>
                            <a:srgbClr val="106585"/>
                          </a:solidFill>
                          <a:latin typeface="Microsoft Uighur" panose="02000000000000000000" pitchFamily="2" charset="-78"/>
                          <a:ea typeface="+mn-ea"/>
                          <a:cs typeface="Microsoft Uighur" panose="02000000000000000000" pitchFamily="2" charset="-78"/>
                        </a:rPr>
                        <a:t> مُسْتَرْسَلَةً؟</a:t>
                      </a: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596954947"/>
                  </a:ext>
                </a:extLst>
              </a:tr>
              <a:tr h="5047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r>
                        <a:rPr lang="ar-MA" sz="3200" b="1" kern="1200" dirty="0">
                          <a:solidFill>
                            <a:srgbClr val="106585"/>
                          </a:solidFill>
                          <a:latin typeface="Microsoft Uighur" panose="02000000000000000000" pitchFamily="2" charset="-78"/>
                          <a:ea typeface="+mn-ea"/>
                          <a:cs typeface="Microsoft Uighur" panose="02000000000000000000" pitchFamily="2" charset="-78"/>
                        </a:rPr>
                        <a:t>- هل تَمَّ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ٱحْتِرامُ</a:t>
                      </a:r>
                      <a:r>
                        <a:rPr lang="ar-MA" sz="3200" b="1" kern="1200" dirty="0">
                          <a:solidFill>
                            <a:srgbClr val="106585"/>
                          </a:solidFill>
                          <a:latin typeface="Microsoft Uighur" panose="02000000000000000000" pitchFamily="2" charset="-78"/>
                          <a:ea typeface="+mn-ea"/>
                          <a:cs typeface="Microsoft Uighur" panose="02000000000000000000" pitchFamily="2" charset="-78"/>
                        </a:rPr>
                        <a:t> قَواعِدِ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ٱلْوَقْفِ</a:t>
                      </a:r>
                      <a:r>
                        <a:rPr lang="ar-MA" sz="3200" b="1" kern="1200" dirty="0">
                          <a:solidFill>
                            <a:srgbClr val="106585"/>
                          </a:solidFill>
                          <a:latin typeface="Microsoft Uighur" panose="02000000000000000000" pitchFamily="2" charset="-78"/>
                          <a:ea typeface="+mn-ea"/>
                          <a:cs typeface="Microsoft Uighur" panose="02000000000000000000" pitchFamily="2" charset="-78"/>
                        </a:rPr>
                        <a:t>؟</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4155058931"/>
                  </a:ext>
                </a:extLst>
              </a:tr>
              <a:tr h="50474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kern="1200" dirty="0">
                          <a:solidFill>
                            <a:srgbClr val="106585"/>
                          </a:solidFill>
                          <a:latin typeface="Microsoft Uighur" panose="02000000000000000000" pitchFamily="2" charset="-78"/>
                          <a:ea typeface="+mn-ea"/>
                          <a:cs typeface="Microsoft Uighur" panose="02000000000000000000" pitchFamily="2" charset="-78"/>
                        </a:rPr>
                        <a:t>- هل تَمَّ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ٱحْتِرامُ</a:t>
                      </a:r>
                      <a:r>
                        <a:rPr lang="ar-MA" sz="3200" b="1" kern="1200" dirty="0">
                          <a:solidFill>
                            <a:srgbClr val="106585"/>
                          </a:solidFill>
                          <a:latin typeface="Microsoft Uighur" panose="02000000000000000000" pitchFamily="2" charset="-78"/>
                          <a:ea typeface="+mn-ea"/>
                          <a:cs typeface="Microsoft Uighur" panose="02000000000000000000" pitchFamily="2" charset="-78"/>
                        </a:rPr>
                        <a:t> قَواعِدِ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ٱلْوَصْلِ</a:t>
                      </a:r>
                      <a:r>
                        <a:rPr lang="ar-MA" sz="3200" b="1" kern="1200" dirty="0">
                          <a:solidFill>
                            <a:srgbClr val="106585"/>
                          </a:solidFill>
                          <a:latin typeface="Microsoft Uighur" panose="02000000000000000000" pitchFamily="2" charset="-78"/>
                          <a:ea typeface="+mn-ea"/>
                          <a:cs typeface="Microsoft Uighur" panose="02000000000000000000" pitchFamily="2" charset="-78"/>
                        </a:rPr>
                        <a:t>؟</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3244070255"/>
                  </a:ext>
                </a:extLst>
              </a:tr>
              <a:tr h="50474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r>
                        <a:rPr lang="ar-MA" sz="3200" b="1" kern="1200" dirty="0">
                          <a:solidFill>
                            <a:srgbClr val="106585"/>
                          </a:solidFill>
                          <a:latin typeface="Microsoft Uighur" panose="02000000000000000000" pitchFamily="2" charset="-78"/>
                          <a:ea typeface="+mn-ea"/>
                          <a:cs typeface="Microsoft Uighur" panose="02000000000000000000" pitchFamily="2" charset="-78"/>
                        </a:rPr>
                        <a:t>- هل تَمَّ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ٱلنُّطْقُ</a:t>
                      </a:r>
                      <a:r>
                        <a:rPr lang="ar-MA" sz="3200" b="1" kern="1200" dirty="0">
                          <a:solidFill>
                            <a:srgbClr val="106585"/>
                          </a:solidFill>
                          <a:latin typeface="Microsoft Uighur" panose="02000000000000000000" pitchFamily="2" charset="-78"/>
                          <a:ea typeface="+mn-ea"/>
                          <a:cs typeface="Microsoft Uighur" panose="02000000000000000000" pitchFamily="2" charset="-78"/>
                        </a:rPr>
                        <a:t>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ٱلسَّليمُ</a:t>
                      </a:r>
                      <a:r>
                        <a:rPr lang="ar-MA" sz="3200" b="1" kern="1200" dirty="0">
                          <a:solidFill>
                            <a:srgbClr val="106585"/>
                          </a:solidFill>
                          <a:latin typeface="Microsoft Uighur" panose="02000000000000000000" pitchFamily="2" charset="-78"/>
                          <a:ea typeface="+mn-ea"/>
                          <a:cs typeface="Microsoft Uighur" panose="02000000000000000000" pitchFamily="2" charset="-78"/>
                        </a:rPr>
                        <a:t> لِلْأَصْواتِ؟</a:t>
                      </a: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2912440388"/>
                  </a:ext>
                </a:extLst>
              </a:tr>
            </a:tbl>
          </a:graphicData>
        </a:graphic>
      </p:graphicFrame>
      <p:sp>
        <p:nvSpPr>
          <p:cNvPr id="2" name="Rectangle 1">
            <a:extLst>
              <a:ext uri="{FF2B5EF4-FFF2-40B4-BE49-F238E27FC236}">
                <a16:creationId xmlns:a16="http://schemas.microsoft.com/office/drawing/2014/main" id="{1772DE56-A2B1-E76C-B68A-F64E1EF3CF9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85342520-B1D7-E260-5599-76475A28164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5746FA4A-D431-5770-789B-CB4B8114AD93}"/>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A2530264-0767-9247-1390-19B4FC70C712}"/>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38F82FBC-6BD9-F404-C55E-9585FD5FE300}"/>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676FD224-E916-D8E0-FC51-BEDD19B6F12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6EC161C2-96FC-7EC8-8C45-5BA770A8BF6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BBD17056-3A17-9591-F76D-67CFA2847BD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Tree>
    <p:extLst>
      <p:ext uri="{BB962C8B-B14F-4D97-AF65-F5344CB8AC3E}">
        <p14:creationId xmlns:p14="http://schemas.microsoft.com/office/powerpoint/2010/main" val="406229330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170942"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صرف و تحويل</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415306" y="341285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SzPct val="50000"/>
            </a:pPr>
            <a:r>
              <a:rPr lang="ar-MA" sz="2800" b="1" dirty="0">
                <a:cs typeface="Microsoft Uighur" panose="02000000000000000000" pitchFamily="2" charset="-78"/>
              </a:rPr>
              <a:t>الضمائر المتصلة</a:t>
            </a:r>
            <a:endParaRPr lang="tzm-Arab-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5613548" y="2234652"/>
            <a:ext cx="1628972"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صرف و تحويل</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4"/>
          <a:srcRect/>
          <a:stretch/>
        </p:blipFill>
        <p:spPr>
          <a:xfrm>
            <a:off x="7242520" y="2588457"/>
            <a:ext cx="730771" cy="735759"/>
          </a:xfrm>
          <a:prstGeom prst="rect">
            <a:avLst/>
          </a:prstGeom>
        </p:spPr>
      </p:pic>
      <p:pic>
        <p:nvPicPr>
          <p:cNvPr id="3" name="Image 2" descr="Une image contenant horloge, cercle, symbole, Police&#10;&#10;Le contenu généré par l’IA peut être incorrect.">
            <a:extLst>
              <a:ext uri="{FF2B5EF4-FFF2-40B4-BE49-F238E27FC236}">
                <a16:creationId xmlns:a16="http://schemas.microsoft.com/office/drawing/2014/main" id="{0B3ADBDF-7BCC-B677-A3B1-B4DAB7FF38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962" y="2314923"/>
            <a:ext cx="475494" cy="547068"/>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6518D-7342-8578-BCB4-DDCE12E2E69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BA568EC-A939-F201-3E8D-7DD45D3548D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تمييز و كتابة الضمائر المتصلة</a:t>
            </a:r>
          </a:p>
        </p:txBody>
      </p:sp>
      <p:pic>
        <p:nvPicPr>
          <p:cNvPr id="6" name="Espace réservé pour une image  5">
            <a:extLst>
              <a:ext uri="{FF2B5EF4-FFF2-40B4-BE49-F238E27FC236}">
                <a16:creationId xmlns:a16="http://schemas.microsoft.com/office/drawing/2014/main" id="{C7338156-CA53-A530-760C-C402792944D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3BC9271D-8C1A-BA72-FFE6-56734E0470EB}"/>
              </a:ext>
            </a:extLst>
          </p:cNvPr>
          <p:cNvSpPr txBox="1"/>
          <p:nvPr/>
        </p:nvSpPr>
        <p:spPr>
          <a:xfrm>
            <a:off x="1891786" y="3094915"/>
            <a:ext cx="5360428"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اَلضَّمائِرُ </a:t>
            </a:r>
            <a:r>
              <a:rPr kumimoji="0" lang="ar-MA" sz="6000" b="1" i="0" u="none" strike="noStrike" kern="120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ٱلْمُتَّصِلَةُ</a:t>
            </a:r>
            <a:endPar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31BB06C1-C934-F42E-5797-46D333072DA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BD05D19-8EFB-AE29-9D48-EA31A40518C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1797FE58-03EC-FAE7-6CF1-8840047B9FBE}"/>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28D8C053-3FD1-0DBF-1BCE-CC166DBCB65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D99FF1F1-E1AD-980A-2221-4FC967B0BF1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1925F28B-3FE8-ABCF-20D0-0890BBE30A4F}"/>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F42007C8-30E6-5637-A457-75B53B7D583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DA91B05C-A13E-D553-97FA-E3C66FDF8CB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Tree>
    <p:extLst>
      <p:ext uri="{BB962C8B-B14F-4D97-AF65-F5344CB8AC3E}">
        <p14:creationId xmlns:p14="http://schemas.microsoft.com/office/powerpoint/2010/main" val="315080662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BA322-A2FA-1B6D-B3D3-09FFF0D7115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CDF5316-88D9-A662-63C8-3DA669B67989}"/>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بالضمائر المتصلة التي تعرفنا عليها </a:t>
            </a:r>
          </a:p>
        </p:txBody>
      </p:sp>
      <p:sp>
        <p:nvSpPr>
          <p:cNvPr id="2" name="Rectangle : coins arrondis 1">
            <a:extLst>
              <a:ext uri="{FF2B5EF4-FFF2-40B4-BE49-F238E27FC236}">
                <a16:creationId xmlns:a16="http://schemas.microsoft.com/office/drawing/2014/main" id="{088152FA-51B8-134D-B261-69F88C165A3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D2C0CF88-3EE7-2A16-1F20-5B36554ABA9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C7821863-310E-F1BC-C665-DFB4159882E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20EEED3F-EF78-C253-92AB-F748074D8F3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35E7267F-5E6A-6597-697B-13A30944D1C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BDC8A650-3E8F-1453-2EEC-3EB3C0440C4E}"/>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88243E44-9BBB-9F2E-062B-73D242CF7D6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25F1CADB-DF79-16CD-905D-E97C7621D193}"/>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ADF6109-B73F-147D-EF17-E483D0F01AA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7DA69CD3-8DC7-3EBE-16A0-089C93460A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3" name="ZoneTexte 2">
            <a:extLst>
              <a:ext uri="{FF2B5EF4-FFF2-40B4-BE49-F238E27FC236}">
                <a16:creationId xmlns:a16="http://schemas.microsoft.com/office/drawing/2014/main" id="{3F3040BA-DA58-D3F2-D0CD-35E1774EF3DA}"/>
              </a:ext>
            </a:extLst>
          </p:cNvPr>
          <p:cNvSpPr txBox="1"/>
          <p:nvPr/>
        </p:nvSpPr>
        <p:spPr>
          <a:xfrm>
            <a:off x="1891786" y="3094915"/>
            <a:ext cx="5360428"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اَلضَّمائِرُ </a:t>
            </a:r>
            <a:r>
              <a:rPr kumimoji="0" lang="ar-MA" sz="6000" b="1" i="0" u="none" strike="noStrike" kern="120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ٱلْمُتَّصِلَةُ</a:t>
            </a:r>
            <a:endPar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95699381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BE9C1-390C-3450-387A-44AF03DEBF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BEDF34-EC94-49F6-498E-F1706CAB0225}"/>
              </a:ext>
            </a:extLst>
          </p:cNvPr>
          <p:cNvSpPr>
            <a:spLocks noGrp="1"/>
          </p:cNvSpPr>
          <p:nvPr>
            <p:ph type="title"/>
          </p:nvPr>
        </p:nvSpPr>
        <p:spPr/>
        <p:txBody>
          <a:bodyPr>
            <a:no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بالضمائر المتصلة الخاصة بالفعل؟</a:t>
            </a:r>
            <a:endParaRPr lang="fr-FR" sz="2400" dirty="0"/>
          </a:p>
        </p:txBody>
      </p:sp>
      <p:sp>
        <p:nvSpPr>
          <p:cNvPr id="7" name="Rectangle : coins arrondis 17">
            <a:extLst>
              <a:ext uri="{FF2B5EF4-FFF2-40B4-BE49-F238E27FC236}">
                <a16:creationId xmlns:a16="http://schemas.microsoft.com/office/drawing/2014/main" id="{D03E06F2-423A-6B19-FAC5-DF4FED20556F}"/>
              </a:ext>
            </a:extLst>
          </p:cNvPr>
          <p:cNvSpPr/>
          <p:nvPr/>
        </p:nvSpPr>
        <p:spPr>
          <a:xfrm>
            <a:off x="3888046" y="4204010"/>
            <a:ext cx="2164526" cy="680224"/>
          </a:xfrm>
          <a:prstGeom prst="roundRect">
            <a:avLst>
              <a:gd name="adj" fmla="val 50000"/>
            </a:avLst>
          </a:prstGeom>
          <a:solidFill>
            <a:schemeClr val="accent6">
              <a:lumMod val="40000"/>
              <a:lumOff val="60000"/>
            </a:schemeClr>
          </a:solidFill>
          <a:ln w="28575"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اَلْفِعْلُ</a:t>
            </a:r>
            <a:endParaRPr kumimoji="0" lang="fr-MA" sz="6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 coins arrondis 17">
            <a:extLst>
              <a:ext uri="{FF2B5EF4-FFF2-40B4-BE49-F238E27FC236}">
                <a16:creationId xmlns:a16="http://schemas.microsoft.com/office/drawing/2014/main" id="{29A2A296-FD7F-CEDA-0E94-3CAC7FF47151}"/>
              </a:ext>
            </a:extLst>
          </p:cNvPr>
          <p:cNvSpPr/>
          <p:nvPr/>
        </p:nvSpPr>
        <p:spPr>
          <a:xfrm>
            <a:off x="2825290" y="3005254"/>
            <a:ext cx="4414893" cy="1087244"/>
          </a:xfrm>
          <a:prstGeom prst="roundRect">
            <a:avLst>
              <a:gd name="adj" fmla="val 50000"/>
            </a:avLst>
          </a:prstGeom>
          <a:solidFill>
            <a:schemeClr val="accent3">
              <a:lumMod val="20000"/>
              <a:lumOff val="80000"/>
            </a:schemeClr>
          </a:solidFill>
          <a:ln w="28575"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اَلضَّمائِرُ </a:t>
            </a:r>
            <a:r>
              <a:rPr kumimoji="0" lang="ar-MA" sz="6600" b="1" i="0" u="none" strike="noStrike" kern="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ٱلْمُتَّصِلَةُ</a:t>
            </a:r>
            <a:endParaRPr kumimoji="0" lang="fr-MA" sz="6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2051BC25-F181-6197-0879-940697B51ED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764C83F-83AD-80DB-3B9E-2664069ABB4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77D1CD51-5CF1-6376-79DF-93C115EFD52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0" name="Rectangle 9">
            <a:extLst>
              <a:ext uri="{FF2B5EF4-FFF2-40B4-BE49-F238E27FC236}">
                <a16:creationId xmlns:a16="http://schemas.microsoft.com/office/drawing/2014/main" id="{C0A380F5-4A00-63D9-E004-C33F352E47D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F08767CF-D428-C8FD-7342-8AC3C9441DA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475E1D59-56B9-23A3-374E-00231781A68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3" name="Image 12">
            <a:extLst>
              <a:ext uri="{FF2B5EF4-FFF2-40B4-BE49-F238E27FC236}">
                <a16:creationId xmlns:a16="http://schemas.microsoft.com/office/drawing/2014/main" id="{DC1EE204-9A6C-944E-45CE-5DB120E9D713}"/>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4" name="Image 13">
            <a:extLst>
              <a:ext uri="{FF2B5EF4-FFF2-40B4-BE49-F238E27FC236}">
                <a16:creationId xmlns:a16="http://schemas.microsoft.com/office/drawing/2014/main" id="{0FA4F8C4-3EAE-D540-D508-EE418F3DFC7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5" name="Rectangle 14">
            <a:extLst>
              <a:ext uri="{FF2B5EF4-FFF2-40B4-BE49-F238E27FC236}">
                <a16:creationId xmlns:a16="http://schemas.microsoft.com/office/drawing/2014/main" id="{A8DFC5EE-293D-C006-3ED2-158907406A1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8" name="Espace réservé pour une image  27" descr="Une image contenant habits, illustration, clipart, Dessin animé&#10;&#10;Le contenu généré par l’IA peut être incorrect.">
            <a:extLst>
              <a:ext uri="{FF2B5EF4-FFF2-40B4-BE49-F238E27FC236}">
                <a16:creationId xmlns:a16="http://schemas.microsoft.com/office/drawing/2014/main" id="{1E841ED7-90B9-5E82-C8EE-E36A60E78AE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933924499"/>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19165-5AA1-162C-2DC8-70C6477866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8CD224-CD05-6A89-75E8-5A269A074D2B}"/>
              </a:ext>
            </a:extLst>
          </p:cNvPr>
          <p:cNvSpPr>
            <a:spLocks noGrp="1"/>
          </p:cNvSpPr>
          <p:nvPr>
            <p:ph type="title"/>
          </p:nvPr>
        </p:nvSpPr>
        <p:spPr/>
        <p:txBody>
          <a:bodyPr>
            <a:no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أحسنتم من يقرأ؟</a:t>
            </a:r>
            <a:endParaRPr lang="fr-FR" sz="2400" dirty="0"/>
          </a:p>
        </p:txBody>
      </p:sp>
      <p:graphicFrame>
        <p:nvGraphicFramePr>
          <p:cNvPr id="7" name="Diagramme 6">
            <a:extLst>
              <a:ext uri="{FF2B5EF4-FFF2-40B4-BE49-F238E27FC236}">
                <a16:creationId xmlns:a16="http://schemas.microsoft.com/office/drawing/2014/main" id="{E2C329B3-87A0-A314-A76D-F94D8D20A157}"/>
              </a:ext>
            </a:extLst>
          </p:cNvPr>
          <p:cNvGraphicFramePr/>
          <p:nvPr/>
        </p:nvGraphicFramePr>
        <p:xfrm>
          <a:off x="1509987" y="2040453"/>
          <a:ext cx="6589486" cy="44728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Image 9">
            <a:extLst>
              <a:ext uri="{FF2B5EF4-FFF2-40B4-BE49-F238E27FC236}">
                <a16:creationId xmlns:a16="http://schemas.microsoft.com/office/drawing/2014/main" id="{61366760-E4D1-583B-EDC7-B9424756CB92}"/>
              </a:ext>
            </a:extLst>
          </p:cNvPr>
          <p:cNvPicPr>
            <a:picLocks noChangeAspect="1"/>
          </p:cNvPicPr>
          <p:nvPr/>
        </p:nvPicPr>
        <p:blipFill>
          <a:blip r:embed="rId7"/>
          <a:stretch>
            <a:fillRect/>
          </a:stretch>
        </p:blipFill>
        <p:spPr>
          <a:xfrm>
            <a:off x="3462802" y="1496372"/>
            <a:ext cx="2437232" cy="631709"/>
          </a:xfrm>
          <a:prstGeom prst="rect">
            <a:avLst/>
          </a:prstGeom>
        </p:spPr>
      </p:pic>
      <p:pic>
        <p:nvPicPr>
          <p:cNvPr id="11" name="Image 10">
            <a:extLst>
              <a:ext uri="{FF2B5EF4-FFF2-40B4-BE49-F238E27FC236}">
                <a16:creationId xmlns:a16="http://schemas.microsoft.com/office/drawing/2014/main" id="{7EA2C252-8613-DA8D-AAA9-C4C303A0867A}"/>
              </a:ext>
            </a:extLst>
          </p:cNvPr>
          <p:cNvPicPr>
            <a:picLocks noChangeAspect="1"/>
          </p:cNvPicPr>
          <p:nvPr/>
        </p:nvPicPr>
        <p:blipFill>
          <a:blip r:embed="rId8"/>
          <a:stretch>
            <a:fillRect/>
          </a:stretch>
        </p:blipFill>
        <p:spPr>
          <a:xfrm>
            <a:off x="7174332" y="3594619"/>
            <a:ext cx="1676317" cy="682243"/>
          </a:xfrm>
          <a:prstGeom prst="rect">
            <a:avLst/>
          </a:prstGeom>
        </p:spPr>
      </p:pic>
      <p:pic>
        <p:nvPicPr>
          <p:cNvPr id="12" name="Image 11">
            <a:extLst>
              <a:ext uri="{FF2B5EF4-FFF2-40B4-BE49-F238E27FC236}">
                <a16:creationId xmlns:a16="http://schemas.microsoft.com/office/drawing/2014/main" id="{C052DA08-693B-77EF-31C3-6B33F95BA143}"/>
              </a:ext>
            </a:extLst>
          </p:cNvPr>
          <p:cNvPicPr>
            <a:picLocks noChangeAspect="1"/>
          </p:cNvPicPr>
          <p:nvPr/>
        </p:nvPicPr>
        <p:blipFill>
          <a:blip r:embed="rId9"/>
          <a:stretch>
            <a:fillRect/>
          </a:stretch>
        </p:blipFill>
        <p:spPr>
          <a:xfrm>
            <a:off x="6552444" y="5692481"/>
            <a:ext cx="1839857" cy="595000"/>
          </a:xfrm>
          <a:prstGeom prst="rect">
            <a:avLst/>
          </a:prstGeom>
        </p:spPr>
      </p:pic>
      <p:pic>
        <p:nvPicPr>
          <p:cNvPr id="14" name="Image 13">
            <a:extLst>
              <a:ext uri="{FF2B5EF4-FFF2-40B4-BE49-F238E27FC236}">
                <a16:creationId xmlns:a16="http://schemas.microsoft.com/office/drawing/2014/main" id="{4F1C0528-7C53-1524-A75B-FD19DEEFC4B9}"/>
              </a:ext>
            </a:extLst>
          </p:cNvPr>
          <p:cNvPicPr>
            <a:picLocks noChangeAspect="1"/>
          </p:cNvPicPr>
          <p:nvPr/>
        </p:nvPicPr>
        <p:blipFill>
          <a:blip r:embed="rId10"/>
          <a:stretch>
            <a:fillRect/>
          </a:stretch>
        </p:blipFill>
        <p:spPr>
          <a:xfrm>
            <a:off x="1234763" y="5692481"/>
            <a:ext cx="1864302" cy="602905"/>
          </a:xfrm>
          <a:prstGeom prst="rect">
            <a:avLst/>
          </a:prstGeom>
        </p:spPr>
      </p:pic>
      <p:pic>
        <p:nvPicPr>
          <p:cNvPr id="15" name="Image 14">
            <a:extLst>
              <a:ext uri="{FF2B5EF4-FFF2-40B4-BE49-F238E27FC236}">
                <a16:creationId xmlns:a16="http://schemas.microsoft.com/office/drawing/2014/main" id="{462DEFE9-AA4F-7ACD-D92C-253376804D06}"/>
              </a:ext>
            </a:extLst>
          </p:cNvPr>
          <p:cNvPicPr>
            <a:picLocks noChangeAspect="1"/>
          </p:cNvPicPr>
          <p:nvPr/>
        </p:nvPicPr>
        <p:blipFill>
          <a:blip r:embed="rId11"/>
          <a:stretch>
            <a:fillRect/>
          </a:stretch>
        </p:blipFill>
        <p:spPr>
          <a:xfrm>
            <a:off x="530678" y="3549684"/>
            <a:ext cx="1958618" cy="690060"/>
          </a:xfrm>
          <a:prstGeom prst="rect">
            <a:avLst/>
          </a:prstGeom>
        </p:spPr>
      </p:pic>
      <p:sp>
        <p:nvSpPr>
          <p:cNvPr id="4" name="Rectangle : coins arrondis 3">
            <a:extLst>
              <a:ext uri="{FF2B5EF4-FFF2-40B4-BE49-F238E27FC236}">
                <a16:creationId xmlns:a16="http://schemas.microsoft.com/office/drawing/2014/main" id="{27C9DE3F-2AB5-39D3-B905-61ED6C07F38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20B8CBB6-133C-53ED-5E86-A2A2C84539F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407843E8-8A2F-37F9-66D5-AC6B4773DE7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99D31965-CA84-CAA8-6C2F-73B7E0069EA5}"/>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9B97B94A-C79B-42B5-965C-6BBC95CB6745}"/>
              </a:ext>
            </a:extLst>
          </p:cNvPr>
          <p:cNvPicPr preferRelativeResize="0"/>
          <p:nvPr/>
        </p:nvPicPr>
        <p:blipFill rotWithShape="1">
          <a:blip r:embed="rId12">
            <a:alphaModFix amt="20000"/>
          </a:blip>
          <a:srcRect/>
          <a:stretch/>
        </p:blipFill>
        <p:spPr>
          <a:xfrm>
            <a:off x="2153545" y="146613"/>
            <a:ext cx="278069" cy="278069"/>
          </a:xfrm>
          <a:prstGeom prst="rect">
            <a:avLst/>
          </a:prstGeom>
          <a:noFill/>
          <a:ln>
            <a:noFill/>
          </a:ln>
        </p:spPr>
      </p:pic>
      <p:pic>
        <p:nvPicPr>
          <p:cNvPr id="16" name="Image 15">
            <a:extLst>
              <a:ext uri="{FF2B5EF4-FFF2-40B4-BE49-F238E27FC236}">
                <a16:creationId xmlns:a16="http://schemas.microsoft.com/office/drawing/2014/main" id="{3E6F15F7-45ED-0BDD-DF5A-BE2AB77301B0}"/>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B5D502F7-B544-89AC-7307-160D9EFAA8C4}"/>
              </a:ext>
            </a:extLst>
          </p:cNvPr>
          <p:cNvPicPr>
            <a:picLocks noChangeAspect="1"/>
          </p:cNvPicPr>
          <p:nvPr/>
        </p:nvPicPr>
        <p:blipFill>
          <a:blip r:embed="rId1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7" name="Image 26">
            <a:extLst>
              <a:ext uri="{FF2B5EF4-FFF2-40B4-BE49-F238E27FC236}">
                <a16:creationId xmlns:a16="http://schemas.microsoft.com/office/drawing/2014/main" id="{32733E79-6C37-13D4-2535-6068C09F3372}"/>
              </a:ext>
            </a:extLst>
          </p:cNvPr>
          <p:cNvPicPr>
            <a:picLocks noChangeAspect="1"/>
          </p:cNvPicPr>
          <p:nvPr/>
        </p:nvPicPr>
        <p:blipFill>
          <a:blip r:embed="rId1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8" name="Rectangle 27">
            <a:extLst>
              <a:ext uri="{FF2B5EF4-FFF2-40B4-BE49-F238E27FC236}">
                <a16:creationId xmlns:a16="http://schemas.microsoft.com/office/drawing/2014/main" id="{8CD15339-6C65-11EA-DB25-D2D9DA23DFE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3" name="Espace réservé pour une image  32" descr="Une image contenant habits, illustration, clipart, Dessin animé&#10;&#10;Le contenu généré par l’IA peut être incorrect.">
            <a:extLst>
              <a:ext uri="{FF2B5EF4-FFF2-40B4-BE49-F238E27FC236}">
                <a16:creationId xmlns:a16="http://schemas.microsoft.com/office/drawing/2014/main" id="{C1891826-C8A5-C155-F49A-A22D402C0007}"/>
              </a:ext>
            </a:extLst>
          </p:cNvPr>
          <p:cNvPicPr>
            <a:picLocks noGrp="1" noChangeAspect="1"/>
          </p:cNvPicPr>
          <p:nvPr>
            <p:ph type="pic" sz="quarter" idx="13"/>
          </p:nvPr>
        </p:nvPicPr>
        <p:blipFill>
          <a:blip r:embed="rId1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41702447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outVertical)">
                                      <p:cBhvr>
                                        <p:cTn id="11" dur="500"/>
                                        <p:tgtEl>
                                          <p:spTgt spid="11"/>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500"/>
                                        <p:tgtEl>
                                          <p:spTgt spid="14"/>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outVertical)">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DD445-9566-6E6C-4A60-381D9C8494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F6A5E0-98E3-D6C0-920D-C59F09508C5A}"/>
              </a:ext>
            </a:extLst>
          </p:cNvPr>
          <p:cNvSpPr>
            <a:spLocks noGrp="1"/>
          </p:cNvSpPr>
          <p:nvPr>
            <p:ph type="title"/>
          </p:nvPr>
        </p:nvSpPr>
        <p:spPr/>
        <p:txBody>
          <a:bodyPr>
            <a:no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بالضمائر المتصلة المشتركة بين الاسم والفعل؟</a:t>
            </a:r>
            <a:endParaRPr lang="fr-FR" sz="2400" dirty="0"/>
          </a:p>
        </p:txBody>
      </p:sp>
      <p:sp>
        <p:nvSpPr>
          <p:cNvPr id="4" name="Rectangle : coins arrondis 17">
            <a:extLst>
              <a:ext uri="{FF2B5EF4-FFF2-40B4-BE49-F238E27FC236}">
                <a16:creationId xmlns:a16="http://schemas.microsoft.com/office/drawing/2014/main" id="{95F9A2AA-4020-2B8C-AAA8-AC296AC12513}"/>
              </a:ext>
            </a:extLst>
          </p:cNvPr>
          <p:cNvSpPr/>
          <p:nvPr/>
        </p:nvSpPr>
        <p:spPr>
          <a:xfrm>
            <a:off x="2764747" y="4237464"/>
            <a:ext cx="2164526" cy="680224"/>
          </a:xfrm>
          <a:prstGeom prst="roundRect">
            <a:avLst>
              <a:gd name="adj" fmla="val 50000"/>
            </a:avLst>
          </a:prstGeom>
          <a:solidFill>
            <a:schemeClr val="accent2">
              <a:lumMod val="20000"/>
              <a:lumOff val="80000"/>
            </a:schemeClr>
          </a:solidFill>
          <a:ln w="28575"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اَلْاِسْمُ</a:t>
            </a:r>
            <a:endParaRPr kumimoji="0" lang="fr-MA" sz="6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 coins arrondis 17">
            <a:extLst>
              <a:ext uri="{FF2B5EF4-FFF2-40B4-BE49-F238E27FC236}">
                <a16:creationId xmlns:a16="http://schemas.microsoft.com/office/drawing/2014/main" id="{39A7646D-5587-58F9-9FB1-DA79AC5E3A16}"/>
              </a:ext>
            </a:extLst>
          </p:cNvPr>
          <p:cNvSpPr/>
          <p:nvPr/>
        </p:nvSpPr>
        <p:spPr>
          <a:xfrm>
            <a:off x="5002129" y="4237464"/>
            <a:ext cx="2164526" cy="680224"/>
          </a:xfrm>
          <a:prstGeom prst="roundRect">
            <a:avLst>
              <a:gd name="adj" fmla="val 50000"/>
            </a:avLst>
          </a:prstGeom>
          <a:solidFill>
            <a:schemeClr val="accent6">
              <a:lumMod val="40000"/>
              <a:lumOff val="60000"/>
            </a:schemeClr>
          </a:solidFill>
          <a:ln w="28575"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اَلْفِعْلُ</a:t>
            </a:r>
            <a:endParaRPr kumimoji="0" lang="fr-MA" sz="6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 coins arrondis 17">
            <a:extLst>
              <a:ext uri="{FF2B5EF4-FFF2-40B4-BE49-F238E27FC236}">
                <a16:creationId xmlns:a16="http://schemas.microsoft.com/office/drawing/2014/main" id="{8CF2966C-A08B-7788-FE3A-06B2EB467BB6}"/>
              </a:ext>
            </a:extLst>
          </p:cNvPr>
          <p:cNvSpPr/>
          <p:nvPr/>
        </p:nvSpPr>
        <p:spPr>
          <a:xfrm>
            <a:off x="2825290" y="3063954"/>
            <a:ext cx="4414893" cy="1087244"/>
          </a:xfrm>
          <a:prstGeom prst="roundRect">
            <a:avLst>
              <a:gd name="adj" fmla="val 50000"/>
            </a:avLst>
          </a:prstGeom>
          <a:solidFill>
            <a:schemeClr val="accent3">
              <a:lumMod val="20000"/>
              <a:lumOff val="80000"/>
            </a:schemeClr>
          </a:solidFill>
          <a:ln w="28575"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اَلضَّمائِرُ </a:t>
            </a:r>
            <a:r>
              <a:rPr kumimoji="0" lang="ar-MA" sz="6600" b="1" i="0" u="none" strike="noStrike" kern="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ٱلْمُتَّصِلَةُ</a:t>
            </a:r>
            <a:endParaRPr kumimoji="0" lang="fr-MA" sz="6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50803365-5837-C358-5990-694C4A2FEB8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6CA6DD42-0703-2BD9-11D2-60DCFC230A6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E0426527-3FF0-560E-7872-9658CF457CE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DE8E04E1-5D6F-66F3-9F3F-FBBB0E6AC07D}"/>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762433D4-3DAA-817C-0865-D58EA53E5E1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3A9BE0B8-CDFB-4340-335B-F542C9182BE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F064835C-0A02-3839-126D-EC3ADA5B5BED}"/>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E4C0435E-BD60-BF94-D306-A43570CC0E6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05364C89-BA27-F38B-B59A-5D8251A82F1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9" name="Espace réservé pour une image  28" descr="Une image contenant habits, illustration, clipart, Dessin animé&#10;&#10;Le contenu généré par l’IA peut être incorrect.">
            <a:extLst>
              <a:ext uri="{FF2B5EF4-FFF2-40B4-BE49-F238E27FC236}">
                <a16:creationId xmlns:a16="http://schemas.microsoft.com/office/drawing/2014/main" id="{EC9534F8-7EAD-B0E9-228C-3AFEA836AFB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692010437"/>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927F0-B412-6BE7-1DE1-B464B833EA4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8E832F-8FDD-B07D-B8CC-32E5F719F9E5}"/>
              </a:ext>
            </a:extLst>
          </p:cNvPr>
          <p:cNvSpPr>
            <a:spLocks noGrp="1"/>
          </p:cNvSpPr>
          <p:nvPr>
            <p:ph type="title"/>
          </p:nvPr>
        </p:nvSpPr>
        <p:spPr/>
        <p:txBody>
          <a:bodyPr>
            <a:no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أحسنتم من يقرأ؟</a:t>
            </a:r>
            <a:endParaRPr lang="fr-FR" sz="2400" dirty="0"/>
          </a:p>
        </p:txBody>
      </p:sp>
      <p:graphicFrame>
        <p:nvGraphicFramePr>
          <p:cNvPr id="4" name="Diagramme 3">
            <a:extLst>
              <a:ext uri="{FF2B5EF4-FFF2-40B4-BE49-F238E27FC236}">
                <a16:creationId xmlns:a16="http://schemas.microsoft.com/office/drawing/2014/main" id="{DD1FA3A8-7A57-6220-A7B8-F365D5BF8F61}"/>
              </a:ext>
            </a:extLst>
          </p:cNvPr>
          <p:cNvGraphicFramePr/>
          <p:nvPr/>
        </p:nvGraphicFramePr>
        <p:xfrm>
          <a:off x="1203432" y="2108734"/>
          <a:ext cx="6589486" cy="44728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Image 6">
            <a:extLst>
              <a:ext uri="{FF2B5EF4-FFF2-40B4-BE49-F238E27FC236}">
                <a16:creationId xmlns:a16="http://schemas.microsoft.com/office/drawing/2014/main" id="{31A30785-EC8C-8BE9-E0DA-072FAACB6538}"/>
              </a:ext>
            </a:extLst>
          </p:cNvPr>
          <p:cNvPicPr>
            <a:picLocks noChangeAspect="1"/>
          </p:cNvPicPr>
          <p:nvPr/>
        </p:nvPicPr>
        <p:blipFill>
          <a:blip r:embed="rId7"/>
          <a:stretch>
            <a:fillRect/>
          </a:stretch>
        </p:blipFill>
        <p:spPr>
          <a:xfrm>
            <a:off x="3240664" y="1543171"/>
            <a:ext cx="2515021" cy="656700"/>
          </a:xfrm>
          <a:prstGeom prst="rect">
            <a:avLst/>
          </a:prstGeom>
        </p:spPr>
      </p:pic>
      <p:pic>
        <p:nvPicPr>
          <p:cNvPr id="8" name="Image 7">
            <a:extLst>
              <a:ext uri="{FF2B5EF4-FFF2-40B4-BE49-F238E27FC236}">
                <a16:creationId xmlns:a16="http://schemas.microsoft.com/office/drawing/2014/main" id="{96E19D64-A991-8907-FFE1-447D9D531FA3}"/>
              </a:ext>
            </a:extLst>
          </p:cNvPr>
          <p:cNvPicPr>
            <a:picLocks noChangeAspect="1"/>
          </p:cNvPicPr>
          <p:nvPr/>
        </p:nvPicPr>
        <p:blipFill>
          <a:blip r:embed="rId8"/>
          <a:stretch>
            <a:fillRect/>
          </a:stretch>
        </p:blipFill>
        <p:spPr>
          <a:xfrm>
            <a:off x="6870316" y="3663570"/>
            <a:ext cx="1845203" cy="656700"/>
          </a:xfrm>
          <a:prstGeom prst="rect">
            <a:avLst/>
          </a:prstGeom>
        </p:spPr>
      </p:pic>
      <p:pic>
        <p:nvPicPr>
          <p:cNvPr id="9" name="Image 8">
            <a:extLst>
              <a:ext uri="{FF2B5EF4-FFF2-40B4-BE49-F238E27FC236}">
                <a16:creationId xmlns:a16="http://schemas.microsoft.com/office/drawing/2014/main" id="{3B4105ED-7F32-3005-CA3A-343785C0EFEB}"/>
              </a:ext>
            </a:extLst>
          </p:cNvPr>
          <p:cNvPicPr>
            <a:picLocks noChangeAspect="1"/>
          </p:cNvPicPr>
          <p:nvPr/>
        </p:nvPicPr>
        <p:blipFill>
          <a:blip r:embed="rId9"/>
          <a:stretch>
            <a:fillRect/>
          </a:stretch>
        </p:blipFill>
        <p:spPr>
          <a:xfrm>
            <a:off x="6262783" y="5680881"/>
            <a:ext cx="2067907" cy="656700"/>
          </a:xfrm>
          <a:prstGeom prst="rect">
            <a:avLst/>
          </a:prstGeom>
        </p:spPr>
      </p:pic>
      <p:pic>
        <p:nvPicPr>
          <p:cNvPr id="10" name="Image 9">
            <a:extLst>
              <a:ext uri="{FF2B5EF4-FFF2-40B4-BE49-F238E27FC236}">
                <a16:creationId xmlns:a16="http://schemas.microsoft.com/office/drawing/2014/main" id="{02815695-2CA9-F064-FE0F-D5D3C48F5FEA}"/>
              </a:ext>
            </a:extLst>
          </p:cNvPr>
          <p:cNvPicPr>
            <a:picLocks noChangeAspect="1"/>
          </p:cNvPicPr>
          <p:nvPr/>
        </p:nvPicPr>
        <p:blipFill>
          <a:blip r:embed="rId10"/>
          <a:stretch>
            <a:fillRect/>
          </a:stretch>
        </p:blipFill>
        <p:spPr>
          <a:xfrm>
            <a:off x="694944" y="5705754"/>
            <a:ext cx="2049276" cy="656700"/>
          </a:xfrm>
          <a:prstGeom prst="rect">
            <a:avLst/>
          </a:prstGeom>
        </p:spPr>
      </p:pic>
      <p:pic>
        <p:nvPicPr>
          <p:cNvPr id="11" name="Image 10">
            <a:extLst>
              <a:ext uri="{FF2B5EF4-FFF2-40B4-BE49-F238E27FC236}">
                <a16:creationId xmlns:a16="http://schemas.microsoft.com/office/drawing/2014/main" id="{71EE4BD2-F27F-0FD9-C472-CC61592FBD61}"/>
              </a:ext>
            </a:extLst>
          </p:cNvPr>
          <p:cNvPicPr>
            <a:picLocks noChangeAspect="1"/>
          </p:cNvPicPr>
          <p:nvPr/>
        </p:nvPicPr>
        <p:blipFill>
          <a:blip r:embed="rId11"/>
          <a:stretch>
            <a:fillRect/>
          </a:stretch>
        </p:blipFill>
        <p:spPr>
          <a:xfrm>
            <a:off x="398069" y="3688443"/>
            <a:ext cx="1845202" cy="656700"/>
          </a:xfrm>
          <a:prstGeom prst="rect">
            <a:avLst/>
          </a:prstGeom>
        </p:spPr>
      </p:pic>
      <p:sp>
        <p:nvSpPr>
          <p:cNvPr id="6" name="Rectangle : coins arrondis 5">
            <a:extLst>
              <a:ext uri="{FF2B5EF4-FFF2-40B4-BE49-F238E27FC236}">
                <a16:creationId xmlns:a16="http://schemas.microsoft.com/office/drawing/2014/main" id="{36D903EB-84A6-B533-CAB1-A641BAB9138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E061704F-1408-475D-5E64-65E661DD3F2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B4F0A0A9-722B-5D0F-813E-D6ABDBA75D2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0E08BBA-7EF3-6769-0EC2-5F77035F76F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5" name="Google Shape;1246;p5">
            <a:extLst>
              <a:ext uri="{FF2B5EF4-FFF2-40B4-BE49-F238E27FC236}">
                <a16:creationId xmlns:a16="http://schemas.microsoft.com/office/drawing/2014/main" id="{4AFE8497-73EF-0E37-D1DE-572C2932DFCD}"/>
              </a:ext>
            </a:extLst>
          </p:cNvPr>
          <p:cNvPicPr preferRelativeResize="0"/>
          <p:nvPr/>
        </p:nvPicPr>
        <p:blipFill rotWithShape="1">
          <a:blip r:embed="rId12">
            <a:alphaModFix amt="20000"/>
          </a:blip>
          <a:srcRect/>
          <a:stretch/>
        </p:blipFill>
        <p:spPr>
          <a:xfrm>
            <a:off x="2153545" y="146613"/>
            <a:ext cx="278069" cy="278069"/>
          </a:xfrm>
          <a:prstGeom prst="rect">
            <a:avLst/>
          </a:prstGeom>
          <a:noFill/>
          <a:ln>
            <a:noFill/>
          </a:ln>
        </p:spPr>
      </p:pic>
      <p:pic>
        <p:nvPicPr>
          <p:cNvPr id="16" name="Image 15">
            <a:extLst>
              <a:ext uri="{FF2B5EF4-FFF2-40B4-BE49-F238E27FC236}">
                <a16:creationId xmlns:a16="http://schemas.microsoft.com/office/drawing/2014/main" id="{0E1CF659-49BA-7B7E-E7D9-AA67020870A4}"/>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4EECA4EC-8AF8-0248-7570-5D1A42B97CC8}"/>
              </a:ext>
            </a:extLst>
          </p:cNvPr>
          <p:cNvPicPr>
            <a:picLocks noChangeAspect="1"/>
          </p:cNvPicPr>
          <p:nvPr/>
        </p:nvPicPr>
        <p:blipFill>
          <a:blip r:embed="rId1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7" name="Image 26">
            <a:extLst>
              <a:ext uri="{FF2B5EF4-FFF2-40B4-BE49-F238E27FC236}">
                <a16:creationId xmlns:a16="http://schemas.microsoft.com/office/drawing/2014/main" id="{55E20CC2-6FAA-EAB0-5D05-D9B91CA7F8D3}"/>
              </a:ext>
            </a:extLst>
          </p:cNvPr>
          <p:cNvPicPr>
            <a:picLocks noChangeAspect="1"/>
          </p:cNvPicPr>
          <p:nvPr/>
        </p:nvPicPr>
        <p:blipFill>
          <a:blip r:embed="rId1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8" name="Rectangle 27">
            <a:extLst>
              <a:ext uri="{FF2B5EF4-FFF2-40B4-BE49-F238E27FC236}">
                <a16:creationId xmlns:a16="http://schemas.microsoft.com/office/drawing/2014/main" id="{F2F2CD78-2073-7223-92BE-7444984A3DD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3" name="Espace réservé pour une image  32" descr="Une image contenant habits, illustration, clipart, Dessin animé&#10;&#10;Le contenu généré par l’IA peut être incorrect.">
            <a:extLst>
              <a:ext uri="{FF2B5EF4-FFF2-40B4-BE49-F238E27FC236}">
                <a16:creationId xmlns:a16="http://schemas.microsoft.com/office/drawing/2014/main" id="{C60305FA-00CC-937D-5AB7-7111634F30C2}"/>
              </a:ext>
            </a:extLst>
          </p:cNvPr>
          <p:cNvPicPr>
            <a:picLocks noGrp="1" noChangeAspect="1"/>
          </p:cNvPicPr>
          <p:nvPr>
            <p:ph type="pic" sz="quarter" idx="13"/>
          </p:nvPr>
        </p:nvPicPr>
        <p:blipFill>
          <a:blip r:embed="rId1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7248324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outVertical)">
                                      <p:cBhvr>
                                        <p:cTn id="11" dur="500"/>
                                        <p:tgtEl>
                                          <p:spTgt spid="8"/>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outVertical)">
                                      <p:cBhvr>
                                        <p:cTn id="15" dur="500"/>
                                        <p:tgtEl>
                                          <p:spTgt spid="9"/>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outVertical)">
                                      <p:cBhvr>
                                        <p:cTn id="19" dur="500"/>
                                        <p:tgtEl>
                                          <p:spTgt spid="10"/>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outVertical)">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E64A7-9160-1482-7477-1814A5087BB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5F8D0D8-EDC2-673D-F5FB-FEA7B7FD3DE0}"/>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ألواحكم و استبدلوا الكلمة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المكتوية</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باللون الأحمر بالضمير المتصل المناسب.</a:t>
            </a:r>
          </a:p>
        </p:txBody>
      </p:sp>
      <p:sp>
        <p:nvSpPr>
          <p:cNvPr id="2" name="Rectangle : coins arrondis 1">
            <a:extLst>
              <a:ext uri="{FF2B5EF4-FFF2-40B4-BE49-F238E27FC236}">
                <a16:creationId xmlns:a16="http://schemas.microsoft.com/office/drawing/2014/main" id="{9D57BC78-FF62-3A2D-09D2-44FEB59293D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F5FF3F66-FEC8-0E98-318E-A7619138F234}"/>
              </a:ext>
            </a:extLst>
          </p:cNvPr>
          <p:cNvSpPr txBox="1"/>
          <p:nvPr/>
        </p:nvSpPr>
        <p:spPr>
          <a:xfrm>
            <a:off x="632373" y="2608118"/>
            <a:ext cx="7906646"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زارَ ٱلسُّيّاحُ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مَدينَةَ ٱلرِّباطِ </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فَأُعْجِبوا بِجَمالِها.</a:t>
            </a:r>
          </a:p>
        </p:txBody>
      </p:sp>
      <p:sp>
        <p:nvSpPr>
          <p:cNvPr id="14" name="Rectangle 13">
            <a:extLst>
              <a:ext uri="{FF2B5EF4-FFF2-40B4-BE49-F238E27FC236}">
                <a16:creationId xmlns:a16="http://schemas.microsoft.com/office/drawing/2014/main" id="{B8B11C8A-C70B-D8B5-CCF3-91F87351F35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A9A38824-5F72-26CD-E0B9-C3525F62485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3D1DF8D9-EA63-D1AB-10A8-DD26E1C7345C}"/>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2AEF3D8-A28C-43D3-FDE5-4CAED7CC619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DB398A68-EC59-2D8B-8C87-7A0A011D0F9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1324B264-1C6F-697B-DA64-76816F4013D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0D6EA234-DE38-84EA-4BE2-B486DD0B491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B68D5426-9590-A845-A818-8FA6FC00907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08B8F820-E158-71A6-83C2-2DD5663A688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14380604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FFE1D-6DA4-2D4A-728B-497184E78E1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6E28B7E-F137-C725-3E98-F5464D771BF1}"/>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اختار هذا الضمير؟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يظهر الأستاذ الإجابة إلا من بعد مناقشة إجابات التلاميذ و تقديم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ED1C6A9E-062B-5B2A-E6F0-A3BFEB16F2C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9381356-51E0-C523-36FF-920E081557F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6D99D70-65ED-710E-C43E-5EEFCD8261A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EF169D17-4A3B-C062-18D6-90435990AB94}"/>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6533811B-29CE-1AA8-B7F0-8A9F72BB097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5A16E92A-E141-BC25-B7F3-37F0C672A15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1C4C1C67-5237-AC19-0CD9-CC411D4EDD0B}"/>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B72307F-30B6-4A97-01A5-84A3EE093E2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174C4406-1F71-3D32-2124-9C20426067D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7FED15FA-4D9B-E940-E90A-BA8D28BA77F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ADE10E00-4810-3FFE-9ED2-2E20AC6C1047}"/>
              </a:ext>
            </a:extLst>
          </p:cNvPr>
          <p:cNvSpPr txBox="1"/>
          <p:nvPr/>
        </p:nvSpPr>
        <p:spPr>
          <a:xfrm>
            <a:off x="632373" y="2608118"/>
            <a:ext cx="7906646"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زارَ ٱلسُّيّاحُ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مَدينَةَ ٱلرِّباطِ </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فَأُعْجِبوا بِجَمالِها.</a:t>
            </a:r>
          </a:p>
        </p:txBody>
      </p:sp>
      <p:sp>
        <p:nvSpPr>
          <p:cNvPr id="4" name="ZoneTexte 3">
            <a:extLst>
              <a:ext uri="{FF2B5EF4-FFF2-40B4-BE49-F238E27FC236}">
                <a16:creationId xmlns:a16="http://schemas.microsoft.com/office/drawing/2014/main" id="{3C08FEE2-002B-A7BE-C570-04865DABD9C7}"/>
              </a:ext>
            </a:extLst>
          </p:cNvPr>
          <p:cNvSpPr txBox="1"/>
          <p:nvPr/>
        </p:nvSpPr>
        <p:spPr>
          <a:xfrm>
            <a:off x="712036" y="4526973"/>
            <a:ext cx="7906646"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زارَ</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ها</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ٱلسُّيّاحُ فَأُعْجِبوا بِجَمالِها.</a:t>
            </a:r>
          </a:p>
        </p:txBody>
      </p:sp>
      <p:sp>
        <p:nvSpPr>
          <p:cNvPr id="5" name="Flèche : courbe vers la gauche 4">
            <a:extLst>
              <a:ext uri="{FF2B5EF4-FFF2-40B4-BE49-F238E27FC236}">
                <a16:creationId xmlns:a16="http://schemas.microsoft.com/office/drawing/2014/main" id="{9EF7898E-5A72-DAF2-869D-9A1614CA0F7C}"/>
              </a:ext>
            </a:extLst>
          </p:cNvPr>
          <p:cNvSpPr/>
          <p:nvPr/>
        </p:nvSpPr>
        <p:spPr>
          <a:xfrm>
            <a:off x="8431964" y="3682717"/>
            <a:ext cx="285230" cy="1074599"/>
          </a:xfrm>
          <a:prstGeom prst="curvedLef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4695548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BFFC3-8CD6-DB07-50F5-18E28B8D20E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0B64F74-FC24-1EA8-D1CC-3A5E6A67F79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p>
        </p:txBody>
      </p:sp>
      <p:sp>
        <p:nvSpPr>
          <p:cNvPr id="2" name="Rectangle : coins arrondis 1">
            <a:extLst>
              <a:ext uri="{FF2B5EF4-FFF2-40B4-BE49-F238E27FC236}">
                <a16:creationId xmlns:a16="http://schemas.microsoft.com/office/drawing/2014/main" id="{38DF541B-9792-3DA3-BAFB-C1229D3E065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AA4EC16A-9C3E-32EB-415D-8227736B591E}"/>
              </a:ext>
            </a:extLst>
          </p:cNvPr>
          <p:cNvSpPr txBox="1"/>
          <p:nvPr/>
        </p:nvSpPr>
        <p:spPr>
          <a:xfrm>
            <a:off x="236466" y="2597727"/>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قَضَيْتُ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أَنا وَ أَصْدِقائي </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أَجْمَلَ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ٱلْأَيّامِ</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في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ٱلْمُخَيَّمِ</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sp>
        <p:nvSpPr>
          <p:cNvPr id="14" name="Rectangle 13">
            <a:extLst>
              <a:ext uri="{FF2B5EF4-FFF2-40B4-BE49-F238E27FC236}">
                <a16:creationId xmlns:a16="http://schemas.microsoft.com/office/drawing/2014/main" id="{ED309895-F753-BD16-074B-DF55BF26679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EE6C9ADD-F177-EE51-7DCE-9E3929EC8D0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1D54822-307C-C699-7A7B-B042DC1022A3}"/>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D37CA3C-3E5C-9C7E-FBA1-AC5C1E942A2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6D431E35-0658-4713-B588-781A8C77A53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281F2D50-3332-1C0D-017A-D89261F0A2DA}"/>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087CEB80-CACE-37BE-58FF-2A5D403067A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756CA143-43EF-71AD-9B14-BFE42BC0B64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AFFE6B69-7E33-F480-A8A8-A5568C7AE7F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48715153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5833D-AEC1-7B74-0FCB-4B430486A40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E9F368D-3ADC-F01D-2551-5DB2300BA7CE}"/>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اختار هذا الضمير؟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يظهر الأستاذ الإجابة إلا من بعد مناقشة إجابات التلاميذ و تقديم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B37E3667-934F-5FFF-37C1-50E68AED3A2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0678621E-4552-736C-7F19-0054B00307A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9D32B10-D944-E702-A31B-A6209310450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3376E53-4685-49FF-BCA4-D8175C1426A1}"/>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8050001-E9CC-61B7-F45C-BC2E8B1BC95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4A4B6A62-8410-766E-C6D4-12BC6DCFBD1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EA1388ED-2370-600A-DBBE-586362C83DDD}"/>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DE8C258B-CD51-F50E-BEE2-9294F6382D5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96F7981B-A14A-913B-B5CE-38F0126C898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BD38F0F6-AE5A-1F08-9F69-A7EB024DFC4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E88FC46C-B441-B598-C678-2CD54F71055C}"/>
              </a:ext>
            </a:extLst>
          </p:cNvPr>
          <p:cNvSpPr txBox="1"/>
          <p:nvPr/>
        </p:nvSpPr>
        <p:spPr>
          <a:xfrm>
            <a:off x="712036" y="4526973"/>
            <a:ext cx="7906646" cy="1074599"/>
          </a:xfrm>
          <a:prstGeom prst="roundRect">
            <a:avLst>
              <a:gd name="adj" fmla="val 9985"/>
            </a:avLst>
          </a:prstGeom>
          <a:noFill/>
          <a:ln>
            <a:noFill/>
          </a:ln>
        </p:spPr>
        <p:txBody>
          <a:bodyPr wrap="square" rtlCol="0">
            <a:spAutoFit/>
          </a:bodyPr>
          <a:lstStyle/>
          <a:p>
            <a:pPr lvl="0" algn="ctr" rtl="1">
              <a:defRPr/>
            </a:pPr>
            <a:r>
              <a:rPr lang="ar-MA" sz="6000" b="1" dirty="0">
                <a:solidFill>
                  <a:srgbClr val="424D7C"/>
                </a:solidFill>
                <a:latin typeface="Microsoft Uighur" panose="02000000000000000000" pitchFamily="2" charset="-78"/>
                <a:cs typeface="Microsoft Uighur" panose="02000000000000000000" pitchFamily="2" charset="-78"/>
              </a:rPr>
              <a:t>قَضَيْ</a:t>
            </a:r>
            <a:r>
              <a:rPr lang="ar-MA" sz="6000" b="1" dirty="0">
                <a:solidFill>
                  <a:srgbClr val="C00000"/>
                </a:solidFill>
                <a:latin typeface="Microsoft Uighur" panose="02000000000000000000" pitchFamily="2" charset="-78"/>
                <a:cs typeface="Microsoft Uighur" panose="02000000000000000000" pitchFamily="2" charset="-78"/>
              </a:rPr>
              <a:t>نا</a:t>
            </a:r>
            <a:r>
              <a:rPr lang="ar-MA" sz="6000" b="1" dirty="0">
                <a:solidFill>
                  <a:srgbClr val="424D7C"/>
                </a:solidFill>
                <a:latin typeface="Microsoft Uighur" panose="02000000000000000000" pitchFamily="2" charset="-78"/>
                <a:cs typeface="Microsoft Uighur" panose="02000000000000000000" pitchFamily="2" charset="-78"/>
              </a:rPr>
              <a:t> أَجْمَلَ </a:t>
            </a:r>
            <a:r>
              <a:rPr lang="ar-MA" sz="6000" b="1" dirty="0" err="1">
                <a:solidFill>
                  <a:srgbClr val="424D7C"/>
                </a:solidFill>
                <a:latin typeface="Microsoft Uighur" panose="02000000000000000000" pitchFamily="2" charset="-78"/>
                <a:cs typeface="Microsoft Uighur" panose="02000000000000000000" pitchFamily="2" charset="-78"/>
              </a:rPr>
              <a:t>ٱلْأَيّامِ</a:t>
            </a:r>
            <a:r>
              <a:rPr lang="ar-MA" sz="6000" b="1" dirty="0">
                <a:solidFill>
                  <a:srgbClr val="424D7C"/>
                </a:solidFill>
                <a:latin typeface="Microsoft Uighur" panose="02000000000000000000" pitchFamily="2" charset="-78"/>
                <a:cs typeface="Microsoft Uighur" panose="02000000000000000000" pitchFamily="2" charset="-78"/>
              </a:rPr>
              <a:t> في </a:t>
            </a:r>
            <a:r>
              <a:rPr lang="ar-MA" sz="6000" b="1" dirty="0" err="1">
                <a:solidFill>
                  <a:srgbClr val="424D7C"/>
                </a:solidFill>
                <a:latin typeface="Microsoft Uighur" panose="02000000000000000000" pitchFamily="2" charset="-78"/>
                <a:cs typeface="Microsoft Uighur" panose="02000000000000000000" pitchFamily="2" charset="-78"/>
              </a:rPr>
              <a:t>ٱلْمُخَيَّمِ</a:t>
            </a:r>
            <a:r>
              <a:rPr lang="ar-MA" sz="6000" b="1" dirty="0">
                <a:solidFill>
                  <a:srgbClr val="424D7C"/>
                </a:solidFill>
                <a:latin typeface="Microsoft Uighur" panose="02000000000000000000" pitchFamily="2" charset="-78"/>
                <a:cs typeface="Microsoft Uighur" panose="02000000000000000000" pitchFamily="2" charset="-78"/>
              </a:rPr>
              <a:t>.</a:t>
            </a:r>
          </a:p>
        </p:txBody>
      </p:sp>
      <p:sp>
        <p:nvSpPr>
          <p:cNvPr id="5" name="Flèche : courbe vers la gauche 4">
            <a:extLst>
              <a:ext uri="{FF2B5EF4-FFF2-40B4-BE49-F238E27FC236}">
                <a16:creationId xmlns:a16="http://schemas.microsoft.com/office/drawing/2014/main" id="{DE4A4056-9C91-5953-BE22-EA7A11372697}"/>
              </a:ext>
            </a:extLst>
          </p:cNvPr>
          <p:cNvSpPr/>
          <p:nvPr/>
        </p:nvSpPr>
        <p:spPr>
          <a:xfrm>
            <a:off x="8431964" y="3682717"/>
            <a:ext cx="285230" cy="1074599"/>
          </a:xfrm>
          <a:prstGeom prst="curvedLef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D0724A13-10F4-ECB1-195B-2C6F1B8B9C9B}"/>
              </a:ext>
            </a:extLst>
          </p:cNvPr>
          <p:cNvSpPr txBox="1"/>
          <p:nvPr/>
        </p:nvSpPr>
        <p:spPr>
          <a:xfrm>
            <a:off x="236466" y="2597727"/>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قَضَيْتُ </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أَنا وَ أَصْدِقائي </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أَجْمَلَ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ٱلْأَيّامِ</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في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ٱلْمُخَيَّمِ</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spTree>
    <p:extLst>
      <p:ext uri="{BB962C8B-B14F-4D97-AF65-F5344CB8AC3E}">
        <p14:creationId xmlns:p14="http://schemas.microsoft.com/office/powerpoint/2010/main" val="37308838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85771-A0A9-783B-1554-BB64766960C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A581380-D6B5-FA30-4111-FF3159ED4882}"/>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p>
        </p:txBody>
      </p:sp>
      <p:sp>
        <p:nvSpPr>
          <p:cNvPr id="2" name="Rectangle : coins arrondis 1">
            <a:extLst>
              <a:ext uri="{FF2B5EF4-FFF2-40B4-BE49-F238E27FC236}">
                <a16:creationId xmlns:a16="http://schemas.microsoft.com/office/drawing/2014/main" id="{8C4EB4BA-1B40-CA5D-8C07-06C14FCCFC7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31CC0BB7-7BB8-EA93-82F5-262BE2F2A80C}"/>
              </a:ext>
            </a:extLst>
          </p:cNvPr>
          <p:cNvSpPr txBox="1"/>
          <p:nvPr/>
        </p:nvSpPr>
        <p:spPr>
          <a:xfrm>
            <a:off x="236466" y="2597727"/>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424D7C"/>
                </a:solidFill>
                <a:latin typeface="Microsoft Uighur" panose="02000000000000000000" pitchFamily="2" charset="-78"/>
                <a:cs typeface="Microsoft Uighur" panose="02000000000000000000" pitchFamily="2" charset="-78"/>
              </a:rPr>
              <a:t>أَوْقَفَتِ </a:t>
            </a:r>
            <a:r>
              <a:rPr lang="ar-MA" sz="6000" b="1" dirty="0" err="1">
                <a:solidFill>
                  <a:srgbClr val="424D7C"/>
                </a:solidFill>
                <a:latin typeface="Microsoft Uighur" panose="02000000000000000000" pitchFamily="2" charset="-78"/>
                <a:cs typeface="Microsoft Uighur" panose="02000000000000000000" pitchFamily="2" charset="-78"/>
              </a:rPr>
              <a:t>ٱلشُّرْطِيَّةُ</a:t>
            </a:r>
            <a:r>
              <a:rPr lang="ar-MA" sz="6000" b="1" dirty="0">
                <a:solidFill>
                  <a:srgbClr val="424D7C"/>
                </a:solidFill>
                <a:latin typeface="Microsoft Uighur" panose="02000000000000000000" pitchFamily="2" charset="-78"/>
                <a:cs typeface="Microsoft Uighur" panose="02000000000000000000" pitchFamily="2" charset="-78"/>
              </a:rPr>
              <a:t> </a:t>
            </a:r>
            <a:r>
              <a:rPr lang="ar-MA" sz="6000" b="1" dirty="0">
                <a:solidFill>
                  <a:srgbClr val="C00000"/>
                </a:solidFill>
                <a:latin typeface="Microsoft Uighur" panose="02000000000000000000" pitchFamily="2" charset="-78"/>
                <a:cs typeface="Microsoft Uighur" panose="02000000000000000000" pitchFamily="2" charset="-78"/>
              </a:rPr>
              <a:t>سائِقَ ٱلسَّيّارَةِ</a:t>
            </a:r>
            <a:r>
              <a:rPr lang="ar-MA" sz="6000" b="1" dirty="0">
                <a:solidFill>
                  <a:srgbClr val="424D7C"/>
                </a:solidFill>
                <a:latin typeface="Microsoft Uighur" panose="02000000000000000000" pitchFamily="2" charset="-78"/>
                <a:cs typeface="Microsoft Uighur" panose="02000000000000000000" pitchFamily="2" charset="-78"/>
              </a:rPr>
              <a:t>.</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EC0D17EC-A89B-3469-004F-5DD3D896612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59C39B58-0298-5536-87A5-8E3575793E9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D16B5615-9F83-A87B-26CB-90AEA9D741BD}"/>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F43DF96B-BF11-1C02-B88C-F5CA419A514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AB81C815-8B81-5C4E-FD1C-2450F1B9B47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6F0E6B7D-B794-8FCC-222B-5B2F1D0C86A6}"/>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7776F109-6388-CBF1-98E0-67BD8B91A04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7ED560D3-B261-CF1F-8E3F-279AF2997B8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9A2A82AB-A1F4-1FAD-5BFC-E9F5E19BE0F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0015757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6187D-2E7D-335E-2CD5-3261B5BC16D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A849198-E4E0-CB9D-9944-C9065627018B}"/>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اختار هذا الضمير؟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يظهر الأستاذ الإجابة إلا من بعد مناقشة إجابات التلاميذ و تقديم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2F114391-5DDD-9AA1-E88E-12089830F35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8F469476-B556-3AD4-0395-B2B69043E20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09CECCBC-1500-8DDA-F581-644FAB78053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4D997AD7-0AFF-CADE-3364-87FD59BB47E5}"/>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B085914-2864-C51A-6270-C058732A1AC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B7CAF5D6-D750-E63A-698A-3DE7D03F844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723F01BE-C822-1C0E-8974-EBA25FF7031F}"/>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97B4868-E2AB-F88D-2304-91942120AD6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F9C58DA0-EFF1-2BFB-A61C-1095ADC0200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E1BAD404-904A-FE37-A4F1-0E7EFEB53C9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E5BFA785-40A2-1948-E698-685A45B493BF}"/>
              </a:ext>
            </a:extLst>
          </p:cNvPr>
          <p:cNvSpPr txBox="1"/>
          <p:nvPr/>
        </p:nvSpPr>
        <p:spPr>
          <a:xfrm>
            <a:off x="712036" y="4526973"/>
            <a:ext cx="7906646" cy="1074599"/>
          </a:xfrm>
          <a:prstGeom prst="roundRect">
            <a:avLst>
              <a:gd name="adj" fmla="val 9985"/>
            </a:avLst>
          </a:prstGeom>
          <a:noFill/>
          <a:ln>
            <a:noFill/>
          </a:ln>
        </p:spPr>
        <p:txBody>
          <a:bodyPr wrap="square" rtlCol="0">
            <a:spAutoFit/>
          </a:bodyPr>
          <a:lstStyle/>
          <a:p>
            <a:pPr lvl="0" algn="ctr" rtl="1">
              <a:defRPr/>
            </a:pPr>
            <a:r>
              <a:rPr lang="ar-MA" sz="6000" b="1" dirty="0">
                <a:solidFill>
                  <a:srgbClr val="424D7C"/>
                </a:solidFill>
                <a:latin typeface="Microsoft Uighur" panose="02000000000000000000" pitchFamily="2" charset="-78"/>
                <a:cs typeface="Microsoft Uighur" panose="02000000000000000000" pitchFamily="2" charset="-78"/>
              </a:rPr>
              <a:t>أَوْقَفَتْ</a:t>
            </a:r>
            <a:r>
              <a:rPr lang="ar-MA" sz="6000" b="1" dirty="0">
                <a:solidFill>
                  <a:srgbClr val="C00000"/>
                </a:solidFill>
                <a:latin typeface="Microsoft Uighur" panose="02000000000000000000" pitchFamily="2" charset="-78"/>
                <a:cs typeface="Microsoft Uighur" panose="02000000000000000000" pitchFamily="2" charset="-78"/>
              </a:rPr>
              <a:t>ه</a:t>
            </a:r>
            <a:r>
              <a:rPr lang="ar-MA" sz="6000" b="1" dirty="0">
                <a:solidFill>
                  <a:srgbClr val="424D7C"/>
                </a:solidFill>
                <a:latin typeface="Microsoft Uighur" panose="02000000000000000000" pitchFamily="2" charset="-78"/>
                <a:cs typeface="Microsoft Uighur" panose="02000000000000000000" pitchFamily="2" charset="-78"/>
              </a:rPr>
              <a:t>ُ </a:t>
            </a:r>
            <a:r>
              <a:rPr lang="ar-MA" sz="6000" b="1" dirty="0" err="1">
                <a:solidFill>
                  <a:srgbClr val="424D7C"/>
                </a:solidFill>
                <a:latin typeface="Microsoft Uighur" panose="02000000000000000000" pitchFamily="2" charset="-78"/>
                <a:cs typeface="Microsoft Uighur" panose="02000000000000000000" pitchFamily="2" charset="-78"/>
              </a:rPr>
              <a:t>ٱلشُّرْطِيَّةُ</a:t>
            </a:r>
            <a:r>
              <a:rPr lang="ar-MA" sz="6000" b="1" dirty="0">
                <a:solidFill>
                  <a:srgbClr val="424D7C"/>
                </a:solidFill>
                <a:latin typeface="Microsoft Uighur" panose="02000000000000000000" pitchFamily="2" charset="-78"/>
                <a:cs typeface="Microsoft Uighur" panose="02000000000000000000" pitchFamily="2" charset="-78"/>
              </a:rPr>
              <a:t>.</a:t>
            </a:r>
          </a:p>
        </p:txBody>
      </p:sp>
      <p:sp>
        <p:nvSpPr>
          <p:cNvPr id="5" name="Flèche : courbe vers la gauche 4">
            <a:extLst>
              <a:ext uri="{FF2B5EF4-FFF2-40B4-BE49-F238E27FC236}">
                <a16:creationId xmlns:a16="http://schemas.microsoft.com/office/drawing/2014/main" id="{40108ECF-1D5F-54A4-A3B4-D6D669EA3C6A}"/>
              </a:ext>
            </a:extLst>
          </p:cNvPr>
          <p:cNvSpPr/>
          <p:nvPr/>
        </p:nvSpPr>
        <p:spPr>
          <a:xfrm>
            <a:off x="8431964" y="3682717"/>
            <a:ext cx="285230" cy="1074599"/>
          </a:xfrm>
          <a:prstGeom prst="curvedLef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9E7604EE-BFB9-54B0-670B-FFE4F12AF790}"/>
              </a:ext>
            </a:extLst>
          </p:cNvPr>
          <p:cNvSpPr txBox="1"/>
          <p:nvPr/>
        </p:nvSpPr>
        <p:spPr>
          <a:xfrm>
            <a:off x="236466" y="2597727"/>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424D7C"/>
                </a:solidFill>
                <a:latin typeface="Microsoft Uighur" panose="02000000000000000000" pitchFamily="2" charset="-78"/>
                <a:cs typeface="Microsoft Uighur" panose="02000000000000000000" pitchFamily="2" charset="-78"/>
              </a:rPr>
              <a:t>أَوْقَفَتِ </a:t>
            </a:r>
            <a:r>
              <a:rPr lang="ar-MA" sz="6000" b="1" dirty="0" err="1">
                <a:solidFill>
                  <a:srgbClr val="424D7C"/>
                </a:solidFill>
                <a:latin typeface="Microsoft Uighur" panose="02000000000000000000" pitchFamily="2" charset="-78"/>
                <a:cs typeface="Microsoft Uighur" panose="02000000000000000000" pitchFamily="2" charset="-78"/>
              </a:rPr>
              <a:t>ٱلشُّرْطِيَّةُ</a:t>
            </a:r>
            <a:r>
              <a:rPr lang="ar-MA" sz="6000" b="1" dirty="0">
                <a:solidFill>
                  <a:srgbClr val="424D7C"/>
                </a:solidFill>
                <a:latin typeface="Microsoft Uighur" panose="02000000000000000000" pitchFamily="2" charset="-78"/>
                <a:cs typeface="Microsoft Uighur" panose="02000000000000000000" pitchFamily="2" charset="-78"/>
              </a:rPr>
              <a:t> </a:t>
            </a:r>
            <a:r>
              <a:rPr lang="ar-MA" sz="6000" b="1" dirty="0">
                <a:solidFill>
                  <a:srgbClr val="C00000"/>
                </a:solidFill>
                <a:latin typeface="Microsoft Uighur" panose="02000000000000000000" pitchFamily="2" charset="-78"/>
                <a:cs typeface="Microsoft Uighur" panose="02000000000000000000" pitchFamily="2" charset="-78"/>
              </a:rPr>
              <a:t>سائِقَ ٱلسَّيّارَةِ</a:t>
            </a:r>
            <a:r>
              <a:rPr lang="ar-MA" sz="6000" b="1" dirty="0">
                <a:solidFill>
                  <a:srgbClr val="424D7C"/>
                </a:solidFill>
                <a:latin typeface="Microsoft Uighur" panose="02000000000000000000" pitchFamily="2" charset="-78"/>
                <a:cs typeface="Microsoft Uighur" panose="02000000000000000000" pitchFamily="2" charset="-78"/>
              </a:rPr>
              <a:t>.</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0258612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5DF49-57B0-EBC8-7ED8-9083FC52221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8C48759-CA22-39E4-DF2C-05D718FC52E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p>
        </p:txBody>
      </p:sp>
      <p:sp>
        <p:nvSpPr>
          <p:cNvPr id="2" name="Rectangle : coins arrondis 1">
            <a:extLst>
              <a:ext uri="{FF2B5EF4-FFF2-40B4-BE49-F238E27FC236}">
                <a16:creationId xmlns:a16="http://schemas.microsoft.com/office/drawing/2014/main" id="{79E9B77F-C9DD-18E7-F10F-B5FF02E1008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333F2A2A-5DF1-4F43-7084-B459708F11AE}"/>
              </a:ext>
            </a:extLst>
          </p:cNvPr>
          <p:cNvSpPr txBox="1"/>
          <p:nvPr/>
        </p:nvSpPr>
        <p:spPr>
          <a:xfrm>
            <a:off x="236466" y="2597727"/>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424D7C"/>
                </a:solidFill>
                <a:latin typeface="Microsoft Uighur" panose="02000000000000000000" pitchFamily="2" charset="-78"/>
                <a:cs typeface="Microsoft Uighur" panose="02000000000000000000" pitchFamily="2" charset="-78"/>
              </a:rPr>
              <a:t>رَجَعَ </a:t>
            </a:r>
            <a:r>
              <a:rPr lang="ar-MA" sz="6000" b="1" dirty="0">
                <a:solidFill>
                  <a:srgbClr val="C00000"/>
                </a:solidFill>
                <a:latin typeface="Microsoft Uighur" panose="02000000000000000000" pitchFamily="2" charset="-78"/>
                <a:cs typeface="Microsoft Uighur" panose="02000000000000000000" pitchFamily="2" charset="-78"/>
              </a:rPr>
              <a:t>أَحْمَدُ وَ فاطِمَةُ </a:t>
            </a:r>
            <a:r>
              <a:rPr lang="ar-MA" sz="6000" b="1" dirty="0">
                <a:solidFill>
                  <a:srgbClr val="424D7C"/>
                </a:solidFill>
                <a:latin typeface="Microsoft Uighur" panose="02000000000000000000" pitchFamily="2" charset="-78"/>
                <a:cs typeface="Microsoft Uighur" panose="02000000000000000000" pitchFamily="2" charset="-78"/>
              </a:rPr>
              <a:t>مَتْعَبَيْنِ إِلى ٱلْبَيْتِ.</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06B20FCB-87D3-47A4-4AC4-2E6508A4D73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04E35CAA-B387-DB43-ED2B-B55004E2B41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038231F4-9AF0-6803-E84B-5C43C87B142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22EF31D-E1AB-1CB9-244E-0B6D48F3774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94BB6C4E-0B46-93E6-6DCA-D92D5618BEB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E9BD1738-5765-2422-72A3-3C48968D2ED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78FC66D3-3E72-A846-FD9A-F40236F779C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942B3377-73B5-7C11-DEE0-0FF2000B504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99ACB975-F962-480C-C256-56DC5161F91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07343697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A235E-76B6-B20F-7022-EE053853096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BDFBE07-649A-5FBD-37C2-F165610ACF2D}"/>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اختار هذا الضمير؟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يظهر الأستاذ الإجابة إلا من بعد مناقشة إجابات التلاميذ و تقديم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8EBD9D0E-4791-2CED-9445-D179FDCE778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C898E993-5FFD-140F-66FE-05C6E157E23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8A3D7844-68A4-5885-1653-D9635ECB0A0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7687844-6D06-84C5-0619-53CDB61D2895}"/>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7F8DC6F7-3C39-64DD-3D51-FA14ACE2FB6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598C5DB9-2740-DDBC-5E62-213B427EC98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A47A00B2-E441-A064-14E6-D5A55669A154}"/>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68659756-A8FD-C888-0209-2F7B3BA2F90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5ED5409F-DD09-ACE0-D0AE-1F9A79E9735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C3B1DB5B-5E4E-0B3B-B1D2-4AA79E068CA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B5D5A61A-5F51-2E1B-417C-930F91B50B19}"/>
              </a:ext>
            </a:extLst>
          </p:cNvPr>
          <p:cNvSpPr txBox="1"/>
          <p:nvPr/>
        </p:nvSpPr>
        <p:spPr>
          <a:xfrm>
            <a:off x="712036" y="4526973"/>
            <a:ext cx="7906646" cy="1074599"/>
          </a:xfrm>
          <a:prstGeom prst="roundRect">
            <a:avLst>
              <a:gd name="adj" fmla="val 9985"/>
            </a:avLst>
          </a:prstGeom>
          <a:noFill/>
          <a:ln>
            <a:noFill/>
          </a:ln>
        </p:spPr>
        <p:txBody>
          <a:bodyPr wrap="square" rtlCol="0">
            <a:spAutoFit/>
          </a:bodyPr>
          <a:lstStyle/>
          <a:p>
            <a:pPr lvl="0" algn="ctr" rtl="1">
              <a:defRPr/>
            </a:pPr>
            <a:r>
              <a:rPr lang="ar-MA" sz="6000" b="1" dirty="0">
                <a:solidFill>
                  <a:srgbClr val="424D7C"/>
                </a:solidFill>
                <a:latin typeface="Microsoft Uighur" panose="02000000000000000000" pitchFamily="2" charset="-78"/>
                <a:cs typeface="Microsoft Uighur" panose="02000000000000000000" pitchFamily="2" charset="-78"/>
              </a:rPr>
              <a:t>رَجَع</a:t>
            </a:r>
            <a:r>
              <a:rPr lang="ar-MA" sz="6000" b="1" dirty="0">
                <a:solidFill>
                  <a:srgbClr val="C00000"/>
                </a:solidFill>
                <a:latin typeface="Microsoft Uighur" panose="02000000000000000000" pitchFamily="2" charset="-78"/>
                <a:cs typeface="Microsoft Uighur" panose="02000000000000000000" pitchFamily="2" charset="-78"/>
              </a:rPr>
              <a:t>ا</a:t>
            </a:r>
            <a:r>
              <a:rPr lang="ar-MA" sz="6000" b="1" dirty="0">
                <a:solidFill>
                  <a:srgbClr val="424D7C"/>
                </a:solidFill>
                <a:latin typeface="Microsoft Uighur" panose="02000000000000000000" pitchFamily="2" charset="-78"/>
                <a:cs typeface="Microsoft Uighur" panose="02000000000000000000" pitchFamily="2" charset="-78"/>
              </a:rPr>
              <a:t> مَتْعَبَيْنِ إِلى ٱلْبَيْتِ.</a:t>
            </a:r>
          </a:p>
        </p:txBody>
      </p:sp>
      <p:sp>
        <p:nvSpPr>
          <p:cNvPr id="5" name="Flèche : courbe vers la gauche 4">
            <a:extLst>
              <a:ext uri="{FF2B5EF4-FFF2-40B4-BE49-F238E27FC236}">
                <a16:creationId xmlns:a16="http://schemas.microsoft.com/office/drawing/2014/main" id="{F595C506-1A1F-3F46-7651-F7684C22354A}"/>
              </a:ext>
            </a:extLst>
          </p:cNvPr>
          <p:cNvSpPr/>
          <p:nvPr/>
        </p:nvSpPr>
        <p:spPr>
          <a:xfrm>
            <a:off x="8431964" y="3682717"/>
            <a:ext cx="285230" cy="1074599"/>
          </a:xfrm>
          <a:prstGeom prst="curvedLef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3E37CCD1-5DF5-C000-7257-1EC846F3DC60}"/>
              </a:ext>
            </a:extLst>
          </p:cNvPr>
          <p:cNvSpPr txBox="1"/>
          <p:nvPr/>
        </p:nvSpPr>
        <p:spPr>
          <a:xfrm>
            <a:off x="236466" y="2597727"/>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424D7C"/>
                </a:solidFill>
                <a:latin typeface="Microsoft Uighur" panose="02000000000000000000" pitchFamily="2" charset="-78"/>
                <a:cs typeface="Microsoft Uighur" panose="02000000000000000000" pitchFamily="2" charset="-78"/>
              </a:rPr>
              <a:t>رَجَعَ </a:t>
            </a:r>
            <a:r>
              <a:rPr lang="ar-MA" sz="6000" b="1" dirty="0">
                <a:solidFill>
                  <a:srgbClr val="C00000"/>
                </a:solidFill>
                <a:latin typeface="Microsoft Uighur" panose="02000000000000000000" pitchFamily="2" charset="-78"/>
                <a:cs typeface="Microsoft Uighur" panose="02000000000000000000" pitchFamily="2" charset="-78"/>
              </a:rPr>
              <a:t>أَحْمَدُ وَ فاطِمَةُ </a:t>
            </a:r>
            <a:r>
              <a:rPr lang="ar-MA" sz="6000" b="1" dirty="0">
                <a:solidFill>
                  <a:srgbClr val="424D7C"/>
                </a:solidFill>
                <a:latin typeface="Microsoft Uighur" panose="02000000000000000000" pitchFamily="2" charset="-78"/>
                <a:cs typeface="Microsoft Uighur" panose="02000000000000000000" pitchFamily="2" charset="-78"/>
              </a:rPr>
              <a:t>مَتْعَبَيْنِ إِلى ٱلْبَيْتِ.</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3046887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7EEFC-38ED-E34C-49A0-249832D9CCD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42CB0DC-F378-2DFE-EB89-30805A9A9CC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 الآن أتموا الجملة التالية بالضمائر المتصلة المناسبة.</a:t>
            </a:r>
          </a:p>
        </p:txBody>
      </p:sp>
      <p:sp>
        <p:nvSpPr>
          <p:cNvPr id="2" name="Rectangle : coins arrondis 1">
            <a:extLst>
              <a:ext uri="{FF2B5EF4-FFF2-40B4-BE49-F238E27FC236}">
                <a16:creationId xmlns:a16="http://schemas.microsoft.com/office/drawing/2014/main" id="{F9A82B39-801B-1FF8-16E7-484C7101137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451648B7-92BB-11E4-9170-F87238B6C273}"/>
              </a:ext>
            </a:extLst>
          </p:cNvPr>
          <p:cNvSpPr txBox="1"/>
          <p:nvPr/>
        </p:nvSpPr>
        <p:spPr>
          <a:xfrm>
            <a:off x="253841" y="3138054"/>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أَعْجَبَنـــــ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مَنْظَرُ ٱلْحُقولِ ٱلَّتي رَأَيْتُـــــ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sp>
        <p:nvSpPr>
          <p:cNvPr id="14" name="Rectangle 13">
            <a:extLst>
              <a:ext uri="{FF2B5EF4-FFF2-40B4-BE49-F238E27FC236}">
                <a16:creationId xmlns:a16="http://schemas.microsoft.com/office/drawing/2014/main" id="{EC2D4AF9-74E6-F264-2DEF-BAEECCDB8D7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4A2A9CE2-D21E-2B04-F274-2FB59098F3F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281A7BB3-B881-17B3-0C58-CF520B907ED3}"/>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5461B44-2C2E-6A67-A3C7-2E2AEBD84BC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5053C469-38D4-FBC0-DEEE-A2AE816342F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AEF239BD-6680-80F8-E9C9-9EF144FB6C2B}"/>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82437D90-F3DD-4D69-9547-FE3F1015602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CAD8A79A-2333-9BDF-94E1-C83018B78F4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86D8E6A5-F57A-7416-B51B-46792F2054A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625393340"/>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851C3-04D1-AC4A-1846-01A5115EBF88}"/>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F29BF2F-612B-0AC8-B0FF-1BE6DF689EC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9DF90825-CDC7-98F3-E121-C06D5CA97E82}"/>
              </a:ext>
            </a:extLst>
          </p:cNvPr>
          <p:cNvSpPr txBox="1"/>
          <p:nvPr/>
        </p:nvSpPr>
        <p:spPr>
          <a:xfrm>
            <a:off x="253841" y="3138054"/>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أَعْجَبَنـــــ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ي</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مَنْظَرُ ٱلْحُقولِ ٱلَّتي رَأَيْتُـــــ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ها</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sp>
        <p:nvSpPr>
          <p:cNvPr id="14" name="Rectangle 13">
            <a:extLst>
              <a:ext uri="{FF2B5EF4-FFF2-40B4-BE49-F238E27FC236}">
                <a16:creationId xmlns:a16="http://schemas.microsoft.com/office/drawing/2014/main" id="{599074DF-1CD2-36DD-B355-7F6AA945CBD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3D638177-F570-29FB-91D7-143925224A5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EF1CC5B0-675E-9F56-3EC1-4371B101E66D}"/>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D90BD3A4-8C4E-7239-A210-758FC2B4BF5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D47AF81C-44FA-5848-B042-446BFFAB696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8621E7C6-140D-5260-4B2C-3532C0F21241}"/>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AC76D4A6-2A40-38B6-10A3-60CF972A8E3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88021331-D129-2B6B-788F-3FF42240BAB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C2D941C0-9D40-D4BA-5E32-5AF66E2007F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7C5DAB9A-B9B5-5907-F37E-97C1C75DF435}"/>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اختار هذا الضمير؟ عَلى من يعود كل ضمير؟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يظهر الأستاذ الإجابة إلا من بعد مناقشة إجابات التلاميذ و تقديم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455740932"/>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E9AF2-95F7-B389-0ABC-EA8BF6598B3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EBD3FEB-20C3-9D2C-93A0-1BFB30E3F08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p>
        </p:txBody>
      </p:sp>
      <p:sp>
        <p:nvSpPr>
          <p:cNvPr id="2" name="Rectangle : coins arrondis 1">
            <a:extLst>
              <a:ext uri="{FF2B5EF4-FFF2-40B4-BE49-F238E27FC236}">
                <a16:creationId xmlns:a16="http://schemas.microsoft.com/office/drawing/2014/main" id="{D55F1AF7-C25B-FF91-806F-611345347C1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89254A50-2655-4F5F-D926-F6DE2CC0C47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902364A2-E959-779B-0E3A-7ABA6DB9095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BF3D8666-D1BB-2EBD-DB13-EDD65B702E6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18253420-9260-862F-6BC7-7F1C55C385C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E598749C-7AB3-A9D8-40BD-50182FC0A71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C54AC670-1F85-5482-2611-E8575ED32D6A}"/>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3C05C392-92DF-2326-1176-A801AFB0927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C8BDE4D8-D08B-5CDD-EC4E-DB8A7B3BD61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125A2328-4953-8783-403C-22735C28FEC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398A6C42-3F2C-708B-BB2B-4B0901BE9287}"/>
              </a:ext>
            </a:extLst>
          </p:cNvPr>
          <p:cNvSpPr txBox="1"/>
          <p:nvPr/>
        </p:nvSpPr>
        <p:spPr>
          <a:xfrm>
            <a:off x="253841" y="3138054"/>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سَأُعيرُ</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كِتابـــــ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ٱلذَي كُنْتَ تَحْتاجُــــ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p>
        </p:txBody>
      </p:sp>
    </p:spTree>
    <p:extLst>
      <p:ext uri="{BB962C8B-B14F-4D97-AF65-F5344CB8AC3E}">
        <p14:creationId xmlns:p14="http://schemas.microsoft.com/office/powerpoint/2010/main" val="101958588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009B3-ED99-BCF2-B7C3-58725D43088A}"/>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344FD4C-C19F-AE6B-A462-E29E82D5CE1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36235168-C206-80C4-2A27-E411C4333DCC}"/>
              </a:ext>
            </a:extLst>
          </p:cNvPr>
          <p:cNvSpPr txBox="1"/>
          <p:nvPr/>
        </p:nvSpPr>
        <p:spPr>
          <a:xfrm>
            <a:off x="253841" y="3138054"/>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سَأُعيرُ</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كَ</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كِتابـــــ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ي</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ٱلذَي كُنْتَ تَحْتاجُــــ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ــهُ</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a:t>
            </a:r>
          </a:p>
        </p:txBody>
      </p:sp>
      <p:sp>
        <p:nvSpPr>
          <p:cNvPr id="14" name="Rectangle 13">
            <a:extLst>
              <a:ext uri="{FF2B5EF4-FFF2-40B4-BE49-F238E27FC236}">
                <a16:creationId xmlns:a16="http://schemas.microsoft.com/office/drawing/2014/main" id="{85BD26D2-BC58-289A-163E-2D0D0CB56E0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A93FDB7-C123-27F1-B73A-0951D5F95EA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4B6D99EF-6232-58E4-5AA3-8641D21A3B7E}"/>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C8668342-3274-D565-7CCB-A9BA32BD85D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0DBFE1B9-F9E4-C991-12E2-CC64965B663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3C77251B-152D-A423-DFF6-AFA2DE410A74}"/>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8457E854-EFDB-4A51-CC86-108FEC3A51C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2503290A-09CA-D5C2-0C54-3DF134933AC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104C3D4A-F482-FBEE-9028-4B0B7484828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5C41E497-06D3-21CF-5CEC-A017B06B18BF}"/>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اختار هذا الضمير؟ عَلى من يعود كل ضمير؟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يظهر الأستاذ الإجابة إلا من بعد مناقشة إجابات التلاميذ و تقديم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528962214"/>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2B3F8-F649-2DFF-BF16-D1F8CDA9237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0A6E1FB-2CC9-2641-7949-199B30F5257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p>
        </p:txBody>
      </p:sp>
      <p:sp>
        <p:nvSpPr>
          <p:cNvPr id="2" name="Rectangle : coins arrondis 1">
            <a:extLst>
              <a:ext uri="{FF2B5EF4-FFF2-40B4-BE49-F238E27FC236}">
                <a16:creationId xmlns:a16="http://schemas.microsoft.com/office/drawing/2014/main" id="{629E3ADF-499A-95DB-E615-13F9E3AB005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E7E0EE6-3196-6D2E-8FD5-2BD0B8CCD36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F67B253B-D94A-9A65-0DFA-4DE0A2802D2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5B367B2C-4DFC-DFD2-F693-57AC7D4B9240}"/>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8D02F30A-F374-7C3F-4A7E-2C392A92179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DFF61EB6-9961-FF8D-965B-5015190B30E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55E509F3-9338-1253-DC86-0F83FB842728}"/>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80EB27E4-C14A-20B9-E04B-4BD07CE0658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281E4DB0-F5C2-8696-03F3-C9587B1EF7F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CDB41E22-8048-25FC-0354-8D9A3E42846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FC917130-2677-3E7E-5D8F-90A6F90F1AA7}"/>
              </a:ext>
            </a:extLst>
          </p:cNvPr>
          <p:cNvSpPr txBox="1"/>
          <p:nvPr/>
        </p:nvSpPr>
        <p:spPr>
          <a:xfrm>
            <a:off x="253841" y="3138054"/>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هُنَّ قَدَّمْــــ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عَرْضَـــــ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lang="ar-MA" sz="6000" b="1" dirty="0" err="1">
                <a:solidFill>
                  <a:srgbClr val="424D7C"/>
                </a:solidFill>
                <a:latin typeface="Microsoft Uighur" panose="02000000000000000000" pitchFamily="2" charset="-78"/>
                <a:cs typeface="Microsoft Uighur" panose="02000000000000000000" pitchFamily="2" charset="-78"/>
              </a:rPr>
              <a:t>ٱلْمَسْرَحِيَّ</a:t>
            </a:r>
            <a:r>
              <a:rPr lang="ar-MA" sz="6000" b="1" dirty="0">
                <a:solidFill>
                  <a:srgbClr val="424D7C"/>
                </a:solidFill>
                <a:latin typeface="Microsoft Uighur" panose="02000000000000000000" pitchFamily="2" charset="-78"/>
                <a:cs typeface="Microsoft Uighur" panose="02000000000000000000" pitchFamily="2" charset="-78"/>
              </a:rPr>
              <a:t> أَمامَـــ</a:t>
            </a:r>
            <a:r>
              <a:rPr lang="ar-MA" sz="6000" b="1" dirty="0">
                <a:solidFill>
                  <a:srgbClr val="C00000"/>
                </a:solidFill>
                <a:latin typeface="Microsoft Uighur" panose="02000000000000000000" pitchFamily="2" charset="-78"/>
                <a:cs typeface="Microsoft Uighur" panose="02000000000000000000" pitchFamily="2" charset="-78"/>
              </a:rPr>
              <a:t>.....</a:t>
            </a:r>
            <a:r>
              <a:rPr lang="ar-MA" sz="6000" b="1" dirty="0">
                <a:solidFill>
                  <a:srgbClr val="424D7C"/>
                </a:solidFill>
                <a:latin typeface="Microsoft Uighur" panose="02000000000000000000" pitchFamily="2" charset="-78"/>
                <a:cs typeface="Microsoft Uighur" panose="02000000000000000000" pitchFamily="2" charset="-78"/>
              </a:rPr>
              <a:t> أَنْتِ.</a:t>
            </a:r>
            <a:endPar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02192620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1119F-866A-5755-AB2B-BF0263BE26FF}"/>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4137F4-39FF-53C8-EA5D-F811809F752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00E0968-FF9A-8812-4E5E-2609380FDD1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90DB71C6-1FDC-7FE6-F100-458F29E2631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A7C2935E-EEF2-3730-BB6E-EA1ECD88DA24}"/>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C5AB1DAA-ED6A-5772-8D71-D89AF601E09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1A4E5A88-F94F-EC94-CB95-1FAE641B182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48B4E6D7-143A-C41A-99AF-E14E799059F0}"/>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505EC59F-4399-59CB-214F-8952AF2FDB3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DF944124-0299-BF0D-FF4B-B8696932A8F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579CA2E3-8B70-8079-F9E5-2B01D603C63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9A585356-2882-9A25-83CB-55030970A70C}"/>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اختار هذا الضمير؟ عَلى من يعود كل ضمير؟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يظهر الأستاذ الإجابة إلا من بعد مناقشة إجابات التلاميذ و تقديم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ZoneTexte 2">
            <a:extLst>
              <a:ext uri="{FF2B5EF4-FFF2-40B4-BE49-F238E27FC236}">
                <a16:creationId xmlns:a16="http://schemas.microsoft.com/office/drawing/2014/main" id="{56DBC74D-C526-4CD3-CB67-932A65F5A87D}"/>
              </a:ext>
            </a:extLst>
          </p:cNvPr>
          <p:cNvSpPr txBox="1"/>
          <p:nvPr/>
        </p:nvSpPr>
        <p:spPr>
          <a:xfrm>
            <a:off x="253841" y="3138054"/>
            <a:ext cx="8636318" cy="1074599"/>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هُنَّ قَدَّمْــــ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نَ</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عَرْضَـــــ</a:t>
            </a:r>
            <a:r>
              <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هُنَّ</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lang="ar-MA" sz="6000" b="1" dirty="0" err="1">
                <a:solidFill>
                  <a:srgbClr val="424D7C"/>
                </a:solidFill>
                <a:latin typeface="Microsoft Uighur" panose="02000000000000000000" pitchFamily="2" charset="-78"/>
                <a:cs typeface="Microsoft Uighur" panose="02000000000000000000" pitchFamily="2" charset="-78"/>
              </a:rPr>
              <a:t>ٱلْمَسْرَحِيَّ</a:t>
            </a:r>
            <a:r>
              <a:rPr lang="ar-MA" sz="6000" b="1" dirty="0">
                <a:solidFill>
                  <a:srgbClr val="424D7C"/>
                </a:solidFill>
                <a:latin typeface="Microsoft Uighur" panose="02000000000000000000" pitchFamily="2" charset="-78"/>
                <a:cs typeface="Microsoft Uighur" panose="02000000000000000000" pitchFamily="2" charset="-78"/>
              </a:rPr>
              <a:t> أَمامَـــ</a:t>
            </a:r>
            <a:r>
              <a:rPr lang="ar-MA" sz="6000" b="1" dirty="0">
                <a:solidFill>
                  <a:srgbClr val="C00000"/>
                </a:solidFill>
                <a:latin typeface="Microsoft Uighur" panose="02000000000000000000" pitchFamily="2" charset="-78"/>
                <a:cs typeface="Microsoft Uighur" panose="02000000000000000000" pitchFamily="2" charset="-78"/>
              </a:rPr>
              <a:t>كِ</a:t>
            </a:r>
            <a:r>
              <a:rPr lang="ar-MA" sz="6000" b="1" dirty="0">
                <a:solidFill>
                  <a:srgbClr val="424D7C"/>
                </a:solidFill>
                <a:latin typeface="Microsoft Uighur" panose="02000000000000000000" pitchFamily="2" charset="-78"/>
                <a:cs typeface="Microsoft Uighur" panose="02000000000000000000" pitchFamily="2" charset="-78"/>
              </a:rPr>
              <a:t> أَنْتِ.</a:t>
            </a:r>
            <a:endParaRPr kumimoji="0" lang="ar-MA" sz="6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5285158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1E7E5-B918-6FFF-5180-4A8D7E2BF7A3}"/>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38A0457-6E3F-411B-0C3F-2DE28B282CD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341847D-5630-008E-87AB-AC69C4E013F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AF293438-CE22-B40F-FF01-5C6F5586545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F0823C8-8DDA-271B-7F4D-3209D16B0CC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068FD0B5-B32E-26D2-8E56-F7445AF2840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E40EBC45-6C0E-D686-5A7F-1C477871DE18}"/>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A9BBAA8F-6C88-BB02-DD3C-58626BACF34F}"/>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AEEE9D85-D8C9-8534-EF42-0DB6AA0F028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91A55A7F-5A4F-8419-B8B9-03CA05C93A5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934FF4B5-4573-DA54-234E-BA48873F4E6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903C089D-F492-E33E-B0BC-2308184186C9}"/>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أحسنتم الآن في ثنائيات خذوا النص القرائي: الرباط... عاصمة الفنون و ضعوا سطرا تحت كل الضمائر المتصلة الواردة فيه. ثم حددوا على من يعود كل ضمير</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Image 3">
            <a:extLst>
              <a:ext uri="{FF2B5EF4-FFF2-40B4-BE49-F238E27FC236}">
                <a16:creationId xmlns:a16="http://schemas.microsoft.com/office/drawing/2014/main" id="{68A598E8-49C0-67DE-C583-2F5497E1D2F1}"/>
              </a:ext>
            </a:extLst>
          </p:cNvPr>
          <p:cNvPicPr>
            <a:picLocks noChangeAspect="1"/>
          </p:cNvPicPr>
          <p:nvPr/>
        </p:nvPicPr>
        <p:blipFill>
          <a:blip r:embed="rId7"/>
          <a:stretch>
            <a:fillRect/>
          </a:stretch>
        </p:blipFill>
        <p:spPr>
          <a:xfrm>
            <a:off x="2701635" y="1399173"/>
            <a:ext cx="4058873" cy="5208160"/>
          </a:xfrm>
          <a:prstGeom prst="rect">
            <a:avLst/>
          </a:prstGeom>
        </p:spPr>
      </p:pic>
    </p:spTree>
    <p:extLst>
      <p:ext uri="{BB962C8B-B14F-4D97-AF65-F5344CB8AC3E}">
        <p14:creationId xmlns:p14="http://schemas.microsoft.com/office/powerpoint/2010/main" val="250677989"/>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FDF6-5502-8FDF-7365-BADDB379E76E}"/>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65EF8AE-4D67-DC78-4AFC-2C155A54F06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533409D3-DE3C-F195-B0AD-1A6B111C75E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F675FEC9-88CC-CDB9-65F6-8290A91A650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5A0B53D6-388F-5E1B-6324-8DE1F2FEB7F2}"/>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642D75E-EDB4-FDAB-EF91-26245AF983C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F547EFFA-5E93-932C-9387-AB9DCF37ECF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DD17BB11-6B98-16E0-4661-3FEAEFA906A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3662D78A-E9FD-4DC5-D8BC-5F02942F1FD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6101C89D-0D21-A175-EEFA-3F4FC87DF8D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4DCA8391-DC22-8934-3EE1-3B54ACF4ED5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5" name="Titre 9">
            <a:extLst>
              <a:ext uri="{FF2B5EF4-FFF2-40B4-BE49-F238E27FC236}">
                <a16:creationId xmlns:a16="http://schemas.microsoft.com/office/drawing/2014/main" id="{3F07BE1F-6C72-BFA5-8284-327E7A1AE0D3}"/>
              </a:ext>
            </a:extLst>
          </p:cNvPr>
          <p:cNvSpPr>
            <a:spLocks noGrp="1"/>
          </p:cNvSpPr>
          <p:nvPr>
            <p:ph type="title"/>
          </p:nvPr>
        </p:nvSpPr>
        <p:spPr>
          <a:xfrm>
            <a:off x="632373" y="756000"/>
            <a:ext cx="684000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نمر للتصحيح. من يحدد الضمير المتصل الأول في النص و يوضح على من يعود هذا الضمير؟</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-يتناوب المتعلمون على تحديد الضمائر المتصلة و يقدم الأستاذ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Image 3">
            <a:extLst>
              <a:ext uri="{FF2B5EF4-FFF2-40B4-BE49-F238E27FC236}">
                <a16:creationId xmlns:a16="http://schemas.microsoft.com/office/drawing/2014/main" id="{75D4A146-5503-166F-9813-F059A42B6BA7}"/>
              </a:ext>
            </a:extLst>
          </p:cNvPr>
          <p:cNvPicPr>
            <a:picLocks noChangeAspect="1"/>
          </p:cNvPicPr>
          <p:nvPr/>
        </p:nvPicPr>
        <p:blipFill>
          <a:blip r:embed="rId7"/>
          <a:stretch>
            <a:fillRect/>
          </a:stretch>
        </p:blipFill>
        <p:spPr>
          <a:xfrm>
            <a:off x="2701635" y="1399173"/>
            <a:ext cx="4058873" cy="5208160"/>
          </a:xfrm>
          <a:prstGeom prst="rect">
            <a:avLst/>
          </a:prstGeom>
        </p:spPr>
      </p:pic>
    </p:spTree>
    <p:extLst>
      <p:ext uri="{BB962C8B-B14F-4D97-AF65-F5344CB8AC3E}">
        <p14:creationId xmlns:p14="http://schemas.microsoft.com/office/powerpoint/2010/main" val="288172103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77937"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ورشة الإنتاج الكتابي</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كتابة بطاقة تعريفية لبلد</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5161932" y="1647258"/>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إنتاج كتابي</a:t>
            </a:r>
          </a:p>
        </p:txBody>
      </p:sp>
      <p:pic>
        <p:nvPicPr>
          <p:cNvPr id="3" name="Image 2">
            <a:extLst>
              <a:ext uri="{FF2B5EF4-FFF2-40B4-BE49-F238E27FC236}">
                <a16:creationId xmlns:a16="http://schemas.microsoft.com/office/drawing/2014/main" id="{02F6DB8C-EE6E-FDCC-C8A7-7181BCB9299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61932" y="956399"/>
            <a:ext cx="432000" cy="432000"/>
          </a:xfrm>
          <a:prstGeom prst="rect">
            <a:avLst/>
          </a:prstGeom>
          <a:ln>
            <a:noFill/>
          </a:ln>
        </p:spPr>
      </p:pic>
      <p:pic>
        <p:nvPicPr>
          <p:cNvPr id="2" name="Image 1">
            <a:extLst>
              <a:ext uri="{FF2B5EF4-FFF2-40B4-BE49-F238E27FC236}">
                <a16:creationId xmlns:a16="http://schemas.microsoft.com/office/drawing/2014/main" id="{72C245C5-5C50-307D-F7A1-2D9741CC10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926" y="1641411"/>
            <a:ext cx="473949" cy="545608"/>
          </a:xfrm>
          <a:prstGeom prst="rect">
            <a:avLst/>
          </a:prstGeom>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17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27A1-4A57-F413-CEA9-855FA9B1FF5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FAF33F-F702-75E6-40DA-6ED5F200E57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كتابة بطاقة تعريفية لبلد</a:t>
            </a:r>
          </a:p>
        </p:txBody>
      </p:sp>
      <p:sp>
        <p:nvSpPr>
          <p:cNvPr id="2" name="Rectangle 1">
            <a:extLst>
              <a:ext uri="{FF2B5EF4-FFF2-40B4-BE49-F238E27FC236}">
                <a16:creationId xmlns:a16="http://schemas.microsoft.com/office/drawing/2014/main" id="{3A91B20C-80B8-BF56-F51F-122AFF436DA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E9226EA3-35DE-604A-CF56-CD866D86403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ADC1D46E-14E1-522A-B53B-AEC400D25372}"/>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1E232424-7631-AAC6-9FAB-51B7D511167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B6BD1571-DE35-9D35-2423-A8179390886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05A2965C-C82A-F815-3B83-ABBC365CE03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24AB55D1-73E7-76E6-E1B4-84270DCD8019}"/>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59BFDEEA-B96E-EDBD-4702-6E1E50FE279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7" name="ZoneTexte 6">
            <a:extLst>
              <a:ext uri="{FF2B5EF4-FFF2-40B4-BE49-F238E27FC236}">
                <a16:creationId xmlns:a16="http://schemas.microsoft.com/office/drawing/2014/main" id="{760A948E-FF19-399F-0E68-BDCE10022435}"/>
              </a:ext>
            </a:extLst>
          </p:cNvPr>
          <p:cNvSpPr txBox="1"/>
          <p:nvPr/>
        </p:nvSpPr>
        <p:spPr>
          <a:xfrm>
            <a:off x="2227210" y="3263017"/>
            <a:ext cx="4712906"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كِتابَةُ بِطاقَةٍ تَعْريفِيَّةٍ لِبَلَدٍ</a:t>
            </a:r>
          </a:p>
        </p:txBody>
      </p:sp>
      <p:pic>
        <p:nvPicPr>
          <p:cNvPr id="13" name="Espace réservé pour une image  12">
            <a:extLst>
              <a:ext uri="{FF2B5EF4-FFF2-40B4-BE49-F238E27FC236}">
                <a16:creationId xmlns:a16="http://schemas.microsoft.com/office/drawing/2014/main" id="{D313E8CA-262A-D3F0-EACF-3C6735DB0FC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38341091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6064B-9F30-1B8A-D43C-8F00E4C6850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6DA3967-9168-B302-1157-DFFDBB8111A6}"/>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ببعض الأساليب التي يمكن أن نستعملها في أسلوب الوصف؟</a:t>
            </a:r>
          </a:p>
        </p:txBody>
      </p:sp>
      <p:pic>
        <p:nvPicPr>
          <p:cNvPr id="6" name="Espace réservé pour une image  5">
            <a:extLst>
              <a:ext uri="{FF2B5EF4-FFF2-40B4-BE49-F238E27FC236}">
                <a16:creationId xmlns:a16="http://schemas.microsoft.com/office/drawing/2014/main" id="{B87B3D0C-BCD3-85E6-65DE-E8E49B50217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436DCA22-EAE9-95D3-897D-81FE7813334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592623E4-3290-B270-9D7E-50CCB48BBF1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61ED7F42-A35E-C516-8BE5-71570E1CA19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3053C9FE-0831-BA78-3195-239781F6929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822FA4F1-78A9-66EB-4213-00E12F505CF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25A01D06-B70A-85E4-F48D-5BC2E98B5D0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7961606A-7104-3623-A146-8BBB2A1F503F}"/>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03E90DE1-981B-E578-74C4-70E021B91E7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3" name="ZoneTexte 2">
            <a:extLst>
              <a:ext uri="{FF2B5EF4-FFF2-40B4-BE49-F238E27FC236}">
                <a16:creationId xmlns:a16="http://schemas.microsoft.com/office/drawing/2014/main" id="{6A3696E7-4ACB-DEDC-9D83-9C55F16FC9D6}"/>
              </a:ext>
            </a:extLst>
          </p:cNvPr>
          <p:cNvSpPr txBox="1"/>
          <p:nvPr/>
        </p:nvSpPr>
        <p:spPr>
          <a:xfrm>
            <a:off x="2227210" y="3263017"/>
            <a:ext cx="4712906"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كِتابَةُ بِطاقَةٍ تَعْريفِيَّةٍ لِبَلَدٍ</a:t>
            </a:r>
          </a:p>
        </p:txBody>
      </p:sp>
    </p:spTree>
    <p:extLst>
      <p:ext uri="{BB962C8B-B14F-4D97-AF65-F5344CB8AC3E}">
        <p14:creationId xmlns:p14="http://schemas.microsoft.com/office/powerpoint/2010/main" val="2354815438"/>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2977E-A2BD-ECE4-778F-8AA7B985773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ED4F244-F1E1-92C2-8C06-63E04C8E1FEE}"/>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 من يقرأ؟</a:t>
            </a:r>
          </a:p>
        </p:txBody>
      </p:sp>
      <p:pic>
        <p:nvPicPr>
          <p:cNvPr id="6" name="Espace réservé pour une image  5">
            <a:extLst>
              <a:ext uri="{FF2B5EF4-FFF2-40B4-BE49-F238E27FC236}">
                <a16:creationId xmlns:a16="http://schemas.microsoft.com/office/drawing/2014/main" id="{21B8D78F-4319-6B36-7936-B5BB66FE2D9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7B7D1021-E0E3-368B-009E-A41832F6EE7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73DFD2DD-99F4-6CBE-0BCF-B4CF13A3BCD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AB0BCCA-CB73-2925-F741-5E2203471273}"/>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1C5A960F-959E-F8DD-C050-E2C4B2577D19}"/>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2998ECCE-AB77-B494-42FB-C2A846F035F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AED3020C-96C6-B01B-0479-50B37DF3E91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68C4BB67-F60F-228C-5318-3BC9E81B3156}"/>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113025F7-FC49-7503-EFC0-04806F63DBE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nvGrpSpPr>
          <p:cNvPr id="7" name="Groupe 6">
            <a:extLst>
              <a:ext uri="{FF2B5EF4-FFF2-40B4-BE49-F238E27FC236}">
                <a16:creationId xmlns:a16="http://schemas.microsoft.com/office/drawing/2014/main" id="{AA8F0ECF-2611-FD86-5D72-A208437FC39C}"/>
              </a:ext>
            </a:extLst>
          </p:cNvPr>
          <p:cNvGrpSpPr/>
          <p:nvPr/>
        </p:nvGrpSpPr>
        <p:grpSpPr>
          <a:xfrm>
            <a:off x="1135980" y="2600928"/>
            <a:ext cx="6843115" cy="1253585"/>
            <a:chOff x="340392" y="2108480"/>
            <a:chExt cx="8392671" cy="1253585"/>
          </a:xfrm>
        </p:grpSpPr>
        <p:sp>
          <p:nvSpPr>
            <p:cNvPr id="8" name="Forme libre : forme 7">
              <a:extLst>
                <a:ext uri="{FF2B5EF4-FFF2-40B4-BE49-F238E27FC236}">
                  <a16:creationId xmlns:a16="http://schemas.microsoft.com/office/drawing/2014/main" id="{042E599B-27C5-FD8A-2EED-9A8AA7E3AFD5}"/>
                </a:ext>
              </a:extLst>
            </p:cNvPr>
            <p:cNvSpPr/>
            <p:nvPr/>
          </p:nvSpPr>
          <p:spPr>
            <a:xfrm rot="120000" flipH="1" flipV="1">
              <a:off x="340392" y="2108480"/>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ndParaRPr>
            </a:p>
          </p:txBody>
        </p:sp>
        <p:sp>
          <p:nvSpPr>
            <p:cNvPr id="9" name="Rectangle : coins arrondis 8">
              <a:extLst>
                <a:ext uri="{FF2B5EF4-FFF2-40B4-BE49-F238E27FC236}">
                  <a16:creationId xmlns:a16="http://schemas.microsoft.com/office/drawing/2014/main" id="{699FC601-CD7C-1111-FC61-56A3B6334112}"/>
                </a:ext>
              </a:extLst>
            </p:cNvPr>
            <p:cNvSpPr/>
            <p:nvPr/>
          </p:nvSpPr>
          <p:spPr>
            <a:xfrm>
              <a:off x="1836981" y="2395978"/>
              <a:ext cx="6156440"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أَكْتُبُ ٱسْمَ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 وَمَوْقِعَهُ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ٱلْجُغْرافِيَّ</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 :</a:t>
              </a:r>
            </a:p>
          </p:txBody>
        </p:sp>
        <p:pic>
          <p:nvPicPr>
            <p:cNvPr id="13" name="Image 12">
              <a:extLst>
                <a:ext uri="{FF2B5EF4-FFF2-40B4-BE49-F238E27FC236}">
                  <a16:creationId xmlns:a16="http://schemas.microsoft.com/office/drawing/2014/main" id="{76B9E00C-0634-76D1-6B01-AF65BD154054}"/>
                </a:ext>
              </a:extLst>
            </p:cNvPr>
            <p:cNvPicPr>
              <a:picLocks noChangeAspect="1"/>
            </p:cNvPicPr>
            <p:nvPr/>
          </p:nvPicPr>
          <p:blipFill>
            <a:blip r:embed="rId7">
              <a:duotone>
                <a:prstClr val="black"/>
                <a:srgbClr val="5B9BD5">
                  <a:tint val="45000"/>
                  <a:satMod val="400000"/>
                </a:srgbClr>
              </a:duotone>
              <a:extLst>
                <a:ext uri="{28A0092B-C50C-407E-A947-70E740481C1C}">
                  <a14:useLocalDpi xmlns:a14="http://schemas.microsoft.com/office/drawing/2010/main"/>
                </a:ext>
              </a:extLst>
            </a:blip>
            <a:stretch>
              <a:fillRect/>
            </a:stretch>
          </p:blipFill>
          <p:spPr>
            <a:xfrm>
              <a:off x="8139539" y="2504341"/>
              <a:ext cx="466725" cy="466725"/>
            </a:xfrm>
            <a:prstGeom prst="rect">
              <a:avLst/>
            </a:prstGeom>
          </p:spPr>
        </p:pic>
      </p:grpSp>
      <p:grpSp>
        <p:nvGrpSpPr>
          <p:cNvPr id="17" name="Groupe 16">
            <a:extLst>
              <a:ext uri="{FF2B5EF4-FFF2-40B4-BE49-F238E27FC236}">
                <a16:creationId xmlns:a16="http://schemas.microsoft.com/office/drawing/2014/main" id="{93F64AA9-3AD8-8DA9-F284-FA4CC950210F}"/>
              </a:ext>
            </a:extLst>
          </p:cNvPr>
          <p:cNvGrpSpPr/>
          <p:nvPr/>
        </p:nvGrpSpPr>
        <p:grpSpPr>
          <a:xfrm>
            <a:off x="-205734" y="3744878"/>
            <a:ext cx="8232320" cy="1253585"/>
            <a:chOff x="603508" y="3455690"/>
            <a:chExt cx="8145039" cy="1253585"/>
          </a:xfrm>
        </p:grpSpPr>
        <p:grpSp>
          <p:nvGrpSpPr>
            <p:cNvPr id="18" name="Groupe 17">
              <a:extLst>
                <a:ext uri="{FF2B5EF4-FFF2-40B4-BE49-F238E27FC236}">
                  <a16:creationId xmlns:a16="http://schemas.microsoft.com/office/drawing/2014/main" id="{CDD83287-A299-FE2B-20A5-07A4A9219B94}"/>
                </a:ext>
              </a:extLst>
            </p:cNvPr>
            <p:cNvGrpSpPr/>
            <p:nvPr/>
          </p:nvGrpSpPr>
          <p:grpSpPr>
            <a:xfrm>
              <a:off x="603508" y="3455690"/>
              <a:ext cx="8145039" cy="1253585"/>
              <a:chOff x="587556" y="2135170"/>
              <a:chExt cx="8145039" cy="1253585"/>
            </a:xfrm>
          </p:grpSpPr>
          <p:sp>
            <p:nvSpPr>
              <p:cNvPr id="20" name="Forme libre : forme 19">
                <a:extLst>
                  <a:ext uri="{FF2B5EF4-FFF2-40B4-BE49-F238E27FC236}">
                    <a16:creationId xmlns:a16="http://schemas.microsoft.com/office/drawing/2014/main" id="{DBA035E1-DC4B-EA0E-0B99-CD7D4F7ED245}"/>
                  </a:ext>
                </a:extLst>
              </p:cNvPr>
              <p:cNvSpPr/>
              <p:nvPr/>
            </p:nvSpPr>
            <p:spPr>
              <a:xfrm rot="120000" flipH="1" flipV="1">
                <a:off x="1869411" y="2135170"/>
                <a:ext cx="6863184"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ndParaRPr>
              </a:p>
            </p:txBody>
          </p:sp>
          <p:sp>
            <p:nvSpPr>
              <p:cNvPr id="21" name="Rectangle : coins arrondis 20">
                <a:extLst>
                  <a:ext uri="{FF2B5EF4-FFF2-40B4-BE49-F238E27FC236}">
                    <a16:creationId xmlns:a16="http://schemas.microsoft.com/office/drawing/2014/main" id="{CFC1AFD5-E258-EEF5-EA9C-E8153CE4B22D}"/>
                  </a:ext>
                </a:extLst>
              </p:cNvPr>
              <p:cNvSpPr/>
              <p:nvPr/>
            </p:nvSpPr>
            <p:spPr>
              <a:xfrm>
                <a:off x="587556" y="2461171"/>
                <a:ext cx="7560155"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أَذْكُرُ مَعْلوماتٍ عَنِ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a:t>
                </a:r>
              </a:p>
            </p:txBody>
          </p:sp>
        </p:grpSp>
        <p:pic>
          <p:nvPicPr>
            <p:cNvPr id="19" name="Image 18">
              <a:extLst>
                <a:ext uri="{FF2B5EF4-FFF2-40B4-BE49-F238E27FC236}">
                  <a16:creationId xmlns:a16="http://schemas.microsoft.com/office/drawing/2014/main" id="{3787A10B-E165-877F-4650-900414B0FAA7}"/>
                </a:ext>
              </a:extLst>
            </p:cNvPr>
            <p:cNvPicPr>
              <a:picLocks noChangeAspect="1"/>
            </p:cNvPicPr>
            <p:nvPr/>
          </p:nvPicPr>
          <p:blipFill>
            <a:blip r:embed="rId8">
              <a:duotone>
                <a:prstClr val="black"/>
                <a:srgbClr val="5B9BD5">
                  <a:tint val="45000"/>
                  <a:satMod val="400000"/>
                </a:srgbClr>
              </a:duotone>
              <a:extLst>
                <a:ext uri="{28A0092B-C50C-407E-A947-70E740481C1C}">
                  <a14:useLocalDpi xmlns:a14="http://schemas.microsoft.com/office/drawing/2010/main"/>
                </a:ext>
              </a:extLst>
            </a:blip>
            <a:stretch>
              <a:fillRect/>
            </a:stretch>
          </p:blipFill>
          <p:spPr>
            <a:xfrm>
              <a:off x="8200716" y="3824861"/>
              <a:ext cx="466725" cy="466725"/>
            </a:xfrm>
            <a:prstGeom prst="rect">
              <a:avLst/>
            </a:prstGeom>
          </p:spPr>
        </p:pic>
      </p:grpSp>
    </p:spTree>
    <p:extLst>
      <p:ext uri="{BB962C8B-B14F-4D97-AF65-F5344CB8AC3E}">
        <p14:creationId xmlns:p14="http://schemas.microsoft.com/office/powerpoint/2010/main" val="55883562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51A25-3764-A20B-2061-711F6C8D9A1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9597382-9C49-659C-FE9E-CF736A166A93}"/>
              </a:ext>
            </a:extLst>
          </p:cNvPr>
          <p:cNvSpPr txBox="1"/>
          <p:nvPr/>
        </p:nvSpPr>
        <p:spPr>
          <a:xfrm>
            <a:off x="155864" y="684000"/>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هذا مثال. من يقرأ؟</a:t>
            </a:r>
          </a:p>
        </p:txBody>
      </p:sp>
      <p:pic>
        <p:nvPicPr>
          <p:cNvPr id="3" name="Image 2">
            <a:extLst>
              <a:ext uri="{FF2B5EF4-FFF2-40B4-BE49-F238E27FC236}">
                <a16:creationId xmlns:a16="http://schemas.microsoft.com/office/drawing/2014/main" id="{868D62DB-D5DD-7B2B-2405-A6176199F30E}"/>
              </a:ext>
            </a:extLst>
          </p:cNvPr>
          <p:cNvPicPr>
            <a:picLocks noChangeAspect="1"/>
          </p:cNvPicPr>
          <p:nvPr/>
        </p:nvPicPr>
        <p:blipFill>
          <a:blip r:embed="rId2"/>
          <a:stretch>
            <a:fillRect/>
          </a:stretch>
        </p:blipFill>
        <p:spPr>
          <a:xfrm>
            <a:off x="694944" y="1981805"/>
            <a:ext cx="7853391" cy="3973028"/>
          </a:xfrm>
          <a:prstGeom prst="rect">
            <a:avLst/>
          </a:prstGeom>
        </p:spPr>
      </p:pic>
      <p:sp>
        <p:nvSpPr>
          <p:cNvPr id="4" name="Rectangle 3">
            <a:extLst>
              <a:ext uri="{FF2B5EF4-FFF2-40B4-BE49-F238E27FC236}">
                <a16:creationId xmlns:a16="http://schemas.microsoft.com/office/drawing/2014/main" id="{0E62C258-8F54-68CE-F811-9C0A00CF850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D2F95202-EA2A-E618-CC62-B92AF30E70B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E0F24F36-B363-BD0F-4B77-98E39CC0EA60}"/>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5716BC95-7191-8AB9-9F94-1A7700F271BD}"/>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5F6A4827-AAB4-A0EB-0CA3-715A2AFAD64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786665BB-27CC-9FDF-46DF-BD8D13B688B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302AB88B-8F64-BAE8-CF07-8EB58647631C}"/>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53259065-7ECD-A69B-7E65-B8B512866A5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4E745E97-75DA-5FFD-BA82-2D1A6657322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240842826"/>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8CC49-199A-658B-4D63-8AF87AA0D64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7766355-CD60-827E-A810-8DA895491107}"/>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نضيف كذلك المعلومات التالية:</a:t>
            </a:r>
          </a:p>
        </p:txBody>
      </p:sp>
      <p:pic>
        <p:nvPicPr>
          <p:cNvPr id="6" name="Espace réservé pour une image  5">
            <a:extLst>
              <a:ext uri="{FF2B5EF4-FFF2-40B4-BE49-F238E27FC236}">
                <a16:creationId xmlns:a16="http://schemas.microsoft.com/office/drawing/2014/main" id="{EC3B2C56-32E6-61FD-C04D-F03760AB071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C0DA8B2E-27A2-DE5F-DA80-36E10E91395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E97AC7B5-DDC4-E6D3-287C-26FA5076026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56B43A1B-653C-99E0-3BE2-20FE1AA1708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90670326-A5FC-D0BB-8829-8DBAC2188BAB}"/>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308BD3AD-5D05-CC87-57E0-97F0CD02D4C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C2C5D189-B3EC-68FC-3C53-1D75D115AB2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6AB93591-FC73-1A89-0FC3-441323EF2290}"/>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B660FBE8-4320-0873-9DF2-68806931802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nvGrpSpPr>
          <p:cNvPr id="3" name="Groupe 2">
            <a:extLst>
              <a:ext uri="{FF2B5EF4-FFF2-40B4-BE49-F238E27FC236}">
                <a16:creationId xmlns:a16="http://schemas.microsoft.com/office/drawing/2014/main" id="{54C8C50F-F3BD-4581-D02C-E226EDCC50E6}"/>
              </a:ext>
            </a:extLst>
          </p:cNvPr>
          <p:cNvGrpSpPr/>
          <p:nvPr/>
        </p:nvGrpSpPr>
        <p:grpSpPr>
          <a:xfrm>
            <a:off x="1349652" y="2242358"/>
            <a:ext cx="6843115" cy="1253585"/>
            <a:chOff x="340392" y="2108480"/>
            <a:chExt cx="8392671" cy="1253585"/>
          </a:xfrm>
        </p:grpSpPr>
        <p:sp>
          <p:nvSpPr>
            <p:cNvPr id="22" name="Forme libre : forme 21">
              <a:extLst>
                <a:ext uri="{FF2B5EF4-FFF2-40B4-BE49-F238E27FC236}">
                  <a16:creationId xmlns:a16="http://schemas.microsoft.com/office/drawing/2014/main" id="{312D123A-42AA-F86A-FFBB-A0F100063A57}"/>
                </a:ext>
              </a:extLst>
            </p:cNvPr>
            <p:cNvSpPr/>
            <p:nvPr/>
          </p:nvSpPr>
          <p:spPr>
            <a:xfrm rot="120000" flipH="1" flipV="1">
              <a:off x="340392" y="2108480"/>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ndParaRPr>
            </a:p>
          </p:txBody>
        </p:sp>
        <p:sp>
          <p:nvSpPr>
            <p:cNvPr id="23" name="Rectangle : coins arrondis 22">
              <a:extLst>
                <a:ext uri="{FF2B5EF4-FFF2-40B4-BE49-F238E27FC236}">
                  <a16:creationId xmlns:a16="http://schemas.microsoft.com/office/drawing/2014/main" id="{B8A2B664-4A87-514B-3FAC-F03E01FB9637}"/>
                </a:ext>
              </a:extLst>
            </p:cNvPr>
            <p:cNvSpPr/>
            <p:nvPr/>
          </p:nvSpPr>
          <p:spPr>
            <a:xfrm>
              <a:off x="1836981" y="2395978"/>
              <a:ext cx="6156440"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أَذْكُرُ سِماتٍ تُمَيِّزُ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 عَنْ بُلْدانٍ أُخْرى.</a:t>
              </a:r>
            </a:p>
          </p:txBody>
        </p:sp>
      </p:grpSp>
      <p:grpSp>
        <p:nvGrpSpPr>
          <p:cNvPr id="26" name="Groupe 25">
            <a:extLst>
              <a:ext uri="{FF2B5EF4-FFF2-40B4-BE49-F238E27FC236}">
                <a16:creationId xmlns:a16="http://schemas.microsoft.com/office/drawing/2014/main" id="{A209BEA6-A1C1-9702-83CE-CA4558DB4601}"/>
              </a:ext>
            </a:extLst>
          </p:cNvPr>
          <p:cNvGrpSpPr/>
          <p:nvPr/>
        </p:nvGrpSpPr>
        <p:grpSpPr>
          <a:xfrm>
            <a:off x="-19762" y="3341496"/>
            <a:ext cx="8232320" cy="1253585"/>
            <a:chOff x="587556" y="2135170"/>
            <a:chExt cx="8145039" cy="1253585"/>
          </a:xfrm>
        </p:grpSpPr>
        <p:sp>
          <p:nvSpPr>
            <p:cNvPr id="28" name="Forme libre : forme 27">
              <a:extLst>
                <a:ext uri="{FF2B5EF4-FFF2-40B4-BE49-F238E27FC236}">
                  <a16:creationId xmlns:a16="http://schemas.microsoft.com/office/drawing/2014/main" id="{8487D185-3868-1527-A080-398B40666409}"/>
                </a:ext>
              </a:extLst>
            </p:cNvPr>
            <p:cNvSpPr/>
            <p:nvPr/>
          </p:nvSpPr>
          <p:spPr>
            <a:xfrm rot="120000" flipH="1" flipV="1">
              <a:off x="1869411" y="2135170"/>
              <a:ext cx="6863184"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ndParaRPr>
            </a:p>
          </p:txBody>
        </p:sp>
        <p:sp>
          <p:nvSpPr>
            <p:cNvPr id="29" name="Rectangle : coins arrondis 28">
              <a:extLst>
                <a:ext uri="{FF2B5EF4-FFF2-40B4-BE49-F238E27FC236}">
                  <a16:creationId xmlns:a16="http://schemas.microsoft.com/office/drawing/2014/main" id="{535227DD-C1DE-93A7-1523-8494E6A61B97}"/>
                </a:ext>
              </a:extLst>
            </p:cNvPr>
            <p:cNvSpPr/>
            <p:nvPr/>
          </p:nvSpPr>
          <p:spPr>
            <a:xfrm>
              <a:off x="587556" y="2461171"/>
              <a:ext cx="7560155"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أَذْكُرُ ما تَتَمَيَّزُ بِهِ ٱلطَّبيعَةُ في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a:t>
              </a:r>
            </a:p>
          </p:txBody>
        </p:sp>
      </p:grpSp>
      <p:grpSp>
        <p:nvGrpSpPr>
          <p:cNvPr id="30" name="Groupe 29">
            <a:extLst>
              <a:ext uri="{FF2B5EF4-FFF2-40B4-BE49-F238E27FC236}">
                <a16:creationId xmlns:a16="http://schemas.microsoft.com/office/drawing/2014/main" id="{1A2F69D3-5FB4-674E-7024-0F65D737709B}"/>
              </a:ext>
            </a:extLst>
          </p:cNvPr>
          <p:cNvGrpSpPr/>
          <p:nvPr/>
        </p:nvGrpSpPr>
        <p:grpSpPr>
          <a:xfrm>
            <a:off x="0" y="4490283"/>
            <a:ext cx="8232320" cy="1253585"/>
            <a:chOff x="587556" y="2135170"/>
            <a:chExt cx="8145039" cy="1253585"/>
          </a:xfrm>
        </p:grpSpPr>
        <p:sp>
          <p:nvSpPr>
            <p:cNvPr id="31" name="Forme libre : forme 30">
              <a:extLst>
                <a:ext uri="{FF2B5EF4-FFF2-40B4-BE49-F238E27FC236}">
                  <a16:creationId xmlns:a16="http://schemas.microsoft.com/office/drawing/2014/main" id="{B4261051-E048-5B1B-E526-39EC1027C952}"/>
                </a:ext>
              </a:extLst>
            </p:cNvPr>
            <p:cNvSpPr/>
            <p:nvPr/>
          </p:nvSpPr>
          <p:spPr>
            <a:xfrm rot="120000" flipH="1" flipV="1">
              <a:off x="1869411" y="2135170"/>
              <a:ext cx="6863184"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ndParaRPr>
            </a:p>
          </p:txBody>
        </p:sp>
        <p:sp>
          <p:nvSpPr>
            <p:cNvPr id="32" name="Rectangle : coins arrondis 31">
              <a:extLst>
                <a:ext uri="{FF2B5EF4-FFF2-40B4-BE49-F238E27FC236}">
                  <a16:creationId xmlns:a16="http://schemas.microsoft.com/office/drawing/2014/main" id="{1AD75050-C985-8664-DA78-E0704F1D67AE}"/>
                </a:ext>
              </a:extLst>
            </p:cNvPr>
            <p:cNvSpPr/>
            <p:nvPr/>
          </p:nvSpPr>
          <p:spPr>
            <a:xfrm>
              <a:off x="587556" y="2461171"/>
              <a:ext cx="7560155"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أَذْكُرُ ٱلْأَماكِنَ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ٱلْمَشْهورَةَ</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 في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a:t>
              </a:r>
            </a:p>
          </p:txBody>
        </p:sp>
      </p:grpSp>
      <p:sp>
        <p:nvSpPr>
          <p:cNvPr id="33" name="Ellipse 32">
            <a:extLst>
              <a:ext uri="{FF2B5EF4-FFF2-40B4-BE49-F238E27FC236}">
                <a16:creationId xmlns:a16="http://schemas.microsoft.com/office/drawing/2014/main" id="{000F0001-2646-023E-42AD-E2D9B6D2B728}"/>
              </a:ext>
            </a:extLst>
          </p:cNvPr>
          <p:cNvSpPr/>
          <p:nvPr/>
        </p:nvSpPr>
        <p:spPr>
          <a:xfrm>
            <a:off x="7641168" y="2588173"/>
            <a:ext cx="468000" cy="468000"/>
          </a:xfrm>
          <a:prstGeom prst="ellipse">
            <a:avLst/>
          </a:prstGeom>
          <a:solidFill>
            <a:srgbClr val="547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97D2FF"/>
                </a:solidFill>
              </a:rPr>
              <a:t>3</a:t>
            </a:r>
            <a:endParaRPr lang="fr-FR" sz="2800" b="1" dirty="0">
              <a:solidFill>
                <a:srgbClr val="97D2FF"/>
              </a:solidFill>
            </a:endParaRPr>
          </a:p>
        </p:txBody>
      </p:sp>
      <p:sp>
        <p:nvSpPr>
          <p:cNvPr id="34" name="Ellipse 33">
            <a:extLst>
              <a:ext uri="{FF2B5EF4-FFF2-40B4-BE49-F238E27FC236}">
                <a16:creationId xmlns:a16="http://schemas.microsoft.com/office/drawing/2014/main" id="{1F34FFBE-16C5-8A38-6E5B-2B331FBC4FBE}"/>
              </a:ext>
            </a:extLst>
          </p:cNvPr>
          <p:cNvSpPr/>
          <p:nvPr/>
        </p:nvSpPr>
        <p:spPr>
          <a:xfrm>
            <a:off x="7690800" y="3737574"/>
            <a:ext cx="468000" cy="468000"/>
          </a:xfrm>
          <a:prstGeom prst="ellipse">
            <a:avLst/>
          </a:prstGeom>
          <a:solidFill>
            <a:srgbClr val="547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97D2FF"/>
                </a:solidFill>
              </a:rPr>
              <a:t>4</a:t>
            </a:r>
            <a:endParaRPr lang="fr-FR" sz="2800" b="1" dirty="0">
              <a:solidFill>
                <a:srgbClr val="97D2FF"/>
              </a:solidFill>
            </a:endParaRPr>
          </a:p>
        </p:txBody>
      </p:sp>
      <p:sp>
        <p:nvSpPr>
          <p:cNvPr id="35" name="Ellipse 34">
            <a:extLst>
              <a:ext uri="{FF2B5EF4-FFF2-40B4-BE49-F238E27FC236}">
                <a16:creationId xmlns:a16="http://schemas.microsoft.com/office/drawing/2014/main" id="{BA6C0994-4EE7-1BFB-01B2-F85A18672F10}"/>
              </a:ext>
            </a:extLst>
          </p:cNvPr>
          <p:cNvSpPr/>
          <p:nvPr/>
        </p:nvSpPr>
        <p:spPr>
          <a:xfrm>
            <a:off x="7738426" y="4855494"/>
            <a:ext cx="468000" cy="468000"/>
          </a:xfrm>
          <a:prstGeom prst="ellipse">
            <a:avLst/>
          </a:prstGeom>
          <a:solidFill>
            <a:srgbClr val="547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97D2FF"/>
                </a:solidFill>
              </a:rPr>
              <a:t>5</a:t>
            </a:r>
            <a:endParaRPr lang="fr-FR" sz="2800" b="1" dirty="0">
              <a:solidFill>
                <a:srgbClr val="97D2FF"/>
              </a:solidFill>
            </a:endParaRPr>
          </a:p>
        </p:txBody>
      </p:sp>
    </p:spTree>
    <p:extLst>
      <p:ext uri="{BB962C8B-B14F-4D97-AF65-F5344CB8AC3E}">
        <p14:creationId xmlns:p14="http://schemas.microsoft.com/office/powerpoint/2010/main" val="191128829"/>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99951-AB79-88D7-7ECF-FF6BCD5352A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88E660A-B175-9A4B-091B-8865FF4108DA}"/>
              </a:ext>
            </a:extLst>
          </p:cNvPr>
          <p:cNvSpPr txBox="1"/>
          <p:nvPr/>
        </p:nvSpPr>
        <p:spPr>
          <a:xfrm>
            <a:off x="155864" y="684000"/>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هذا مثال. من يقرأ؟</a:t>
            </a:r>
          </a:p>
        </p:txBody>
      </p:sp>
      <p:sp>
        <p:nvSpPr>
          <p:cNvPr id="4" name="Rectangle 3">
            <a:extLst>
              <a:ext uri="{FF2B5EF4-FFF2-40B4-BE49-F238E27FC236}">
                <a16:creationId xmlns:a16="http://schemas.microsoft.com/office/drawing/2014/main" id="{860D335E-2ED3-FDC1-426A-631F2CA4635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814F01E9-809F-2DEE-E92B-1CBFE8F5E99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CC9033D6-F945-B0ED-8B01-C5751971F484}"/>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05F67D13-B007-91C1-7E9C-422FE7A8AE1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8975E982-AED5-7699-3DB6-26190953483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857E5362-4EEB-288B-98CC-D7904054A29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B2378D69-12C1-20D8-4C82-9518D9D436B4}"/>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DB7ABFC9-603F-88FE-3F02-CFB126B485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825095A9-F726-BB04-B98B-9C297B10106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2" name="Image 11">
            <a:extLst>
              <a:ext uri="{FF2B5EF4-FFF2-40B4-BE49-F238E27FC236}">
                <a16:creationId xmlns:a16="http://schemas.microsoft.com/office/drawing/2014/main" id="{101C29F5-FE36-D757-E90C-FD05AC7C3713}"/>
              </a:ext>
            </a:extLst>
          </p:cNvPr>
          <p:cNvPicPr>
            <a:picLocks noChangeAspect="1"/>
          </p:cNvPicPr>
          <p:nvPr/>
        </p:nvPicPr>
        <p:blipFill>
          <a:blip r:embed="rId7"/>
          <a:stretch>
            <a:fillRect/>
          </a:stretch>
        </p:blipFill>
        <p:spPr>
          <a:xfrm>
            <a:off x="401974" y="2186870"/>
            <a:ext cx="8340051" cy="3987130"/>
          </a:xfrm>
          <a:prstGeom prst="rect">
            <a:avLst/>
          </a:prstGeom>
        </p:spPr>
      </p:pic>
    </p:spTree>
    <p:extLst>
      <p:ext uri="{BB962C8B-B14F-4D97-AF65-F5344CB8AC3E}">
        <p14:creationId xmlns:p14="http://schemas.microsoft.com/office/powerpoint/2010/main" val="4154912499"/>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F772-87CC-EAD6-BB55-C3C641DFA32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84C2DBC-5869-2DA6-7253-43AB4264E8AC}"/>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نضيف أيضا المعلومات التالية:</a:t>
            </a:r>
          </a:p>
        </p:txBody>
      </p:sp>
      <p:pic>
        <p:nvPicPr>
          <p:cNvPr id="6" name="Espace réservé pour une image  5">
            <a:extLst>
              <a:ext uri="{FF2B5EF4-FFF2-40B4-BE49-F238E27FC236}">
                <a16:creationId xmlns:a16="http://schemas.microsoft.com/office/drawing/2014/main" id="{2CC1A5BC-36BF-D161-71D4-7794D2D8FF0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D4DF6744-C464-1B3B-CA70-967652F990C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4F960A43-BDA9-7556-F71A-FD7C20CB46F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585C0DDC-E772-F6A0-4BDB-1DC7F3A1A9FE}"/>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F53B57BF-AE75-521B-E201-16DF6C4D27E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8E97085A-2E4E-30C9-4F6A-F5542708BCC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03F8E9A1-EF74-B75E-A38D-DB7D2C40D99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06B52D53-16AB-4C1C-1160-CBF35BAE0419}"/>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E38E0590-9776-A815-FCDB-892B385AD88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nvGrpSpPr>
          <p:cNvPr id="7" name="Groupe 6">
            <a:extLst>
              <a:ext uri="{FF2B5EF4-FFF2-40B4-BE49-F238E27FC236}">
                <a16:creationId xmlns:a16="http://schemas.microsoft.com/office/drawing/2014/main" id="{E564D668-C2FF-9326-E08C-C96F09F806E2}"/>
              </a:ext>
            </a:extLst>
          </p:cNvPr>
          <p:cNvGrpSpPr/>
          <p:nvPr/>
        </p:nvGrpSpPr>
        <p:grpSpPr>
          <a:xfrm>
            <a:off x="1483643" y="2727950"/>
            <a:ext cx="6843115" cy="1253585"/>
            <a:chOff x="340392" y="2108480"/>
            <a:chExt cx="8392671" cy="1253585"/>
          </a:xfrm>
        </p:grpSpPr>
        <p:sp>
          <p:nvSpPr>
            <p:cNvPr id="8" name="Forme libre : forme 7">
              <a:extLst>
                <a:ext uri="{FF2B5EF4-FFF2-40B4-BE49-F238E27FC236}">
                  <a16:creationId xmlns:a16="http://schemas.microsoft.com/office/drawing/2014/main" id="{F33D235C-ACA1-6489-BEAA-5187A81E86DA}"/>
                </a:ext>
              </a:extLst>
            </p:cNvPr>
            <p:cNvSpPr/>
            <p:nvPr/>
          </p:nvSpPr>
          <p:spPr>
            <a:xfrm rot="120000" flipH="1" flipV="1">
              <a:off x="340392" y="2108480"/>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ndParaRPr>
            </a:p>
          </p:txBody>
        </p:sp>
        <p:sp>
          <p:nvSpPr>
            <p:cNvPr id="9" name="Rectangle : coins arrondis 8">
              <a:extLst>
                <a:ext uri="{FF2B5EF4-FFF2-40B4-BE49-F238E27FC236}">
                  <a16:creationId xmlns:a16="http://schemas.microsoft.com/office/drawing/2014/main" id="{659A0853-31D3-CF86-4612-DA0F359E3B79}"/>
                </a:ext>
              </a:extLst>
            </p:cNvPr>
            <p:cNvSpPr/>
            <p:nvPr/>
          </p:nvSpPr>
          <p:spPr>
            <a:xfrm>
              <a:off x="1836981" y="2395978"/>
              <a:ext cx="6156440"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Microsoft Uighur" panose="02000000000000000000" pitchFamily="2" charset="-78"/>
                  <a:cs typeface="Microsoft Uighur" panose="02000000000000000000" pitchFamily="2" charset="-78"/>
                </a:rPr>
                <a:t>اَلْفُنونُ ٱلَّتي تُمَيِّزُ </a:t>
              </a:r>
              <a:r>
                <a:rPr kumimoji="0" lang="ar-MA" sz="4400" b="1" i="0" u="none" strike="noStrike" kern="0" cap="none" spc="0" normalizeH="0" baseline="0" noProof="0" dirty="0" err="1">
                  <a:ln>
                    <a:noFill/>
                  </a:ln>
                  <a:solidFill>
                    <a:srgbClr val="5B9BD5">
                      <a:lumMod val="50000"/>
                    </a:srgbClr>
                  </a:solidFill>
                  <a:effectLst/>
                  <a:uLnTx/>
                  <a:uFillTx/>
                  <a:latin typeface="Microsoft Uighur" panose="02000000000000000000" pitchFamily="2" charset="-78"/>
                  <a:cs typeface="Microsoft Uighur" panose="02000000000000000000" pitchFamily="2" charset="-78"/>
                </a:rPr>
                <a:t>ٱلْبَلَدَ</a:t>
              </a:r>
              <a:r>
                <a:rPr kumimoji="0" lang="ar-MA" sz="4400" b="1" i="0" u="none" strike="noStrike" kern="0" cap="none" spc="0" normalizeH="0" baseline="0" noProof="0" dirty="0">
                  <a:ln>
                    <a:noFill/>
                  </a:ln>
                  <a:solidFill>
                    <a:srgbClr val="5B9BD5">
                      <a:lumMod val="50000"/>
                    </a:srgbClr>
                  </a:solidFill>
                  <a:effectLst/>
                  <a:uLnTx/>
                  <a:uFillTx/>
                  <a:latin typeface="Microsoft Uighur" panose="02000000000000000000" pitchFamily="2" charset="-78"/>
                  <a:cs typeface="Microsoft Uighur" panose="02000000000000000000" pitchFamily="2" charset="-78"/>
                </a:rPr>
                <a:t>.</a:t>
              </a:r>
            </a:p>
          </p:txBody>
        </p:sp>
      </p:grpSp>
      <p:grpSp>
        <p:nvGrpSpPr>
          <p:cNvPr id="18" name="Groupe 17">
            <a:extLst>
              <a:ext uri="{FF2B5EF4-FFF2-40B4-BE49-F238E27FC236}">
                <a16:creationId xmlns:a16="http://schemas.microsoft.com/office/drawing/2014/main" id="{1502F02E-DE60-D538-90A8-A15230621DDF}"/>
              </a:ext>
            </a:extLst>
          </p:cNvPr>
          <p:cNvGrpSpPr/>
          <p:nvPr/>
        </p:nvGrpSpPr>
        <p:grpSpPr>
          <a:xfrm>
            <a:off x="141929" y="3871900"/>
            <a:ext cx="8232320" cy="1253585"/>
            <a:chOff x="587556" y="2135170"/>
            <a:chExt cx="8145039" cy="1253585"/>
          </a:xfrm>
        </p:grpSpPr>
        <p:sp>
          <p:nvSpPr>
            <p:cNvPr id="20" name="Forme libre : forme 19">
              <a:extLst>
                <a:ext uri="{FF2B5EF4-FFF2-40B4-BE49-F238E27FC236}">
                  <a16:creationId xmlns:a16="http://schemas.microsoft.com/office/drawing/2014/main" id="{02CBE082-28E3-499B-68A6-747028FA5C68}"/>
                </a:ext>
              </a:extLst>
            </p:cNvPr>
            <p:cNvSpPr/>
            <p:nvPr/>
          </p:nvSpPr>
          <p:spPr>
            <a:xfrm rot="120000" flipH="1" flipV="1">
              <a:off x="1869411" y="2135170"/>
              <a:ext cx="6863184"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ndParaRPr>
            </a:p>
          </p:txBody>
        </p:sp>
        <p:sp>
          <p:nvSpPr>
            <p:cNvPr id="21" name="Rectangle : coins arrondis 20">
              <a:extLst>
                <a:ext uri="{FF2B5EF4-FFF2-40B4-BE49-F238E27FC236}">
                  <a16:creationId xmlns:a16="http://schemas.microsoft.com/office/drawing/2014/main" id="{E9926D12-9438-10DD-FFC7-65B75063CB04}"/>
                </a:ext>
              </a:extLst>
            </p:cNvPr>
            <p:cNvSpPr/>
            <p:nvPr/>
          </p:nvSpPr>
          <p:spPr>
            <a:xfrm>
              <a:off x="587556" y="2461171"/>
              <a:ext cx="7560155" cy="678587"/>
            </a:xfrm>
            <a:prstGeom prst="roundRect">
              <a:avLst>
                <a:gd name="adj" fmla="val 0"/>
              </a:avLst>
            </a:prstGeom>
            <a:noFill/>
            <a:ln w="12700" cap="flat" cmpd="sng" algn="ctr">
              <a:noFill/>
              <a:prstDash val="solid"/>
              <a:miter lim="800000"/>
            </a:ln>
            <a:effectLst/>
          </p:spPr>
          <p:txBody>
            <a:bodyPr rtlCol="0" anchor="ctr"/>
            <a:lstStyle/>
            <a:p>
              <a:pPr algn="r" defTabSz="914400" rtl="1">
                <a:defRPr/>
              </a:pPr>
              <a:r>
                <a:rPr lang="ar-MA" sz="4400" b="1" kern="0" dirty="0">
                  <a:solidFill>
                    <a:srgbClr val="5B9BD5">
                      <a:lumMod val="50000"/>
                    </a:srgbClr>
                  </a:solidFill>
                  <a:latin typeface="Microsoft Uighur" panose="02000000000000000000" pitchFamily="2" charset="-78"/>
                  <a:cs typeface="Microsoft Uighur" panose="02000000000000000000" pitchFamily="2" charset="-78"/>
                </a:rPr>
                <a:t>اَلرِّياضاتُ </a:t>
              </a:r>
              <a:r>
                <a:rPr lang="ar-MA" sz="4400" b="1" kern="0" dirty="0" err="1">
                  <a:solidFill>
                    <a:srgbClr val="5B9BD5">
                      <a:lumMod val="50000"/>
                    </a:srgbClr>
                  </a:solidFill>
                  <a:latin typeface="Microsoft Uighur" panose="02000000000000000000" pitchFamily="2" charset="-78"/>
                  <a:cs typeface="Microsoft Uighur" panose="02000000000000000000" pitchFamily="2" charset="-78"/>
                </a:rPr>
                <a:t>ٱلشَّعْبِيَّةُ</a:t>
              </a:r>
              <a:r>
                <a:rPr lang="ar-MA" sz="4400" b="1" kern="0" dirty="0">
                  <a:solidFill>
                    <a:srgbClr val="5B9BD5">
                      <a:lumMod val="50000"/>
                    </a:srgbClr>
                  </a:solidFill>
                  <a:latin typeface="Microsoft Uighur" panose="02000000000000000000" pitchFamily="2" charset="-78"/>
                  <a:cs typeface="Microsoft Uighur" panose="02000000000000000000" pitchFamily="2" charset="-78"/>
                </a:rPr>
                <a:t> في هَذا </a:t>
              </a:r>
              <a:r>
                <a:rPr lang="ar-MA" sz="4400" b="1" kern="0" dirty="0" err="1">
                  <a:solidFill>
                    <a:srgbClr val="5B9BD5">
                      <a:lumMod val="50000"/>
                    </a:srgbClr>
                  </a:solidFill>
                  <a:latin typeface="Microsoft Uighur" panose="02000000000000000000" pitchFamily="2" charset="-78"/>
                  <a:cs typeface="Microsoft Uighur" panose="02000000000000000000" pitchFamily="2" charset="-78"/>
                </a:rPr>
                <a:t>ٱلْبَلَدِ</a:t>
              </a:r>
              <a:r>
                <a:rPr lang="ar-MA" sz="4400" b="1" kern="0" dirty="0">
                  <a:solidFill>
                    <a:srgbClr val="5B9BD5">
                      <a:lumMod val="50000"/>
                    </a:srgbClr>
                  </a:solidFill>
                  <a:latin typeface="Microsoft Uighur" panose="02000000000000000000" pitchFamily="2" charset="-78"/>
                  <a:cs typeface="Microsoft Uighur" panose="02000000000000000000" pitchFamily="2" charset="-78"/>
                </a:rPr>
                <a:t>.</a:t>
              </a:r>
            </a:p>
          </p:txBody>
        </p:sp>
      </p:grpSp>
      <p:sp>
        <p:nvSpPr>
          <p:cNvPr id="39" name="Ellipse 38">
            <a:extLst>
              <a:ext uri="{FF2B5EF4-FFF2-40B4-BE49-F238E27FC236}">
                <a16:creationId xmlns:a16="http://schemas.microsoft.com/office/drawing/2014/main" id="{4CD60427-D1DF-1883-E9A9-064AEDC8CB21}"/>
              </a:ext>
            </a:extLst>
          </p:cNvPr>
          <p:cNvSpPr/>
          <p:nvPr/>
        </p:nvSpPr>
        <p:spPr>
          <a:xfrm>
            <a:off x="7783097" y="3120741"/>
            <a:ext cx="468000" cy="468000"/>
          </a:xfrm>
          <a:prstGeom prst="ellipse">
            <a:avLst/>
          </a:prstGeom>
          <a:solidFill>
            <a:srgbClr val="547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97D2FF"/>
                </a:solidFill>
              </a:rPr>
              <a:t>6</a:t>
            </a:r>
            <a:endParaRPr lang="fr-FR" sz="2800" b="1" dirty="0">
              <a:solidFill>
                <a:srgbClr val="97D2FF"/>
              </a:solidFill>
            </a:endParaRPr>
          </a:p>
        </p:txBody>
      </p:sp>
      <p:sp>
        <p:nvSpPr>
          <p:cNvPr id="40" name="Ellipse 39">
            <a:extLst>
              <a:ext uri="{FF2B5EF4-FFF2-40B4-BE49-F238E27FC236}">
                <a16:creationId xmlns:a16="http://schemas.microsoft.com/office/drawing/2014/main" id="{BA7D8F4D-3EDB-A3F0-133F-AD361C370F3F}"/>
              </a:ext>
            </a:extLst>
          </p:cNvPr>
          <p:cNvSpPr/>
          <p:nvPr/>
        </p:nvSpPr>
        <p:spPr>
          <a:xfrm>
            <a:off x="7854554" y="4264692"/>
            <a:ext cx="468000" cy="468000"/>
          </a:xfrm>
          <a:prstGeom prst="ellipse">
            <a:avLst/>
          </a:prstGeom>
          <a:solidFill>
            <a:srgbClr val="547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97D2FF"/>
                </a:solidFill>
              </a:rPr>
              <a:t>7</a:t>
            </a:r>
            <a:endParaRPr lang="fr-FR" sz="2800" b="1" dirty="0">
              <a:solidFill>
                <a:srgbClr val="97D2FF"/>
              </a:solidFill>
            </a:endParaRPr>
          </a:p>
        </p:txBody>
      </p:sp>
    </p:spTree>
    <p:extLst>
      <p:ext uri="{BB962C8B-B14F-4D97-AF65-F5344CB8AC3E}">
        <p14:creationId xmlns:p14="http://schemas.microsoft.com/office/powerpoint/2010/main" val="3340022857"/>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94EA1-EC27-2B9C-C690-B270FDCD3B0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A234E06-9545-C511-AA5B-3AD3AF71EAA1}"/>
              </a:ext>
            </a:extLst>
          </p:cNvPr>
          <p:cNvSpPr txBox="1"/>
          <p:nvPr/>
        </p:nvSpPr>
        <p:spPr>
          <a:xfrm>
            <a:off x="155864" y="684000"/>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هذا مثال. من يقرأ؟</a:t>
            </a:r>
          </a:p>
        </p:txBody>
      </p:sp>
      <p:sp>
        <p:nvSpPr>
          <p:cNvPr id="4" name="Rectangle 3">
            <a:extLst>
              <a:ext uri="{FF2B5EF4-FFF2-40B4-BE49-F238E27FC236}">
                <a16:creationId xmlns:a16="http://schemas.microsoft.com/office/drawing/2014/main" id="{72F20FD6-59BD-BF65-0DA0-E889E428455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86D7CE1A-01B9-4C28-1FC2-FDC1BA38FAF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245011BE-06D3-8F87-DEA3-2316412ED1B8}"/>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7FD24083-0536-2C72-C28A-B99CEB43DC9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8A1D5860-9BCE-8609-B588-E28F57154F0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70BFCFD4-CBA3-4142-E40E-57FDEA8BBA7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18DEE75C-ACFE-9DAD-A713-540AA964EBD8}"/>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23264AF8-70D9-BD61-0241-54329B5704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E56481B1-08CF-0F28-2D30-F00B95E01E7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3" name="Image 2">
            <a:extLst>
              <a:ext uri="{FF2B5EF4-FFF2-40B4-BE49-F238E27FC236}">
                <a16:creationId xmlns:a16="http://schemas.microsoft.com/office/drawing/2014/main" id="{DCAAB0BC-52C8-BD45-9463-CD6317CBDB7B}"/>
              </a:ext>
            </a:extLst>
          </p:cNvPr>
          <p:cNvPicPr>
            <a:picLocks noChangeAspect="1"/>
          </p:cNvPicPr>
          <p:nvPr/>
        </p:nvPicPr>
        <p:blipFill>
          <a:blip r:embed="rId7"/>
          <a:stretch>
            <a:fillRect/>
          </a:stretch>
        </p:blipFill>
        <p:spPr>
          <a:xfrm>
            <a:off x="423312" y="2229458"/>
            <a:ext cx="8297375" cy="3542083"/>
          </a:xfrm>
          <a:prstGeom prst="rect">
            <a:avLst/>
          </a:prstGeom>
        </p:spPr>
      </p:pic>
    </p:spTree>
    <p:extLst>
      <p:ext uri="{BB962C8B-B14F-4D97-AF65-F5344CB8AC3E}">
        <p14:creationId xmlns:p14="http://schemas.microsoft.com/office/powerpoint/2010/main" val="3017458824"/>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38EDE-5109-1D51-94F6-89985B45401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3371778-2287-F4B5-17FA-09FE5038A82C}"/>
              </a:ext>
            </a:extLst>
          </p:cNvPr>
          <p:cNvSpPr txBox="1"/>
          <p:nvPr/>
        </p:nvSpPr>
        <p:spPr>
          <a:xfrm>
            <a:off x="155864" y="684000"/>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من منكم يستطيع إنتاج فقرة تقدم معلومات عن بلدنا العزيز المغرب</a:t>
            </a:r>
          </a:p>
        </p:txBody>
      </p:sp>
      <p:sp>
        <p:nvSpPr>
          <p:cNvPr id="4" name="Rectangle 3">
            <a:extLst>
              <a:ext uri="{FF2B5EF4-FFF2-40B4-BE49-F238E27FC236}">
                <a16:creationId xmlns:a16="http://schemas.microsoft.com/office/drawing/2014/main" id="{E6E18208-9168-C856-13B6-F75925BB5C3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C87F436B-7472-2B78-E0AC-1F201EE4E4D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957B0ABC-F248-B0E5-1EC2-DAFD55BCDB11}"/>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88A78758-A069-88B2-9AB6-A5512E9FB89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5330922B-D321-214F-EBE6-D2C4449CE2A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4698D762-EDA4-4439-A4FA-DAB07DCFBBE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55D65B55-3F44-54BE-53FB-3BEEB063FF53}"/>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157D1794-3D60-5B8E-65D9-AC594E77310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CC78C4D5-0755-11BC-E7D3-DA1661CD09D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2" name="Image 11">
            <a:extLst>
              <a:ext uri="{FF2B5EF4-FFF2-40B4-BE49-F238E27FC236}">
                <a16:creationId xmlns:a16="http://schemas.microsoft.com/office/drawing/2014/main" id="{A82A81D0-381B-2BFD-F751-1727ED9CD37A}"/>
              </a:ext>
            </a:extLst>
          </p:cNvPr>
          <p:cNvPicPr>
            <a:picLocks noChangeAspect="1"/>
          </p:cNvPicPr>
          <p:nvPr/>
        </p:nvPicPr>
        <p:blipFill>
          <a:blip r:embed="rId7"/>
          <a:stretch>
            <a:fillRect/>
          </a:stretch>
        </p:blipFill>
        <p:spPr>
          <a:xfrm>
            <a:off x="4722048" y="1929606"/>
            <a:ext cx="4000036" cy="2023617"/>
          </a:xfrm>
          <a:prstGeom prst="rect">
            <a:avLst/>
          </a:prstGeom>
        </p:spPr>
      </p:pic>
      <p:pic>
        <p:nvPicPr>
          <p:cNvPr id="13" name="Image 12">
            <a:extLst>
              <a:ext uri="{FF2B5EF4-FFF2-40B4-BE49-F238E27FC236}">
                <a16:creationId xmlns:a16="http://schemas.microsoft.com/office/drawing/2014/main" id="{668E6FAE-702C-8446-D0A3-0B6FEC13CE0B}"/>
              </a:ext>
            </a:extLst>
          </p:cNvPr>
          <p:cNvPicPr>
            <a:picLocks noChangeAspect="1"/>
          </p:cNvPicPr>
          <p:nvPr/>
        </p:nvPicPr>
        <p:blipFill>
          <a:blip r:embed="rId8"/>
          <a:stretch>
            <a:fillRect/>
          </a:stretch>
        </p:blipFill>
        <p:spPr>
          <a:xfrm>
            <a:off x="430221" y="1929606"/>
            <a:ext cx="4232887" cy="2023617"/>
          </a:xfrm>
          <a:prstGeom prst="rect">
            <a:avLst/>
          </a:prstGeom>
        </p:spPr>
      </p:pic>
      <p:pic>
        <p:nvPicPr>
          <p:cNvPr id="14" name="Image 13">
            <a:extLst>
              <a:ext uri="{FF2B5EF4-FFF2-40B4-BE49-F238E27FC236}">
                <a16:creationId xmlns:a16="http://schemas.microsoft.com/office/drawing/2014/main" id="{6F7A2496-4EE0-FDE6-2659-B1F3801F22E7}"/>
              </a:ext>
            </a:extLst>
          </p:cNvPr>
          <p:cNvPicPr>
            <a:picLocks noChangeAspect="1"/>
          </p:cNvPicPr>
          <p:nvPr/>
        </p:nvPicPr>
        <p:blipFill>
          <a:blip r:embed="rId9"/>
          <a:stretch>
            <a:fillRect/>
          </a:stretch>
        </p:blipFill>
        <p:spPr>
          <a:xfrm>
            <a:off x="2288800" y="4084876"/>
            <a:ext cx="4461070" cy="1904395"/>
          </a:xfrm>
          <a:prstGeom prst="rect">
            <a:avLst/>
          </a:prstGeom>
        </p:spPr>
      </p:pic>
    </p:spTree>
    <p:extLst>
      <p:ext uri="{BB962C8B-B14F-4D97-AF65-F5344CB8AC3E}">
        <p14:creationId xmlns:p14="http://schemas.microsoft.com/office/powerpoint/2010/main" val="2485387721"/>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D2D50-8201-00C6-FA43-F39B4C091AF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BCF3132-AA27-DD7E-D0C0-1595D6958309}"/>
              </a:ext>
            </a:extLst>
          </p:cNvPr>
          <p:cNvSpPr txBox="1"/>
          <p:nvPr/>
        </p:nvSpPr>
        <p:spPr>
          <a:xfrm>
            <a:off x="0" y="785649"/>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في ثنائيات اقروا النص التالي جيدا و اكتبوا بِطاقَةً تَعْريفِيَّةً عَنِ فرنسا.</a:t>
            </a:r>
          </a:p>
        </p:txBody>
      </p:sp>
      <p:sp>
        <p:nvSpPr>
          <p:cNvPr id="4" name="Rectangle 3">
            <a:extLst>
              <a:ext uri="{FF2B5EF4-FFF2-40B4-BE49-F238E27FC236}">
                <a16:creationId xmlns:a16="http://schemas.microsoft.com/office/drawing/2014/main" id="{6D41F49B-B0E3-2752-9273-FE0C0F10AAE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8572D518-3180-7ECE-C8A3-94A35ABC51C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B60B5CDD-B07F-9950-A5DB-4D1A263720AF}"/>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FF6D4BD3-2322-73CC-5053-BF886D6B14A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D3C3940B-22F0-7215-C651-A5CE5BAD8EC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CF81F1E8-E16D-5A41-61F1-48EFFB4D658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EBF1B912-AD55-D19C-47A2-540DE3C6CF88}"/>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B77FCBED-7E95-D4FC-F6C0-75A1F75DA48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C02491D3-2F0B-50EE-0EB0-41578B34FDA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9" name="Zone de texte 153">
            <a:extLst>
              <a:ext uri="{FF2B5EF4-FFF2-40B4-BE49-F238E27FC236}">
                <a16:creationId xmlns:a16="http://schemas.microsoft.com/office/drawing/2014/main" id="{2FC1A917-C7E3-621E-3630-5B4A205A2724}"/>
              </a:ext>
            </a:extLst>
          </p:cNvPr>
          <p:cNvSpPr txBox="1"/>
          <p:nvPr/>
        </p:nvSpPr>
        <p:spPr>
          <a:xfrm>
            <a:off x="366091" y="1954842"/>
            <a:ext cx="8411817" cy="2108652"/>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فَرَنْسا دَوْلَةٌ أُوروبِّيَّةٌ تَقَعُ في غَرْبِ ٱلْقارَّةِ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ٱلْأُورُوبِّيَّةِ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عاصِمَتُها مَدينَةُ باريسَ، وَهِيَ أَكْبَرُ مُدُنِها أَيْضاً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وَٱلْمَرْكَزُ</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ٱلسِّياسِيُّ</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وَٱلْإِدارِيُّ</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وَٱلْاقْتِصادِيُّ</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لِلْبِلادِ. تَبْلُغُ مِساحَةُ فَرَنْسا حَوالَيْ 643.801 كيلومِتْرٍ مُرَبَّعٍ، وَيَبْلُغُ عَدَدُ سُكّانِها حَوالَيْ 68 مَلْيوناً نَسَمَةً سَنَةَ 2026. ا</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للُّغَةُ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ٱلرَّسْمِيَّةُ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لِلدَّوْلَةِ هِيَ ٱلْفَرَنْسِيَّةُ، وَتُعْتَبَرُ ٱللُّغَةُ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ٱللاتينِيَّةُ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مَوْروثاً لُغَوِيّاً تاريخِيّاً أَصيلاً أَثَّرَ تَأْثيراً بالِغاً في تَشْكيلِ ٱللُّغَةِ ٱلْفَرَنْسِيَّةِ. ا</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لْعُمْلَةُ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ٱلْمُتَداوَلَةُ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في فَرَنْسا هِيَ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ٱلْيورو</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وَمِنْ أَهَمِّ ٱلْأَعْيادِ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ٱلْوَطَنِيَّةِ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في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ٱلْبِلادِ</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عيدُ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ٱلْبَاسْتيلِ</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ٱلَّذي يُصادِفُ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ٱلرَّابِعَ</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عَشَرَ مِنْ شَهْرِ يولْيوزَ</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a:t>
            </a:r>
            <a:endParaRPr kumimoji="0" lang="fr-FR" sz="20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31" name="Groupe 30">
            <a:extLst>
              <a:ext uri="{FF2B5EF4-FFF2-40B4-BE49-F238E27FC236}">
                <a16:creationId xmlns:a16="http://schemas.microsoft.com/office/drawing/2014/main" id="{59ECB57D-8FB6-0C3D-4D1E-14CA156B68C7}"/>
              </a:ext>
            </a:extLst>
          </p:cNvPr>
          <p:cNvGrpSpPr/>
          <p:nvPr/>
        </p:nvGrpSpPr>
        <p:grpSpPr>
          <a:xfrm>
            <a:off x="1156970" y="4070812"/>
            <a:ext cx="6830060" cy="2413115"/>
            <a:chOff x="1156970" y="4070812"/>
            <a:chExt cx="6830060" cy="2413115"/>
          </a:xfrm>
        </p:grpSpPr>
        <p:grpSp>
          <p:nvGrpSpPr>
            <p:cNvPr id="23" name="Groupe 22">
              <a:extLst>
                <a:ext uri="{FF2B5EF4-FFF2-40B4-BE49-F238E27FC236}">
                  <a16:creationId xmlns:a16="http://schemas.microsoft.com/office/drawing/2014/main" id="{2E7F7F06-38C6-1097-4A24-D36C3315AE57}"/>
                </a:ext>
              </a:extLst>
            </p:cNvPr>
            <p:cNvGrpSpPr/>
            <p:nvPr/>
          </p:nvGrpSpPr>
          <p:grpSpPr>
            <a:xfrm>
              <a:off x="1156970" y="4070812"/>
              <a:ext cx="6830060" cy="2413115"/>
              <a:chOff x="0" y="0"/>
              <a:chExt cx="6830604" cy="2786743"/>
            </a:xfrm>
          </p:grpSpPr>
          <p:sp>
            <p:nvSpPr>
              <p:cNvPr id="25" name="Rectangle : coins arrondis 24">
                <a:extLst>
                  <a:ext uri="{FF2B5EF4-FFF2-40B4-BE49-F238E27FC236}">
                    <a16:creationId xmlns:a16="http://schemas.microsoft.com/office/drawing/2014/main" id="{18D601EA-A9D8-AAE0-CE2F-D63B38D47555}"/>
                  </a:ext>
                </a:extLst>
              </p:cNvPr>
              <p:cNvSpPr/>
              <p:nvPr/>
            </p:nvSpPr>
            <p:spPr>
              <a:xfrm>
                <a:off x="0" y="0"/>
                <a:ext cx="6830604" cy="2786743"/>
              </a:xfrm>
              <a:prstGeom prst="roundRect">
                <a:avLst>
                  <a:gd name="adj" fmla="val 4165"/>
                </a:avLst>
              </a:prstGeom>
              <a:no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6" name="Zone de texte 153">
                <a:extLst>
                  <a:ext uri="{FF2B5EF4-FFF2-40B4-BE49-F238E27FC236}">
                    <a16:creationId xmlns:a16="http://schemas.microsoft.com/office/drawing/2014/main" id="{D3B62136-67A7-9650-A585-2A6121355E86}"/>
                  </a:ext>
                </a:extLst>
              </p:cNvPr>
              <p:cNvSpPr txBox="1"/>
              <p:nvPr/>
            </p:nvSpPr>
            <p:spPr>
              <a:xfrm>
                <a:off x="4136571" y="615043"/>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اِسْمُ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ٱلْبَلَدِ</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اَلْمَوْقِعُ: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اَلْمِساحَةُ: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عَدَدُ ٱلسُّكّانِ: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اَلْعاصِمَةُ: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أَهَمُّ ٱلْمُدُنِ: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rPr>
                  <a:t> </a:t>
                </a:r>
              </a:p>
            </p:txBody>
          </p:sp>
          <p:sp>
            <p:nvSpPr>
              <p:cNvPr id="27" name="Zone de texte 153">
                <a:extLst>
                  <a:ext uri="{FF2B5EF4-FFF2-40B4-BE49-F238E27FC236}">
                    <a16:creationId xmlns:a16="http://schemas.microsoft.com/office/drawing/2014/main" id="{ED14CA85-91CE-37CF-86B8-A4D99865EDB3}"/>
                  </a:ext>
                </a:extLst>
              </p:cNvPr>
              <p:cNvSpPr txBox="1"/>
              <p:nvPr/>
            </p:nvSpPr>
            <p:spPr>
              <a:xfrm>
                <a:off x="272142" y="625928"/>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اَللُّغاتُ: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اَلْعُمْلَةُ: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اَلْأَعْيادُ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ٱلْوَطَنِيَّةُ</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8" name="Rectangle : coins arrondis 27">
                <a:extLst>
                  <a:ext uri="{FF2B5EF4-FFF2-40B4-BE49-F238E27FC236}">
                    <a16:creationId xmlns:a16="http://schemas.microsoft.com/office/drawing/2014/main" id="{35D85E8B-B085-23CD-737F-99093EFA62D9}"/>
                  </a:ext>
                </a:extLst>
              </p:cNvPr>
              <p:cNvSpPr/>
              <p:nvPr/>
            </p:nvSpPr>
            <p:spPr>
              <a:xfrm>
                <a:off x="2661557" y="103414"/>
                <a:ext cx="1747157" cy="386443"/>
              </a:xfrm>
              <a:prstGeom prst="round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ar-MA" sz="16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Calibri" panose="020F0502020204030204" pitchFamily="34" charset="0"/>
                  </a:rPr>
                  <a:t>بِطاقَةٌ تَعْريفِيَّةٌ</a:t>
                </a:r>
                <a:endParaRPr kumimoji="0" lang="fr-FR" sz="11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p:txBody>
          </p:sp>
        </p:grpSp>
        <p:pic>
          <p:nvPicPr>
            <p:cNvPr id="30" name="Image 29" descr="Une image contenant Rectangle, drapeau, conception&#10;&#10;Le contenu généré par l’IA peut être incorrect.">
              <a:extLst>
                <a:ext uri="{FF2B5EF4-FFF2-40B4-BE49-F238E27FC236}">
                  <a16:creationId xmlns:a16="http://schemas.microsoft.com/office/drawing/2014/main" id="{68565A40-9770-8691-E000-0907316104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15659" y="4889419"/>
              <a:ext cx="1040766" cy="1049262"/>
            </a:xfrm>
            <a:prstGeom prst="rect">
              <a:avLst/>
            </a:prstGeom>
          </p:spPr>
        </p:pic>
      </p:grpSp>
    </p:spTree>
    <p:extLst>
      <p:ext uri="{BB962C8B-B14F-4D97-AF65-F5344CB8AC3E}">
        <p14:creationId xmlns:p14="http://schemas.microsoft.com/office/powerpoint/2010/main" val="1252579269"/>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70F0F-4404-C520-BA01-06F76DBBE8C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A219854-9653-FAD4-30D7-68C07790E78D}"/>
              </a:ext>
            </a:extLst>
          </p:cNvPr>
          <p:cNvSpPr txBox="1"/>
          <p:nvPr/>
        </p:nvSpPr>
        <p:spPr>
          <a:xfrm>
            <a:off x="83730" y="663572"/>
            <a:ext cx="7469170" cy="830997"/>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إنتاجه. </a:t>
            </a:r>
          </a:p>
          <a:p>
            <a:pPr marL="0" marR="0" lvl="1" indent="0" algn="r" defTabSz="342935" rtl="0" eaLnBrk="1" fontAlgn="auto" latinLnBrk="0" hangingPunct="1">
              <a:lnSpc>
                <a:spcPct val="100000"/>
              </a:lnSpc>
              <a:spcBef>
                <a:spcPct val="0"/>
              </a:spcBef>
              <a:spcAft>
                <a:spcPts val="0"/>
              </a:spcAft>
              <a:buClrTx/>
              <a:buSzTx/>
              <a:buFontTx/>
              <a:buNone/>
              <a:tabLst/>
              <a:defRPr/>
            </a:pP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يعرض الأستاذ الإجابة إلا من بعد الاطلاع على بعض إجابات المتعلمين ويقدم التغذية الراجعة.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618EF76C-3033-71B1-E033-8F0609C1F53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1D6AFFDC-E564-7383-0BE6-20C88F6B9DD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069551A4-B795-E0AC-AAA6-1C736521DD50}"/>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A822C62A-37CE-DC62-B344-2DCBF82A1EE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1552CF8E-D4E3-10D5-E617-3DB31F3EF12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267E5A3E-627B-EF3E-51D5-7FA2A532F1B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80E6EC96-1DA9-5674-78A9-2234C80784EC}"/>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4423786D-1E32-C5C9-1762-0B7C7216636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B0F4241B-5281-4512-9CD5-E1580692AB7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9" name="Zone de texte 153">
            <a:extLst>
              <a:ext uri="{FF2B5EF4-FFF2-40B4-BE49-F238E27FC236}">
                <a16:creationId xmlns:a16="http://schemas.microsoft.com/office/drawing/2014/main" id="{6DBB08F4-5463-F218-6C1E-6262615DBDBA}"/>
              </a:ext>
            </a:extLst>
          </p:cNvPr>
          <p:cNvSpPr txBox="1"/>
          <p:nvPr/>
        </p:nvSpPr>
        <p:spPr>
          <a:xfrm>
            <a:off x="366091" y="1954842"/>
            <a:ext cx="8411817" cy="2108652"/>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فَرَنْسا دَوْلَةٌ أُوروبِّيَّةٌ تَقَعُ في غَرْبِ ٱلْقارَّةِ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ٱلْأُورُوبِّيَّةِ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عاصِمَتُها مَدينَةُ باريسَ، وَهِيَ أَكْبَرُ مُدُنِها أَيْضاً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وَٱلْمَرْكَزُ</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ٱلسِّياسِيُّ</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وَٱلْإِدارِيُّ</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وَٱلْاقْتِصادِيُّ</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لِلْبِلادِ. تَبْلُغُ مِساحَةُ فَرَنْسا حَوالَيْ 643.801 كيلومِتْرٍ مُرَبَّعٍ، وَيَبْلُغُ عَدَدُ سُكّانِها حَوالَيْ 68 مَلْيوناً نَسَمَةً سَنَةَ 2026. ا</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للُّغَةُ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ٱلرَّسْمِيَّةُ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لِلدَّوْلَةِ هِيَ ٱلْفَرَنْسِيَّةُ، وَتُعْتَبَرُ ٱللُّغَةُ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ٱللاتينِيَّةُ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مَوْروثاً لُغَوِيّاً تاريخِيّاً أَصيلاً أَثَّرَ تَأْثيراً بالِغاً في تَشْكيلِ ٱللُّغَةِ ٱلْفَرَنْسِيَّةِ. ا</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لْعُمْلَةُ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ٱلْمُتَداوَلَةُ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في فَرَنْسا هِيَ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ٱلْيورو</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وَمِنْ أَهَمِّ ٱلْأَعْيادِ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ٱلْوَطَنِيَّةِ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في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ٱلْبِلادِ</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اَلْعيدُ ٱلْوَطَنِيُّ </a:t>
            </a:r>
            <a:r>
              <a:rPr kumimoji="0" lang="ar-M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ٱلْفَرَنْسِيُّ</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عيدُ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ٱلْبَاسْتيلِ</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ٱلَّذي يُصادِفُ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ٱلرَّابِعَ</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عَشَرَ مِنْ شَهْرِ يولْيوزَ</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a:t>
            </a:r>
            <a:endParaRPr kumimoji="0" lang="fr-FR" sz="20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31" name="Groupe 30">
            <a:extLst>
              <a:ext uri="{FF2B5EF4-FFF2-40B4-BE49-F238E27FC236}">
                <a16:creationId xmlns:a16="http://schemas.microsoft.com/office/drawing/2014/main" id="{43475C80-816D-6509-9E3E-10942C03A8FC}"/>
              </a:ext>
            </a:extLst>
          </p:cNvPr>
          <p:cNvGrpSpPr/>
          <p:nvPr/>
        </p:nvGrpSpPr>
        <p:grpSpPr>
          <a:xfrm>
            <a:off x="1156970" y="4070812"/>
            <a:ext cx="6830060" cy="2413115"/>
            <a:chOff x="1156970" y="4070812"/>
            <a:chExt cx="6830060" cy="2413115"/>
          </a:xfrm>
        </p:grpSpPr>
        <p:grpSp>
          <p:nvGrpSpPr>
            <p:cNvPr id="23" name="Groupe 22">
              <a:extLst>
                <a:ext uri="{FF2B5EF4-FFF2-40B4-BE49-F238E27FC236}">
                  <a16:creationId xmlns:a16="http://schemas.microsoft.com/office/drawing/2014/main" id="{52F22472-5540-29DC-E927-0FFECFA476FE}"/>
                </a:ext>
              </a:extLst>
            </p:cNvPr>
            <p:cNvGrpSpPr/>
            <p:nvPr/>
          </p:nvGrpSpPr>
          <p:grpSpPr>
            <a:xfrm>
              <a:off x="1156970" y="4070812"/>
              <a:ext cx="6830060" cy="2413115"/>
              <a:chOff x="0" y="0"/>
              <a:chExt cx="6830604" cy="2786743"/>
            </a:xfrm>
          </p:grpSpPr>
          <p:sp>
            <p:nvSpPr>
              <p:cNvPr id="25" name="Rectangle : coins arrondis 24">
                <a:extLst>
                  <a:ext uri="{FF2B5EF4-FFF2-40B4-BE49-F238E27FC236}">
                    <a16:creationId xmlns:a16="http://schemas.microsoft.com/office/drawing/2014/main" id="{9477535A-9CDB-DF78-38B0-0AF703B38DF8}"/>
                  </a:ext>
                </a:extLst>
              </p:cNvPr>
              <p:cNvSpPr/>
              <p:nvPr/>
            </p:nvSpPr>
            <p:spPr>
              <a:xfrm>
                <a:off x="0" y="0"/>
                <a:ext cx="6830604" cy="2786743"/>
              </a:xfrm>
              <a:prstGeom prst="roundRect">
                <a:avLst>
                  <a:gd name="adj" fmla="val 4165"/>
                </a:avLst>
              </a:prstGeom>
              <a:no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6" name="Zone de texte 153">
                <a:extLst>
                  <a:ext uri="{FF2B5EF4-FFF2-40B4-BE49-F238E27FC236}">
                    <a16:creationId xmlns:a16="http://schemas.microsoft.com/office/drawing/2014/main" id="{6D6EDE8A-414A-FB5B-B0A5-3C1D29C1F0C6}"/>
                  </a:ext>
                </a:extLst>
              </p:cNvPr>
              <p:cNvSpPr txBox="1"/>
              <p:nvPr/>
            </p:nvSpPr>
            <p:spPr>
              <a:xfrm>
                <a:off x="4136571" y="615043"/>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اِسْمُ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ٱلْبَلَدِ</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اَلْمَوْقِعُ: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اَلْمِساحَةُ: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عَدَدُ ٱلسُّكّانِ: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اَلْعاصِمَةُ: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أَهَمُّ ٱلْمُدُنِ: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rPr>
                  <a:t> </a:t>
                </a:r>
              </a:p>
            </p:txBody>
          </p:sp>
          <p:sp>
            <p:nvSpPr>
              <p:cNvPr id="27" name="Zone de texte 153">
                <a:extLst>
                  <a:ext uri="{FF2B5EF4-FFF2-40B4-BE49-F238E27FC236}">
                    <a16:creationId xmlns:a16="http://schemas.microsoft.com/office/drawing/2014/main" id="{7B7DB692-07BA-D014-8B1A-2CD48995B21A}"/>
                  </a:ext>
                </a:extLst>
              </p:cNvPr>
              <p:cNvSpPr txBox="1"/>
              <p:nvPr/>
            </p:nvSpPr>
            <p:spPr>
              <a:xfrm>
                <a:off x="272142" y="625928"/>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اَللُّغاتُ: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اَلْعُمْلَةُ: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اَلْأَعْيادُ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ٱلْوَطَنِيَّةُ</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8" name="Rectangle : coins arrondis 27">
                <a:extLst>
                  <a:ext uri="{FF2B5EF4-FFF2-40B4-BE49-F238E27FC236}">
                    <a16:creationId xmlns:a16="http://schemas.microsoft.com/office/drawing/2014/main" id="{BEE91833-896C-2E9F-2010-D1441459C547}"/>
                  </a:ext>
                </a:extLst>
              </p:cNvPr>
              <p:cNvSpPr/>
              <p:nvPr/>
            </p:nvSpPr>
            <p:spPr>
              <a:xfrm>
                <a:off x="2661557" y="103414"/>
                <a:ext cx="1747157" cy="386443"/>
              </a:xfrm>
              <a:prstGeom prst="round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ar-MA" sz="16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Calibri" panose="020F0502020204030204" pitchFamily="34" charset="0"/>
                  </a:rPr>
                  <a:t>بِطاقَةٌ تَعْريفِيَّةٌ</a:t>
                </a:r>
                <a:endParaRPr kumimoji="0" lang="fr-FR" sz="11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p:txBody>
          </p:sp>
        </p:grpSp>
        <p:pic>
          <p:nvPicPr>
            <p:cNvPr id="30" name="Image 29" descr="Une image contenant Rectangle, drapeau, conception&#10;&#10;Le contenu généré par l’IA peut être incorrect.">
              <a:extLst>
                <a:ext uri="{FF2B5EF4-FFF2-40B4-BE49-F238E27FC236}">
                  <a16:creationId xmlns:a16="http://schemas.microsoft.com/office/drawing/2014/main" id="{5137581D-DB9F-ADC8-C978-1A60297E5E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15659" y="4889419"/>
              <a:ext cx="1040766" cy="1049262"/>
            </a:xfrm>
            <a:prstGeom prst="rect">
              <a:avLst/>
            </a:prstGeom>
          </p:spPr>
        </p:pic>
      </p:grpSp>
      <p:sp>
        <p:nvSpPr>
          <p:cNvPr id="3" name="ZoneTexte 2">
            <a:extLst>
              <a:ext uri="{FF2B5EF4-FFF2-40B4-BE49-F238E27FC236}">
                <a16:creationId xmlns:a16="http://schemas.microsoft.com/office/drawing/2014/main" id="{CA32C0BB-17BB-0D01-66FE-2A0CB4EA845E}"/>
              </a:ext>
            </a:extLst>
          </p:cNvPr>
          <p:cNvSpPr txBox="1"/>
          <p:nvPr/>
        </p:nvSpPr>
        <p:spPr>
          <a:xfrm>
            <a:off x="6571727" y="4462318"/>
            <a:ext cx="697243" cy="523220"/>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فَرَنْسا</a:t>
            </a:r>
            <a:endParaRPr kumimoji="0" lang="ar-MA" sz="24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2" name="ZoneTexte 11">
            <a:extLst>
              <a:ext uri="{FF2B5EF4-FFF2-40B4-BE49-F238E27FC236}">
                <a16:creationId xmlns:a16="http://schemas.microsoft.com/office/drawing/2014/main" id="{8F0F13D5-3896-4341-0CB7-D67AB462914C}"/>
              </a:ext>
            </a:extLst>
          </p:cNvPr>
          <p:cNvSpPr txBox="1"/>
          <p:nvPr/>
        </p:nvSpPr>
        <p:spPr>
          <a:xfrm>
            <a:off x="5156425" y="4754149"/>
            <a:ext cx="2185301" cy="523220"/>
          </a:xfrm>
          <a:prstGeom prst="rect">
            <a:avLst/>
          </a:prstGeom>
          <a:noFill/>
        </p:spPr>
        <p:txBody>
          <a:bodyPr wrap="square">
            <a:spAutoFit/>
          </a:bodyPr>
          <a:lstStyle/>
          <a:p>
            <a:pPr marL="0" lvl="1" algn="r" defTabSz="342935">
              <a:spcBef>
                <a:spcPct val="0"/>
              </a:spcBef>
              <a:defRPr/>
            </a:pPr>
            <a:r>
              <a:rPr lang="a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غَرْبِ ٱلْقارَّةِ </a:t>
            </a:r>
            <a:r>
              <a:rPr lang="ar-MA" sz="2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ٱلْأُورُوبِّيَّةِ</a:t>
            </a:r>
            <a:endParaRPr kumimoji="0" lang="ar-MA" sz="24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3" name="ZoneTexte 12">
            <a:extLst>
              <a:ext uri="{FF2B5EF4-FFF2-40B4-BE49-F238E27FC236}">
                <a16:creationId xmlns:a16="http://schemas.microsoft.com/office/drawing/2014/main" id="{CD62ADA2-3F19-8E66-2DFD-DD1E76E5E3B1}"/>
              </a:ext>
            </a:extLst>
          </p:cNvPr>
          <p:cNvSpPr txBox="1"/>
          <p:nvPr/>
        </p:nvSpPr>
        <p:spPr>
          <a:xfrm>
            <a:off x="5104540" y="5136586"/>
            <a:ext cx="2185301"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حَوالَيْ 643.801 كيلومِتْرٍ مُرَبَّعٍ</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ZoneTexte 13">
            <a:extLst>
              <a:ext uri="{FF2B5EF4-FFF2-40B4-BE49-F238E27FC236}">
                <a16:creationId xmlns:a16="http://schemas.microsoft.com/office/drawing/2014/main" id="{3AFF4256-CAC1-3B24-98C3-58859BF45269}"/>
              </a:ext>
            </a:extLst>
          </p:cNvPr>
          <p:cNvSpPr txBox="1"/>
          <p:nvPr/>
        </p:nvSpPr>
        <p:spPr>
          <a:xfrm>
            <a:off x="5024125" y="5445043"/>
            <a:ext cx="2185301"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حَوالَيْ 68 مَلْيوناً نَسَمَةً </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4B6F688A-F9A8-BC2B-EC26-5CC87805ED58}"/>
              </a:ext>
            </a:extLst>
          </p:cNvPr>
          <p:cNvSpPr txBox="1"/>
          <p:nvPr/>
        </p:nvSpPr>
        <p:spPr>
          <a:xfrm>
            <a:off x="5131928" y="5729126"/>
            <a:ext cx="2185301"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مَدينَةُ باريسَ</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6" name="ZoneTexte 15">
            <a:extLst>
              <a:ext uri="{FF2B5EF4-FFF2-40B4-BE49-F238E27FC236}">
                <a16:creationId xmlns:a16="http://schemas.microsoft.com/office/drawing/2014/main" id="{C613695A-0B82-CE60-8D75-81C4442DF75B}"/>
              </a:ext>
            </a:extLst>
          </p:cNvPr>
          <p:cNvSpPr txBox="1"/>
          <p:nvPr/>
        </p:nvSpPr>
        <p:spPr>
          <a:xfrm>
            <a:off x="4894596" y="5964079"/>
            <a:ext cx="2185301"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فَرَنْسا – بوردو - نيس</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7" name="ZoneTexte 16">
            <a:extLst>
              <a:ext uri="{FF2B5EF4-FFF2-40B4-BE49-F238E27FC236}">
                <a16:creationId xmlns:a16="http://schemas.microsoft.com/office/drawing/2014/main" id="{268C568C-AE03-90FF-9D32-15B1BC667950}"/>
              </a:ext>
            </a:extLst>
          </p:cNvPr>
          <p:cNvSpPr txBox="1"/>
          <p:nvPr/>
        </p:nvSpPr>
        <p:spPr>
          <a:xfrm>
            <a:off x="1338963" y="4523873"/>
            <a:ext cx="2185301"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اَللُّغَةُ ٱلْفَرَنْسِيَّةُ - اَللُّغَةُ </a:t>
            </a:r>
            <a:r>
              <a:rPr lang="ar-MA" sz="2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ٱللاتينِيَّةُ</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0" name="ZoneTexte 19">
            <a:extLst>
              <a:ext uri="{FF2B5EF4-FFF2-40B4-BE49-F238E27FC236}">
                <a16:creationId xmlns:a16="http://schemas.microsoft.com/office/drawing/2014/main" id="{71B5A96A-B993-74E8-2AD9-A270A66AE411}"/>
              </a:ext>
            </a:extLst>
          </p:cNvPr>
          <p:cNvSpPr txBox="1"/>
          <p:nvPr/>
        </p:nvSpPr>
        <p:spPr>
          <a:xfrm>
            <a:off x="1375341" y="4848826"/>
            <a:ext cx="2185301"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اَلْيورو</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ZoneTexte 20">
            <a:extLst>
              <a:ext uri="{FF2B5EF4-FFF2-40B4-BE49-F238E27FC236}">
                <a16:creationId xmlns:a16="http://schemas.microsoft.com/office/drawing/2014/main" id="{9FFF96B9-8E8F-0189-AA6F-D26ACBF1E637}"/>
              </a:ext>
            </a:extLst>
          </p:cNvPr>
          <p:cNvSpPr txBox="1"/>
          <p:nvPr/>
        </p:nvSpPr>
        <p:spPr>
          <a:xfrm>
            <a:off x="1517515" y="5166709"/>
            <a:ext cx="1588359"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اَلْعيدُ ٱلْوَطَنِيُّ </a:t>
            </a:r>
            <a:r>
              <a:rPr lang="ar-MA" sz="2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ٱلْفَرَنْسِيُّ</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ZoneTexte 21">
            <a:extLst>
              <a:ext uri="{FF2B5EF4-FFF2-40B4-BE49-F238E27FC236}">
                <a16:creationId xmlns:a16="http://schemas.microsoft.com/office/drawing/2014/main" id="{7E978B6D-3C57-8A5D-E30D-589839DF10E1}"/>
              </a:ext>
            </a:extLst>
          </p:cNvPr>
          <p:cNvSpPr txBox="1"/>
          <p:nvPr/>
        </p:nvSpPr>
        <p:spPr>
          <a:xfrm>
            <a:off x="1797716" y="5466321"/>
            <a:ext cx="1588359"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عيدُ </a:t>
            </a:r>
            <a:r>
              <a:rPr lang="ar-MA" sz="2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ٱلْبَاسْتيلِ</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0241186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righ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right)">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right)">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right)">
                                      <p:cBhvr>
                                        <p:cTn id="47" dur="500"/>
                                        <p:tgtEl>
                                          <p:spTgt spid="21"/>
                                        </p:tgtEl>
                                      </p:cBhvr>
                                    </p:animEffect>
                                  </p:childTnLst>
                                </p:cTn>
                              </p:par>
                            </p:childTnLst>
                          </p:cTn>
                        </p:par>
                        <p:par>
                          <p:cTn id="48" fill="hold">
                            <p:stCondLst>
                              <p:cond delay="500"/>
                            </p:stCondLst>
                            <p:childTnLst>
                              <p:par>
                                <p:cTn id="49" presetID="22" presetClass="entr" presetSubtype="2"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right)">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P spid="15" grpId="0"/>
      <p:bldP spid="16" grpId="0"/>
      <p:bldP spid="17" grpId="0"/>
      <p:bldP spid="20" grpId="0"/>
      <p:bldP spid="21" grpId="0"/>
      <p:bldP spid="2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0AA7C-53D2-4C71-195E-D3A6FD48B10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33C50DD-17B4-7A7A-C99C-322B87F9DFE0}"/>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على الصفحة رقم 60  و أجيبوا عن التمرينين التاليين:</a:t>
            </a:r>
          </a:p>
        </p:txBody>
      </p:sp>
      <p:sp>
        <p:nvSpPr>
          <p:cNvPr id="2" name="Rectangle 1">
            <a:extLst>
              <a:ext uri="{FF2B5EF4-FFF2-40B4-BE49-F238E27FC236}">
                <a16:creationId xmlns:a16="http://schemas.microsoft.com/office/drawing/2014/main" id="{DE1BA356-5008-A7F1-6082-6661A05BDD6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A691883E-FB1C-87B2-BD04-378F33325B4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872E5430-1E59-6582-BF96-C286C3AA774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F3FD41AA-94CD-0A72-EC6E-35D75E729A5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B91E02C4-1C1D-3EFC-D931-22F368AC21E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9684E694-B25F-9CA3-926E-A75B60F33AE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FB582824-018A-D95F-A64B-09EAFD9C65E2}"/>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08097C03-F557-AD64-F32F-30FFC971BC4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7" name="Espace réservé pour une image  36" descr="Une image contenant illustration, Dessin animé, clipart, dessin humoristique&#10;&#10;Le contenu généré par l’IA peut être incorrect.">
            <a:extLst>
              <a:ext uri="{FF2B5EF4-FFF2-40B4-BE49-F238E27FC236}">
                <a16:creationId xmlns:a16="http://schemas.microsoft.com/office/drawing/2014/main" id="{5B0C2341-14E1-4705-0C52-EBB2EEA4115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8" name="Image 7" descr="Une image contenant texte, Appareils électroniques, capture d’écran, Système d’exploitation&#10;&#10;Le contenu généré par l’IA peut être incorrect.">
            <a:extLst>
              <a:ext uri="{FF2B5EF4-FFF2-40B4-BE49-F238E27FC236}">
                <a16:creationId xmlns:a16="http://schemas.microsoft.com/office/drawing/2014/main" id="{89A044CC-99A4-9911-671C-F3A15B6EF5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19772" y="1584000"/>
            <a:ext cx="3438380" cy="5274000"/>
          </a:xfrm>
          <a:prstGeom prst="rect">
            <a:avLst/>
          </a:prstGeom>
        </p:spPr>
      </p:pic>
      <p:sp>
        <p:nvSpPr>
          <p:cNvPr id="7" name="Rectangle : coins arrondis 6">
            <a:extLst>
              <a:ext uri="{FF2B5EF4-FFF2-40B4-BE49-F238E27FC236}">
                <a16:creationId xmlns:a16="http://schemas.microsoft.com/office/drawing/2014/main" id="{5038EE0A-EF60-0B89-9171-E84F48DB5665}"/>
              </a:ext>
            </a:extLst>
          </p:cNvPr>
          <p:cNvSpPr/>
          <p:nvPr/>
        </p:nvSpPr>
        <p:spPr>
          <a:xfrm>
            <a:off x="3364598" y="1997182"/>
            <a:ext cx="2948728" cy="1992927"/>
          </a:xfrm>
          <a:prstGeom prst="roundRect">
            <a:avLst>
              <a:gd name="adj" fmla="val 5819"/>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70477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E44B9-EA54-F597-65B4-C358C3A38F2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FA7ABE2-2B0A-886B-B144-08C9A244B27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أكمل البطاقة التعريفية لمدينة الرباط:</a:t>
            </a:r>
          </a:p>
        </p:txBody>
      </p:sp>
      <p:sp>
        <p:nvSpPr>
          <p:cNvPr id="2" name="Rectangle 1">
            <a:extLst>
              <a:ext uri="{FF2B5EF4-FFF2-40B4-BE49-F238E27FC236}">
                <a16:creationId xmlns:a16="http://schemas.microsoft.com/office/drawing/2014/main" id="{79F83DC4-A727-CD59-8EAD-E2D2E5FD996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6B18D6FB-C9DB-D5A4-3953-BAB011C0279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C1B2EB9-B904-BB0F-6486-1BFDC464929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33071DB9-482C-AAED-8DAF-77F19893696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7FF5973E-93DF-CC9B-9982-7488B3BD1E0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46B70B50-7A1F-290E-EA66-3C6CD6D9C85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7E03CDC8-AF53-39E6-F056-0DD7B1E8C969}"/>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B04D9AA6-4F31-2F46-1F2A-9E50E5EFF71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7" name="Espace réservé pour une image  36" descr="Une image contenant illustration, Dessin animé, clipart, dessin humoristique&#10;&#10;Le contenu généré par l’IA peut être incorrect.">
            <a:extLst>
              <a:ext uri="{FF2B5EF4-FFF2-40B4-BE49-F238E27FC236}">
                <a16:creationId xmlns:a16="http://schemas.microsoft.com/office/drawing/2014/main" id="{08429CDA-0A8D-8396-BC78-39FCE0E49A5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descr="Une image contenant Police, texte, calligraphie, Graphique&#10;&#10;Le contenu généré par l’IA peut être incorrect.">
            <a:extLst>
              <a:ext uri="{FF2B5EF4-FFF2-40B4-BE49-F238E27FC236}">
                <a16:creationId xmlns:a16="http://schemas.microsoft.com/office/drawing/2014/main" id="{3D53C6EA-D227-33B2-CEDA-3403221E0DFE}"/>
              </a:ext>
            </a:extLst>
          </p:cNvPr>
          <p:cNvPicPr>
            <a:picLocks noChangeAspect="1"/>
          </p:cNvPicPr>
          <p:nvPr/>
        </p:nvPicPr>
        <p:blipFill>
          <a:blip r:embed="rId7"/>
          <a:stretch>
            <a:fillRect/>
          </a:stretch>
        </p:blipFill>
        <p:spPr>
          <a:xfrm>
            <a:off x="2227210" y="1584000"/>
            <a:ext cx="4130398" cy="571550"/>
          </a:xfrm>
          <a:prstGeom prst="rect">
            <a:avLst/>
          </a:prstGeom>
        </p:spPr>
      </p:pic>
      <p:pic>
        <p:nvPicPr>
          <p:cNvPr id="8" name="Image 7" descr="Une image contenant texte, capture d’écran, Police, ligne&#10;&#10;Le contenu généré par l’IA peut être incorrect.">
            <a:extLst>
              <a:ext uri="{FF2B5EF4-FFF2-40B4-BE49-F238E27FC236}">
                <a16:creationId xmlns:a16="http://schemas.microsoft.com/office/drawing/2014/main" id="{B8BD3EBF-484A-F0B2-2875-B71D01F96DEF}"/>
              </a:ext>
            </a:extLst>
          </p:cNvPr>
          <p:cNvPicPr>
            <a:picLocks noChangeAspect="1"/>
          </p:cNvPicPr>
          <p:nvPr/>
        </p:nvPicPr>
        <p:blipFill>
          <a:blip r:embed="rId8"/>
          <a:stretch>
            <a:fillRect/>
          </a:stretch>
        </p:blipFill>
        <p:spPr>
          <a:xfrm>
            <a:off x="336521" y="2468235"/>
            <a:ext cx="8470958" cy="3298719"/>
          </a:xfrm>
          <a:prstGeom prst="rect">
            <a:avLst/>
          </a:prstGeom>
        </p:spPr>
      </p:pic>
    </p:spTree>
    <p:extLst>
      <p:ext uri="{BB962C8B-B14F-4D97-AF65-F5344CB8AC3E}">
        <p14:creationId xmlns:p14="http://schemas.microsoft.com/office/powerpoint/2010/main" val="2917797349"/>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42967-AF1A-CB63-D313-FCEB9E47482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BFFF344-DA14-AC19-79CC-8890E6753FDE}"/>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يقدم أمام زملائه النص الذي أنتجه؟</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-يستثمر الأستاذ إجابات المتعلمين لكتابة نص نموذجي مع تقديم التغذية الراجعة المناسبة.</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B6CFE076-5F7C-DE7C-3B8A-C911E3E7BB6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55A7B995-963E-DAE3-DFD0-1E0AF97B609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DAA94E8-99E7-E6D0-236B-1728C735422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EBE4DE1C-A74C-A771-331C-818BBA16513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4832D35C-A6C1-2F92-C18C-92CF3FE77EE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30179510-B097-2D02-D988-7A40C8013E0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1AC30DB0-7F03-6E53-1A03-CB7730F7EA4E}"/>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530D6CE2-3342-0C9F-9082-65255D515ED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7" name="Espace réservé pour une image  16">
            <a:extLst>
              <a:ext uri="{FF2B5EF4-FFF2-40B4-BE49-F238E27FC236}">
                <a16:creationId xmlns:a16="http://schemas.microsoft.com/office/drawing/2014/main" id="{6E363CC2-1F47-3462-12E0-DF3CB025A51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3" name="Image 2" descr="Une image contenant Police, texte, calligraphie, Graphique&#10;&#10;Le contenu généré par l’IA peut être incorrect.">
            <a:extLst>
              <a:ext uri="{FF2B5EF4-FFF2-40B4-BE49-F238E27FC236}">
                <a16:creationId xmlns:a16="http://schemas.microsoft.com/office/drawing/2014/main" id="{C93D0A6A-A31B-FBD9-8B98-A6ED2C18D554}"/>
              </a:ext>
            </a:extLst>
          </p:cNvPr>
          <p:cNvPicPr>
            <a:picLocks noChangeAspect="1"/>
          </p:cNvPicPr>
          <p:nvPr/>
        </p:nvPicPr>
        <p:blipFill>
          <a:blip r:embed="rId7"/>
          <a:stretch>
            <a:fillRect/>
          </a:stretch>
        </p:blipFill>
        <p:spPr>
          <a:xfrm>
            <a:off x="2227210" y="1584000"/>
            <a:ext cx="4130398" cy="571550"/>
          </a:xfrm>
          <a:prstGeom prst="rect">
            <a:avLst/>
          </a:prstGeom>
        </p:spPr>
      </p:pic>
      <p:pic>
        <p:nvPicPr>
          <p:cNvPr id="6" name="Image 5" descr="Une image contenant texte, capture d’écran, Police, ligne&#10;&#10;Le contenu généré par l’IA peut être incorrect.">
            <a:extLst>
              <a:ext uri="{FF2B5EF4-FFF2-40B4-BE49-F238E27FC236}">
                <a16:creationId xmlns:a16="http://schemas.microsoft.com/office/drawing/2014/main" id="{3E5B7345-59FB-9DB1-1EFF-6BE864F85CC6}"/>
              </a:ext>
            </a:extLst>
          </p:cNvPr>
          <p:cNvPicPr>
            <a:picLocks noChangeAspect="1"/>
          </p:cNvPicPr>
          <p:nvPr/>
        </p:nvPicPr>
        <p:blipFill>
          <a:blip r:embed="rId8"/>
          <a:stretch>
            <a:fillRect/>
          </a:stretch>
        </p:blipFill>
        <p:spPr>
          <a:xfrm>
            <a:off x="336521" y="2468235"/>
            <a:ext cx="8470958" cy="3298719"/>
          </a:xfrm>
          <a:prstGeom prst="rect">
            <a:avLst/>
          </a:prstGeom>
        </p:spPr>
      </p:pic>
      <p:sp>
        <p:nvSpPr>
          <p:cNvPr id="7" name="ZoneTexte 6">
            <a:extLst>
              <a:ext uri="{FF2B5EF4-FFF2-40B4-BE49-F238E27FC236}">
                <a16:creationId xmlns:a16="http://schemas.microsoft.com/office/drawing/2014/main" id="{1E59E39A-4D5C-9729-0E92-0D88C247A1CE}"/>
              </a:ext>
            </a:extLst>
          </p:cNvPr>
          <p:cNvSpPr txBox="1"/>
          <p:nvPr/>
        </p:nvSpPr>
        <p:spPr>
          <a:xfrm>
            <a:off x="2390947" y="4117594"/>
            <a:ext cx="5368015" cy="646331"/>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مَدينَةٌ ساحِلِيَّةٌ تُطِلُّ عَلى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ٱلْمُحيطِ</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ٱلْأَطْلَسِيِّ</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ZoneTexte 8">
            <a:extLst>
              <a:ext uri="{FF2B5EF4-FFF2-40B4-BE49-F238E27FC236}">
                <a16:creationId xmlns:a16="http://schemas.microsoft.com/office/drawing/2014/main" id="{F7F2A497-4566-4F17-C02D-4FE782BB6D6D}"/>
              </a:ext>
            </a:extLst>
          </p:cNvPr>
          <p:cNvSpPr txBox="1"/>
          <p:nvPr/>
        </p:nvSpPr>
        <p:spPr>
          <a:xfrm>
            <a:off x="1316078" y="4763925"/>
            <a:ext cx="5183922" cy="1200329"/>
          </a:xfrm>
          <a:prstGeom prst="rect">
            <a:avLst/>
          </a:prstGeom>
          <a:noFill/>
        </p:spPr>
        <p:txBody>
          <a:bodyPr wrap="square">
            <a:spAutoFit/>
          </a:bodyPr>
          <a:lstStyle/>
          <a:p>
            <a:pPr marL="0" lvl="1" algn="r" defTabSz="342935">
              <a:spcBef>
                <a:spcPct val="0"/>
              </a:spcBef>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دارُ ٱلْفُنونِ – </a:t>
            </a:r>
            <a:r>
              <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اَلْمَسْرَحُ ٱلْوَطَنِيُّ مُحَمَّدٍ ٱلْخامِسِ </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مُتْحَفُ </a:t>
            </a:r>
            <a:r>
              <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مُحَمَّدٍ ٱلسّادِسِ لِلْفَنِّ </a:t>
            </a:r>
            <a:r>
              <a:rPr lang="ar-MA" sz="36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ٱلْحَديثِ</a:t>
            </a:r>
            <a:r>
              <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4593554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6EFEC-8542-38D2-1B1A-131F5D2DB64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AAB3EFA-7FE8-D965-8429-835855D20A19}"/>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السؤال الموالي:ما أهم فضاء ثقافي أو مهرجان تود زيارته في مدينة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الرباط؟علل</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جوابك.</a:t>
            </a:r>
          </a:p>
        </p:txBody>
      </p:sp>
      <p:sp>
        <p:nvSpPr>
          <p:cNvPr id="2" name="Rectangle 1">
            <a:extLst>
              <a:ext uri="{FF2B5EF4-FFF2-40B4-BE49-F238E27FC236}">
                <a16:creationId xmlns:a16="http://schemas.microsoft.com/office/drawing/2014/main" id="{7C3F6177-3816-4456-F028-4E50646DFBC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135F7523-06A0-DAEA-0205-D8CEE47B392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CFED2FCE-2A92-C556-1AD1-FD8A9260178F}"/>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96C98752-D8CC-9414-225E-77D6C492DF5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943FB3F9-EF45-D478-223C-37FA9280F2C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A81F3414-E188-67BD-EE4D-2D486415B30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A3BBC77B-8936-8069-03C1-1B5F7B968CBF}"/>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267F9D03-8166-F9CB-C803-2073AEEA328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7" name="Espace réservé pour une image  36" descr="Une image contenant illustration, Dessin animé, clipart, dessin humoristique&#10;&#10;Le contenu généré par l’IA peut être incorrect.">
            <a:extLst>
              <a:ext uri="{FF2B5EF4-FFF2-40B4-BE49-F238E27FC236}">
                <a16:creationId xmlns:a16="http://schemas.microsoft.com/office/drawing/2014/main" id="{50CEF228-D6C5-1409-7388-5B91847C3A0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97CE4161-5373-DA3A-6098-DAE02EF2D9AC}"/>
              </a:ext>
            </a:extLst>
          </p:cNvPr>
          <p:cNvPicPr>
            <a:picLocks noChangeAspect="1"/>
          </p:cNvPicPr>
          <p:nvPr/>
        </p:nvPicPr>
        <p:blipFill>
          <a:blip r:embed="rId7"/>
          <a:stretch>
            <a:fillRect/>
          </a:stretch>
        </p:blipFill>
        <p:spPr>
          <a:xfrm>
            <a:off x="436417" y="1987538"/>
            <a:ext cx="8232387" cy="518205"/>
          </a:xfrm>
          <a:prstGeom prst="rect">
            <a:avLst/>
          </a:prstGeom>
        </p:spPr>
      </p:pic>
      <p:pic>
        <p:nvPicPr>
          <p:cNvPr id="9" name="Image 8">
            <a:extLst>
              <a:ext uri="{FF2B5EF4-FFF2-40B4-BE49-F238E27FC236}">
                <a16:creationId xmlns:a16="http://schemas.microsoft.com/office/drawing/2014/main" id="{805E20C7-5050-AE9A-7245-ABEEED60C26C}"/>
              </a:ext>
            </a:extLst>
          </p:cNvPr>
          <p:cNvPicPr>
            <a:picLocks noChangeAspect="1"/>
          </p:cNvPicPr>
          <p:nvPr/>
        </p:nvPicPr>
        <p:blipFill>
          <a:blip r:embed="rId8"/>
          <a:stretch>
            <a:fillRect/>
          </a:stretch>
        </p:blipFill>
        <p:spPr>
          <a:xfrm>
            <a:off x="880258" y="2826154"/>
            <a:ext cx="2792924" cy="35837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183706454"/>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0553F-EDE3-3EF6-121D-C27B20DB5A1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A1BAA9D-E0D5-B63B-87BC-9B527D2BF5C3}"/>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يتقاسم معنا إجابته و يغني البطاقة التعريفية لمدينة الرباط التي أنتجها؟</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p>
        </p:txBody>
      </p:sp>
      <p:sp>
        <p:nvSpPr>
          <p:cNvPr id="2" name="Rectangle 1">
            <a:extLst>
              <a:ext uri="{FF2B5EF4-FFF2-40B4-BE49-F238E27FC236}">
                <a16:creationId xmlns:a16="http://schemas.microsoft.com/office/drawing/2014/main" id="{38333C70-3EEE-B121-3086-109FEA87FAE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D4DD85A3-04AF-F065-1FA5-72101E5BC25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033889B4-959E-CBB0-4E1A-C265435A6D9F}"/>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15D58644-4FBF-B526-5396-889E43D8B01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398F9F1A-9F48-73F5-744D-978A8E287C0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EFD04297-D75F-3438-98C0-EF7B6A26775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265257D7-FE22-471B-70F1-A558B0FDC0A4}"/>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4D7D4E8D-DCC6-0F9D-5768-F506102553C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7" name="Espace réservé pour une image  36" descr="Une image contenant illustration, Dessin animé, clipart, dessin humoristique&#10;&#10;Le contenu généré par l’IA peut être incorrect.">
            <a:extLst>
              <a:ext uri="{FF2B5EF4-FFF2-40B4-BE49-F238E27FC236}">
                <a16:creationId xmlns:a16="http://schemas.microsoft.com/office/drawing/2014/main" id="{6AF052D4-D8B6-2121-7DAD-3CC1C05D6D6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0F6BB520-C23C-98D9-7590-09875CE4755F}"/>
              </a:ext>
            </a:extLst>
          </p:cNvPr>
          <p:cNvPicPr>
            <a:picLocks noChangeAspect="1"/>
          </p:cNvPicPr>
          <p:nvPr/>
        </p:nvPicPr>
        <p:blipFill>
          <a:blip r:embed="rId7"/>
          <a:stretch>
            <a:fillRect/>
          </a:stretch>
        </p:blipFill>
        <p:spPr>
          <a:xfrm>
            <a:off x="436417" y="1987538"/>
            <a:ext cx="8232387" cy="518205"/>
          </a:xfrm>
          <a:prstGeom prst="rect">
            <a:avLst/>
          </a:prstGeom>
        </p:spPr>
      </p:pic>
      <p:pic>
        <p:nvPicPr>
          <p:cNvPr id="9" name="Image 8">
            <a:extLst>
              <a:ext uri="{FF2B5EF4-FFF2-40B4-BE49-F238E27FC236}">
                <a16:creationId xmlns:a16="http://schemas.microsoft.com/office/drawing/2014/main" id="{F46143DE-DA17-0355-F26A-490ED745A5AE}"/>
              </a:ext>
            </a:extLst>
          </p:cNvPr>
          <p:cNvPicPr>
            <a:picLocks noChangeAspect="1"/>
          </p:cNvPicPr>
          <p:nvPr/>
        </p:nvPicPr>
        <p:blipFill>
          <a:blip r:embed="rId8"/>
          <a:stretch>
            <a:fillRect/>
          </a:stretch>
        </p:blipFill>
        <p:spPr>
          <a:xfrm>
            <a:off x="880258" y="2826154"/>
            <a:ext cx="2792924" cy="35837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198752715"/>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lang="ar-MA" sz="2400" b="1" dirty="0">
                <a:latin typeface="Microsoft Uighur" panose="02000000000000000000" pitchFamily="2" charset="-78"/>
                <a:cs typeface="Microsoft Uighur" panose="02000000000000000000" pitchFamily="2" charset="-78"/>
              </a:rPr>
              <a:t>الواجب المنزلي.</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ماذا تعلمتم في هذه الحصة؟</a:t>
            </a:r>
            <a:endParaRPr lang="fr-MA" sz="2400" b="1" dirty="0">
              <a:latin typeface="Microsoft Uighur" panose="02000000000000000000" pitchFamily="2" charset="-78"/>
              <a:cs typeface="Microsoft Uighur" panose="02000000000000000000" pitchFamily="2" charset="-78"/>
            </a:endParaRPr>
          </a:p>
        </p:txBody>
      </p:sp>
      <p:cxnSp>
        <p:nvCxnSpPr>
          <p:cNvPr id="4" name="Connecteur droit avec flèche 3">
            <a:extLst>
              <a:ext uri="{FF2B5EF4-FFF2-40B4-BE49-F238E27FC236}">
                <a16:creationId xmlns:a16="http://schemas.microsoft.com/office/drawing/2014/main" id="{65610A37-11E0-CD9E-0A2D-5B7B475F192C}"/>
              </a:ext>
            </a:extLst>
          </p:cNvPr>
          <p:cNvCxnSpPr>
            <a:cxnSpLocks/>
            <a:stCxn id="12" idx="5"/>
            <a:endCxn id="5" idx="0"/>
          </p:cNvCxnSpPr>
          <p:nvPr/>
        </p:nvCxnSpPr>
        <p:spPr>
          <a:xfrm>
            <a:off x="5240833" y="3221314"/>
            <a:ext cx="1662997" cy="792696"/>
          </a:xfrm>
          <a:prstGeom prst="straightConnector1">
            <a:avLst/>
          </a:prstGeom>
          <a:noFill/>
          <a:ln w="38100" cap="rnd" cmpd="sng" algn="ctr">
            <a:solidFill>
              <a:srgbClr val="106585"/>
            </a:solidFill>
            <a:prstDash val="solid"/>
            <a:miter lim="800000"/>
            <a:tailEnd type="stealth"/>
          </a:ln>
          <a:effectLst/>
        </p:spPr>
      </p:cxnSp>
      <p:sp>
        <p:nvSpPr>
          <p:cNvPr id="5" name="Rectangle : coins arrondis 4">
            <a:extLst>
              <a:ext uri="{FF2B5EF4-FFF2-40B4-BE49-F238E27FC236}">
                <a16:creationId xmlns:a16="http://schemas.microsoft.com/office/drawing/2014/main" id="{E9E0847B-B7D1-AEAC-E6A5-D1AFE33BF917}"/>
              </a:ext>
            </a:extLst>
          </p:cNvPr>
          <p:cNvSpPr/>
          <p:nvPr/>
        </p:nvSpPr>
        <p:spPr>
          <a:xfrm>
            <a:off x="5380182" y="4014010"/>
            <a:ext cx="3047296"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تَمْييزِ و توْظيفِ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ٱلضَّمائِرِ</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ٱلْمُتَّصِلَةِ</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 في إِنْتاجي ٱلْكِتابِيِّ.</a:t>
            </a:r>
          </a:p>
        </p:txBody>
      </p:sp>
      <p:sp>
        <p:nvSpPr>
          <p:cNvPr id="10" name="Rectangle : coins arrondis 9">
            <a:extLst>
              <a:ext uri="{FF2B5EF4-FFF2-40B4-BE49-F238E27FC236}">
                <a16:creationId xmlns:a16="http://schemas.microsoft.com/office/drawing/2014/main" id="{C11D153C-812F-375D-5D40-A4A3E886E4CC}"/>
              </a:ext>
            </a:extLst>
          </p:cNvPr>
          <p:cNvSpPr/>
          <p:nvPr/>
        </p:nvSpPr>
        <p:spPr>
          <a:xfrm>
            <a:off x="843877" y="4014010"/>
            <a:ext cx="318698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كِتابَةِ بِطاقَةٍ تَعْريفِيَّةٍ لِبَلَدٍ</a:t>
            </a:r>
          </a:p>
        </p:txBody>
      </p:sp>
      <p:cxnSp>
        <p:nvCxnSpPr>
          <p:cNvPr id="11" name="Connecteur droit avec flèche 10">
            <a:extLst>
              <a:ext uri="{FF2B5EF4-FFF2-40B4-BE49-F238E27FC236}">
                <a16:creationId xmlns:a16="http://schemas.microsoft.com/office/drawing/2014/main" id="{8C1CA9B3-85A3-DB63-B45C-F24D3A2A5C81}"/>
              </a:ext>
            </a:extLst>
          </p:cNvPr>
          <p:cNvCxnSpPr>
            <a:cxnSpLocks/>
            <a:stCxn id="12" idx="3"/>
            <a:endCxn id="10" idx="0"/>
          </p:cNvCxnSpPr>
          <p:nvPr/>
        </p:nvCxnSpPr>
        <p:spPr>
          <a:xfrm flipH="1">
            <a:off x="2437368" y="3221314"/>
            <a:ext cx="1579867" cy="792696"/>
          </a:xfrm>
          <a:prstGeom prst="straightConnector1">
            <a:avLst/>
          </a:prstGeom>
          <a:noFill/>
          <a:ln w="38100" cap="rnd" cmpd="sng" algn="ctr">
            <a:solidFill>
              <a:srgbClr val="106585"/>
            </a:solidFill>
            <a:prstDash val="solid"/>
            <a:miter lim="800000"/>
            <a:tailEnd type="stealth"/>
          </a:ln>
          <a:effectLst/>
        </p:spPr>
      </p:cxnSp>
      <p:sp>
        <p:nvSpPr>
          <p:cNvPr id="12" name="Ellipse 11">
            <a:extLst>
              <a:ext uri="{FF2B5EF4-FFF2-40B4-BE49-F238E27FC236}">
                <a16:creationId xmlns:a16="http://schemas.microsoft.com/office/drawing/2014/main" id="{957758D0-3534-14B8-2C10-6910D30A616D}"/>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في هَذِهِ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ٱلْحِصَّةِ</a:t>
            </a:r>
            <a:endPar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3" name="Espace réservé pour une image  2" descr="Une image contenant habits, illustration, clipart, Dessin animé&#10;&#10;Le contenu généré par l’IA peut être incorrect.">
            <a:extLst>
              <a:ext uri="{FF2B5EF4-FFF2-40B4-BE49-F238E27FC236}">
                <a16:creationId xmlns:a16="http://schemas.microsoft.com/office/drawing/2014/main" id="{D9E8F4CA-B2AA-BC84-22C6-17C5930E266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6" name="Rectangle 5">
            <a:extLst>
              <a:ext uri="{FF2B5EF4-FFF2-40B4-BE49-F238E27FC236}">
                <a16:creationId xmlns:a16="http://schemas.microsoft.com/office/drawing/2014/main" id="{93786412-3652-A56E-8482-DBBBAB008DC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E668D"/>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34FEA8C-74FB-DAC7-95BD-B39B2C78B44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8F859BD3-8164-82C3-346E-5E873775F526}"/>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2B1207EA-915E-D1C6-3448-707AB8219866}"/>
              </a:ext>
            </a:extLst>
          </p:cNvPr>
          <p:cNvPicPr preferRelativeResize="0"/>
          <p:nvPr/>
        </p:nvPicPr>
        <p:blipFill rotWithShape="1">
          <a:blip r:embed="rId3">
            <a:alphaModFix/>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9FCBBBDB-2CC5-C428-AADA-4EB4773A5B6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61BF6515-22CF-4908-1E23-410B6D15974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350C2445-C76B-E85C-DB12-5392A89E405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EB266186-E30C-A990-E301-9FD37710C82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Tree>
    <p:extLst>
      <p:ext uri="{BB962C8B-B14F-4D97-AF65-F5344CB8AC3E}">
        <p14:creationId xmlns:p14="http://schemas.microsoft.com/office/powerpoint/2010/main" val="878907518"/>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6C6C8-308B-A374-BCB9-E16E3A23861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828C6AC-C016-E34D-FBA1-1F3B25D04CB1}"/>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راجعوا </a:t>
            </a:r>
            <a:r>
              <a:rPr lang="ar-MA" sz="2400" b="1" dirty="0" err="1">
                <a:latin typeface="Microsoft Uighur" panose="02000000000000000000" pitchFamily="2" charset="-78"/>
                <a:cs typeface="Microsoft Uighur" panose="02000000000000000000" pitchFamily="2" charset="-78"/>
              </a:rPr>
              <a:t>تعلماتكم</a:t>
            </a:r>
            <a:r>
              <a:rPr lang="ar-MA" sz="2400" b="1" dirty="0">
                <a:latin typeface="Microsoft Uighur" panose="02000000000000000000" pitchFamily="2" charset="-78"/>
                <a:cs typeface="Microsoft Uighur" panose="02000000000000000000" pitchFamily="2" charset="-78"/>
              </a:rPr>
              <a:t> في المنزل</a:t>
            </a:r>
            <a:endParaRPr lang="fr-MA" sz="2400" b="1" dirty="0">
              <a:latin typeface="Microsoft Uighur" panose="02000000000000000000" pitchFamily="2" charset="-78"/>
              <a:cs typeface="Microsoft Uighur" panose="02000000000000000000" pitchFamily="2" charset="-78"/>
            </a:endParaRPr>
          </a:p>
        </p:txBody>
      </p:sp>
      <p:pic>
        <p:nvPicPr>
          <p:cNvPr id="3" name="Espace réservé pour une image  2" descr="Une image contenant habits, illustration, clipart, Dessin animé&#10;&#10;Le contenu généré par l’IA peut être incorrect.">
            <a:extLst>
              <a:ext uri="{FF2B5EF4-FFF2-40B4-BE49-F238E27FC236}">
                <a16:creationId xmlns:a16="http://schemas.microsoft.com/office/drawing/2014/main" id="{628AA166-8336-A0E6-578B-9444C5E18EF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6" name="Rectangle 5">
            <a:extLst>
              <a:ext uri="{FF2B5EF4-FFF2-40B4-BE49-F238E27FC236}">
                <a16:creationId xmlns:a16="http://schemas.microsoft.com/office/drawing/2014/main" id="{4F4AD3EF-6BE5-0B81-D947-F948E6E9D24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E668D"/>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3DFC1AE8-AB71-80A8-85E8-0AA9F57A09C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DE047DAC-D610-244A-651D-DB41432524A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454AA7D8-2CAC-B474-92C1-F1B91F5770DD}"/>
              </a:ext>
            </a:extLst>
          </p:cNvPr>
          <p:cNvPicPr preferRelativeResize="0"/>
          <p:nvPr/>
        </p:nvPicPr>
        <p:blipFill rotWithShape="1">
          <a:blip r:embed="rId3">
            <a:alphaModFix/>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1624EC20-CBD6-CF49-8E54-089663F8644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EB3F1BFA-DE26-7D13-6895-9D8E193817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3AE6231E-ED3E-5D0E-CB83-E1205FB1F45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6ECB88F8-1979-8FD9-8ACC-8E68039FCD4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2" name="ZoneTexte 1">
            <a:extLst>
              <a:ext uri="{FF2B5EF4-FFF2-40B4-BE49-F238E27FC236}">
                <a16:creationId xmlns:a16="http://schemas.microsoft.com/office/drawing/2014/main" id="{E7DE4FD2-3CA5-5A28-2B0B-DB8E68CE40BC}"/>
              </a:ext>
            </a:extLst>
          </p:cNvPr>
          <p:cNvSpPr txBox="1"/>
          <p:nvPr/>
        </p:nvSpPr>
        <p:spPr>
          <a:xfrm>
            <a:off x="1852698" y="3036629"/>
            <a:ext cx="4989925" cy="1323439"/>
          </a:xfrm>
          <a:prstGeom prst="rect">
            <a:avLst/>
          </a:prstGeom>
          <a:noFill/>
        </p:spPr>
        <p:txBody>
          <a:bodyPr wrap="square">
            <a:spAutoFit/>
          </a:bodyPr>
          <a:lstStyle/>
          <a:p>
            <a:pPr algn="r" rtl="1">
              <a:defRPr/>
            </a:pPr>
            <a:r>
              <a:rPr lang="ar-MA" sz="4000" b="1" dirty="0">
                <a:solidFill>
                  <a:srgbClr val="293863"/>
                </a:solidFill>
                <a:latin typeface="Microsoft Uighur" panose="02000000000000000000" pitchFamily="2" charset="-78"/>
                <a:ea typeface="Calibri" panose="020F0502020204030204" pitchFamily="34" charset="0"/>
                <a:cs typeface="Microsoft Uighur" panose="02000000000000000000" pitchFamily="2" charset="-78"/>
              </a:rPr>
              <a:t>أُراجِعُ </a:t>
            </a:r>
            <a:r>
              <a:rPr lang="ar-MA" sz="4000" b="1" dirty="0" err="1">
                <a:solidFill>
                  <a:srgbClr val="293863"/>
                </a:solidFill>
                <a:latin typeface="Microsoft Uighur" panose="02000000000000000000" pitchFamily="2" charset="-78"/>
                <a:ea typeface="Calibri" panose="020F0502020204030204" pitchFamily="34" charset="0"/>
                <a:cs typeface="Microsoft Uighur" panose="02000000000000000000" pitchFamily="2" charset="-78"/>
              </a:rPr>
              <a:t>تَعَلُّماتي</a:t>
            </a:r>
            <a:r>
              <a:rPr lang="ar-MA" sz="4000" b="1" dirty="0">
                <a:solidFill>
                  <a:srgbClr val="293863"/>
                </a:solidFill>
                <a:latin typeface="Microsoft Uighur" panose="02000000000000000000" pitchFamily="2" charset="-78"/>
                <a:ea typeface="Calibri" panose="020F0502020204030204" pitchFamily="34" charset="0"/>
                <a:cs typeface="Microsoft Uighur" panose="02000000000000000000" pitchFamily="2" charset="-78"/>
              </a:rPr>
              <a:t> في </a:t>
            </a:r>
            <a:r>
              <a:rPr lang="ar-MA" sz="4000" b="1" dirty="0" err="1">
                <a:solidFill>
                  <a:srgbClr val="293863"/>
                </a:solidFill>
                <a:latin typeface="Microsoft Uighur" panose="02000000000000000000" pitchFamily="2" charset="-78"/>
                <a:ea typeface="Calibri" panose="020F0502020204030204" pitchFamily="34" charset="0"/>
                <a:cs typeface="Microsoft Uighur" panose="02000000000000000000" pitchFamily="2" charset="-78"/>
              </a:rPr>
              <a:t>ٱللُّغَةِ</a:t>
            </a:r>
            <a:r>
              <a:rPr lang="ar-MA" sz="4000" b="1" dirty="0">
                <a:solidFill>
                  <a:srgbClr val="293863"/>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293863"/>
                </a:solidFill>
                <a:latin typeface="Microsoft Uighur" panose="02000000000000000000" pitchFamily="2" charset="-78"/>
                <a:ea typeface="Calibri" panose="020F0502020204030204" pitchFamily="34" charset="0"/>
                <a:cs typeface="Microsoft Uighur" panose="02000000000000000000" pitchFamily="2" charset="-78"/>
              </a:rPr>
              <a:t>ٱلْعَرَبِيَّةِ</a:t>
            </a:r>
            <a:r>
              <a:rPr lang="ar-MA" sz="4000" b="1" dirty="0">
                <a:solidFill>
                  <a:srgbClr val="293863"/>
                </a:solidFill>
                <a:latin typeface="Microsoft Uighur" panose="02000000000000000000" pitchFamily="2" charset="-78"/>
                <a:ea typeface="Calibri" panose="020F0502020204030204" pitchFamily="34" charset="0"/>
                <a:cs typeface="Microsoft Uighur" panose="02000000000000000000" pitchFamily="2" charset="-78"/>
              </a:rPr>
              <a:t>. </a:t>
            </a:r>
          </a:p>
          <a:p>
            <a:pPr algn="r" rtl="1">
              <a:defRPr/>
            </a:pPr>
            <a:r>
              <a:rPr lang="ar-MA" sz="4000" b="1" dirty="0">
                <a:solidFill>
                  <a:srgbClr val="293863"/>
                </a:solidFill>
                <a:latin typeface="Microsoft Uighur" panose="02000000000000000000" pitchFamily="2" charset="-78"/>
                <a:ea typeface="Calibri" panose="020F0502020204030204" pitchFamily="34" charset="0"/>
                <a:cs typeface="Microsoft Uighur" panose="02000000000000000000" pitchFamily="2" charset="-78"/>
              </a:rPr>
              <a:t>اَلْأُسْبوعُ </a:t>
            </a:r>
            <a:r>
              <a:rPr lang="ar-MA" sz="4000" b="1" dirty="0" err="1">
                <a:solidFill>
                  <a:srgbClr val="293863"/>
                </a:solidFill>
                <a:latin typeface="Microsoft Uighur" panose="02000000000000000000" pitchFamily="2" charset="-78"/>
                <a:ea typeface="Calibri" panose="020F0502020204030204" pitchFamily="34" charset="0"/>
                <a:cs typeface="Microsoft Uighur" panose="02000000000000000000" pitchFamily="2" charset="-78"/>
              </a:rPr>
              <a:t>ٱلْمُقْبِلُ</a:t>
            </a:r>
            <a:r>
              <a:rPr lang="ar-MA" sz="4000" b="1" dirty="0">
                <a:solidFill>
                  <a:srgbClr val="293863"/>
                </a:solidFill>
                <a:latin typeface="Microsoft Uighur" panose="02000000000000000000" pitchFamily="2" charset="-78"/>
                <a:ea typeface="Calibri" panose="020F0502020204030204" pitchFamily="34" charset="0"/>
                <a:cs typeface="Microsoft Uighur" panose="02000000000000000000" pitchFamily="2" charset="-78"/>
              </a:rPr>
              <a:t> سَيُخَصَّصُ لِلتَّقْويمِ. </a:t>
            </a:r>
          </a:p>
        </p:txBody>
      </p:sp>
    </p:spTree>
    <p:extLst>
      <p:ext uri="{BB962C8B-B14F-4D97-AF65-F5344CB8AC3E}">
        <p14:creationId xmlns:p14="http://schemas.microsoft.com/office/powerpoint/2010/main" val="2961872333"/>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4AFFB-64FC-0394-75D3-DFE12EA35B4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6A9FE41-FCEC-58D2-E328-6DB62420CAC3}"/>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إلى اللقاء في الحصة المقبلة.</a:t>
            </a:r>
            <a:endParaRPr lang="fr-MA" sz="2400" b="1" dirty="0">
              <a:latin typeface="Microsoft Uighur" panose="02000000000000000000" pitchFamily="2" charset="-78"/>
              <a:cs typeface="Microsoft Uighur" panose="02000000000000000000" pitchFamily="2" charset="-78"/>
            </a:endParaRPr>
          </a:p>
        </p:txBody>
      </p:sp>
      <p:pic>
        <p:nvPicPr>
          <p:cNvPr id="4" name="اختتام الحصة4">
            <a:hlinkClick r:id="" action="ppaction://media"/>
            <a:extLst>
              <a:ext uri="{FF2B5EF4-FFF2-40B4-BE49-F238E27FC236}">
                <a16:creationId xmlns:a16="http://schemas.microsoft.com/office/drawing/2014/main" id="{FA24FC49-9005-7F37-9C74-F3ED635E91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706" y="1925518"/>
            <a:ext cx="8190587" cy="4607205"/>
          </a:xfrm>
          <a:prstGeom prst="rect">
            <a:avLst/>
          </a:prstGeom>
        </p:spPr>
      </p:pic>
      <p:sp>
        <p:nvSpPr>
          <p:cNvPr id="18" name="Rectangle 17">
            <a:extLst>
              <a:ext uri="{FF2B5EF4-FFF2-40B4-BE49-F238E27FC236}">
                <a16:creationId xmlns:a16="http://schemas.microsoft.com/office/drawing/2014/main" id="{3F4F61BA-57D5-D549-36D7-3D83060DA3F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E668D"/>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548F6714-4C40-9310-E185-E79767F7D2D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D666F437-ECC0-3C4B-56DF-FE0E4DF83CFE}"/>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22" name="Google Shape;1246;p5">
            <a:extLst>
              <a:ext uri="{FF2B5EF4-FFF2-40B4-BE49-F238E27FC236}">
                <a16:creationId xmlns:a16="http://schemas.microsoft.com/office/drawing/2014/main" id="{3F187C4A-127A-7D26-F71C-073183F5D32A}"/>
              </a:ext>
            </a:extLst>
          </p:cNvPr>
          <p:cNvPicPr preferRelativeResize="0"/>
          <p:nvPr/>
        </p:nvPicPr>
        <p:blipFill rotWithShape="1">
          <a:blip r:embed="rId5">
            <a:alphaModFix/>
          </a:blip>
          <a:srcRect/>
          <a:stretch/>
        </p:blipFill>
        <p:spPr>
          <a:xfrm>
            <a:off x="2153545" y="146613"/>
            <a:ext cx="278069" cy="278069"/>
          </a:xfrm>
          <a:prstGeom prst="rect">
            <a:avLst/>
          </a:prstGeom>
          <a:noFill/>
          <a:ln>
            <a:noFill/>
          </a:ln>
        </p:spPr>
      </p:pic>
      <p:pic>
        <p:nvPicPr>
          <p:cNvPr id="25" name="Image 24">
            <a:extLst>
              <a:ext uri="{FF2B5EF4-FFF2-40B4-BE49-F238E27FC236}">
                <a16:creationId xmlns:a16="http://schemas.microsoft.com/office/drawing/2014/main" id="{E48604B2-2CDC-05E2-A3CF-29BC3B04E95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8E0F0435-B324-719B-7F97-95FE60642DD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7" name="Image 26">
            <a:extLst>
              <a:ext uri="{FF2B5EF4-FFF2-40B4-BE49-F238E27FC236}">
                <a16:creationId xmlns:a16="http://schemas.microsoft.com/office/drawing/2014/main" id="{59730521-59D3-07FD-647A-328117E9A660}"/>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8" name="Rectangle 27">
            <a:extLst>
              <a:ext uri="{FF2B5EF4-FFF2-40B4-BE49-F238E27FC236}">
                <a16:creationId xmlns:a16="http://schemas.microsoft.com/office/drawing/2014/main" id="{DA67F0B6-4E81-F34D-8064-1F29149566E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8" name="Espace réservé pour une image  7" descr="Une image contenant habits, illustration, dessin humoristique&#10;&#10;Le contenu généré par l’IA peut être incorrect.">
            <a:extLst>
              <a:ext uri="{FF2B5EF4-FFF2-40B4-BE49-F238E27FC236}">
                <a16:creationId xmlns:a16="http://schemas.microsoft.com/office/drawing/2014/main" id="{DAAADE82-3A6E-15FE-972E-5CCC52E61D0B}"/>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354230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18A7-87A3-C4B5-055E-8D4FE551C85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D06CF6-EDC2-BE43-3F91-E4561D9DB8CC}"/>
              </a:ext>
            </a:extLst>
          </p:cNvPr>
          <p:cNvSpPr txBox="1"/>
          <p:nvPr/>
        </p:nvSpPr>
        <p:spPr>
          <a:xfrm>
            <a:off x="1787235" y="4383843"/>
            <a:ext cx="4822737" cy="1508105"/>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الطلاقة</a:t>
            </a:r>
            <a:r>
              <a:rPr kumimoji="0" lang="f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(LF) </a:t>
            </a:r>
            <a:r>
              <a:rPr kumimoji="0" lang="a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       الأسبوع الرابع</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التحدث</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f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(PO</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الأسبوع الخامس</a:t>
            </a:r>
          </a:p>
        </p:txBody>
      </p:sp>
      <p:sp>
        <p:nvSpPr>
          <p:cNvPr id="4" name="Titre 1">
            <a:extLst>
              <a:ext uri="{FF2B5EF4-FFF2-40B4-BE49-F238E27FC236}">
                <a16:creationId xmlns:a16="http://schemas.microsoft.com/office/drawing/2014/main" id="{8E82B488-F734-EF09-B512-EAE566305D23}"/>
              </a:ext>
            </a:extLst>
          </p:cNvPr>
          <p:cNvSpPr txBox="1">
            <a:spLocks/>
          </p:cNvSpPr>
          <p:nvPr/>
        </p:nvSpPr>
        <p:spPr>
          <a:xfrm>
            <a:off x="628650" y="3069000"/>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j-ea"/>
                <a:cs typeface="Microsoft Uighur" panose="02000000000000000000" pitchFamily="2" charset="-78"/>
                <a:sym typeface="Arial"/>
              </a:rPr>
              <a:t>تقويم الشق الشفهي من المراقبة المستمرة للمرحلة الثالثة</a:t>
            </a:r>
          </a:p>
        </p:txBody>
      </p:sp>
    </p:spTree>
    <p:extLst>
      <p:ext uri="{BB962C8B-B14F-4D97-AF65-F5344CB8AC3E}">
        <p14:creationId xmlns:p14="http://schemas.microsoft.com/office/powerpoint/2010/main" val="3774509463"/>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36C4-D42A-6F31-3503-8C6A330F6030}"/>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AC8D30AA-AD87-F9DE-0C7E-3AC051737035}"/>
              </a:ext>
            </a:extLst>
          </p:cNvPr>
          <p:cNvSpPr txBox="1"/>
          <p:nvPr/>
        </p:nvSpPr>
        <p:spPr>
          <a:xfrm>
            <a:off x="894495" y="3290523"/>
            <a:ext cx="7500483" cy="677943"/>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تقويم التحدث </a:t>
            </a:r>
            <a:r>
              <a:rPr kumimoji="0" lang="fr-FR"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PO</a:t>
            </a:r>
            <a:endPar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48424111"/>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7A48-27CF-8F54-ABA3-666C141A5D19}"/>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FE985E3-65AF-3CA0-76C6-AE502C83ADBD}"/>
              </a:ext>
            </a:extLst>
          </p:cNvPr>
          <p:cNvSpPr>
            <a:spLocks noGrp="1"/>
          </p:cNvSpPr>
          <p:nvPr>
            <p:ph type="title"/>
          </p:nvPr>
        </p:nvSpPr>
        <p:spPr>
          <a:xfrm>
            <a:off x="268520" y="967961"/>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الإنتاج الشفهي-</a:t>
            </a:r>
          </a:p>
        </p:txBody>
      </p:sp>
      <p:sp>
        <p:nvSpPr>
          <p:cNvPr id="2" name="ZoneTexte 1">
            <a:extLst>
              <a:ext uri="{FF2B5EF4-FFF2-40B4-BE49-F238E27FC236}">
                <a16:creationId xmlns:a16="http://schemas.microsoft.com/office/drawing/2014/main" id="{76B4D047-BF68-5994-9EE4-C5042D7A7518}"/>
              </a:ext>
            </a:extLst>
          </p:cNvPr>
          <p:cNvSpPr txBox="1"/>
          <p:nvPr/>
        </p:nvSpPr>
        <p:spPr>
          <a:xfrm>
            <a:off x="556708" y="1539208"/>
            <a:ext cx="8030584" cy="5570756"/>
          </a:xfrm>
          <a:prstGeom prst="rect">
            <a:avLst/>
          </a:prstGeom>
          <a:noFill/>
        </p:spPr>
        <p:txBody>
          <a:bodyPr wrap="square" rtlCol="0">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تقويم التحدث طيلة أيام الأسبوع الخامس.</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يمرر الأستاذ وضعيتي التحدث لعدد محدود من المتعلمين يوميا طيلة الأسبوع الخامس  من المرحلة الثالثة حتى تتم تغطية جميع متعلمي القسم.</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فصل جهاز الحاسوب عن المسلاط  استعدادا للتمرير الفردي للطلاقة و التحدث؛</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عرض وضعيات التحدث الواردة ضمن الشرائح؛ يجتاز كل متعلم الوضعيتين معا. </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4. يقرأ الأستاذ(ة)  الوضعية على المتعلم(ة). يتأكد من فهمه للتعليمة ثم  ينصت لجوابه  في حدود دقيقة، ويدون النتيجة على البطاقة  الخاصة بتفريغ النتائج، بناء على معايير التحكم الواردة في شريحة التنقيط الخاص بكل وضعية؛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5. يمنح المتعلم(ة) 30 ثانية لترتيب أفكاره قبل البدء في التحدث؛</a:t>
            </a:r>
          </a:p>
          <a:p>
            <a:pPr marL="269875" marR="0" lvl="0" indent="-269875" algn="just" defTabSz="457200" rtl="1" eaLnBrk="1" fontAlgn="auto" latinLnBrk="0" hangingPunct="1">
              <a:lnSpc>
                <a:spcPct val="100000"/>
              </a:lnSpc>
              <a:spcBef>
                <a:spcPts val="0"/>
              </a:spcBef>
              <a:spcAft>
                <a:spcPts val="0"/>
              </a:spcAft>
              <a:buClrTx/>
              <a:buSzTx/>
              <a:buFont typeface="+mj-lt"/>
              <a:buAutoNum type="arabicPeriod" startAt="6"/>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 ( كل وضعية على 5 نقاط)</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7. يتم تسجيل النتيجة الإجمالية لكل متعلم في شبكة التفريغ فور انتهاء التحدث وفق معايير التصحيح؛، </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00B0F0"/>
                </a:solidFill>
                <a:effectLst/>
                <a:uLnTx/>
                <a:uFillTx/>
                <a:latin typeface="Microsoft Uighur" panose="02000000000000000000" pitchFamily="2" charset="-78"/>
                <a:ea typeface="+mn-ea"/>
                <a:cs typeface="Microsoft Uighur" panose="02000000000000000000" pitchFamily="2" charset="-78"/>
              </a:rPr>
              <a:t>ملاحظة : إذا كان المتعلم(ة)  مسترسلا في الإنتاج لا بأس من تجاوز المدة المخصصة له بقليل.</a:t>
            </a:r>
          </a:p>
        </p:txBody>
      </p:sp>
    </p:spTree>
    <p:extLst>
      <p:ext uri="{BB962C8B-B14F-4D97-AF65-F5344CB8AC3E}">
        <p14:creationId xmlns:p14="http://schemas.microsoft.com/office/powerpoint/2010/main" val="2970029554"/>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B182-6DC2-59DE-859B-2257DA543BC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98A000BA-301A-15D4-D2AB-FADD077E3FC6}"/>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DBE036D3-20D5-3448-BD9B-B66AAFC30146}"/>
              </a:ext>
            </a:extLst>
          </p:cNvPr>
          <p:cNvSpPr txBox="1"/>
          <p:nvPr/>
        </p:nvSpPr>
        <p:spPr>
          <a:xfrm>
            <a:off x="2216125" y="843755"/>
            <a:ext cx="4357183" cy="586699"/>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endParaRPr kumimoji="0" lang="fr-FR"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الوضعية 1</a:t>
            </a:r>
          </a:p>
        </p:txBody>
      </p:sp>
      <p:graphicFrame>
        <p:nvGraphicFramePr>
          <p:cNvPr id="4" name="Tableau 3">
            <a:extLst>
              <a:ext uri="{FF2B5EF4-FFF2-40B4-BE49-F238E27FC236}">
                <a16:creationId xmlns:a16="http://schemas.microsoft.com/office/drawing/2014/main" id="{CE7922D3-B357-9CF6-8448-1095254CC48A}"/>
              </a:ext>
            </a:extLst>
          </p:cNvPr>
          <p:cNvGraphicFramePr>
            <a:graphicFrameLocks noGrp="1"/>
          </p:cNvGraphicFramePr>
          <p:nvPr/>
        </p:nvGraphicFramePr>
        <p:xfrm>
          <a:off x="467282" y="2180289"/>
          <a:ext cx="7968343" cy="3142173"/>
        </p:xfrm>
        <a:graphic>
          <a:graphicData uri="http://schemas.openxmlformats.org/drawingml/2006/table">
            <a:tbl>
              <a:tblPr rtl="1" firstRow="1" firstCol="1" bandRow="1">
                <a:tableStyleId>{5C22544A-7EE6-4342-B048-85BDC9FD1C3A}</a:tableStyleId>
              </a:tblPr>
              <a:tblGrid>
                <a:gridCol w="1960180">
                  <a:extLst>
                    <a:ext uri="{9D8B030D-6E8A-4147-A177-3AD203B41FA5}">
                      <a16:colId xmlns:a16="http://schemas.microsoft.com/office/drawing/2014/main" val="4271460483"/>
                    </a:ext>
                  </a:extLst>
                </a:gridCol>
                <a:gridCol w="802433">
                  <a:extLst>
                    <a:ext uri="{9D8B030D-6E8A-4147-A177-3AD203B41FA5}">
                      <a16:colId xmlns:a16="http://schemas.microsoft.com/office/drawing/2014/main" val="2182172349"/>
                    </a:ext>
                  </a:extLst>
                </a:gridCol>
                <a:gridCol w="4208106">
                  <a:extLst>
                    <a:ext uri="{9D8B030D-6E8A-4147-A177-3AD203B41FA5}">
                      <a16:colId xmlns:a16="http://schemas.microsoft.com/office/drawing/2014/main" val="2656717979"/>
                    </a:ext>
                  </a:extLst>
                </a:gridCol>
                <a:gridCol w="997624">
                  <a:extLst>
                    <a:ext uri="{9D8B030D-6E8A-4147-A177-3AD203B41FA5}">
                      <a16:colId xmlns:a16="http://schemas.microsoft.com/office/drawing/2014/main" val="3112164930"/>
                    </a:ext>
                  </a:extLst>
                </a:gridCol>
              </a:tblGrid>
              <a:tr h="442619">
                <a:tc>
                  <a:txBody>
                    <a:bodyPr/>
                    <a:lstStyle/>
                    <a:p>
                      <a:pPr algn="ctr" rtl="1">
                        <a:lnSpc>
                          <a:spcPct val="107000"/>
                        </a:lnSpc>
                        <a:spcAft>
                          <a:spcPts val="800"/>
                        </a:spcAft>
                        <a:buNone/>
                      </a:pPr>
                      <a:r>
                        <a:rPr lang="ar-MA" sz="1600">
                          <a:effectLst/>
                        </a:rPr>
                        <a:t>الكفاية</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السؤال</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المعيار</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ctr" rtl="1">
                        <a:lnSpc>
                          <a:spcPct val="107000"/>
                        </a:lnSpc>
                        <a:spcAft>
                          <a:spcPts val="800"/>
                        </a:spcAft>
                        <a:buNone/>
                      </a:pPr>
                      <a:r>
                        <a:rPr lang="ar-MA" sz="1600">
                          <a:effectLst/>
                        </a:rPr>
                        <a:t>التنقيط</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358429760"/>
                  </a:ext>
                </a:extLst>
              </a:tr>
              <a:tr h="774945">
                <a:tc rowSpan="3">
                  <a:txBody>
                    <a:bodyPr/>
                    <a:lstStyle/>
                    <a:p>
                      <a:pPr algn="ctr" rtl="1">
                        <a:lnSpc>
                          <a:spcPct val="107000"/>
                        </a:lnSpc>
                        <a:spcAft>
                          <a:spcPts val="800"/>
                        </a:spcAft>
                        <a:buNone/>
                        <a:tabLst>
                          <a:tab pos="1993900" algn="r"/>
                        </a:tabLst>
                      </a:pPr>
                      <a:r>
                        <a:rPr lang="fr-FR" sz="1400" dirty="0">
                          <a:effectLst/>
                        </a:rPr>
                        <a:t>PO2</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r" rtl="1">
                        <a:lnSpc>
                          <a:spcPct val="107000"/>
                        </a:lnSpc>
                        <a:spcAft>
                          <a:spcPts val="800"/>
                        </a:spcAft>
                        <a:buNone/>
                        <a:tabLst>
                          <a:tab pos="1993900" algn="r"/>
                        </a:tabLst>
                      </a:pPr>
                      <a:r>
                        <a:rPr lang="ar-MA" sz="1400">
                          <a:effectLst/>
                        </a:rPr>
                        <a:t>1</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إجابة مناسبة  بجملة تامة</a:t>
                      </a:r>
                      <a:endParaRPr lang="fr-FR" sz="1200" dirty="0">
                        <a:effectLst/>
                      </a:endParaRPr>
                    </a:p>
                    <a:p>
                      <a:pPr algn="r" rtl="1">
                        <a:lnSpc>
                          <a:spcPct val="107000"/>
                        </a:lnSpc>
                        <a:spcAft>
                          <a:spcPts val="800"/>
                        </a:spcAft>
                        <a:buNone/>
                        <a:tabLst>
                          <a:tab pos="1993900" algn="r"/>
                        </a:tabLst>
                      </a:pPr>
                      <a:r>
                        <a:rPr lang="ar-MA" sz="1400" dirty="0">
                          <a:effectLst/>
                        </a:rPr>
                        <a:t>إجابة مناسبة بجملة غير تامة</a:t>
                      </a:r>
                      <a:endParaRPr lang="fr-FR" sz="1200" dirty="0">
                        <a:effectLst/>
                      </a:endParaRPr>
                    </a:p>
                    <a:p>
                      <a:pPr algn="r" rtl="1">
                        <a:lnSpc>
                          <a:spcPct val="107000"/>
                        </a:lnSpc>
                        <a:spcAft>
                          <a:spcPts val="800"/>
                        </a:spcAft>
                        <a:buNone/>
                        <a:tabLst>
                          <a:tab pos="1993900" algn="r"/>
                        </a:tabLst>
                      </a:pPr>
                      <a:r>
                        <a:rPr lang="ar-MA" sz="1400" dirty="0">
                          <a:effectLst/>
                        </a:rPr>
                        <a:t>إجابة غير مناسبة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2</a:t>
                      </a:r>
                    </a:p>
                    <a:p>
                      <a:pPr algn="ctr" rtl="1">
                        <a:lnSpc>
                          <a:spcPct val="107000"/>
                        </a:lnSpc>
                        <a:spcAft>
                          <a:spcPts val="800"/>
                        </a:spcAft>
                        <a:buNone/>
                      </a:pPr>
                      <a:r>
                        <a:rPr lang="ar-MA" sz="1400" dirty="0">
                          <a:effectLst/>
                        </a:rPr>
                        <a:t>1</a:t>
                      </a:r>
                      <a:endParaRPr lang="fr-FR" sz="1200" dirty="0">
                        <a:effectLst/>
                      </a:endParaRPr>
                    </a:p>
                    <a:p>
                      <a:pPr algn="ctr" rtl="1">
                        <a:lnSpc>
                          <a:spcPct val="107000"/>
                        </a:lnSpc>
                        <a:spcAft>
                          <a:spcPts val="800"/>
                        </a:spcAft>
                        <a:buNone/>
                      </a:pPr>
                      <a:r>
                        <a:rPr lang="ar-MA" sz="1400" dirty="0">
                          <a:effectLst/>
                        </a:rPr>
                        <a:t>0</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850070418"/>
                  </a:ext>
                </a:extLst>
              </a:tr>
              <a:tr h="774945">
                <a:tc vMerge="1">
                  <a:txBody>
                    <a:bodyPr/>
                    <a:lstStyle/>
                    <a:p>
                      <a:endParaRPr lang="fr-FR"/>
                    </a:p>
                  </a:txBody>
                  <a:tcPr/>
                </a:tc>
                <a:tc>
                  <a:txBody>
                    <a:bodyPr/>
                    <a:lstStyle/>
                    <a:p>
                      <a:pPr algn="r" rtl="1">
                        <a:lnSpc>
                          <a:spcPct val="107000"/>
                        </a:lnSpc>
                        <a:spcAft>
                          <a:spcPts val="800"/>
                        </a:spcAft>
                        <a:buNone/>
                      </a:pPr>
                      <a:r>
                        <a:rPr lang="ar-MA" sz="1400">
                          <a:effectLst/>
                        </a:rPr>
                        <a:t>2</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إجابة مناسبة  بجملة تامة</a:t>
                      </a:r>
                      <a:endParaRPr lang="fr-FR" sz="1200" dirty="0">
                        <a:effectLst/>
                      </a:endParaRPr>
                    </a:p>
                    <a:p>
                      <a:pPr algn="r" rtl="1">
                        <a:lnSpc>
                          <a:spcPct val="107000"/>
                        </a:lnSpc>
                        <a:spcAft>
                          <a:spcPts val="800"/>
                        </a:spcAft>
                        <a:buNone/>
                        <a:tabLst>
                          <a:tab pos="1993900" algn="r"/>
                        </a:tabLst>
                      </a:pPr>
                      <a:r>
                        <a:rPr lang="ar-MA" sz="1400" dirty="0">
                          <a:effectLst/>
                        </a:rPr>
                        <a:t>إجابة مناسبة بجملة غير تامة</a:t>
                      </a:r>
                      <a:endParaRPr lang="fr-FR" sz="1200" dirty="0">
                        <a:effectLst/>
                      </a:endParaRPr>
                    </a:p>
                    <a:p>
                      <a:pPr algn="r" rtl="1">
                        <a:lnSpc>
                          <a:spcPct val="107000"/>
                        </a:lnSpc>
                        <a:spcAft>
                          <a:spcPts val="800"/>
                        </a:spcAft>
                        <a:buNone/>
                        <a:tabLst>
                          <a:tab pos="1993900" algn="r"/>
                        </a:tabLst>
                      </a:pPr>
                      <a:r>
                        <a:rPr lang="ar-MA" sz="1400" dirty="0">
                          <a:effectLst/>
                        </a:rPr>
                        <a:t>إجابة غير مناسبة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a:effectLst/>
                        </a:rPr>
                        <a:t>2</a:t>
                      </a:r>
                      <a:endParaRPr lang="fr-FR" sz="1200">
                        <a:effectLst/>
                      </a:endParaRPr>
                    </a:p>
                    <a:p>
                      <a:pPr algn="ctr" rtl="1">
                        <a:lnSpc>
                          <a:spcPct val="107000"/>
                        </a:lnSpc>
                        <a:spcAft>
                          <a:spcPts val="800"/>
                        </a:spcAft>
                        <a:buNone/>
                      </a:pPr>
                      <a:r>
                        <a:rPr lang="ar-MA" sz="1400">
                          <a:effectLst/>
                        </a:rPr>
                        <a:t>1</a:t>
                      </a:r>
                      <a:endParaRPr lang="fr-FR" sz="1200">
                        <a:effectLst/>
                      </a:endParaRPr>
                    </a:p>
                    <a:p>
                      <a:pPr algn="ctr" rtl="1">
                        <a:lnSpc>
                          <a:spcPct val="107000"/>
                        </a:lnSpc>
                        <a:spcAft>
                          <a:spcPts val="800"/>
                        </a:spcAft>
                        <a:buNone/>
                      </a:pPr>
                      <a:r>
                        <a:rPr lang="ar-MA" sz="1400">
                          <a:effectLst/>
                        </a:rPr>
                        <a:t>0</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499666911"/>
                  </a:ext>
                </a:extLst>
              </a:tr>
              <a:tr h="674221">
                <a:tc vMerge="1">
                  <a:txBody>
                    <a:bodyPr/>
                    <a:lstStyle/>
                    <a:p>
                      <a:endParaRPr lang="fr-FR"/>
                    </a:p>
                  </a:txBody>
                  <a:tcPr/>
                </a:tc>
                <a:tc>
                  <a:txBody>
                    <a:bodyPr/>
                    <a:lstStyle/>
                    <a:p>
                      <a:pPr algn="r" rtl="1">
                        <a:lnSpc>
                          <a:spcPct val="107000"/>
                        </a:lnSpc>
                        <a:spcAft>
                          <a:spcPts val="800"/>
                        </a:spcAft>
                        <a:buNone/>
                      </a:pPr>
                      <a:r>
                        <a:rPr lang="ar-MA" sz="1400" dirty="0">
                          <a:effectLst/>
                        </a:rPr>
                        <a:t>3</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pPr>
                      <a:r>
                        <a:rPr lang="ar-MA" sz="1400" dirty="0">
                          <a:effectLst/>
                        </a:rPr>
                        <a:t>إِذا أجاب المتعلم عن السؤال </a:t>
                      </a:r>
                      <a:r>
                        <a:rPr lang="ar-MA" sz="1400" b="1" dirty="0">
                          <a:effectLst/>
                        </a:rPr>
                        <a:t>لماذا؟</a:t>
                      </a:r>
                      <a:r>
                        <a:rPr lang="ar-MA" sz="1400" dirty="0">
                          <a:effectLst/>
                        </a:rPr>
                        <a:t>  (التعليل)</a:t>
                      </a:r>
                      <a:endParaRPr lang="fr-FR" sz="1200" dirty="0">
                        <a:effectLst/>
                      </a:endParaRPr>
                    </a:p>
                    <a:p>
                      <a:pPr algn="r" rtl="1">
                        <a:lnSpc>
                          <a:spcPct val="107000"/>
                        </a:lnSpc>
                        <a:spcAft>
                          <a:spcPts val="800"/>
                        </a:spcAft>
                        <a:buNone/>
                      </a:pPr>
                      <a:r>
                        <a:rPr lang="ar-MA" sz="1400" dirty="0">
                          <a:effectLst/>
                        </a:rPr>
                        <a:t>ارتكاب ثلاث أخطاء لغوية على الأكثر.</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1</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780101666"/>
                  </a:ext>
                </a:extLst>
              </a:tr>
              <a:tr h="114162">
                <a:tc gridSpan="3">
                  <a:txBody>
                    <a:bodyPr/>
                    <a:lstStyle/>
                    <a:p>
                      <a:pPr algn="ctr" rtl="1">
                        <a:lnSpc>
                          <a:spcPct val="107000"/>
                        </a:lnSpc>
                        <a:spcAft>
                          <a:spcPts val="800"/>
                        </a:spcAft>
                        <a:buNone/>
                      </a:pPr>
                      <a:r>
                        <a:rPr lang="ar-MA" sz="1800" dirty="0">
                          <a:solidFill>
                            <a:srgbClr val="FF0000"/>
                          </a:solidFill>
                          <a:effectLst/>
                        </a:rPr>
                        <a:t>المجموع</a:t>
                      </a:r>
                    </a:p>
                  </a:txBody>
                  <a:tcPr marL="67989" marR="67989" marT="0" marB="0" anchor="ctr">
                    <a:solidFill>
                      <a:schemeClr val="accent4">
                        <a:lumMod val="60000"/>
                        <a:lumOff val="40000"/>
                      </a:schemeClr>
                    </a:solidFill>
                  </a:tcPr>
                </a:tc>
                <a:tc hMerge="1">
                  <a:txBody>
                    <a:bodyPr/>
                    <a:lstStyle/>
                    <a:p>
                      <a:pPr algn="r" rtl="1">
                        <a:lnSpc>
                          <a:spcPct val="107000"/>
                        </a:lnSpc>
                        <a:spcAft>
                          <a:spcPts val="800"/>
                        </a:spcAft>
                        <a:buNone/>
                      </a:pP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hMerge="1">
                  <a:txBody>
                    <a:bodyPr/>
                    <a:lstStyle/>
                    <a:p>
                      <a:endParaRPr dirty="0"/>
                    </a:p>
                  </a:txBody>
                  <a:tcPr marL="67989" marR="67989" marT="0" marB="0"/>
                </a:tc>
                <a:tc>
                  <a:txBody>
                    <a:bodyPr/>
                    <a:lstStyle/>
                    <a:p>
                      <a:pPr algn="ctr" rtl="1">
                        <a:lnSpc>
                          <a:spcPct val="107000"/>
                        </a:lnSpc>
                        <a:spcAft>
                          <a:spcPts val="800"/>
                        </a:spcAft>
                        <a:buNone/>
                      </a:pPr>
                      <a:r>
                        <a:rPr lang="fr-FR" sz="1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…/5</a:t>
                      </a:r>
                    </a:p>
                  </a:txBody>
                  <a:tcPr marL="67989" marR="67989" marT="0" marB="0" anchor="ctr">
                    <a:solidFill>
                      <a:schemeClr val="accent4">
                        <a:lumMod val="60000"/>
                        <a:lumOff val="40000"/>
                      </a:schemeClr>
                    </a:solidFill>
                  </a:tcPr>
                </a:tc>
                <a:extLst>
                  <a:ext uri="{0D108BD9-81ED-4DB2-BD59-A6C34878D82A}">
                    <a16:rowId xmlns:a16="http://schemas.microsoft.com/office/drawing/2014/main" val="1877926823"/>
                  </a:ext>
                </a:extLst>
              </a:tr>
            </a:tbl>
          </a:graphicData>
        </a:graphic>
      </p:graphicFrame>
    </p:spTree>
    <p:extLst>
      <p:ext uri="{BB962C8B-B14F-4D97-AF65-F5344CB8AC3E}">
        <p14:creationId xmlns:p14="http://schemas.microsoft.com/office/powerpoint/2010/main" val="1138646547"/>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F93F7-3DEB-9404-FC75-FC99B0F003D1}"/>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E4102E59-AB8C-6092-BE8A-EAA9E078946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2524B0A9-4929-4E92-4AA4-9CA55FD3165E}"/>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3" name="Titre 4">
            <a:extLst>
              <a:ext uri="{FF2B5EF4-FFF2-40B4-BE49-F238E27FC236}">
                <a16:creationId xmlns:a16="http://schemas.microsoft.com/office/drawing/2014/main" id="{11F8DCA3-1F76-7683-829F-49F9E4E6F1A1}"/>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9ED9FDA3-5745-2D46-263F-91C5F02BBB3D}"/>
              </a:ext>
            </a:extLst>
          </p:cNvPr>
          <p:cNvSpPr txBox="1"/>
          <p:nvPr/>
        </p:nvSpPr>
        <p:spPr>
          <a:xfrm>
            <a:off x="279486" y="746125"/>
            <a:ext cx="726562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هل تتذكر حكاية فن الكاريكاتور؟ سأطرح عليك مجموعة من الأسئلة عن هذا الفن و ستجيب بجمل تامة. مستعد؟</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E823FAC-55FF-4F84-13C8-57588CC2152E}"/>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4" name="Image 3" descr="Une image contenant texte, capture d’écran, Police, ligne&#10;&#10;Le contenu généré par l’IA peut être incorrect.">
            <a:extLst>
              <a:ext uri="{FF2B5EF4-FFF2-40B4-BE49-F238E27FC236}">
                <a16:creationId xmlns:a16="http://schemas.microsoft.com/office/drawing/2014/main" id="{52A260D1-2B6F-B5A5-0440-DA1F2456A60B}"/>
              </a:ext>
            </a:extLst>
          </p:cNvPr>
          <p:cNvPicPr>
            <a:picLocks noChangeAspect="1"/>
          </p:cNvPicPr>
          <p:nvPr/>
        </p:nvPicPr>
        <p:blipFill>
          <a:blip r:embed="rId3"/>
          <a:stretch>
            <a:fillRect/>
          </a:stretch>
        </p:blipFill>
        <p:spPr>
          <a:xfrm>
            <a:off x="384715" y="2401562"/>
            <a:ext cx="8374570" cy="3552430"/>
          </a:xfrm>
          <a:prstGeom prst="rect">
            <a:avLst/>
          </a:prstGeom>
        </p:spPr>
      </p:pic>
    </p:spTree>
    <p:extLst>
      <p:ext uri="{BB962C8B-B14F-4D97-AF65-F5344CB8AC3E}">
        <p14:creationId xmlns:p14="http://schemas.microsoft.com/office/powerpoint/2010/main" val="3951460700"/>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A593-F3DC-B928-F973-24B73F16E603}"/>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5CCDF10-CA63-F8AD-750E-A85F9E5A1935}"/>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3D1F37FE-F165-FE84-965B-FB406EE8CA20}"/>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p>
        </p:txBody>
      </p:sp>
      <p:graphicFrame>
        <p:nvGraphicFramePr>
          <p:cNvPr id="2" name="Tableau 1">
            <a:extLst>
              <a:ext uri="{FF2B5EF4-FFF2-40B4-BE49-F238E27FC236}">
                <a16:creationId xmlns:a16="http://schemas.microsoft.com/office/drawing/2014/main" id="{12475DC2-9864-33F1-C0E6-AF956DD61CDE}"/>
              </a:ext>
            </a:extLst>
          </p:cNvPr>
          <p:cNvGraphicFramePr>
            <a:graphicFrameLocks noGrp="1"/>
          </p:cNvGraphicFramePr>
          <p:nvPr/>
        </p:nvGraphicFramePr>
        <p:xfrm>
          <a:off x="740832" y="1898755"/>
          <a:ext cx="7791493" cy="3186029"/>
        </p:xfrm>
        <a:graphic>
          <a:graphicData uri="http://schemas.openxmlformats.org/drawingml/2006/table">
            <a:tbl>
              <a:tblPr rtl="1" firstRow="1" firstCol="1" bandRow="1">
                <a:tableStyleId>{5C22544A-7EE6-4342-B048-85BDC9FD1C3A}</a:tableStyleId>
              </a:tblPr>
              <a:tblGrid>
                <a:gridCol w="2242853">
                  <a:extLst>
                    <a:ext uri="{9D8B030D-6E8A-4147-A177-3AD203B41FA5}">
                      <a16:colId xmlns:a16="http://schemas.microsoft.com/office/drawing/2014/main" val="4209966833"/>
                    </a:ext>
                  </a:extLst>
                </a:gridCol>
                <a:gridCol w="1059316">
                  <a:extLst>
                    <a:ext uri="{9D8B030D-6E8A-4147-A177-3AD203B41FA5}">
                      <a16:colId xmlns:a16="http://schemas.microsoft.com/office/drawing/2014/main" val="3038388749"/>
                    </a:ext>
                  </a:extLst>
                </a:gridCol>
                <a:gridCol w="2098857">
                  <a:extLst>
                    <a:ext uri="{9D8B030D-6E8A-4147-A177-3AD203B41FA5}">
                      <a16:colId xmlns:a16="http://schemas.microsoft.com/office/drawing/2014/main" val="3991547100"/>
                    </a:ext>
                  </a:extLst>
                </a:gridCol>
                <a:gridCol w="2390467">
                  <a:extLst>
                    <a:ext uri="{9D8B030D-6E8A-4147-A177-3AD203B41FA5}">
                      <a16:colId xmlns:a16="http://schemas.microsoft.com/office/drawing/2014/main" val="3605873352"/>
                    </a:ext>
                  </a:extLst>
                </a:gridCol>
              </a:tblGrid>
              <a:tr h="298493">
                <a:tc>
                  <a:txBody>
                    <a:bodyPr/>
                    <a:lstStyle/>
                    <a:p>
                      <a:pPr algn="ctr" rtl="1">
                        <a:lnSpc>
                          <a:spcPct val="107000"/>
                        </a:lnSpc>
                        <a:spcAft>
                          <a:spcPts val="800"/>
                        </a:spcAft>
                        <a:buNone/>
                      </a:pPr>
                      <a:r>
                        <a:rPr lang="ar-MA" sz="1300" dirty="0">
                          <a:effectLst/>
                        </a:rPr>
                        <a:t>الكفاية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رقم الوضعية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المعايير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pPr>
                      <a:r>
                        <a:rPr lang="ar-MA" sz="1300">
                          <a:effectLst/>
                        </a:rPr>
                        <a:t>التنقيط</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3153920019"/>
                  </a:ext>
                </a:extLst>
              </a:tr>
              <a:tr h="1495562">
                <a:tc>
                  <a:txBody>
                    <a:bodyPr/>
                    <a:lstStyle/>
                    <a:p>
                      <a:pPr algn="ctr" rtl="1">
                        <a:lnSpc>
                          <a:spcPct val="107000"/>
                        </a:lnSpc>
                        <a:spcAft>
                          <a:spcPts val="800"/>
                        </a:spcAft>
                        <a:buNone/>
                        <a:tabLst>
                          <a:tab pos="1993900" algn="r"/>
                        </a:tabLst>
                      </a:pPr>
                      <a:r>
                        <a:rPr lang="fr-FR" sz="1200" dirty="0">
                          <a:effectLst/>
                        </a:rPr>
                        <a:t>PO2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tabLst>
                          <a:tab pos="1993900" algn="r"/>
                        </a:tabLst>
                      </a:pPr>
                      <a:r>
                        <a:rPr lang="ar-MA" sz="1100" dirty="0">
                          <a:effectLst/>
                          <a:latin typeface="Calibri" panose="020F0502020204030204" pitchFamily="34" charset="0"/>
                          <a:ea typeface="Calibri" panose="020F0502020204030204" pitchFamily="34" charset="0"/>
                          <a:cs typeface="Arial" panose="020B0604020202020204" pitchFamily="34" charset="0"/>
                        </a:rPr>
                        <a:t>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r" rtl="1">
                        <a:lnSpc>
                          <a:spcPct val="250000"/>
                        </a:lnSpc>
                        <a:spcAft>
                          <a:spcPts val="800"/>
                        </a:spcAft>
                        <a:buNone/>
                      </a:pPr>
                      <a:r>
                        <a:rPr lang="ar-MA" sz="1400" dirty="0">
                          <a:effectLst/>
                        </a:rPr>
                        <a:t>- قدم معلومات مناسبة حول الموضوع (على الأقل 3 معلومات)  </a:t>
                      </a:r>
                    </a:p>
                    <a:p>
                      <a:pPr algn="r" rtl="1">
                        <a:lnSpc>
                          <a:spcPct val="250000"/>
                        </a:lnSpc>
                        <a:spcAft>
                          <a:spcPts val="800"/>
                        </a:spcAft>
                        <a:buNone/>
                      </a:pPr>
                      <a:r>
                        <a:rPr lang="ar-MA" sz="1400" dirty="0">
                          <a:effectLst/>
                        </a:rPr>
                        <a:t> - وظف جملا تامة</a:t>
                      </a:r>
                      <a:endParaRPr lang="fr-FR" sz="1400" dirty="0">
                        <a:effectLst/>
                      </a:endParaRPr>
                    </a:p>
                    <a:p>
                      <a:pPr algn="r" rtl="1">
                        <a:lnSpc>
                          <a:spcPct val="250000"/>
                        </a:lnSpc>
                        <a:spcAft>
                          <a:spcPts val="800"/>
                        </a:spcAft>
                        <a:buNone/>
                      </a:pPr>
                      <a:r>
                        <a:rPr lang="ar-MA" sz="1400" dirty="0">
                          <a:effectLst/>
                        </a:rPr>
                        <a:t>ارتكب أقل </a:t>
                      </a:r>
                      <a:r>
                        <a:rPr lang="ar-MA" sz="1400" b="1" dirty="0">
                          <a:effectLst/>
                        </a:rPr>
                        <a:t>4 أخطاء</a:t>
                      </a:r>
                      <a:endParaRPr lang="fr-FR" sz="1200" b="1" dirty="0">
                        <a:effectLst/>
                      </a:endParaRPr>
                    </a:p>
                  </a:txBody>
                  <a:tcPr marL="65896" marR="65896" marT="0" marB="0"/>
                </a:tc>
                <a:tc>
                  <a:txBody>
                    <a:bodyPr/>
                    <a:lstStyle/>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3ن (نقطة عن كل معلومة سليمة في حدود 3معلومات)</a:t>
                      </a:r>
                    </a:p>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 1ن</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1ن</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2279131727"/>
                  </a:ext>
                </a:extLst>
              </a:tr>
              <a:tr h="432000">
                <a:tc gridSpan="3">
                  <a:txBody>
                    <a:bodyPr/>
                    <a:lstStyle/>
                    <a:p>
                      <a:pPr algn="ctr" rtl="1">
                        <a:lnSpc>
                          <a:spcPct val="107000"/>
                        </a:lnSpc>
                        <a:spcAft>
                          <a:spcPts val="800"/>
                        </a:spcAft>
                        <a:buNone/>
                        <a:tabLst>
                          <a:tab pos="1993900" algn="r"/>
                        </a:tabLst>
                      </a:pPr>
                      <a:r>
                        <a:rPr lang="ar-MA"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المجموع</a:t>
                      </a:r>
                      <a:endParaRPr lang="fr-FR"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tc hMerge="1">
                  <a:txBody>
                    <a:bodyPr/>
                    <a:lstStyle/>
                    <a:p>
                      <a:pPr algn="ctr" rtl="1">
                        <a:lnSpc>
                          <a:spcPct val="107000"/>
                        </a:lnSpc>
                        <a:spcAft>
                          <a:spcPts val="800"/>
                        </a:spcAft>
                        <a:buNone/>
                        <a:tabLst>
                          <a:tab pos="1993900" algn="r"/>
                        </a:tabLst>
                      </a:pP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hMerge="1">
                  <a:txBody>
                    <a:bodyPr/>
                    <a:lstStyle/>
                    <a:p>
                      <a:pPr algn="r" rtl="1">
                        <a:lnSpc>
                          <a:spcPct val="250000"/>
                        </a:lnSpc>
                        <a:spcAft>
                          <a:spcPts val="800"/>
                        </a:spcAft>
                        <a:buNone/>
                      </a:pPr>
                      <a:endParaRPr lang="fr-FR" sz="1100" b="1" dirty="0">
                        <a:effectLst/>
                      </a:endParaRPr>
                    </a:p>
                  </a:txBody>
                  <a:tcPr marL="65896" marR="65896" marT="0" marB="0"/>
                </a:tc>
                <a:tc>
                  <a:txBody>
                    <a:bodyPr/>
                    <a:lstStyle/>
                    <a:p>
                      <a:pPr algn="ctr" rtl="1">
                        <a:lnSpc>
                          <a:spcPct val="250000"/>
                        </a:lnSpc>
                        <a:spcAft>
                          <a:spcPts val="800"/>
                        </a:spcAft>
                        <a:buNone/>
                      </a:pPr>
                      <a:r>
                        <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/5</a:t>
                      </a:r>
                    </a:p>
                  </a:txBody>
                  <a:tcPr marL="65896" marR="65896" marT="0" marB="0" anchor="ctr">
                    <a:solidFill>
                      <a:schemeClr val="accent4">
                        <a:lumMod val="40000"/>
                        <a:lumOff val="60000"/>
                      </a:schemeClr>
                    </a:solidFill>
                  </a:tcPr>
                </a:tc>
                <a:extLst>
                  <a:ext uri="{0D108BD9-81ED-4DB2-BD59-A6C34878D82A}">
                    <a16:rowId xmlns:a16="http://schemas.microsoft.com/office/drawing/2014/main" val="554891713"/>
                  </a:ext>
                </a:extLst>
              </a:tr>
            </a:tbl>
          </a:graphicData>
        </a:graphic>
      </p:graphicFrame>
    </p:spTree>
    <p:extLst>
      <p:ext uri="{BB962C8B-B14F-4D97-AF65-F5344CB8AC3E}">
        <p14:creationId xmlns:p14="http://schemas.microsoft.com/office/powerpoint/2010/main" val="3140030743"/>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902ED-661F-DD68-153D-F83A9A57CEF7}"/>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6F5E44DE-4B1C-1EF2-1580-D22961EB51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68BDB802-C208-5B7B-9D0E-7B72969249B0}"/>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1C40E6E-BE7C-B05E-D23A-22ED19528423}"/>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 name="Titre 4">
            <a:extLst>
              <a:ext uri="{FF2B5EF4-FFF2-40B4-BE49-F238E27FC236}">
                <a16:creationId xmlns:a16="http://schemas.microsoft.com/office/drawing/2014/main" id="{D3920EBE-3D52-A21B-DFA9-5B3B2C9070FD}"/>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15740D36-659A-9449-85CA-792E3EC47690}"/>
              </a:ext>
            </a:extLst>
          </p:cNvPr>
          <p:cNvSpPr txBox="1"/>
          <p:nvPr/>
        </p:nvSpPr>
        <p:spPr>
          <a:xfrm>
            <a:off x="279486" y="746125"/>
            <a:ext cx="726562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ننتقل للوضعية الثانية؛ عليك أن تتحدث بجمل تامة – وتقدم على الأقل 3 معلومات حول الموضوع التالي:  </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Image 3" descr="Une image contenant texte, capture d’écran, Police, nombre&#10;&#10;Le contenu généré par l’IA peut être incorrect.">
            <a:extLst>
              <a:ext uri="{FF2B5EF4-FFF2-40B4-BE49-F238E27FC236}">
                <a16:creationId xmlns:a16="http://schemas.microsoft.com/office/drawing/2014/main" id="{AAB5D5D4-3FB1-3FDE-3446-C0FD2E4F0995}"/>
              </a:ext>
            </a:extLst>
          </p:cNvPr>
          <p:cNvPicPr>
            <a:picLocks noChangeAspect="1"/>
          </p:cNvPicPr>
          <p:nvPr/>
        </p:nvPicPr>
        <p:blipFill>
          <a:blip r:embed="rId3"/>
          <a:stretch>
            <a:fillRect/>
          </a:stretch>
        </p:blipFill>
        <p:spPr>
          <a:xfrm>
            <a:off x="487326" y="1915955"/>
            <a:ext cx="8169348" cy="4609536"/>
          </a:xfrm>
          <a:prstGeom prst="rect">
            <a:avLst/>
          </a:prstGeom>
        </p:spPr>
      </p:pic>
    </p:spTree>
    <p:extLst>
      <p:ext uri="{BB962C8B-B14F-4D97-AF65-F5344CB8AC3E}">
        <p14:creationId xmlns:p14="http://schemas.microsoft.com/office/powerpoint/2010/main" val="1407697846"/>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sarf wa tahwil (new)">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17980</TotalTime>
  <Words>2565</Words>
  <Application>Microsoft Office PowerPoint</Application>
  <PresentationFormat>Affichage à l'écran (4:3)</PresentationFormat>
  <Paragraphs>494</Paragraphs>
  <Slides>66</Slides>
  <Notes>0</Notes>
  <HiddenSlides>0</HiddenSlides>
  <MMClips>2</MMClips>
  <ScaleCrop>false</ScaleCrop>
  <HeadingPairs>
    <vt:vector size="6" baseType="variant">
      <vt:variant>
        <vt:lpstr>Polices utilisées</vt:lpstr>
      </vt:variant>
      <vt:variant>
        <vt:i4>12</vt:i4>
      </vt:variant>
      <vt:variant>
        <vt:lpstr>Thème</vt:lpstr>
      </vt:variant>
      <vt:variant>
        <vt:i4>15</vt:i4>
      </vt:variant>
      <vt:variant>
        <vt:lpstr>Titres des diapositives</vt:lpstr>
      </vt:variant>
      <vt:variant>
        <vt:i4>66</vt:i4>
      </vt:variant>
    </vt:vector>
  </HeadingPairs>
  <TitlesOfParts>
    <vt:vector size="93" baseType="lpstr">
      <vt:lpstr>Calibri</vt:lpstr>
      <vt:lpstr>Modern Love</vt:lpstr>
      <vt:lpstr>Dosis SemiBold</vt:lpstr>
      <vt:lpstr>Noto Sans Symbols</vt:lpstr>
      <vt:lpstr>Dosis ExtraBold</vt:lpstr>
      <vt:lpstr>Dosis Medium</vt:lpstr>
      <vt:lpstr>Air Strip Arabic</vt:lpstr>
      <vt:lpstr>Calibri Light</vt:lpstr>
      <vt:lpstr>Arial</vt:lpstr>
      <vt:lpstr>Dosis</vt:lpstr>
      <vt:lpstr>Wingdings</vt:lpstr>
      <vt:lpstr>Microsoft Uighur</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6_Env-Enseignant</vt:lpstr>
      <vt:lpstr>sarf wa tahwil (new)</vt:lpstr>
      <vt:lpstr>1_01- نشاط اعتيادي</vt:lpstr>
      <vt:lpstr>3_Thème Office</vt:lpstr>
      <vt:lpstr>2_Env-Enseignant</vt:lpstr>
      <vt:lpstr>2_01- نشاط اعتيادي</vt:lpstr>
      <vt:lpstr>Présentation PowerPoint</vt:lpstr>
      <vt:lpstr>Présentation PowerPoint</vt:lpstr>
      <vt:lpstr>تنظيم حصص الأسبوع الخامس</vt:lpstr>
      <vt:lpstr>هيكلة حصة اليوم</vt:lpstr>
      <vt:lpstr>Présentation PowerPoint</vt:lpstr>
      <vt:lpstr>عند نهاية الحصة</vt:lpstr>
      <vt:lpstr>  افتتاح الحصة</vt:lpstr>
      <vt:lpstr>مرحبا بكم ، سنبدأ  حصة اللغة العربية.</vt:lpstr>
      <vt:lpstr>قبل أن نبدأ حصة اليوم، سنتذكر السلوكيات التي تعلمناها. ما الذي يرمز له كل مشهد ؟</vt:lpstr>
      <vt:lpstr>ضعوا اللوحة والكراسة في القمطر</vt:lpstr>
      <vt:lpstr>ستتناوبون اليوم على قراءة الفقرة التالية</vt:lpstr>
      <vt:lpstr>لنتذكر قواعد استعمال علامات الترقيم.</vt:lpstr>
      <vt:lpstr>دقيقتان لكل مشارك:سأتأكد من قراءتكم بدقة و استرسال و نبر مناسب. انتبهوا عليكم قراءة النص قبل أن يختفي</vt:lpstr>
      <vt:lpstr>كَيْفَ كانَتْ قِراءَةُ زَميلِكُمْ/زَميلَتِكُمْ؟</vt:lpstr>
      <vt:lpstr>صرف و تحويل</vt:lpstr>
      <vt:lpstr>سنواصل تدربنا في هذه الحصة على تمييز و كتابة الضمائر المتصلة</vt:lpstr>
      <vt:lpstr>من يذكرنا بالضمائر المتصلة التي تعرفنا عليها </vt:lpstr>
      <vt:lpstr>من يذكرنا بالضمائر المتصلة الخاصة بالفعل؟</vt:lpstr>
      <vt:lpstr>أحسنتم من يقرأ؟</vt:lpstr>
      <vt:lpstr>من يذكرنا بالضمائر المتصلة المشتركة بين الاسم والفعل؟</vt:lpstr>
      <vt:lpstr>أحسنتم من يقرأ؟</vt:lpstr>
      <vt:lpstr>خذوا ألواحكم و استبدلوا الكلمة المكتوية باللون الأحمر بالضمير المتصل المناسب.</vt:lpstr>
      <vt:lpstr>ارفعوا ألواحكم. من يشرح لنا اختار هذا الضمير؟ -لا يظهر الأستاذ الإجابة إلا من بعد مناقشة إجابات التلاميذ و تقديم التغذية الراجعة المناسبة.</vt:lpstr>
      <vt:lpstr>جملة أخرى</vt:lpstr>
      <vt:lpstr>ارفعوا ألواحكم. من يشرح لنا اختار هذا الضمير؟ -لا يظهر الأستاذ الإجابة إلا من بعد مناقشة إجابات التلاميذ و تقديم التغذية الراجعة المناسبة.</vt:lpstr>
      <vt:lpstr>جملة أخرى</vt:lpstr>
      <vt:lpstr>ارفعوا ألواحكم. من يشرح لنا اختار هذا الضمير؟ -لا يظهر الأستاذ الإجابة إلا من بعد مناقشة إجابات التلاميذ و تقديم التغذية الراجعة المناسبة.</vt:lpstr>
      <vt:lpstr>جملة أخرى</vt:lpstr>
      <vt:lpstr>ارفعوا ألواحكم. من يشرح لنا اختار هذا الضمير؟ -لا يظهر الأستاذ الإجابة إلا من بعد مناقشة إجابات التلاميذ و تقديم التغذية الراجعة المناسبة.</vt:lpstr>
      <vt:lpstr>أحسنتم . الآن أتموا الجملة التالية بالضمائر المتصلة المناسبة.</vt:lpstr>
      <vt:lpstr>ارفعوا ألواحكم. من يشرح لنا اختار هذا الضمير؟ عَلى من يعود كل ضمير؟ -لا يظهر الأستاذ الإجابة إلا من بعد مناقشة إجابات التلاميذ و تقديم التغذية الراجعة المناسبة.</vt:lpstr>
      <vt:lpstr>جملة أخرى</vt:lpstr>
      <vt:lpstr>ارفعوا ألواحكم. من يشرح لنا اختار هذا الضمير؟ عَلى من يعود كل ضمير؟ -لا يظهر الأستاذ الإجابة إلا من بعد مناقشة إجابات التلاميذ و تقديم التغذية الراجعة المناسبة.</vt:lpstr>
      <vt:lpstr>جملة أخرى</vt:lpstr>
      <vt:lpstr>ارفعوا ألواحكم. من يشرح لنا اختار هذا الضمير؟ عَلى من يعود كل ضمير؟ -لا يظهر الأستاذ الإجابة إلا من بعد مناقشة إجابات التلاميذ و تقديم التغذية الراجعة المناسبة.</vt:lpstr>
      <vt:lpstr>أحسنتم الآن في ثنائيات خذوا النص القرائي: الرباط... عاصمة الفنون و ضعوا سطرا تحت كل الضمائر المتصلة الواردة فيه. ثم حددوا على من يعود كل ضمير</vt:lpstr>
      <vt:lpstr>نمر للتصحيح. من يحدد الضمير المتصل الأول في النص و يوضح على من يعود هذا الضمير؟ -يتناوب المتعلمون على تحديد الضمائر المتصلة و يقدم الأستاذ التغذية الراجعة المناسبة.</vt:lpstr>
      <vt:lpstr>Présentation PowerPoint</vt:lpstr>
      <vt:lpstr>سنواصل تدربنا في هذه الحصة على كتابة بطاقة تعريفية لبلد</vt:lpstr>
      <vt:lpstr>من يذكرنا ببعض الأساليب التي يمكن أن نستعملها في أسلوب الوصف؟</vt:lpstr>
      <vt:lpstr>أحسنتم . من يقرأ؟</vt:lpstr>
      <vt:lpstr>Présentation PowerPoint</vt:lpstr>
      <vt:lpstr>نضيف كذلك المعلومات التالية:</vt:lpstr>
      <vt:lpstr>Présentation PowerPoint</vt:lpstr>
      <vt:lpstr>نضيف أيضا المعلومات التالية:</vt:lpstr>
      <vt:lpstr>Présentation PowerPoint</vt:lpstr>
      <vt:lpstr>Présentation PowerPoint</vt:lpstr>
      <vt:lpstr>Présentation PowerPoint</vt:lpstr>
      <vt:lpstr>Présentation PowerPoint</vt:lpstr>
      <vt:lpstr>خذوا كراساتكم على الصفحة رقم 60  و أجيبوا عن التمرينين التاليين:</vt:lpstr>
      <vt:lpstr>أكمل البطاقة التعريفية لمدينة الرباط:</vt:lpstr>
      <vt:lpstr>انتبهوا للتصحيح .من يقدم أمام زملائه النص الذي أنتجه؟ -يستثمر الأستاذ إجابات المتعلمين لكتابة نص نموذجي مع تقديم التغذية الراجعة المناسبة.</vt:lpstr>
      <vt:lpstr>السؤال الموالي:ما أهم فضاء ثقافي أو مهرجان تود زيارته في مدينة الرباط؟علل جوابك.</vt:lpstr>
      <vt:lpstr>من يتقاسم معنا إجابته و يغني البطاقة التعريفية لمدينة الرباط التي أنتجها؟ -يقدم الأستاذ التغذية الراجعة المناسبة.</vt:lpstr>
      <vt:lpstr>اختتام الحصة </vt:lpstr>
      <vt:lpstr>ماذا تعلمتم في هذه الحصة؟</vt:lpstr>
      <vt:lpstr>راجعوا تعلماتكم في المنزل</vt:lpstr>
      <vt:lpstr>إلى اللقاء في الحصة المقبلة.</vt:lpstr>
      <vt:lpstr>Présentation PowerPoint</vt:lpstr>
      <vt:lpstr>Présentation PowerPoint</vt:lpstr>
      <vt:lpstr>Présentation PowerPoint</vt:lpstr>
      <vt:lpstr>دليل التمرير- مهارة الإنتاج الشفهي-</vt:lpstr>
      <vt:lpstr>Présentation PowerPoint</vt:lpstr>
      <vt:lpstr> </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234</cp:revision>
  <dcterms:created xsi:type="dcterms:W3CDTF">2023-09-20T21:35:22Z</dcterms:created>
  <dcterms:modified xsi:type="dcterms:W3CDTF">2026-03-05T06:05:11Z</dcterms:modified>
</cp:coreProperties>
</file>