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4.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5.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6.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theme/theme7.xml" ContentType="application/vnd.openxmlformats-officedocument.theme+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theme/theme8.xml" ContentType="application/vnd.openxmlformats-officedocument.theme+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9.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10.xml" ContentType="application/vnd.openxmlformats-officedocument.theme+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theme/theme11.xml" ContentType="application/vnd.openxmlformats-officedocument.theme+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theme/theme12.xml" ContentType="application/vnd.openxmlformats-officedocument.theme+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theme/theme13.xml" ContentType="application/vnd.openxmlformats-officedocument.theme+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4" r:id="rId1"/>
    <p:sldMasterId id="2147483687" r:id="rId2"/>
    <p:sldMasterId id="2147483710" r:id="rId3"/>
    <p:sldMasterId id="2147483720" r:id="rId4"/>
    <p:sldMasterId id="2147483747" r:id="rId5"/>
    <p:sldMasterId id="2147483763" r:id="rId6"/>
    <p:sldMasterId id="2147483788" r:id="rId7"/>
    <p:sldMasterId id="2147483812" r:id="rId8"/>
    <p:sldMasterId id="2147483836" r:id="rId9"/>
    <p:sldMasterId id="2147483861" r:id="rId10"/>
    <p:sldMasterId id="2147483878" r:id="rId11"/>
    <p:sldMasterId id="2147483890" r:id="rId12"/>
    <p:sldMasterId id="2147483905" r:id="rId13"/>
    <p:sldMasterId id="2147483920" r:id="rId14"/>
  </p:sldMasterIdLst>
  <p:notesMasterIdLst>
    <p:notesMasterId r:id="rId77"/>
  </p:notesMasterIdLst>
  <p:sldIdLst>
    <p:sldId id="2134806368" r:id="rId15"/>
    <p:sldId id="2147482604" r:id="rId16"/>
    <p:sldId id="2147482462" r:id="rId17"/>
    <p:sldId id="2147482697" r:id="rId18"/>
    <p:sldId id="2147482880" r:id="rId19"/>
    <p:sldId id="2147482618" r:id="rId20"/>
    <p:sldId id="2147482691" r:id="rId21"/>
    <p:sldId id="2147482463" r:id="rId22"/>
    <p:sldId id="2147482725" r:id="rId23"/>
    <p:sldId id="2147482464" r:id="rId24"/>
    <p:sldId id="2147482474" r:id="rId25"/>
    <p:sldId id="2147482757" r:id="rId26"/>
    <p:sldId id="2147482834" r:id="rId27"/>
    <p:sldId id="2147482835" r:id="rId28"/>
    <p:sldId id="2147482836" r:id="rId29"/>
    <p:sldId id="2147482837" r:id="rId30"/>
    <p:sldId id="2147482838" r:id="rId31"/>
    <p:sldId id="2147482839" r:id="rId32"/>
    <p:sldId id="2147482840" r:id="rId33"/>
    <p:sldId id="2147482706" r:id="rId34"/>
    <p:sldId id="2147482731" r:id="rId35"/>
    <p:sldId id="2147482758" r:id="rId36"/>
    <p:sldId id="2147482759" r:id="rId37"/>
    <p:sldId id="2147482760" r:id="rId38"/>
    <p:sldId id="2147482762" r:id="rId39"/>
    <p:sldId id="2147482816" r:id="rId40"/>
    <p:sldId id="2147482817" r:id="rId41"/>
    <p:sldId id="2147482818" r:id="rId42"/>
    <p:sldId id="2147482819" r:id="rId43"/>
    <p:sldId id="2147482768" r:id="rId44"/>
    <p:sldId id="2147482769" r:id="rId45"/>
    <p:sldId id="2147482770" r:id="rId46"/>
    <p:sldId id="2147482812" r:id="rId47"/>
    <p:sldId id="2147482821" r:id="rId48"/>
    <p:sldId id="2147482822" r:id="rId49"/>
    <p:sldId id="2147482823" r:id="rId50"/>
    <p:sldId id="2147482824" r:id="rId51"/>
    <p:sldId id="2147482780" r:id="rId52"/>
    <p:sldId id="2147482781" r:id="rId53"/>
    <p:sldId id="2147482825" r:id="rId54"/>
    <p:sldId id="2147482826" r:id="rId55"/>
    <p:sldId id="2147482783" r:id="rId56"/>
    <p:sldId id="2147482782" r:id="rId57"/>
    <p:sldId id="2147482827" r:id="rId58"/>
    <p:sldId id="2147482705" r:id="rId59"/>
    <p:sldId id="2147482498" r:id="rId60"/>
    <p:sldId id="2147482792" r:id="rId61"/>
    <p:sldId id="2147482828" r:id="rId62"/>
    <p:sldId id="2147482884" r:id="rId63"/>
    <p:sldId id="2147482883" r:id="rId64"/>
    <p:sldId id="2147482830" r:id="rId65"/>
    <p:sldId id="2147482616" r:id="rId66"/>
    <p:sldId id="2147482598" r:id="rId67"/>
    <p:sldId id="2147482756" r:id="rId68"/>
    <p:sldId id="2147482634" r:id="rId69"/>
    <p:sldId id="2147482847" r:id="rId70"/>
    <p:sldId id="2147482881" r:id="rId71"/>
    <p:sldId id="2147482854" r:id="rId72"/>
    <p:sldId id="2147482878" r:id="rId73"/>
    <p:sldId id="2147482882" r:id="rId74"/>
    <p:sldId id="2147482742" r:id="rId75"/>
    <p:sldId id="2147482877" r:id="rId76"/>
  </p:sldIdLst>
  <p:sldSz cx="9144000" cy="6858000" type="screen4x3"/>
  <p:notesSz cx="6858000" cy="9144000"/>
  <p:embeddedFontLst>
    <p:embeddedFont>
      <p:font typeface="Dosis" pitchFamily="2" charset="0"/>
      <p:regular r:id="rId78"/>
    </p:embeddedFont>
    <p:embeddedFont>
      <p:font typeface="Dosis ExtraBold" pitchFamily="2" charset="0"/>
      <p:bold r:id="rId79"/>
    </p:embeddedFont>
    <p:embeddedFont>
      <p:font typeface="Dosis Medium" pitchFamily="2" charset="0"/>
      <p:regular r:id="rId80"/>
    </p:embeddedFont>
    <p:embeddedFont>
      <p:font typeface="Dosis SemiBold" pitchFamily="2" charset="0"/>
      <p:bold r:id="rId81"/>
    </p:embeddedFont>
    <p:embeddedFont>
      <p:font typeface="Microsoft Uighur" panose="02000000000000000000" pitchFamily="2" charset="-78"/>
      <p:regular r:id="rId82"/>
      <p:bold r:id="rId83"/>
    </p:embeddedFont>
    <p:embeddedFont>
      <p:font typeface="Modern Love" panose="04090805081005020601" pitchFamily="82" charset="0"/>
      <p:regular r:id="rId8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4D7C"/>
    <a:srgbClr val="C55A11"/>
    <a:srgbClr val="969DB4"/>
    <a:srgbClr val="A1A7BC"/>
    <a:srgbClr val="5D668C"/>
    <a:srgbClr val="9299B1"/>
    <a:srgbClr val="969CB4"/>
    <a:srgbClr val="555F87"/>
    <a:srgbClr val="7FB9BE"/>
    <a:srgbClr val="ECF8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42" autoAdjust="0"/>
    <p:restoredTop sz="94660"/>
  </p:normalViewPr>
  <p:slideViewPr>
    <p:cSldViewPr snapToGrid="0">
      <p:cViewPr>
        <p:scale>
          <a:sx n="75" d="100"/>
          <a:sy n="75" d="100"/>
        </p:scale>
        <p:origin x="1050" y="42"/>
      </p:cViewPr>
      <p:guideLst/>
    </p:cSldViewPr>
  </p:slideViewPr>
  <p:notesTextViewPr>
    <p:cViewPr>
      <p:scale>
        <a:sx n="1" d="1"/>
        <a:sy n="1" d="1"/>
      </p:scale>
      <p:origin x="0" y="0"/>
    </p:cViewPr>
  </p:notesTextViewPr>
  <p:sorterViewPr>
    <p:cViewPr>
      <p:scale>
        <a:sx n="100" d="100"/>
        <a:sy n="100" d="100"/>
      </p:scale>
      <p:origin x="0" y="-174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2.xml"/><Relationship Id="rId21" Type="http://schemas.openxmlformats.org/officeDocument/2006/relationships/slide" Target="slides/slide7.xml"/><Relationship Id="rId42" Type="http://schemas.openxmlformats.org/officeDocument/2006/relationships/slide" Target="slides/slide28.xml"/><Relationship Id="rId47" Type="http://schemas.openxmlformats.org/officeDocument/2006/relationships/slide" Target="slides/slide33.xml"/><Relationship Id="rId63" Type="http://schemas.openxmlformats.org/officeDocument/2006/relationships/slide" Target="slides/slide49.xml"/><Relationship Id="rId68" Type="http://schemas.openxmlformats.org/officeDocument/2006/relationships/slide" Target="slides/slide54.xml"/><Relationship Id="rId84" Type="http://schemas.openxmlformats.org/officeDocument/2006/relationships/font" Target="fonts/font7.fntdata"/><Relationship Id="rId16" Type="http://schemas.openxmlformats.org/officeDocument/2006/relationships/slide" Target="slides/slide2.xml"/><Relationship Id="rId11" Type="http://schemas.openxmlformats.org/officeDocument/2006/relationships/slideMaster" Target="slideMasters/slideMaster11.xml"/><Relationship Id="rId32" Type="http://schemas.openxmlformats.org/officeDocument/2006/relationships/slide" Target="slides/slide18.xml"/><Relationship Id="rId37" Type="http://schemas.openxmlformats.org/officeDocument/2006/relationships/slide" Target="slides/slide23.xml"/><Relationship Id="rId53" Type="http://schemas.openxmlformats.org/officeDocument/2006/relationships/slide" Target="slides/slide39.xml"/><Relationship Id="rId58" Type="http://schemas.openxmlformats.org/officeDocument/2006/relationships/slide" Target="slides/slide44.xml"/><Relationship Id="rId74" Type="http://schemas.openxmlformats.org/officeDocument/2006/relationships/slide" Target="slides/slide60.xml"/><Relationship Id="rId79" Type="http://schemas.openxmlformats.org/officeDocument/2006/relationships/font" Target="fonts/font2.fntdata"/><Relationship Id="rId5" Type="http://schemas.openxmlformats.org/officeDocument/2006/relationships/slideMaster" Target="slideMasters/slideMaster5.xml"/><Relationship Id="rId19" Type="http://schemas.openxmlformats.org/officeDocument/2006/relationships/slide" Target="slides/slide5.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slide" Target="slides/slide34.xml"/><Relationship Id="rId56" Type="http://schemas.openxmlformats.org/officeDocument/2006/relationships/slide" Target="slides/slide42.xml"/><Relationship Id="rId64" Type="http://schemas.openxmlformats.org/officeDocument/2006/relationships/slide" Target="slides/slide50.xml"/><Relationship Id="rId69" Type="http://schemas.openxmlformats.org/officeDocument/2006/relationships/slide" Target="slides/slide55.xml"/><Relationship Id="rId77"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slide" Target="slides/slide37.xml"/><Relationship Id="rId72" Type="http://schemas.openxmlformats.org/officeDocument/2006/relationships/slide" Target="slides/slide58.xml"/><Relationship Id="rId80" Type="http://schemas.openxmlformats.org/officeDocument/2006/relationships/font" Target="fonts/font3.fntdata"/><Relationship Id="rId85"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59" Type="http://schemas.openxmlformats.org/officeDocument/2006/relationships/slide" Target="slides/slide45.xml"/><Relationship Id="rId67" Type="http://schemas.openxmlformats.org/officeDocument/2006/relationships/slide" Target="slides/slide53.xml"/><Relationship Id="rId20" Type="http://schemas.openxmlformats.org/officeDocument/2006/relationships/slide" Target="slides/slide6.xml"/><Relationship Id="rId41" Type="http://schemas.openxmlformats.org/officeDocument/2006/relationships/slide" Target="slides/slide27.xml"/><Relationship Id="rId54" Type="http://schemas.openxmlformats.org/officeDocument/2006/relationships/slide" Target="slides/slide40.xml"/><Relationship Id="rId62" Type="http://schemas.openxmlformats.org/officeDocument/2006/relationships/slide" Target="slides/slide48.xml"/><Relationship Id="rId70" Type="http://schemas.openxmlformats.org/officeDocument/2006/relationships/slide" Target="slides/slide56.xml"/><Relationship Id="rId75" Type="http://schemas.openxmlformats.org/officeDocument/2006/relationships/slide" Target="slides/slide61.xml"/><Relationship Id="rId83" Type="http://schemas.openxmlformats.org/officeDocument/2006/relationships/font" Target="fonts/font6.fntdata"/><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slide" Target="slides/slide35.xml"/><Relationship Id="rId57" Type="http://schemas.openxmlformats.org/officeDocument/2006/relationships/slide" Target="slides/slide43.xml"/><Relationship Id="rId10" Type="http://schemas.openxmlformats.org/officeDocument/2006/relationships/slideMaster" Target="slideMasters/slideMaster10.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slide" Target="slides/slide38.xml"/><Relationship Id="rId60" Type="http://schemas.openxmlformats.org/officeDocument/2006/relationships/slide" Target="slides/slide46.xml"/><Relationship Id="rId65" Type="http://schemas.openxmlformats.org/officeDocument/2006/relationships/slide" Target="slides/slide51.xml"/><Relationship Id="rId73" Type="http://schemas.openxmlformats.org/officeDocument/2006/relationships/slide" Target="slides/slide59.xml"/><Relationship Id="rId78" Type="http://schemas.openxmlformats.org/officeDocument/2006/relationships/font" Target="fonts/font1.fntdata"/><Relationship Id="rId81" Type="http://schemas.openxmlformats.org/officeDocument/2006/relationships/font" Target="fonts/font4.fntdata"/><Relationship Id="rId86"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4.xml"/><Relationship Id="rId39" Type="http://schemas.openxmlformats.org/officeDocument/2006/relationships/slide" Target="slides/slide25.xml"/><Relationship Id="rId34" Type="http://schemas.openxmlformats.org/officeDocument/2006/relationships/slide" Target="slides/slide20.xml"/><Relationship Id="rId50" Type="http://schemas.openxmlformats.org/officeDocument/2006/relationships/slide" Target="slides/slide36.xml"/><Relationship Id="rId55" Type="http://schemas.openxmlformats.org/officeDocument/2006/relationships/slide" Target="slides/slide41.xml"/><Relationship Id="rId76" Type="http://schemas.openxmlformats.org/officeDocument/2006/relationships/slide" Target="slides/slide62.xml"/><Relationship Id="rId7" Type="http://schemas.openxmlformats.org/officeDocument/2006/relationships/slideMaster" Target="slideMasters/slideMaster7.xml"/><Relationship Id="rId71" Type="http://schemas.openxmlformats.org/officeDocument/2006/relationships/slide" Target="slides/slide57.xml"/><Relationship Id="rId2" Type="http://schemas.openxmlformats.org/officeDocument/2006/relationships/slideMaster" Target="slideMasters/slideMaster2.xml"/><Relationship Id="rId29" Type="http://schemas.openxmlformats.org/officeDocument/2006/relationships/slide" Target="slides/slide15.xml"/><Relationship Id="rId24" Type="http://schemas.openxmlformats.org/officeDocument/2006/relationships/slide" Target="slides/slide10.xml"/><Relationship Id="rId40" Type="http://schemas.openxmlformats.org/officeDocument/2006/relationships/slide" Target="slides/slide26.xml"/><Relationship Id="rId45" Type="http://schemas.openxmlformats.org/officeDocument/2006/relationships/slide" Target="slides/slide31.xml"/><Relationship Id="rId66" Type="http://schemas.openxmlformats.org/officeDocument/2006/relationships/slide" Target="slides/slide52.xml"/><Relationship Id="rId87" Type="http://schemas.openxmlformats.org/officeDocument/2006/relationships/theme" Target="theme/theme1.xml"/><Relationship Id="rId61" Type="http://schemas.openxmlformats.org/officeDocument/2006/relationships/slide" Target="slides/slide47.xml"/><Relationship Id="rId82"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27/02/2026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75.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1.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4.xml"/><Relationship Id="rId6" Type="http://schemas.microsoft.com/office/2007/relationships/hdphoto" Target="../media/hdphoto2.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3.wdp"/></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3.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4.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5.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6.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9.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hdphoto" Target="../media/hdphoto1.wdp"/><Relationship Id="rId7" Type="http://schemas.microsoft.com/office/2007/relationships/hdphoto" Target="../media/hdphoto7.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20.png"/><Relationship Id="rId5" Type="http://schemas.microsoft.com/office/2007/relationships/hdphoto" Target="../media/hdphoto6.wdp"/><Relationship Id="rId4" Type="http://schemas.openxmlformats.org/officeDocument/2006/relationships/image" Target="../media/image19.png"/><Relationship Id="rId9" Type="http://schemas.microsoft.com/office/2007/relationships/hdphoto" Target="../media/hdphoto5.wdp"/></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g"/><Relationship Id="rId1" Type="http://schemas.openxmlformats.org/officeDocument/2006/relationships/slideMaster" Target="../slideMasters/slideMaster6.xml"/><Relationship Id="rId6" Type="http://schemas.openxmlformats.org/officeDocument/2006/relationships/image" Target="../media/image26.png"/><Relationship Id="rId5" Type="http://schemas.microsoft.com/office/2007/relationships/hdphoto" Target="../media/hdphoto8.wdp"/><Relationship Id="rId4" Type="http://schemas.openxmlformats.org/officeDocument/2006/relationships/image" Target="../media/image25.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openxmlformats.org/officeDocument/2006/relationships/image" Target="../media/image5.png"/></Relationships>
</file>

<file path=ppt/slideLayouts/_rels/slideLayout136.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openxmlformats.org/officeDocument/2006/relationships/image" Target="../media/image27.png"/><Relationship Id="rId2" Type="http://schemas.openxmlformats.org/officeDocument/2006/relationships/image" Target="../media/image11.png"/><Relationship Id="rId1" Type="http://schemas.openxmlformats.org/officeDocument/2006/relationships/slideMaster" Target="../slideMasters/slideMaster7.xml"/><Relationship Id="rId6" Type="http://schemas.microsoft.com/office/2007/relationships/hdphoto" Target="../media/hdphoto5.wdp"/><Relationship Id="rId5" Type="http://schemas.openxmlformats.org/officeDocument/2006/relationships/image" Target="../media/image18.png"/><Relationship Id="rId4" Type="http://schemas.openxmlformats.org/officeDocument/2006/relationships/image" Target="../media/image12.png"/><Relationship Id="rId9" Type="http://schemas.microsoft.com/office/2007/relationships/hdphoto" Target="../media/hdphoto7.wdp"/></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openxmlformats.org/officeDocument/2006/relationships/image" Target="../media/image5.png"/></Relationships>
</file>

<file path=ppt/slideLayouts/_rels/slideLayout159.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1.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3.wdp"/></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8.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0.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0.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0.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0.xml"/></Relationships>
</file>

<file path=ppt/slideLayouts/_rels/slideLayout19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6.jpeg"/><Relationship Id="rId1" Type="http://schemas.openxmlformats.org/officeDocument/2006/relationships/slideMaster" Target="../slideMasters/slideMaster10.xml"/><Relationship Id="rId5" Type="http://schemas.microsoft.com/office/2007/relationships/hdphoto" Target="../media/hdphoto6.wdp"/><Relationship Id="rId4" Type="http://schemas.openxmlformats.org/officeDocument/2006/relationships/image" Target="../media/image31.png"/></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2.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2.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3.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3.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3.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3.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3.xml"/></Relationships>
</file>

<file path=ppt/slideLayouts/_rels/slideLayout2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3.xml"/></Relationships>
</file>

<file path=ppt/slideLayouts/_rels/slideLayout2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3.xml"/></Relationships>
</file>

<file path=ppt/slideLayouts/_rels/slideLayout2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3.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3.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3.xml"/></Relationships>
</file>

<file path=ppt/slideLayouts/_rels/slideLayout2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3.xml"/></Relationships>
</file>

<file path=ppt/slideLayouts/_rels/slideLayout2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3.xml"/></Relationships>
</file>

<file path=ppt/slideLayouts/_rels/slideLayout2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3.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4.xml"/><Relationship Id="rId4" Type="http://schemas.openxmlformats.org/officeDocument/2006/relationships/image" Target="../media/image5.png"/></Relationships>
</file>

<file path=ppt/slideLayouts/_rels/slideLayout25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27/02/2026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563448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27/02/2026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39924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27/02/2026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82759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27/02/2026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86782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27/02/2026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9306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27/02/2026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478375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27/02/2026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408765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27/02/2026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92437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27/02/2026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328194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27/02/2026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936477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27/02/2026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54166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3120765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526579187"/>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500549638"/>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7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573457422"/>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3914501"/>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01369914"/>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657214343"/>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891086969"/>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592875629"/>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24575973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089265721"/>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2462919"/>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0194448"/>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963543865"/>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988020280"/>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342974080"/>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2286038"/>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07912940"/>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926453445"/>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1491760025"/>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82188833"/>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323082060"/>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89505590"/>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334560338"/>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11035561"/>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89518990"/>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35173422"/>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78772579"/>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64322869"/>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376094629"/>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476832948"/>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05971550"/>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699208495"/>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988360151"/>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998998450"/>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751466033"/>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3045388385"/>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765045558"/>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926850198"/>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398327686"/>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989382124"/>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434089298"/>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405300501"/>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52337397"/>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643056983"/>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06465987"/>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22166873"/>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22515052"/>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38645274"/>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13225365"/>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87678709"/>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8935433"/>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73352988"/>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38256034"/>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63444966"/>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47704990"/>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1229055"/>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11980656"/>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274443344"/>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2380594"/>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77860857"/>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93853118"/>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79378164"/>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49761283"/>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703556648"/>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368236806"/>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305775541"/>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4173559571"/>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584461749"/>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793796982"/>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8600723"/>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4646658"/>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27366175"/>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0614608"/>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6967158"/>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71551937"/>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06434249"/>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50533722"/>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466306550"/>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02797585"/>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843597059"/>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54344940"/>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Tree>
    <p:extLst>
      <p:ext uri="{BB962C8B-B14F-4D97-AF65-F5344CB8AC3E}">
        <p14:creationId xmlns:p14="http://schemas.microsoft.com/office/powerpoint/2010/main" val="340085459"/>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Tree>
    <p:extLst>
      <p:ext uri="{BB962C8B-B14F-4D97-AF65-F5344CB8AC3E}">
        <p14:creationId xmlns:p14="http://schemas.microsoft.com/office/powerpoint/2010/main" val="262104624"/>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Tree>
    <p:extLst>
      <p:ext uri="{BB962C8B-B14F-4D97-AF65-F5344CB8AC3E}">
        <p14:creationId xmlns:p14="http://schemas.microsoft.com/office/powerpoint/2010/main" val="1874420205"/>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صرف وتحويل </a:t>
            </a:r>
          </a:p>
        </p:txBody>
      </p:sp>
    </p:spTree>
    <p:extLst>
      <p:ext uri="{BB962C8B-B14F-4D97-AF65-F5344CB8AC3E}">
        <p14:creationId xmlns:p14="http://schemas.microsoft.com/office/powerpoint/2010/main" val="684327025"/>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تحدث </a:t>
            </a:r>
          </a:p>
        </p:txBody>
      </p:sp>
    </p:spTree>
    <p:extLst>
      <p:ext uri="{BB962C8B-B14F-4D97-AF65-F5344CB8AC3E}">
        <p14:creationId xmlns:p14="http://schemas.microsoft.com/office/powerpoint/2010/main" val="2544253493"/>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مراجعة وتوليف  </a:t>
            </a:r>
          </a:p>
        </p:txBody>
      </p:sp>
    </p:spTree>
    <p:extLst>
      <p:ext uri="{BB962C8B-B14F-4D97-AF65-F5344CB8AC3E}">
        <p14:creationId xmlns:p14="http://schemas.microsoft.com/office/powerpoint/2010/main" val="2134031978"/>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833923110"/>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9563584"/>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932826465"/>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354267374"/>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548543361"/>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77830128"/>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4569817"/>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77959550"/>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60539869"/>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94815497"/>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595532121"/>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138184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1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05434615"/>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1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hasCustomPrompt="1"/>
          </p:nvPr>
        </p:nvSpPr>
        <p:spPr>
          <a:xfrm>
            <a:off x="628650" y="972000"/>
            <a:ext cx="7886700" cy="720000"/>
          </a:xfrm>
          <a:prstGeom prst="rect">
            <a:avLst/>
          </a:prstGeom>
        </p:spPr>
        <p:txBody>
          <a:bodyPr anchor="ctr"/>
          <a:lstStyle>
            <a:lvl1pPr algn="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MA" b="1" dirty="0">
                <a:solidFill>
                  <a:srgbClr val="424D7B"/>
                </a:solidFill>
                <a:latin typeface="Microsoft Uighur" panose="02000000000000000000" pitchFamily="2" charset="-78"/>
                <a:cs typeface="Microsoft Uighur" panose="02000000000000000000" pitchFamily="2" charset="-78"/>
              </a:rPr>
              <a:t> -  02 </a:t>
            </a:r>
            <a:r>
              <a:rPr lang="ar-MA" b="1" dirty="0">
                <a:solidFill>
                  <a:srgbClr val="424D7B"/>
                </a:solidFill>
                <a:latin typeface="Microsoft Uighur" panose="02000000000000000000" pitchFamily="2" charset="-78"/>
                <a:cs typeface="Microsoft Uighur" panose="02000000000000000000" pitchFamily="2" charset="-78"/>
              </a:rPr>
              <a:t>معجم</a:t>
            </a:r>
            <a:endParaRPr lang="fr-MA" dirty="0"/>
          </a:p>
        </p:txBody>
      </p:sp>
      <p:sp>
        <p:nvSpPr>
          <p:cNvPr id="4" name="Forme libre : forme 3">
            <a:extLst>
              <a:ext uri="{FF2B5EF4-FFF2-40B4-BE49-F238E27FC236}">
                <a16:creationId xmlns:a16="http://schemas.microsoft.com/office/drawing/2014/main" id="{E757B3EF-85ED-79B4-F526-70739A899F2A}"/>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5" name="Rectangle : coins arrondis 4">
            <a:extLst>
              <a:ext uri="{FF2B5EF4-FFF2-40B4-BE49-F238E27FC236}">
                <a16:creationId xmlns:a16="http://schemas.microsoft.com/office/drawing/2014/main" id="{E002657C-3C1F-4D99-A0E2-77679A65AE23}"/>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B4A1D94F-62B1-C6D0-7E0F-52D1F997A7D9}"/>
              </a:ext>
            </a:extLst>
          </p:cNvPr>
          <p:cNvPicPr>
            <a:picLocks noChangeAspect="1"/>
          </p:cNvPicPr>
          <p:nvPr userDrawn="1"/>
        </p:nvPicPr>
        <p:blipFill rotWithShape="1">
          <a:blip r:embed="rId2"/>
          <a:srcRect l="-4368" r="-4368"/>
          <a:stretch>
            <a:fillRect/>
          </a:stretch>
        </p:blipFill>
        <p:spPr>
          <a:xfrm>
            <a:off x="7566858" y="2871353"/>
            <a:ext cx="972000" cy="900000"/>
          </a:xfrm>
          <a:prstGeom prst="rect">
            <a:avLst/>
          </a:prstGeom>
        </p:spPr>
      </p:pic>
      <p:pic>
        <p:nvPicPr>
          <p:cNvPr id="9" name="Espace réservé pour une image  20">
            <a:extLst>
              <a:ext uri="{FF2B5EF4-FFF2-40B4-BE49-F238E27FC236}">
                <a16:creationId xmlns:a16="http://schemas.microsoft.com/office/drawing/2014/main" id="{44DC88C6-5707-86F7-D833-5641FA28E5E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526" r="-7526"/>
          <a:stretch>
            <a:fillRect/>
          </a:stretch>
        </p:blipFill>
        <p:spPr>
          <a:xfrm>
            <a:off x="410748" y="3027833"/>
            <a:ext cx="468000" cy="468000"/>
          </a:xfrm>
          <a:prstGeom prst="rect">
            <a:avLst/>
          </a:prstGeom>
        </p:spPr>
      </p:pic>
    </p:spTree>
    <p:extLst>
      <p:ext uri="{BB962C8B-B14F-4D97-AF65-F5344CB8AC3E}">
        <p14:creationId xmlns:p14="http://schemas.microsoft.com/office/powerpoint/2010/main" val="10569307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20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4" name="Image 3">
            <a:extLst>
              <a:ext uri="{FF2B5EF4-FFF2-40B4-BE49-F238E27FC236}">
                <a16:creationId xmlns:a16="http://schemas.microsoft.com/office/drawing/2014/main" id="{27ED9F1C-25D9-EA0F-66D1-D7D3BB3ACC9D}"/>
              </a:ext>
            </a:extLst>
          </p:cNvPr>
          <p:cNvPicPr>
            <a:picLocks noChangeAspect="1"/>
          </p:cNvPicPr>
          <p:nvPr userDrawn="1"/>
        </p:nvPicPr>
        <p:blipFill rotWithShape="1">
          <a:blip r:embed="rId6"/>
          <a:srcRect l="-13143" r="-13143"/>
          <a:stretch>
            <a:fillRect/>
          </a:stretch>
        </p:blipFill>
        <p:spPr>
          <a:xfrm>
            <a:off x="6589204" y="4424575"/>
            <a:ext cx="536400" cy="540000"/>
          </a:xfrm>
          <a:prstGeom prst="rect">
            <a:avLst/>
          </a:prstGeom>
        </p:spPr>
      </p:pic>
    </p:spTree>
    <p:extLst>
      <p:ext uri="{BB962C8B-B14F-4D97-AF65-F5344CB8AC3E}">
        <p14:creationId xmlns:p14="http://schemas.microsoft.com/office/powerpoint/2010/main" val="32402452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721885592"/>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992474717"/>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929419175"/>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99030481"/>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72481900"/>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52224155"/>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28818976"/>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50429930"/>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81939404"/>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99981626"/>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61494250"/>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31327844"/>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30783158"/>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196781"/>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13336542"/>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13506877"/>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280231460"/>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4822919"/>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07637884"/>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5185177"/>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71739338"/>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39355334"/>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6326546"/>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08658278"/>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88195412"/>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14127840"/>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04899938"/>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21255959"/>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55500691"/>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37929251"/>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50213101"/>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6126564"/>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12023276"/>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1928716"/>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97820442"/>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86255065"/>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99690131"/>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74662870"/>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37662058"/>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106212066"/>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48688410"/>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49871283"/>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86597192"/>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52785183"/>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81010925"/>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2106983181"/>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atin typeface="Arial" panose="020B0604020202020204" pitchFamily="34" charset="0"/>
              </a:defRPr>
            </a:lvl1p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0161642"/>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45619406"/>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Arial" panose="020B0604020202020204" pitchFamily="34" charset="0"/>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39105158"/>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Arial" panose="020B0604020202020204" pitchFamily="34"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atin typeface="Arial" panose="020B0604020202020204" pitchFamily="34" charset="0"/>
              </a:defRPr>
            </a:lvl1pPr>
          </a:lstStyle>
          <a:p>
            <a:endParaRPr lang="fr-MA" dirty="0"/>
          </a:p>
        </p:txBody>
      </p:sp>
    </p:spTree>
    <p:extLst>
      <p:ext uri="{BB962C8B-B14F-4D97-AF65-F5344CB8AC3E}">
        <p14:creationId xmlns:p14="http://schemas.microsoft.com/office/powerpoint/2010/main" val="1667867778"/>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61484324"/>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732409105"/>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661764036"/>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92843015"/>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33322795"/>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4070800463"/>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333178521"/>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05651236"/>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77234087"/>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5772351"/>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48616630"/>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256648746"/>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998216998"/>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029231490"/>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67497319"/>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680979966"/>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492597190"/>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673194068"/>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صرف و تحويل</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872239370"/>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42926467"/>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537987418"/>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733429676"/>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688128897"/>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459272619"/>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445416979"/>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userDrawn="1">
  <p:cSld name="1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209838540"/>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49787"/>
            <a:ext cx="1779510" cy="400110"/>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436121" y="3058690"/>
            <a:ext cx="990976"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قراءة</a:t>
            </a:r>
            <a:endPar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4772477" y="4307506"/>
            <a:ext cx="1654620"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صرف و تحويل</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98008694"/>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9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55B01D-289D-7A6F-1FA2-C13E7757D223}"/>
              </a:ext>
            </a:extLst>
          </p:cNvPr>
          <p:cNvSpPr>
            <a:spLocks noGrp="1"/>
          </p:cNvSpPr>
          <p:nvPr>
            <p:ph type="ctrTitle"/>
          </p:nvPr>
        </p:nvSpPr>
        <p:spPr>
          <a:xfrm>
            <a:off x="1143000" y="1122363"/>
            <a:ext cx="6858000" cy="2387600"/>
          </a:xfrm>
        </p:spPr>
        <p:txBody>
          <a:bodyPr anchor="b"/>
          <a:lstStyle>
            <a:lvl1pPr algn="ctr">
              <a:defRPr sz="4500"/>
            </a:lvl1pPr>
          </a:lstStyle>
          <a:p>
            <a:r>
              <a:rPr lang="fr-FR"/>
              <a:t>Modifiez le style du titre</a:t>
            </a:r>
          </a:p>
        </p:txBody>
      </p:sp>
      <p:sp>
        <p:nvSpPr>
          <p:cNvPr id="3" name="Sous-titre 2">
            <a:extLst>
              <a:ext uri="{FF2B5EF4-FFF2-40B4-BE49-F238E27FC236}">
                <a16:creationId xmlns:a16="http://schemas.microsoft.com/office/drawing/2014/main" id="{CF1C2E65-3489-A64E-F20E-2EC642FFC189}"/>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3302E22A-BC6A-7A21-7F33-EB902DC81ED3}"/>
              </a:ext>
            </a:extLst>
          </p:cNvPr>
          <p:cNvSpPr>
            <a:spLocks noGrp="1"/>
          </p:cNvSpPr>
          <p:nvPr>
            <p:ph type="dt" sz="half" idx="10"/>
          </p:nvPr>
        </p:nvSpPr>
        <p:spPr/>
        <p:txBody>
          <a:bodyPr/>
          <a:lstStyle/>
          <a:p>
            <a:fld id="{B5BA7765-59FB-4B37-8C0B-80F63ABE66E1}" type="datetimeFigureOut">
              <a:rPr lang="fr-FR" smtClean="0"/>
              <a:t>27/02/2026</a:t>
            </a:fld>
            <a:endParaRPr lang="fr-FR"/>
          </a:p>
        </p:txBody>
      </p:sp>
      <p:sp>
        <p:nvSpPr>
          <p:cNvPr id="5" name="Espace réservé du pied de page 4">
            <a:extLst>
              <a:ext uri="{FF2B5EF4-FFF2-40B4-BE49-F238E27FC236}">
                <a16:creationId xmlns:a16="http://schemas.microsoft.com/office/drawing/2014/main" id="{36DD95EC-EF68-0C3C-3A1F-C083512E253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7777C68-1066-7540-604A-277E3CBC4753}"/>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362442663"/>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2F32E7-45C6-D802-4762-3FECD3AB5BE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339DE6F-CF17-E84E-E94C-3FCAD26089F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3FA0308-34E0-D70C-5208-219862B32F58}"/>
              </a:ext>
            </a:extLst>
          </p:cNvPr>
          <p:cNvSpPr>
            <a:spLocks noGrp="1"/>
          </p:cNvSpPr>
          <p:nvPr>
            <p:ph type="dt" sz="half" idx="10"/>
          </p:nvPr>
        </p:nvSpPr>
        <p:spPr/>
        <p:txBody>
          <a:bodyPr/>
          <a:lstStyle/>
          <a:p>
            <a:fld id="{B5BA7765-59FB-4B37-8C0B-80F63ABE66E1}" type="datetimeFigureOut">
              <a:rPr lang="fr-FR" smtClean="0"/>
              <a:t>27/02/2026</a:t>
            </a:fld>
            <a:endParaRPr lang="fr-FR"/>
          </a:p>
        </p:txBody>
      </p:sp>
      <p:sp>
        <p:nvSpPr>
          <p:cNvPr id="5" name="Espace réservé du pied de page 4">
            <a:extLst>
              <a:ext uri="{FF2B5EF4-FFF2-40B4-BE49-F238E27FC236}">
                <a16:creationId xmlns:a16="http://schemas.microsoft.com/office/drawing/2014/main" id="{19B7C8FE-F77D-581E-B4F6-97DA0BA571D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E68E96D-7AF8-1146-1516-FF04CEDAD1B9}"/>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1104189883"/>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DA8717-CCE1-2380-8935-0A3266C359F7}"/>
              </a:ext>
            </a:extLst>
          </p:cNvPr>
          <p:cNvSpPr>
            <a:spLocks noGrp="1"/>
          </p:cNvSpPr>
          <p:nvPr>
            <p:ph type="title"/>
          </p:nvPr>
        </p:nvSpPr>
        <p:spPr>
          <a:xfrm>
            <a:off x="623888" y="1709739"/>
            <a:ext cx="7886700" cy="2852737"/>
          </a:xfrm>
        </p:spPr>
        <p:txBody>
          <a:bodyPr anchor="b"/>
          <a:lstStyle>
            <a:lvl1pPr>
              <a:defRPr sz="4500"/>
            </a:lvl1pPr>
          </a:lstStyle>
          <a:p>
            <a:r>
              <a:rPr lang="fr-FR"/>
              <a:t>Modifiez le style du titre</a:t>
            </a:r>
          </a:p>
        </p:txBody>
      </p:sp>
      <p:sp>
        <p:nvSpPr>
          <p:cNvPr id="3" name="Espace réservé du texte 2">
            <a:extLst>
              <a:ext uri="{FF2B5EF4-FFF2-40B4-BE49-F238E27FC236}">
                <a16:creationId xmlns:a16="http://schemas.microsoft.com/office/drawing/2014/main" id="{F421AE0E-2C9F-4A6E-AFD6-7C8F5A99EA5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77F60B0A-1943-2512-0C29-D7B7661D95F4}"/>
              </a:ext>
            </a:extLst>
          </p:cNvPr>
          <p:cNvSpPr>
            <a:spLocks noGrp="1"/>
          </p:cNvSpPr>
          <p:nvPr>
            <p:ph type="dt" sz="half" idx="10"/>
          </p:nvPr>
        </p:nvSpPr>
        <p:spPr/>
        <p:txBody>
          <a:bodyPr/>
          <a:lstStyle/>
          <a:p>
            <a:fld id="{B5BA7765-59FB-4B37-8C0B-80F63ABE66E1}" type="datetimeFigureOut">
              <a:rPr lang="fr-FR" smtClean="0"/>
              <a:t>27/02/2026</a:t>
            </a:fld>
            <a:endParaRPr lang="fr-FR"/>
          </a:p>
        </p:txBody>
      </p:sp>
      <p:sp>
        <p:nvSpPr>
          <p:cNvPr id="5" name="Espace réservé du pied de page 4">
            <a:extLst>
              <a:ext uri="{FF2B5EF4-FFF2-40B4-BE49-F238E27FC236}">
                <a16:creationId xmlns:a16="http://schemas.microsoft.com/office/drawing/2014/main" id="{10ABCEF4-A1D0-508F-3D1A-4895587346E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4D09671-B11A-86FB-BE2E-62CCB6C3831A}"/>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993068041"/>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72BA64-2FB8-9BF6-6272-49BAAD12072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86E9BE6-97AA-3FF1-F513-DD02E087EBE7}"/>
              </a:ext>
            </a:extLst>
          </p:cNvPr>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F38C591-7B04-4897-E983-51ACA8046B78}"/>
              </a:ext>
            </a:extLst>
          </p:cNvPr>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E4FA1FF5-2AB0-D37B-DC0E-9A6F8C51F6AE}"/>
              </a:ext>
            </a:extLst>
          </p:cNvPr>
          <p:cNvSpPr>
            <a:spLocks noGrp="1"/>
          </p:cNvSpPr>
          <p:nvPr>
            <p:ph type="dt" sz="half" idx="10"/>
          </p:nvPr>
        </p:nvSpPr>
        <p:spPr/>
        <p:txBody>
          <a:bodyPr/>
          <a:lstStyle/>
          <a:p>
            <a:fld id="{B5BA7765-59FB-4B37-8C0B-80F63ABE66E1}" type="datetimeFigureOut">
              <a:rPr lang="fr-FR" smtClean="0"/>
              <a:t>27/02/2026</a:t>
            </a:fld>
            <a:endParaRPr lang="fr-FR"/>
          </a:p>
        </p:txBody>
      </p:sp>
      <p:sp>
        <p:nvSpPr>
          <p:cNvPr id="6" name="Espace réservé du pied de page 5">
            <a:extLst>
              <a:ext uri="{FF2B5EF4-FFF2-40B4-BE49-F238E27FC236}">
                <a16:creationId xmlns:a16="http://schemas.microsoft.com/office/drawing/2014/main" id="{BC7B019E-33C0-14B6-AE30-3F5AB0ECD95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55DD124-AAE0-9245-1DA1-487C1A4C542D}"/>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1950201658"/>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683881-AC03-4B3D-5ABA-FCD184A6AE94}"/>
              </a:ext>
            </a:extLst>
          </p:cNvPr>
          <p:cNvSpPr>
            <a:spLocks noGrp="1"/>
          </p:cNvSpPr>
          <p:nvPr>
            <p:ph type="title"/>
          </p:nvPr>
        </p:nvSpPr>
        <p:spPr>
          <a:xfrm>
            <a:off x="629841" y="365126"/>
            <a:ext cx="78867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D42FC1E-3B69-3986-FD6D-F71391B11C37}"/>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F26C5B42-2D69-590E-E2A2-003FFC34197F}"/>
              </a:ext>
            </a:extLst>
          </p:cNvPr>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CAC20DB-B69C-FEB1-9FB5-EA1DECBEF942}"/>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51E02F9-176D-6846-5B92-EFBD497E86D3}"/>
              </a:ext>
            </a:extLst>
          </p:cNvPr>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80009C9C-1FFA-6711-C9D0-99C146934F94}"/>
              </a:ext>
            </a:extLst>
          </p:cNvPr>
          <p:cNvSpPr>
            <a:spLocks noGrp="1"/>
          </p:cNvSpPr>
          <p:nvPr>
            <p:ph type="dt" sz="half" idx="10"/>
          </p:nvPr>
        </p:nvSpPr>
        <p:spPr/>
        <p:txBody>
          <a:bodyPr/>
          <a:lstStyle/>
          <a:p>
            <a:fld id="{B5BA7765-59FB-4B37-8C0B-80F63ABE66E1}" type="datetimeFigureOut">
              <a:rPr lang="fr-FR" smtClean="0"/>
              <a:t>27/02/2026</a:t>
            </a:fld>
            <a:endParaRPr lang="fr-FR"/>
          </a:p>
        </p:txBody>
      </p:sp>
      <p:sp>
        <p:nvSpPr>
          <p:cNvPr id="8" name="Espace réservé du pied de page 7">
            <a:extLst>
              <a:ext uri="{FF2B5EF4-FFF2-40B4-BE49-F238E27FC236}">
                <a16:creationId xmlns:a16="http://schemas.microsoft.com/office/drawing/2014/main" id="{B97B0BDF-4A87-EA1F-BCEC-EE8B08F247AB}"/>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0DBD31E4-596F-246C-0618-CCF7258E6B25}"/>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3556988848"/>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038F20-BF7C-366F-50AF-9E839AA592C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7308F859-8052-4D96-F7E0-979D99ED9C6B}"/>
              </a:ext>
            </a:extLst>
          </p:cNvPr>
          <p:cNvSpPr>
            <a:spLocks noGrp="1"/>
          </p:cNvSpPr>
          <p:nvPr>
            <p:ph type="dt" sz="half" idx="10"/>
          </p:nvPr>
        </p:nvSpPr>
        <p:spPr/>
        <p:txBody>
          <a:bodyPr/>
          <a:lstStyle/>
          <a:p>
            <a:fld id="{B5BA7765-59FB-4B37-8C0B-80F63ABE66E1}" type="datetimeFigureOut">
              <a:rPr lang="fr-FR" smtClean="0"/>
              <a:t>27/02/2026</a:t>
            </a:fld>
            <a:endParaRPr lang="fr-FR"/>
          </a:p>
        </p:txBody>
      </p:sp>
      <p:sp>
        <p:nvSpPr>
          <p:cNvPr id="4" name="Espace réservé du pied de page 3">
            <a:extLst>
              <a:ext uri="{FF2B5EF4-FFF2-40B4-BE49-F238E27FC236}">
                <a16:creationId xmlns:a16="http://schemas.microsoft.com/office/drawing/2014/main" id="{08619518-70EC-9099-6C57-7DCC58D44A2C}"/>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203332A7-9C19-642E-75E2-2A87848634C6}"/>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4161430383"/>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9D63E92-AA4C-A68C-BBA5-694ABA321C99}"/>
              </a:ext>
            </a:extLst>
          </p:cNvPr>
          <p:cNvSpPr>
            <a:spLocks noGrp="1"/>
          </p:cNvSpPr>
          <p:nvPr>
            <p:ph type="dt" sz="half" idx="10"/>
          </p:nvPr>
        </p:nvSpPr>
        <p:spPr/>
        <p:txBody>
          <a:bodyPr/>
          <a:lstStyle/>
          <a:p>
            <a:fld id="{B5BA7765-59FB-4B37-8C0B-80F63ABE66E1}" type="datetimeFigureOut">
              <a:rPr lang="fr-FR" smtClean="0"/>
              <a:t>27/02/2026</a:t>
            </a:fld>
            <a:endParaRPr lang="fr-FR"/>
          </a:p>
        </p:txBody>
      </p:sp>
      <p:sp>
        <p:nvSpPr>
          <p:cNvPr id="3" name="Espace réservé du pied de page 2">
            <a:extLst>
              <a:ext uri="{FF2B5EF4-FFF2-40B4-BE49-F238E27FC236}">
                <a16:creationId xmlns:a16="http://schemas.microsoft.com/office/drawing/2014/main" id="{8EF0A690-F1A4-2754-031F-681ADAF493B6}"/>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DB47CBA-EC4C-5AE4-11F1-1C02507DEEFE}"/>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2575203689"/>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FFB4CA-0E8D-CADE-E77C-D67B1022E3B2}"/>
              </a:ext>
            </a:extLst>
          </p:cNvPr>
          <p:cNvSpPr>
            <a:spLocks noGrp="1"/>
          </p:cNvSpPr>
          <p:nvPr>
            <p:ph type="title"/>
          </p:nvPr>
        </p:nvSpPr>
        <p:spPr>
          <a:xfrm>
            <a:off x="629841" y="457200"/>
            <a:ext cx="2949178" cy="1600200"/>
          </a:xfrm>
        </p:spPr>
        <p:txBody>
          <a:bodyPr anchor="b"/>
          <a:lstStyle>
            <a:lvl1pPr>
              <a:defRPr sz="2400"/>
            </a:lvl1pPr>
          </a:lstStyle>
          <a:p>
            <a:r>
              <a:rPr lang="fr-FR"/>
              <a:t>Modifiez le style du titre</a:t>
            </a:r>
          </a:p>
        </p:txBody>
      </p:sp>
      <p:sp>
        <p:nvSpPr>
          <p:cNvPr id="3" name="Espace réservé du contenu 2">
            <a:extLst>
              <a:ext uri="{FF2B5EF4-FFF2-40B4-BE49-F238E27FC236}">
                <a16:creationId xmlns:a16="http://schemas.microsoft.com/office/drawing/2014/main" id="{BDB604A6-CF79-210A-C530-D39C825490F7}"/>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52E8CE26-D547-C269-0FF7-ECB53177EC7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78E8CED-016A-AFDD-A878-753D7EECE6ED}"/>
              </a:ext>
            </a:extLst>
          </p:cNvPr>
          <p:cNvSpPr>
            <a:spLocks noGrp="1"/>
          </p:cNvSpPr>
          <p:nvPr>
            <p:ph type="dt" sz="half" idx="10"/>
          </p:nvPr>
        </p:nvSpPr>
        <p:spPr/>
        <p:txBody>
          <a:bodyPr/>
          <a:lstStyle/>
          <a:p>
            <a:fld id="{B5BA7765-59FB-4B37-8C0B-80F63ABE66E1}" type="datetimeFigureOut">
              <a:rPr lang="fr-FR" smtClean="0"/>
              <a:t>27/02/2026</a:t>
            </a:fld>
            <a:endParaRPr lang="fr-FR"/>
          </a:p>
        </p:txBody>
      </p:sp>
      <p:sp>
        <p:nvSpPr>
          <p:cNvPr id="6" name="Espace réservé du pied de page 5">
            <a:extLst>
              <a:ext uri="{FF2B5EF4-FFF2-40B4-BE49-F238E27FC236}">
                <a16:creationId xmlns:a16="http://schemas.microsoft.com/office/drawing/2014/main" id="{9BC956EE-26BB-C22E-2D6F-96E337B6786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76AD70F-7C7E-5878-EF7E-A5640F4BE6C1}"/>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2565204634"/>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A76C13-6348-F30A-2FD3-B74E767E2742}"/>
              </a:ext>
            </a:extLst>
          </p:cNvPr>
          <p:cNvSpPr>
            <a:spLocks noGrp="1"/>
          </p:cNvSpPr>
          <p:nvPr>
            <p:ph type="title"/>
          </p:nvPr>
        </p:nvSpPr>
        <p:spPr>
          <a:xfrm>
            <a:off x="629841" y="457200"/>
            <a:ext cx="2949178" cy="1600200"/>
          </a:xfrm>
        </p:spPr>
        <p:txBody>
          <a:bodyPr anchor="b"/>
          <a:lstStyle>
            <a:lvl1pPr>
              <a:defRPr sz="2400"/>
            </a:lvl1pPr>
          </a:lstStyle>
          <a:p>
            <a:r>
              <a:rPr lang="fr-FR"/>
              <a:t>Modifiez le style du titre</a:t>
            </a:r>
          </a:p>
        </p:txBody>
      </p:sp>
      <p:sp>
        <p:nvSpPr>
          <p:cNvPr id="3" name="Espace réservé pour une image  2">
            <a:extLst>
              <a:ext uri="{FF2B5EF4-FFF2-40B4-BE49-F238E27FC236}">
                <a16:creationId xmlns:a16="http://schemas.microsoft.com/office/drawing/2014/main" id="{A6C3F336-0700-B373-F17E-4D8329446836}"/>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fr-FR"/>
          </a:p>
        </p:txBody>
      </p:sp>
      <p:sp>
        <p:nvSpPr>
          <p:cNvPr id="4" name="Espace réservé du texte 3">
            <a:extLst>
              <a:ext uri="{FF2B5EF4-FFF2-40B4-BE49-F238E27FC236}">
                <a16:creationId xmlns:a16="http://schemas.microsoft.com/office/drawing/2014/main" id="{2A257498-366B-3607-2288-3C67C56CB1A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F5E15AD-F416-749D-D922-7DF5B9F23671}"/>
              </a:ext>
            </a:extLst>
          </p:cNvPr>
          <p:cNvSpPr>
            <a:spLocks noGrp="1"/>
          </p:cNvSpPr>
          <p:nvPr>
            <p:ph type="dt" sz="half" idx="10"/>
          </p:nvPr>
        </p:nvSpPr>
        <p:spPr/>
        <p:txBody>
          <a:bodyPr/>
          <a:lstStyle/>
          <a:p>
            <a:fld id="{B5BA7765-59FB-4B37-8C0B-80F63ABE66E1}" type="datetimeFigureOut">
              <a:rPr lang="fr-FR" smtClean="0"/>
              <a:t>27/02/2026</a:t>
            </a:fld>
            <a:endParaRPr lang="fr-FR"/>
          </a:p>
        </p:txBody>
      </p:sp>
      <p:sp>
        <p:nvSpPr>
          <p:cNvPr id="6" name="Espace réservé du pied de page 5">
            <a:extLst>
              <a:ext uri="{FF2B5EF4-FFF2-40B4-BE49-F238E27FC236}">
                <a16:creationId xmlns:a16="http://schemas.microsoft.com/office/drawing/2014/main" id="{C9B3F3E4-8925-D6FC-3E9A-F05A15114F0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3178332-999F-F331-F12D-92F982C1C256}"/>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2475318753"/>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D1484F-82C2-FA06-F384-59982B62EF2A}"/>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51C8B4E-7D3E-EB6A-933B-9AB3B473988C}"/>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CACD4C3-6ABC-02DB-75DA-1ACF27011377}"/>
              </a:ext>
            </a:extLst>
          </p:cNvPr>
          <p:cNvSpPr>
            <a:spLocks noGrp="1"/>
          </p:cNvSpPr>
          <p:nvPr>
            <p:ph type="dt" sz="half" idx="10"/>
          </p:nvPr>
        </p:nvSpPr>
        <p:spPr/>
        <p:txBody>
          <a:bodyPr/>
          <a:lstStyle/>
          <a:p>
            <a:fld id="{B5BA7765-59FB-4B37-8C0B-80F63ABE66E1}" type="datetimeFigureOut">
              <a:rPr lang="fr-FR" smtClean="0"/>
              <a:t>27/02/2026</a:t>
            </a:fld>
            <a:endParaRPr lang="fr-FR"/>
          </a:p>
        </p:txBody>
      </p:sp>
      <p:sp>
        <p:nvSpPr>
          <p:cNvPr id="5" name="Espace réservé du pied de page 4">
            <a:extLst>
              <a:ext uri="{FF2B5EF4-FFF2-40B4-BE49-F238E27FC236}">
                <a16:creationId xmlns:a16="http://schemas.microsoft.com/office/drawing/2014/main" id="{3B4378C8-7C99-396B-112D-D4280EBF384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0F7E512-1A8D-CB46-494A-72FE257C462E}"/>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2204809670"/>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B08905D7-6CFD-1E11-1C56-A5FCD5D7F274}"/>
              </a:ext>
            </a:extLst>
          </p:cNvPr>
          <p:cNvSpPr>
            <a:spLocks noGrp="1"/>
          </p:cNvSpPr>
          <p:nvPr>
            <p:ph type="title" orient="vert"/>
          </p:nvPr>
        </p:nvSpPr>
        <p:spPr>
          <a:xfrm>
            <a:off x="6543675" y="365125"/>
            <a:ext cx="1971675"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C92B7601-F7B6-A9BE-7555-6B86F20E65FE}"/>
              </a:ext>
            </a:extLst>
          </p:cNvPr>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15AB8DF-4A83-757B-BF9F-169314435C6B}"/>
              </a:ext>
            </a:extLst>
          </p:cNvPr>
          <p:cNvSpPr>
            <a:spLocks noGrp="1"/>
          </p:cNvSpPr>
          <p:nvPr>
            <p:ph type="dt" sz="half" idx="10"/>
          </p:nvPr>
        </p:nvSpPr>
        <p:spPr/>
        <p:txBody>
          <a:bodyPr/>
          <a:lstStyle/>
          <a:p>
            <a:fld id="{B5BA7765-59FB-4B37-8C0B-80F63ABE66E1}" type="datetimeFigureOut">
              <a:rPr lang="fr-FR" smtClean="0"/>
              <a:t>27/02/2026</a:t>
            </a:fld>
            <a:endParaRPr lang="fr-FR"/>
          </a:p>
        </p:txBody>
      </p:sp>
      <p:sp>
        <p:nvSpPr>
          <p:cNvPr id="5" name="Espace réservé du pied de page 4">
            <a:extLst>
              <a:ext uri="{FF2B5EF4-FFF2-40B4-BE49-F238E27FC236}">
                <a16:creationId xmlns:a16="http://schemas.microsoft.com/office/drawing/2014/main" id="{AAB87C0C-9FE5-EF3C-6433-813B118D6E8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F3A26BB-E1A2-428B-82EE-D9FCCD5FB7EF}"/>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2779914777"/>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27/02/2026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562015950"/>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27/02/2026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897456137"/>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27/02/2026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479573033"/>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27/02/2026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599039813"/>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lvl1pPr>
              <a:defRPr/>
            </a:lvl1pPr>
          </a:lstStyle>
          <a:p>
            <a:fld id="{B7D3BCD8-9868-4174-A461-8C04FAF3A9DD}" type="datetimeFigureOut">
              <a:rPr lang="fr-FR" smtClean="0"/>
              <a:pPr/>
              <a:t>27/02/2026</a:t>
            </a:fld>
            <a:endParaRPr lang="fr-FR" dirty="0"/>
          </a:p>
        </p:txBody>
      </p:sp>
      <p:sp>
        <p:nvSpPr>
          <p:cNvPr id="8" name="Footer Placeholder 7"/>
          <p:cNvSpPr>
            <a:spLocks noGrp="1"/>
          </p:cNvSpPr>
          <p:nvPr>
            <p:ph type="ftr" sz="quarter" idx="11"/>
          </p:nvPr>
        </p:nvSpPr>
        <p:spPr/>
        <p:txBody>
          <a:bodyPr/>
          <a:lstStyle>
            <a:lvl1pPr>
              <a:defRPr/>
            </a:lvl1pPr>
          </a:lstStyle>
          <a:p>
            <a:endParaRPr lang="fr-FR" dirty="0"/>
          </a:p>
        </p:txBody>
      </p:sp>
      <p:sp>
        <p:nvSpPr>
          <p:cNvPr id="9" name="Slide Number Placeholder 8"/>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318511627"/>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lvl1pPr>
              <a:defRPr/>
            </a:lvl1pPr>
          </a:lstStyle>
          <a:p>
            <a:fld id="{B7D3BCD8-9868-4174-A461-8C04FAF3A9DD}" type="datetimeFigureOut">
              <a:rPr lang="fr-FR" smtClean="0"/>
              <a:pPr/>
              <a:t>27/02/2026</a:t>
            </a:fld>
            <a:endParaRPr lang="fr-FR" dirty="0"/>
          </a:p>
        </p:txBody>
      </p:sp>
      <p:sp>
        <p:nvSpPr>
          <p:cNvPr id="4" name="Footer Placeholder 3"/>
          <p:cNvSpPr>
            <a:spLocks noGrp="1"/>
          </p:cNvSpPr>
          <p:nvPr>
            <p:ph type="ftr" sz="quarter" idx="11"/>
          </p:nvPr>
        </p:nvSpPr>
        <p:spPr/>
        <p:txBody>
          <a:bodyPr/>
          <a:lstStyle>
            <a:lvl1pPr>
              <a:defRPr/>
            </a:lvl1pPr>
          </a:lstStyle>
          <a:p>
            <a:endParaRPr lang="fr-FR" dirty="0"/>
          </a:p>
        </p:txBody>
      </p:sp>
      <p:sp>
        <p:nvSpPr>
          <p:cNvPr id="5" name="Slide Number Placeholder 4"/>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8971515"/>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B7D3BCD8-9868-4174-A461-8C04FAF3A9DD}" type="datetimeFigureOut">
              <a:rPr lang="fr-FR" smtClean="0"/>
              <a:pPr/>
              <a:t>27/02/2026</a:t>
            </a:fld>
            <a:endParaRPr lang="fr-FR" dirty="0"/>
          </a:p>
        </p:txBody>
      </p:sp>
      <p:sp>
        <p:nvSpPr>
          <p:cNvPr id="3" name="Footer Placeholder 2"/>
          <p:cNvSpPr>
            <a:spLocks noGrp="1"/>
          </p:cNvSpPr>
          <p:nvPr>
            <p:ph type="ftr" sz="quarter" idx="11"/>
          </p:nvPr>
        </p:nvSpPr>
        <p:spPr/>
        <p:txBody>
          <a:bodyPr/>
          <a:lstStyle>
            <a:lvl1pPr>
              <a:defRPr/>
            </a:lvl1pPr>
          </a:lstStyle>
          <a:p>
            <a:endParaRPr lang="fr-FR" dirty="0"/>
          </a:p>
        </p:txBody>
      </p:sp>
      <p:sp>
        <p:nvSpPr>
          <p:cNvPr id="4" name="Slide Number Placeholder 3"/>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389917703"/>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27/02/2026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757260730"/>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27/02/2026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156310009"/>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27/02/2026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758709781"/>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27/02/2026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22504438"/>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14.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091850219"/>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1E30D09C-76B2-0102-DF12-1F1AC51167B1}"/>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2E0CEF04-EAC3-64F3-74FA-4B254E15EA5C}"/>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CB33FA5F-B6A4-25A0-FCCF-B457BE904B30}"/>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F3D1EDB9-A976-153B-7DB2-A924A58A2869}"/>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79A27181-4761-B93B-6284-937E15D87FD0}"/>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28430F13-0E59-C4F7-98BF-0355B6ED247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C5C73C01-6B60-36B8-3586-FB96EEE42FB5}"/>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EF2E698A-7B09-6F57-54CF-1CD0546CDC5C}"/>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C02E2E23-869C-14C8-77BA-85B097923A57}"/>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06A85C68-B6F4-94AC-102C-225BC91051E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2E8FEFFF-D20D-DA92-B416-4929E7ECFEE2}"/>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E7F43464-E084-EAA2-0FCA-3CB6EAA19CD4}"/>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17BB59F2-ADED-C1C7-1F7B-EF0547035533}"/>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EA3C42A9-E3F5-A91E-E1E8-9CCA0FCB5F4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97012BBB-806E-6756-A327-A5368EDB2487}"/>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98BE75A5-996A-BD10-DA58-D8AB2865DE72}"/>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527829633"/>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16.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99979530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Arial" panose="020B0604020202020204" pitchFamily="34" charset="0"/>
                <a:cs typeface="Arial" panose="020B0604020202020204" pitchFamily="34" charset="0"/>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452349521"/>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Tree>
    <p:extLst>
      <p:ext uri="{BB962C8B-B14F-4D97-AF65-F5344CB8AC3E}">
        <p14:creationId xmlns:p14="http://schemas.microsoft.com/office/powerpoint/2010/main" val="3105232552"/>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p>
            <a:endParaRPr lang="fr-MA"/>
          </a:p>
        </p:txBody>
      </p:sp>
    </p:spTree>
    <p:extLst>
      <p:ext uri="{BB962C8B-B14F-4D97-AF65-F5344CB8AC3E}">
        <p14:creationId xmlns:p14="http://schemas.microsoft.com/office/powerpoint/2010/main" val="3206246029"/>
      </p:ext>
    </p:extLst>
  </p:cSld>
  <p:clrMapOvr>
    <a:masterClrMapping/>
  </p:clrMapOvr>
  <p:transition spd="slow">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b="1">
                <a:solidFill>
                  <a:srgbClr val="565F88"/>
                </a:solidFill>
                <a:latin typeface="Arial" panose="020B0604020202020204" pitchFamily="34" charset="0"/>
                <a:cs typeface="Arial" panose="020B0604020202020204" pitchFamily="34" charset="0"/>
              </a:defRPr>
            </a:lvl2pPr>
            <a:lvl3pPr algn="r" rtl="1">
              <a:defRPr sz="1400" b="1">
                <a:solidFill>
                  <a:srgbClr val="565F88"/>
                </a:solidFill>
                <a:latin typeface="Arial" panose="020B0604020202020204" pitchFamily="34" charset="0"/>
                <a:cs typeface="Arial" panose="020B0604020202020204" pitchFamily="34" charset="0"/>
              </a:defRPr>
            </a:lvl3pPr>
            <a:lvl4pPr algn="r" rtl="1">
              <a:defRPr sz="1200" b="1">
                <a:solidFill>
                  <a:srgbClr val="565F88"/>
                </a:solidFill>
                <a:latin typeface="Arial" panose="020B0604020202020204" pitchFamily="34" charset="0"/>
                <a:cs typeface="Arial" panose="020B0604020202020204" pitchFamily="34" charset="0"/>
              </a:defRPr>
            </a:lvl4pPr>
            <a:lvl5pPr algn="r" rtl="1">
              <a:defRPr sz="12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3259209"/>
      </p:ext>
    </p:extLst>
  </p:cSld>
  <p:clrMapOvr>
    <a:masterClrMapping/>
  </p:clrMapOvr>
  <p:transition spd="slow">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2474152002"/>
      </p:ext>
    </p:extLst>
  </p:cSld>
  <p:clrMapOvr>
    <a:masterClrMapping/>
  </p:clrMapOvr>
  <p:transition spd="slow">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727506623"/>
      </p:ext>
    </p:extLst>
  </p:cSld>
  <p:clrMapOvr>
    <a:masterClrMapping/>
  </p:clrMapOvr>
  <p:transition spd="slow">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352327193"/>
      </p:ext>
    </p:extLst>
  </p:cSld>
  <p:clrMapOvr>
    <a:masterClrMapping/>
  </p:clrMapOvr>
  <p:transition spd="slow">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p>
            <a:endParaRPr lang="fr-MA"/>
          </a:p>
        </p:txBody>
      </p:sp>
    </p:spTree>
    <p:extLst>
      <p:ext uri="{BB962C8B-B14F-4D97-AF65-F5344CB8AC3E}">
        <p14:creationId xmlns:p14="http://schemas.microsoft.com/office/powerpoint/2010/main" val="2352288108"/>
      </p:ext>
    </p:extLst>
  </p:cSld>
  <p:clrMapOvr>
    <a:masterClrMapping/>
  </p:clrMapOvr>
  <p:transition spd="slow">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691273664"/>
      </p:ext>
    </p:extLst>
  </p:cSld>
  <p:clrMapOvr>
    <a:masterClrMapping/>
  </p:clrMapOvr>
  <p:transition spd="slow">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97368304"/>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88096793"/>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095226556"/>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56462942"/>
      </p:ext>
    </p:extLst>
  </p:cSld>
  <p:clrMapOvr>
    <a:masterClrMapping/>
  </p:clrMapOvr>
  <p:transition spd="slow">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4169666634"/>
      </p:ext>
    </p:extLst>
  </p:cSld>
  <p:clrMapOvr>
    <a:masterClrMapping/>
  </p:clrMapOvr>
  <p:transition spd="slow">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1203712046"/>
      </p:ext>
    </p:extLst>
  </p:cSld>
  <p:clrMapOvr>
    <a:masterClrMapping/>
  </p:clrMapOvr>
  <p:transition spd="slow">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920148431"/>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186051082"/>
      </p:ext>
    </p:extLst>
  </p:cSld>
  <p:clrMapOvr>
    <a:masterClrMapping/>
  </p:clrMapOvr>
  <p:transition spd="slow">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062223013"/>
      </p:ext>
    </p:extLst>
  </p:cSld>
  <p:clrMapOvr>
    <a:masterClrMapping/>
  </p:clrMapOvr>
  <p:transition spd="slow">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676159963"/>
      </p:ext>
    </p:extLst>
  </p:cSld>
  <p:clrMapOvr>
    <a:masterClrMapping/>
  </p:clrMapOvr>
  <p:transition spd="slow">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49447523"/>
      </p:ext>
    </p:extLst>
  </p:cSld>
  <p:clrMapOvr>
    <a:masterClrMapping/>
  </p:clrMapOvr>
  <p:transition spd="slow">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54079705"/>
      </p:ext>
    </p:extLst>
  </p:cSld>
  <p:clrMapOvr>
    <a:masterClrMapping/>
  </p:clrMapOvr>
  <p:transition spd="slow">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92256867"/>
      </p:ext>
    </p:extLst>
  </p:cSld>
  <p:clrMapOvr>
    <a:masterClrMapping/>
  </p:clrMapOvr>
  <p:transition spd="slow">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287397639"/>
      </p:ext>
    </p:extLst>
  </p:cSld>
  <p:clrMapOvr>
    <a:masterClrMapping/>
  </p:clrMapOvr>
  <p:transition spd="slow">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997662641"/>
      </p:ext>
    </p:extLst>
  </p:cSld>
  <p:clrMapOvr>
    <a:masterClrMapping/>
  </p:clrMapOvr>
  <p:transition spd="slow">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3621189388"/>
      </p:ext>
    </p:extLst>
  </p:cSld>
  <p:clrMapOvr>
    <a:masterClrMapping/>
  </p:clrMapOvr>
  <p:transition spd="slow">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290052220"/>
      </p:ext>
    </p:extLst>
  </p:cSld>
  <p:clrMapOvr>
    <a:masterClrMapping/>
  </p:clrMapOvr>
  <p:transition spd="slow">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52691151"/>
      </p:ext>
    </p:extLst>
  </p:cSld>
  <p:clrMapOvr>
    <a:masterClrMapping/>
  </p:clrMapOvr>
  <p:transition spd="slow">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193306881"/>
      </p:ext>
    </p:extLst>
  </p:cSld>
  <p:clrMapOvr>
    <a:masterClrMapping/>
  </p:clrMapOvr>
  <p:transition spd="slow">
    <p:fad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545341496"/>
      </p:ext>
    </p:extLst>
  </p:cSld>
  <p:clrMapOvr>
    <a:masterClrMapping/>
  </p:clrMapOvr>
  <p:transition spd="slow">
    <p:fade/>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131116667"/>
      </p:ext>
    </p:extLst>
  </p:cSld>
  <p:clrMapOvr>
    <a:masterClrMapping/>
  </p:clrMapOvr>
  <p:transition spd="slow">
    <p:fade/>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564520153"/>
      </p:ext>
    </p:extLst>
  </p:cSld>
  <p:clrMapOvr>
    <a:masterClrMapping/>
  </p:clrMapOvr>
  <p:transition spd="slow">
    <p:fade/>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876340630"/>
      </p:ext>
    </p:extLst>
  </p:cSld>
  <p:clrMapOvr>
    <a:masterClrMapping/>
  </p:clrMapOvr>
  <p:transition spd="slow">
    <p:fade/>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142631620"/>
      </p:ext>
    </p:extLst>
  </p:cSld>
  <p:clrMapOvr>
    <a:masterClrMapping/>
  </p:clrMapOvr>
  <p:transition spd="slow">
    <p:fade/>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671203968"/>
      </p:ext>
    </p:extLst>
  </p:cSld>
  <p:clrMapOvr>
    <a:masterClrMapping/>
  </p:clrMapOvr>
  <p:transition spd="slow">
    <p:fad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4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42375497"/>
      </p:ext>
    </p:extLst>
  </p:cSld>
  <p:clrMapOvr>
    <a:masterClrMapping/>
  </p:clrMapOvr>
  <p:transition spd="slow">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243657043"/>
      </p:ext>
    </p:extLst>
  </p:cSld>
  <p:clrMapOvr>
    <a:masterClrMapping/>
  </p:clrMapOvr>
  <p:transition spd="slow">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6513646"/>
      </p:ext>
    </p:extLst>
  </p:cSld>
  <p:clrMapOvr>
    <a:masterClrMapping/>
  </p:clrMapOvr>
  <p:transition spd="slow">
    <p:fade/>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21567887"/>
      </p:ext>
    </p:extLst>
  </p:cSld>
  <p:clrMapOvr>
    <a:masterClrMapping/>
  </p:clrMapOvr>
  <p:transition spd="slow">
    <p:fad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23705351"/>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26" Type="http://schemas.openxmlformats.org/officeDocument/2006/relationships/image" Target="../media/image2.bin"/><Relationship Id="rId3" Type="http://schemas.openxmlformats.org/officeDocument/2006/relationships/slideLayout" Target="../slideLayouts/slideLayout23.xml"/><Relationship Id="rId21" Type="http://schemas.openxmlformats.org/officeDocument/2006/relationships/slideLayout" Target="../slideLayouts/slideLayout41.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theme" Target="../theme/theme2.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8.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image" Target="../media/image7.png"/><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image" Target="../media/image6.jpg"/><Relationship Id="rId5" Type="http://schemas.openxmlformats.org/officeDocument/2006/relationships/slideLayout" Target="../slideLayouts/slideLayout49.xml"/><Relationship Id="rId15" Type="http://schemas.openxmlformats.org/officeDocument/2006/relationships/image" Target="../media/image10.png"/><Relationship Id="rId10" Type="http://schemas.openxmlformats.org/officeDocument/2006/relationships/theme" Target="../theme/theme3.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9.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24" Type="http://schemas.openxmlformats.org/officeDocument/2006/relationships/image" Target="../media/image2.bin"/><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theme" Target="../theme/theme4.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image" Target="../media/image1.jpg"/><Relationship Id="rId2" Type="http://schemas.openxmlformats.org/officeDocument/2006/relationships/slideLayout" Target="../slideLayouts/slideLayout77.xml"/><Relationship Id="rId16" Type="http://schemas.openxmlformats.org/officeDocument/2006/relationships/theme" Target="../theme/theme5.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slideLayout" Target="../slideLayouts/slideLayout108.xml"/><Relationship Id="rId26" Type="http://schemas.openxmlformats.org/officeDocument/2006/relationships/image" Target="../media/image21.jpg"/><Relationship Id="rId3" Type="http://schemas.openxmlformats.org/officeDocument/2006/relationships/slideLayout" Target="../slideLayouts/slideLayout93.xml"/><Relationship Id="rId21" Type="http://schemas.openxmlformats.org/officeDocument/2006/relationships/slideLayout" Target="../slideLayouts/slideLayout111.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slideLayout" Target="../slideLayouts/slideLayout107.xml"/><Relationship Id="rId25" Type="http://schemas.openxmlformats.org/officeDocument/2006/relationships/theme" Target="../theme/theme6.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20" Type="http://schemas.openxmlformats.org/officeDocument/2006/relationships/slideLayout" Target="../slideLayouts/slideLayout110.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24" Type="http://schemas.openxmlformats.org/officeDocument/2006/relationships/slideLayout" Target="../slideLayouts/slideLayout114.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23" Type="http://schemas.openxmlformats.org/officeDocument/2006/relationships/slideLayout" Target="../slideLayouts/slideLayout113.xml"/><Relationship Id="rId10" Type="http://schemas.openxmlformats.org/officeDocument/2006/relationships/slideLayout" Target="../slideLayouts/slideLayout100.xml"/><Relationship Id="rId19" Type="http://schemas.openxmlformats.org/officeDocument/2006/relationships/slideLayout" Target="../slideLayouts/slideLayout109.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 Id="rId22" Type="http://schemas.openxmlformats.org/officeDocument/2006/relationships/slideLayout" Target="../slideLayouts/slideLayout11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slideLayout" Target="../slideLayouts/slideLayout127.xml"/><Relationship Id="rId18" Type="http://schemas.openxmlformats.org/officeDocument/2006/relationships/slideLayout" Target="../slideLayouts/slideLayout132.xml"/><Relationship Id="rId3" Type="http://schemas.openxmlformats.org/officeDocument/2006/relationships/slideLayout" Target="../slideLayouts/slideLayout117.xml"/><Relationship Id="rId21" Type="http://schemas.openxmlformats.org/officeDocument/2006/relationships/slideLayout" Target="../slideLayouts/slideLayout135.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17" Type="http://schemas.openxmlformats.org/officeDocument/2006/relationships/slideLayout" Target="../slideLayouts/slideLayout131.xml"/><Relationship Id="rId25" Type="http://schemas.openxmlformats.org/officeDocument/2006/relationships/image" Target="../media/image2.bin"/><Relationship Id="rId2" Type="http://schemas.openxmlformats.org/officeDocument/2006/relationships/slideLayout" Target="../slideLayouts/slideLayout116.xml"/><Relationship Id="rId16" Type="http://schemas.openxmlformats.org/officeDocument/2006/relationships/slideLayout" Target="../slideLayouts/slideLayout130.xml"/><Relationship Id="rId20" Type="http://schemas.openxmlformats.org/officeDocument/2006/relationships/slideLayout" Target="../slideLayouts/slideLayout134.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24" Type="http://schemas.openxmlformats.org/officeDocument/2006/relationships/theme" Target="../theme/theme7.xml"/><Relationship Id="rId5" Type="http://schemas.openxmlformats.org/officeDocument/2006/relationships/slideLayout" Target="../slideLayouts/slideLayout119.xml"/><Relationship Id="rId15" Type="http://schemas.openxmlformats.org/officeDocument/2006/relationships/slideLayout" Target="../slideLayouts/slideLayout129.xml"/><Relationship Id="rId23" Type="http://schemas.openxmlformats.org/officeDocument/2006/relationships/slideLayout" Target="../slideLayouts/slideLayout137.xml"/><Relationship Id="rId10" Type="http://schemas.openxmlformats.org/officeDocument/2006/relationships/slideLayout" Target="../slideLayouts/slideLayout124.xml"/><Relationship Id="rId19" Type="http://schemas.openxmlformats.org/officeDocument/2006/relationships/slideLayout" Target="../slideLayouts/slideLayout133.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 Id="rId22" Type="http://schemas.openxmlformats.org/officeDocument/2006/relationships/slideLayout" Target="../slideLayouts/slideLayout13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45.xml"/><Relationship Id="rId13" Type="http://schemas.openxmlformats.org/officeDocument/2006/relationships/slideLayout" Target="../slideLayouts/slideLayout150.xml"/><Relationship Id="rId18" Type="http://schemas.openxmlformats.org/officeDocument/2006/relationships/slideLayout" Target="../slideLayouts/slideLayout155.xml"/><Relationship Id="rId3" Type="http://schemas.openxmlformats.org/officeDocument/2006/relationships/slideLayout" Target="../slideLayouts/slideLayout140.xml"/><Relationship Id="rId21" Type="http://schemas.openxmlformats.org/officeDocument/2006/relationships/slideLayout" Target="../slideLayouts/slideLayout158.xml"/><Relationship Id="rId7" Type="http://schemas.openxmlformats.org/officeDocument/2006/relationships/slideLayout" Target="../slideLayouts/slideLayout144.xml"/><Relationship Id="rId12" Type="http://schemas.openxmlformats.org/officeDocument/2006/relationships/slideLayout" Target="../slideLayouts/slideLayout149.xml"/><Relationship Id="rId17" Type="http://schemas.openxmlformats.org/officeDocument/2006/relationships/slideLayout" Target="../slideLayouts/slideLayout154.xml"/><Relationship Id="rId25" Type="http://schemas.openxmlformats.org/officeDocument/2006/relationships/image" Target="../media/image2.bin"/><Relationship Id="rId2" Type="http://schemas.openxmlformats.org/officeDocument/2006/relationships/slideLayout" Target="../slideLayouts/slideLayout139.xml"/><Relationship Id="rId16" Type="http://schemas.openxmlformats.org/officeDocument/2006/relationships/slideLayout" Target="../slideLayouts/slideLayout153.xml"/><Relationship Id="rId20" Type="http://schemas.openxmlformats.org/officeDocument/2006/relationships/slideLayout" Target="../slideLayouts/slideLayout157.xml"/><Relationship Id="rId1" Type="http://schemas.openxmlformats.org/officeDocument/2006/relationships/slideLayout" Target="../slideLayouts/slideLayout138.xml"/><Relationship Id="rId6" Type="http://schemas.openxmlformats.org/officeDocument/2006/relationships/slideLayout" Target="../slideLayouts/slideLayout143.xml"/><Relationship Id="rId11" Type="http://schemas.openxmlformats.org/officeDocument/2006/relationships/slideLayout" Target="../slideLayouts/slideLayout148.xml"/><Relationship Id="rId24" Type="http://schemas.openxmlformats.org/officeDocument/2006/relationships/theme" Target="../theme/theme8.xml"/><Relationship Id="rId5" Type="http://schemas.openxmlformats.org/officeDocument/2006/relationships/slideLayout" Target="../slideLayouts/slideLayout142.xml"/><Relationship Id="rId15" Type="http://schemas.openxmlformats.org/officeDocument/2006/relationships/slideLayout" Target="../slideLayouts/slideLayout152.xml"/><Relationship Id="rId23" Type="http://schemas.openxmlformats.org/officeDocument/2006/relationships/slideLayout" Target="../slideLayouts/slideLayout160.xml"/><Relationship Id="rId10" Type="http://schemas.openxmlformats.org/officeDocument/2006/relationships/slideLayout" Target="../slideLayouts/slideLayout147.xml"/><Relationship Id="rId19" Type="http://schemas.openxmlformats.org/officeDocument/2006/relationships/slideLayout" Target="../slideLayouts/slideLayout156.xml"/><Relationship Id="rId4" Type="http://schemas.openxmlformats.org/officeDocument/2006/relationships/slideLayout" Target="../slideLayouts/slideLayout141.xml"/><Relationship Id="rId9" Type="http://schemas.openxmlformats.org/officeDocument/2006/relationships/slideLayout" Target="../slideLayouts/slideLayout146.xml"/><Relationship Id="rId14" Type="http://schemas.openxmlformats.org/officeDocument/2006/relationships/slideLayout" Target="../slideLayouts/slideLayout151.xml"/><Relationship Id="rId22" Type="http://schemas.openxmlformats.org/officeDocument/2006/relationships/slideLayout" Target="../slideLayouts/slideLayout15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68.xml"/><Relationship Id="rId13" Type="http://schemas.openxmlformats.org/officeDocument/2006/relationships/slideLayout" Target="../slideLayouts/slideLayout173.xml"/><Relationship Id="rId18" Type="http://schemas.openxmlformats.org/officeDocument/2006/relationships/image" Target="../media/image2.bin"/><Relationship Id="rId3" Type="http://schemas.openxmlformats.org/officeDocument/2006/relationships/slideLayout" Target="../slideLayouts/slideLayout163.xml"/><Relationship Id="rId7" Type="http://schemas.openxmlformats.org/officeDocument/2006/relationships/slideLayout" Target="../slideLayouts/slideLayout167.xml"/><Relationship Id="rId12" Type="http://schemas.openxmlformats.org/officeDocument/2006/relationships/slideLayout" Target="../slideLayouts/slideLayout172.xml"/><Relationship Id="rId17" Type="http://schemas.openxmlformats.org/officeDocument/2006/relationships/theme" Target="../theme/theme9.xml"/><Relationship Id="rId2" Type="http://schemas.openxmlformats.org/officeDocument/2006/relationships/slideLayout" Target="../slideLayouts/slideLayout162.xml"/><Relationship Id="rId16" Type="http://schemas.openxmlformats.org/officeDocument/2006/relationships/slideLayout" Target="../slideLayouts/slideLayout176.xml"/><Relationship Id="rId1" Type="http://schemas.openxmlformats.org/officeDocument/2006/relationships/slideLayout" Target="../slideLayouts/slideLayout161.xml"/><Relationship Id="rId6" Type="http://schemas.openxmlformats.org/officeDocument/2006/relationships/slideLayout" Target="../slideLayouts/slideLayout166.xml"/><Relationship Id="rId11" Type="http://schemas.openxmlformats.org/officeDocument/2006/relationships/slideLayout" Target="../slideLayouts/slideLayout171.xml"/><Relationship Id="rId5" Type="http://schemas.openxmlformats.org/officeDocument/2006/relationships/slideLayout" Target="../slideLayouts/slideLayout165.xml"/><Relationship Id="rId15" Type="http://schemas.openxmlformats.org/officeDocument/2006/relationships/slideLayout" Target="../slideLayouts/slideLayout175.xml"/><Relationship Id="rId10" Type="http://schemas.openxmlformats.org/officeDocument/2006/relationships/slideLayout" Target="../slideLayouts/slideLayout170.xml"/><Relationship Id="rId4" Type="http://schemas.openxmlformats.org/officeDocument/2006/relationships/slideLayout" Target="../slideLayouts/slideLayout164.xml"/><Relationship Id="rId9" Type="http://schemas.openxmlformats.org/officeDocument/2006/relationships/slideLayout" Target="../slideLayouts/slideLayout169.xml"/><Relationship Id="rId14" Type="http://schemas.openxmlformats.org/officeDocument/2006/relationships/slideLayout" Target="../slideLayouts/slideLayout17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84.xml"/><Relationship Id="rId13" Type="http://schemas.openxmlformats.org/officeDocument/2006/relationships/slideLayout" Target="../slideLayouts/slideLayout189.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slideLayout" Target="../slideLayouts/slideLayout188.xml"/><Relationship Id="rId17" Type="http://schemas.openxmlformats.org/officeDocument/2006/relationships/image" Target="../media/image29.jpeg"/><Relationship Id="rId2" Type="http://schemas.openxmlformats.org/officeDocument/2006/relationships/slideLayout" Target="../slideLayouts/slideLayout178.xml"/><Relationship Id="rId16" Type="http://schemas.openxmlformats.org/officeDocument/2006/relationships/theme" Target="../theme/theme10.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5" Type="http://schemas.openxmlformats.org/officeDocument/2006/relationships/slideLayout" Target="../slideLayouts/slideLayout19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 Id="rId14" Type="http://schemas.openxmlformats.org/officeDocument/2006/relationships/slideLayout" Target="../slideLayouts/slideLayout19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99.xml"/><Relationship Id="rId3" Type="http://schemas.openxmlformats.org/officeDocument/2006/relationships/slideLayout" Target="../slideLayouts/slideLayout194.xml"/><Relationship Id="rId7" Type="http://schemas.openxmlformats.org/officeDocument/2006/relationships/slideLayout" Target="../slideLayouts/slideLayout198.xml"/><Relationship Id="rId12" Type="http://schemas.openxmlformats.org/officeDocument/2006/relationships/theme" Target="../theme/theme11.xml"/><Relationship Id="rId2" Type="http://schemas.openxmlformats.org/officeDocument/2006/relationships/slideLayout" Target="../slideLayouts/slideLayout193.xml"/><Relationship Id="rId1" Type="http://schemas.openxmlformats.org/officeDocument/2006/relationships/slideLayout" Target="../slideLayouts/slideLayout192.xml"/><Relationship Id="rId6" Type="http://schemas.openxmlformats.org/officeDocument/2006/relationships/slideLayout" Target="../slideLayouts/slideLayout197.xml"/><Relationship Id="rId11" Type="http://schemas.openxmlformats.org/officeDocument/2006/relationships/slideLayout" Target="../slideLayouts/slideLayout202.xml"/><Relationship Id="rId5" Type="http://schemas.openxmlformats.org/officeDocument/2006/relationships/slideLayout" Target="../slideLayouts/slideLayout196.xml"/><Relationship Id="rId10" Type="http://schemas.openxmlformats.org/officeDocument/2006/relationships/slideLayout" Target="../slideLayouts/slideLayout201.xml"/><Relationship Id="rId4" Type="http://schemas.openxmlformats.org/officeDocument/2006/relationships/slideLayout" Target="../slideLayouts/slideLayout195.xml"/><Relationship Id="rId9" Type="http://schemas.openxmlformats.org/officeDocument/2006/relationships/slideLayout" Target="../slideLayouts/slideLayout20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210.xml"/><Relationship Id="rId13" Type="http://schemas.openxmlformats.org/officeDocument/2006/relationships/slideLayout" Target="../slideLayouts/slideLayout215.xml"/><Relationship Id="rId3" Type="http://schemas.openxmlformats.org/officeDocument/2006/relationships/slideLayout" Target="../slideLayouts/slideLayout205.xml"/><Relationship Id="rId7" Type="http://schemas.openxmlformats.org/officeDocument/2006/relationships/slideLayout" Target="../slideLayouts/slideLayout209.xml"/><Relationship Id="rId12" Type="http://schemas.openxmlformats.org/officeDocument/2006/relationships/slideLayout" Target="../slideLayouts/slideLayout214.xml"/><Relationship Id="rId2" Type="http://schemas.openxmlformats.org/officeDocument/2006/relationships/slideLayout" Target="../slideLayouts/slideLayout204.xml"/><Relationship Id="rId1" Type="http://schemas.openxmlformats.org/officeDocument/2006/relationships/slideLayout" Target="../slideLayouts/slideLayout203.xml"/><Relationship Id="rId6" Type="http://schemas.openxmlformats.org/officeDocument/2006/relationships/slideLayout" Target="../slideLayouts/slideLayout208.xml"/><Relationship Id="rId11" Type="http://schemas.openxmlformats.org/officeDocument/2006/relationships/slideLayout" Target="../slideLayouts/slideLayout213.xml"/><Relationship Id="rId5" Type="http://schemas.openxmlformats.org/officeDocument/2006/relationships/slideLayout" Target="../slideLayouts/slideLayout207.xml"/><Relationship Id="rId15" Type="http://schemas.openxmlformats.org/officeDocument/2006/relationships/theme" Target="../theme/theme12.xml"/><Relationship Id="rId10" Type="http://schemas.openxmlformats.org/officeDocument/2006/relationships/slideLayout" Target="../slideLayouts/slideLayout212.xml"/><Relationship Id="rId4" Type="http://schemas.openxmlformats.org/officeDocument/2006/relationships/slideLayout" Target="../slideLayouts/slideLayout206.xml"/><Relationship Id="rId9" Type="http://schemas.openxmlformats.org/officeDocument/2006/relationships/slideLayout" Target="../slideLayouts/slideLayout211.xml"/><Relationship Id="rId14" Type="http://schemas.openxmlformats.org/officeDocument/2006/relationships/slideLayout" Target="../slideLayouts/slideLayout216.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224.xml"/><Relationship Id="rId13" Type="http://schemas.openxmlformats.org/officeDocument/2006/relationships/slideLayout" Target="../slideLayouts/slideLayout229.xml"/><Relationship Id="rId3" Type="http://schemas.openxmlformats.org/officeDocument/2006/relationships/slideLayout" Target="../slideLayouts/slideLayout219.xml"/><Relationship Id="rId7" Type="http://schemas.openxmlformats.org/officeDocument/2006/relationships/slideLayout" Target="../slideLayouts/slideLayout223.xml"/><Relationship Id="rId12" Type="http://schemas.openxmlformats.org/officeDocument/2006/relationships/slideLayout" Target="../slideLayouts/slideLayout228.xml"/><Relationship Id="rId2" Type="http://schemas.openxmlformats.org/officeDocument/2006/relationships/slideLayout" Target="../slideLayouts/slideLayout218.xml"/><Relationship Id="rId16" Type="http://schemas.openxmlformats.org/officeDocument/2006/relationships/image" Target="../media/image21.jpg"/><Relationship Id="rId1" Type="http://schemas.openxmlformats.org/officeDocument/2006/relationships/slideLayout" Target="../slideLayouts/slideLayout217.xml"/><Relationship Id="rId6" Type="http://schemas.openxmlformats.org/officeDocument/2006/relationships/slideLayout" Target="../slideLayouts/slideLayout222.xml"/><Relationship Id="rId11" Type="http://schemas.openxmlformats.org/officeDocument/2006/relationships/slideLayout" Target="../slideLayouts/slideLayout227.xml"/><Relationship Id="rId5" Type="http://schemas.openxmlformats.org/officeDocument/2006/relationships/slideLayout" Target="../slideLayouts/slideLayout221.xml"/><Relationship Id="rId15" Type="http://schemas.openxmlformats.org/officeDocument/2006/relationships/theme" Target="../theme/theme13.xml"/><Relationship Id="rId10" Type="http://schemas.openxmlformats.org/officeDocument/2006/relationships/slideLayout" Target="../slideLayouts/slideLayout226.xml"/><Relationship Id="rId4" Type="http://schemas.openxmlformats.org/officeDocument/2006/relationships/slideLayout" Target="../slideLayouts/slideLayout220.xml"/><Relationship Id="rId9" Type="http://schemas.openxmlformats.org/officeDocument/2006/relationships/slideLayout" Target="../slideLayouts/slideLayout225.xml"/><Relationship Id="rId14" Type="http://schemas.openxmlformats.org/officeDocument/2006/relationships/slideLayout" Target="../slideLayouts/slideLayout230.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38.xml"/><Relationship Id="rId13" Type="http://schemas.openxmlformats.org/officeDocument/2006/relationships/slideLayout" Target="../slideLayouts/slideLayout243.xml"/><Relationship Id="rId18" Type="http://schemas.openxmlformats.org/officeDocument/2006/relationships/slideLayout" Target="../slideLayouts/slideLayout248.xml"/><Relationship Id="rId26" Type="http://schemas.openxmlformats.org/officeDocument/2006/relationships/theme" Target="../theme/theme14.xml"/><Relationship Id="rId3" Type="http://schemas.openxmlformats.org/officeDocument/2006/relationships/slideLayout" Target="../slideLayouts/slideLayout233.xml"/><Relationship Id="rId21" Type="http://schemas.openxmlformats.org/officeDocument/2006/relationships/slideLayout" Target="../slideLayouts/slideLayout251.xml"/><Relationship Id="rId7" Type="http://schemas.openxmlformats.org/officeDocument/2006/relationships/slideLayout" Target="../slideLayouts/slideLayout237.xml"/><Relationship Id="rId12" Type="http://schemas.openxmlformats.org/officeDocument/2006/relationships/slideLayout" Target="../slideLayouts/slideLayout242.xml"/><Relationship Id="rId17" Type="http://schemas.openxmlformats.org/officeDocument/2006/relationships/slideLayout" Target="../slideLayouts/slideLayout247.xml"/><Relationship Id="rId25" Type="http://schemas.openxmlformats.org/officeDocument/2006/relationships/slideLayout" Target="../slideLayouts/slideLayout255.xml"/><Relationship Id="rId2" Type="http://schemas.openxmlformats.org/officeDocument/2006/relationships/slideLayout" Target="../slideLayouts/slideLayout232.xml"/><Relationship Id="rId16" Type="http://schemas.openxmlformats.org/officeDocument/2006/relationships/slideLayout" Target="../slideLayouts/slideLayout246.xml"/><Relationship Id="rId20" Type="http://schemas.openxmlformats.org/officeDocument/2006/relationships/slideLayout" Target="../slideLayouts/slideLayout250.xml"/><Relationship Id="rId1" Type="http://schemas.openxmlformats.org/officeDocument/2006/relationships/slideLayout" Target="../slideLayouts/slideLayout231.xml"/><Relationship Id="rId6" Type="http://schemas.openxmlformats.org/officeDocument/2006/relationships/slideLayout" Target="../slideLayouts/slideLayout236.xml"/><Relationship Id="rId11" Type="http://schemas.openxmlformats.org/officeDocument/2006/relationships/slideLayout" Target="../slideLayouts/slideLayout241.xml"/><Relationship Id="rId24" Type="http://schemas.openxmlformats.org/officeDocument/2006/relationships/slideLayout" Target="../slideLayouts/slideLayout254.xml"/><Relationship Id="rId5" Type="http://schemas.openxmlformats.org/officeDocument/2006/relationships/slideLayout" Target="../slideLayouts/slideLayout235.xml"/><Relationship Id="rId15" Type="http://schemas.openxmlformats.org/officeDocument/2006/relationships/slideLayout" Target="../slideLayouts/slideLayout245.xml"/><Relationship Id="rId23" Type="http://schemas.openxmlformats.org/officeDocument/2006/relationships/slideLayout" Target="../slideLayouts/slideLayout253.xml"/><Relationship Id="rId10" Type="http://schemas.openxmlformats.org/officeDocument/2006/relationships/slideLayout" Target="../slideLayouts/slideLayout240.xml"/><Relationship Id="rId19" Type="http://schemas.openxmlformats.org/officeDocument/2006/relationships/slideLayout" Target="../slideLayouts/slideLayout249.xml"/><Relationship Id="rId4" Type="http://schemas.openxmlformats.org/officeDocument/2006/relationships/slideLayout" Target="../slideLayouts/slideLayout234.xml"/><Relationship Id="rId9" Type="http://schemas.openxmlformats.org/officeDocument/2006/relationships/slideLayout" Target="../slideLayouts/slideLayout239.xml"/><Relationship Id="rId14" Type="http://schemas.openxmlformats.org/officeDocument/2006/relationships/slideLayout" Target="../slideLayouts/slideLayout244.xml"/><Relationship Id="rId22" Type="http://schemas.openxmlformats.org/officeDocument/2006/relationships/slideLayout" Target="../slideLayouts/slideLayout252.xml"/><Relationship Id="rId27" Type="http://schemas.openxmlformats.org/officeDocument/2006/relationships/image" Target="../media/image2.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defRPr>
            </a:lvl1pPr>
          </a:lstStyle>
          <a:p>
            <a:fld id="{B7D3BCD8-9868-4174-A461-8C04FAF3A9DD}" type="datetimeFigureOut">
              <a:rPr lang="fr-FR" smtClean="0"/>
              <a:pPr/>
              <a:t>27/02/2026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54492631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860" r:id="rId13"/>
    <p:sldLayoutId id="2147483859" r:id="rId14"/>
    <p:sldLayoutId id="2147483856" r:id="rId15"/>
    <p:sldLayoutId id="2147483855" r:id="rId16"/>
    <p:sldLayoutId id="2147483854" r:id="rId17"/>
    <p:sldLayoutId id="2147483745" r:id="rId18"/>
    <p:sldLayoutId id="2147483853" r:id="rId19"/>
    <p:sldLayoutId id="2147483743"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016438446"/>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858" r:id="rId21"/>
    <p:sldLayoutId id="2147483857" r:id="rId22"/>
    <p:sldLayoutId id="2147483708" r:id="rId23"/>
    <p:sldLayoutId id="2147483709"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7331703" y="131773"/>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5790215" y="131773"/>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4247017"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5">
            <a:alphaModFix/>
            <a:extLst>
              <a:ext uri="{28A0092B-C50C-407E-A947-70E740481C1C}">
                <a14:useLocalDpi xmlns:a14="http://schemas.microsoft.com/office/drawing/2010/main" val="0"/>
              </a:ext>
            </a:extLst>
          </a:blip>
          <a:stretch>
            <a:fillRect/>
          </a:stretch>
        </p:blipFill>
        <p:spPr>
          <a:xfrm>
            <a:off x="2688432" y="131773"/>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07170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نشاط اعتيادي</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97675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002060">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1438690"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453363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معــــــــــجم</a:t>
            </a:r>
          </a:p>
        </p:txBody>
      </p:sp>
    </p:spTree>
    <p:extLst>
      <p:ext uri="{BB962C8B-B14F-4D97-AF65-F5344CB8AC3E}">
        <p14:creationId xmlns:p14="http://schemas.microsoft.com/office/powerpoint/2010/main" val="2234521153"/>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72325378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4025871"/>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440134"/>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79" r:id="rId16"/>
    <p:sldLayoutId id="2147483780" r:id="rId17"/>
    <p:sldLayoutId id="2147483781" r:id="rId18"/>
    <p:sldLayoutId id="2147483782" r:id="rId19"/>
    <p:sldLayoutId id="2147483783" r:id="rId20"/>
    <p:sldLayoutId id="2147483784" r:id="rId21"/>
    <p:sldLayoutId id="2147483785" r:id="rId22"/>
    <p:sldLayoutId id="2147483786" r:id="rId23"/>
    <p:sldLayoutId id="2147483787" r:id="rId2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496913433"/>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 id="2147483804" r:id="rId16"/>
    <p:sldLayoutId id="2147483805" r:id="rId17"/>
    <p:sldLayoutId id="2147483806" r:id="rId18"/>
    <p:sldLayoutId id="2147483807" r:id="rId19"/>
    <p:sldLayoutId id="2147483808" r:id="rId20"/>
    <p:sldLayoutId id="2147483809" r:id="rId21"/>
    <p:sldLayoutId id="2147483810" r:id="rId22"/>
    <p:sldLayoutId id="2147483811"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405795668"/>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3824" r:id="rId12"/>
    <p:sldLayoutId id="2147483825" r:id="rId13"/>
    <p:sldLayoutId id="2147483826" r:id="rId14"/>
    <p:sldLayoutId id="2147483827" r:id="rId15"/>
    <p:sldLayoutId id="2147483828" r:id="rId16"/>
    <p:sldLayoutId id="2147483829" r:id="rId17"/>
    <p:sldLayoutId id="2147483830" r:id="rId18"/>
    <p:sldLayoutId id="2147483831" r:id="rId19"/>
    <p:sldLayoutId id="2147483832" r:id="rId20"/>
    <p:sldLayoutId id="2147483833" r:id="rId21"/>
    <p:sldLayoutId id="2147483834" r:id="rId22"/>
    <p:sldLayoutId id="2147483835"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731425522"/>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 id="2147483848" r:id="rId12"/>
    <p:sldLayoutId id="2147483849" r:id="rId13"/>
    <p:sldLayoutId id="2147483850" r:id="rId14"/>
    <p:sldLayoutId id="2147483851" r:id="rId15"/>
    <p:sldLayoutId id="2147483852"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Arial" panose="020B0604020202020204" pitchFamily="34"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9454968"/>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873" r:id="rId12"/>
    <p:sldLayoutId id="2147483874" r:id="rId13"/>
    <p:sldLayoutId id="2147483875" r:id="rId14"/>
    <p:sldLayoutId id="2147483876"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689B1E1-F0C2-79A1-5ADE-C774ECAE082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4B7FEC65-EFC7-BDCD-C52C-DE0B03EB8BF2}"/>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4DB8C45-4FDA-9B9C-3E08-99AF6C999B28}"/>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5BA7765-59FB-4B37-8C0B-80F63ABE66E1}" type="datetimeFigureOut">
              <a:rPr lang="fr-FR" smtClean="0"/>
              <a:t>27/02/2026</a:t>
            </a:fld>
            <a:endParaRPr lang="fr-FR"/>
          </a:p>
        </p:txBody>
      </p:sp>
      <p:sp>
        <p:nvSpPr>
          <p:cNvPr id="5" name="Espace réservé du pied de page 4">
            <a:extLst>
              <a:ext uri="{FF2B5EF4-FFF2-40B4-BE49-F238E27FC236}">
                <a16:creationId xmlns:a16="http://schemas.microsoft.com/office/drawing/2014/main" id="{29934EF1-F0B6-C756-D085-3F0E89DD6C73}"/>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1AE970EB-3A7D-13D7-B080-632C669FE85E}"/>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CFDC158-050F-47B0-93B5-438A944051FA}" type="slidenum">
              <a:rPr lang="fr-FR" smtClean="0"/>
              <a:t>‹N°›</a:t>
            </a:fld>
            <a:endParaRPr lang="fr-FR"/>
          </a:p>
        </p:txBody>
      </p:sp>
    </p:spTree>
    <p:extLst>
      <p:ext uri="{BB962C8B-B14F-4D97-AF65-F5344CB8AC3E}">
        <p14:creationId xmlns:p14="http://schemas.microsoft.com/office/powerpoint/2010/main" val="2650820082"/>
      </p:ext>
    </p:extLst>
  </p:cSld>
  <p:clrMap bg1="lt1" tx1="dk1" bg2="lt2" tx2="dk2" accent1="accent1" accent2="accent2" accent3="accent3" accent4="accent4" accent5="accent5" accent6="accent6"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B7D3BCD8-9868-4174-A461-8C04FAF3A9DD}" type="datetimeFigureOut">
              <a:rPr lang="fr-FR" smtClean="0"/>
              <a:pPr/>
              <a:t>27/02/2026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cs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510027471"/>
      </p:ext>
    </p:extLst>
  </p:cSld>
  <p:clrMap bg1="lt1" tx1="dk1" bg2="lt2" tx2="dk2" accent1="accent1" accent2="accent2" accent3="accent3" accent4="accent4" accent5="accent5" accent6="accent6" hlink="hlink" folHlink="folHlink"/>
  <p:sldLayoutIdLst>
    <p:sldLayoutId id="2147483891" r:id="rId1"/>
    <p:sldLayoutId id="2147483892" r:id="rId2"/>
    <p:sldLayoutId id="2147483893" r:id="rId3"/>
    <p:sldLayoutId id="2147483894" r:id="rId4"/>
    <p:sldLayoutId id="2147483895" r:id="rId5"/>
    <p:sldLayoutId id="2147483896" r:id="rId6"/>
    <p:sldLayoutId id="2147483897" r:id="rId7"/>
    <p:sldLayoutId id="2147483898" r:id="rId8"/>
    <p:sldLayoutId id="2147483899" r:id="rId9"/>
    <p:sldLayoutId id="2147483900" r:id="rId10"/>
    <p:sldLayoutId id="2147483901" r:id="rId11"/>
    <p:sldLayoutId id="2147483902" r:id="rId12"/>
    <p:sldLayoutId id="2147483903" r:id="rId13"/>
    <p:sldLayoutId id="2147483904"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78583"/>
      </p:ext>
    </p:extLst>
  </p:cSld>
  <p:clrMap bg1="lt1" tx1="dk1" bg2="lt2" tx2="dk2" accent1="accent1" accent2="accent2" accent3="accent3" accent4="accent4" accent5="accent5" accent6="accent6" hlink="hlink" folHlink="folHlink"/>
  <p:sldLayoutIdLst>
    <p:sldLayoutId id="2147483906" r:id="rId1"/>
    <p:sldLayoutId id="2147483907" r:id="rId2"/>
    <p:sldLayoutId id="2147483908" r:id="rId3"/>
    <p:sldLayoutId id="2147483909" r:id="rId4"/>
    <p:sldLayoutId id="2147483910" r:id="rId5"/>
    <p:sldLayoutId id="2147483911" r:id="rId6"/>
    <p:sldLayoutId id="2147483912" r:id="rId7"/>
    <p:sldLayoutId id="2147483913" r:id="rId8"/>
    <p:sldLayoutId id="2147483914" r:id="rId9"/>
    <p:sldLayoutId id="2147483915" r:id="rId10"/>
    <p:sldLayoutId id="2147483916" r:id="rId11"/>
    <p:sldLayoutId id="2147483917" r:id="rId12"/>
    <p:sldLayoutId id="2147483918" r:id="rId13"/>
    <p:sldLayoutId id="2147483919" r:id="rId1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blipFill dpi="0" rotWithShape="1">
          <a:blip r:embed="rId2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995250269"/>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1" r:id="rId11"/>
    <p:sldLayoutId id="2147483932" r:id="rId12"/>
    <p:sldLayoutId id="2147483933" r:id="rId13"/>
    <p:sldLayoutId id="2147483934" r:id="rId14"/>
    <p:sldLayoutId id="2147483935" r:id="rId15"/>
    <p:sldLayoutId id="2147483936" r:id="rId16"/>
    <p:sldLayoutId id="2147483937" r:id="rId17"/>
    <p:sldLayoutId id="2147483938" r:id="rId18"/>
    <p:sldLayoutId id="2147483939" r:id="rId19"/>
    <p:sldLayoutId id="2147483940" r:id="rId20"/>
    <p:sldLayoutId id="2147483941" r:id="rId21"/>
    <p:sldLayoutId id="2147483942" r:id="rId22"/>
    <p:sldLayoutId id="2147483943" r:id="rId23"/>
    <p:sldLayoutId id="2147483944" r:id="rId24"/>
    <p:sldLayoutId id="2147483945" r:id="rId25"/>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98.xml"/></Relationships>
</file>

<file path=ppt/slides/_rels/slide2.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gif"/><Relationship Id="rId1" Type="http://schemas.openxmlformats.org/officeDocument/2006/relationships/slideLayout" Target="../slideLayouts/slideLayout18.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4.png"/><Relationship Id="rId2" Type="http://schemas.openxmlformats.org/officeDocument/2006/relationships/image" Target="../media/image40.gif"/><Relationship Id="rId1" Type="http://schemas.openxmlformats.org/officeDocument/2006/relationships/slideLayout" Target="../slideLayouts/slideLayout1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4.xml"/></Relationships>
</file>

<file path=ppt/slides/_rels/slide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12.xml"/></Relationships>
</file>

<file path=ppt/slides/_rels/slide7.xml.rels><?xml version="1.0" encoding="UTF-8" standalone="yes"?>
<Relationships xmlns="http://schemas.openxmlformats.org/package/2006/relationships"><Relationship Id="rId3" Type="http://schemas.openxmlformats.org/officeDocument/2006/relationships/image" Target="../media/image47.gif"/><Relationship Id="rId2" Type="http://schemas.openxmlformats.org/officeDocument/2006/relationships/image" Target="../media/image46.png"/><Relationship Id="rId1" Type="http://schemas.openxmlformats.org/officeDocument/2006/relationships/slideLayout" Target="../slideLayouts/slideLayout12.xml"/><Relationship Id="rId5" Type="http://schemas.openxmlformats.org/officeDocument/2006/relationships/image" Target="../media/image42.png"/><Relationship Id="rId4" Type="http://schemas.openxmlformats.org/officeDocument/2006/relationships/image" Target="../media/image41.png"/></Relationships>
</file>

<file path=ppt/slides/_rels/slide8.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1.jpg"/><Relationship Id="rId2" Type="http://schemas.openxmlformats.org/officeDocument/2006/relationships/image" Target="../media/image48.png"/><Relationship Id="rId1" Type="http://schemas.openxmlformats.org/officeDocument/2006/relationships/slideLayout" Target="../slideLayouts/slideLayout40.xml"/><Relationship Id="rId6" Type="http://schemas.openxmlformats.org/officeDocument/2006/relationships/image" Target="../media/image37.png"/><Relationship Id="rId5" Type="http://schemas.openxmlformats.org/officeDocument/2006/relationships/image" Target="../media/image46.png"/><Relationship Id="rId4" Type="http://schemas.openxmlformats.org/officeDocument/2006/relationships/image" Target="../media/image50.png"/></Relationships>
</file>

<file path=ppt/slides/_rels/slide9.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image" Target="../media/image37.png"/><Relationship Id="rId1" Type="http://schemas.openxmlformats.org/officeDocument/2006/relationships/slideLayout" Target="../slideLayouts/slideLayout40.xml"/><Relationship Id="rId6" Type="http://schemas.openxmlformats.org/officeDocument/2006/relationships/image" Target="../media/image46.png"/><Relationship Id="rId5" Type="http://schemas.openxmlformats.org/officeDocument/2006/relationships/image" Target="../media/image50.pn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png"/></Relationships>
</file>

<file path=ppt/slides/_rels/slide1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slideLayout" Target="../slideLayouts/slideLayout40.xml"/><Relationship Id="rId7" Type="http://schemas.openxmlformats.org/officeDocument/2006/relationships/image" Target="../media/image4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8.png"/><Relationship Id="rId5" Type="http://schemas.openxmlformats.org/officeDocument/2006/relationships/image" Target="../media/image56.png"/><Relationship Id="rId10" Type="http://schemas.openxmlformats.org/officeDocument/2006/relationships/image" Target="../media/image57.png"/><Relationship Id="rId4" Type="http://schemas.openxmlformats.org/officeDocument/2006/relationships/image" Target="../media/image33.gif"/><Relationship Id="rId9" Type="http://schemas.openxmlformats.org/officeDocument/2006/relationships/image" Target="../media/image46.png"/></Relationships>
</file>

<file path=ppt/slides/_rels/slide1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37.png"/><Relationship Id="rId1" Type="http://schemas.openxmlformats.org/officeDocument/2006/relationships/slideLayout" Target="../slideLayouts/slideLayout22.xml"/><Relationship Id="rId6" Type="http://schemas.openxmlformats.org/officeDocument/2006/relationships/image" Target="../media/image46.png"/><Relationship Id="rId5" Type="http://schemas.openxmlformats.org/officeDocument/2006/relationships/image" Target="../media/image50.png"/><Relationship Id="rId4" Type="http://schemas.openxmlformats.org/officeDocument/2006/relationships/image" Target="../media/image49.png"/></Relationships>
</file>

<file path=ppt/slides/_rels/slide1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58.png"/><Relationship Id="rId5" Type="http://schemas.openxmlformats.org/officeDocument/2006/relationships/image" Target="../media/image46.png"/><Relationship Id="rId4" Type="http://schemas.openxmlformats.org/officeDocument/2006/relationships/image" Target="../media/image50.png"/></Relationships>
</file>

<file path=ppt/slides/_rels/slide1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58.png"/><Relationship Id="rId5" Type="http://schemas.openxmlformats.org/officeDocument/2006/relationships/image" Target="../media/image46.png"/><Relationship Id="rId4" Type="http://schemas.openxmlformats.org/officeDocument/2006/relationships/image" Target="../media/image50.png"/></Relationships>
</file>

<file path=ppt/slides/_rels/slide1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58.png"/><Relationship Id="rId5" Type="http://schemas.openxmlformats.org/officeDocument/2006/relationships/image" Target="../media/image46.png"/><Relationship Id="rId4" Type="http://schemas.openxmlformats.org/officeDocument/2006/relationships/image" Target="../media/image50.png"/></Relationships>
</file>

<file path=ppt/slides/_rels/slide1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58.png"/><Relationship Id="rId5" Type="http://schemas.openxmlformats.org/officeDocument/2006/relationships/image" Target="../media/image46.png"/><Relationship Id="rId4" Type="http://schemas.openxmlformats.org/officeDocument/2006/relationships/image" Target="../media/image50.png"/></Relationships>
</file>

<file path=ppt/slides/_rels/slide1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58.png"/><Relationship Id="rId5" Type="http://schemas.openxmlformats.org/officeDocument/2006/relationships/image" Target="../media/image46.png"/><Relationship Id="rId4" Type="http://schemas.openxmlformats.org/officeDocument/2006/relationships/image" Target="../media/image50.png"/></Relationships>
</file>

<file path=ppt/slides/_rels/slide1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58.png"/><Relationship Id="rId5" Type="http://schemas.openxmlformats.org/officeDocument/2006/relationships/image" Target="../media/image46.png"/><Relationship Id="rId4" Type="http://schemas.openxmlformats.org/officeDocument/2006/relationships/image" Target="../media/image50.png"/></Relationships>
</file>

<file path=ppt/slides/_rels/slide1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58.png"/><Relationship Id="rId5" Type="http://schemas.openxmlformats.org/officeDocument/2006/relationships/image" Target="../media/image46.png"/><Relationship Id="rId4" Type="http://schemas.openxmlformats.org/officeDocument/2006/relationships/image" Target="../media/image50.png"/></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58.png"/><Relationship Id="rId5" Type="http://schemas.openxmlformats.org/officeDocument/2006/relationships/image" Target="../media/image46.png"/><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47.gif"/><Relationship Id="rId1" Type="http://schemas.openxmlformats.org/officeDocument/2006/relationships/slideLayout" Target="../slideLayouts/slideLayout12.xml"/><Relationship Id="rId5" Type="http://schemas.openxmlformats.org/officeDocument/2006/relationships/image" Target="../media/image43.pn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37.png"/><Relationship Id="rId1" Type="http://schemas.openxmlformats.org/officeDocument/2006/relationships/slideLayout" Target="../slideLayouts/slideLayout22.xml"/><Relationship Id="rId6" Type="http://schemas.openxmlformats.org/officeDocument/2006/relationships/image" Target="../media/image46.png"/><Relationship Id="rId5" Type="http://schemas.openxmlformats.org/officeDocument/2006/relationships/image" Target="../media/image50.png"/><Relationship Id="rId4" Type="http://schemas.openxmlformats.org/officeDocument/2006/relationships/image" Target="../media/image49.png"/></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6.png"/><Relationship Id="rId4" Type="http://schemas.openxmlformats.org/officeDocument/2006/relationships/image" Target="../media/image50.png"/></Relationships>
</file>

<file path=ppt/slides/_rels/slide23.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60.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6.png"/><Relationship Id="rId4" Type="http://schemas.openxmlformats.org/officeDocument/2006/relationships/image" Target="../media/image50.png"/></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58.png"/><Relationship Id="rId5" Type="http://schemas.openxmlformats.org/officeDocument/2006/relationships/image" Target="../media/image46.png"/><Relationship Id="rId4" Type="http://schemas.openxmlformats.org/officeDocument/2006/relationships/image" Target="../media/image50.png"/></Relationships>
</file>

<file path=ppt/slides/_rels/slide2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58.png"/><Relationship Id="rId5" Type="http://schemas.openxmlformats.org/officeDocument/2006/relationships/image" Target="../media/image46.png"/><Relationship Id="rId4" Type="http://schemas.openxmlformats.org/officeDocument/2006/relationships/image" Target="../media/image50.png"/></Relationships>
</file>

<file path=ppt/slides/_rels/slide2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58.png"/><Relationship Id="rId5" Type="http://schemas.openxmlformats.org/officeDocument/2006/relationships/image" Target="../media/image46.png"/><Relationship Id="rId4" Type="http://schemas.openxmlformats.org/officeDocument/2006/relationships/image" Target="../media/image50.png"/></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58.png"/><Relationship Id="rId5" Type="http://schemas.openxmlformats.org/officeDocument/2006/relationships/image" Target="../media/image46.png"/><Relationship Id="rId4" Type="http://schemas.openxmlformats.org/officeDocument/2006/relationships/image" Target="../media/image50.png"/></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58.png"/><Relationship Id="rId5" Type="http://schemas.openxmlformats.org/officeDocument/2006/relationships/image" Target="../media/image46.png"/><Relationship Id="rId4" Type="http://schemas.openxmlformats.org/officeDocument/2006/relationships/image" Target="../media/image50.png"/></Relationships>
</file>

<file path=ppt/slides/_rels/slide2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58.png"/><Relationship Id="rId5" Type="http://schemas.openxmlformats.org/officeDocument/2006/relationships/image" Target="../media/image46.png"/><Relationship Id="rId4" Type="http://schemas.openxmlformats.org/officeDocument/2006/relationships/image" Target="../media/image50.png"/></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6.png"/><Relationship Id="rId4" Type="http://schemas.openxmlformats.org/officeDocument/2006/relationships/image" Target="../media/image50.png"/></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61.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6.png"/><Relationship Id="rId4" Type="http://schemas.openxmlformats.org/officeDocument/2006/relationships/image" Target="../media/image50.png"/></Relationships>
</file>

<file path=ppt/slides/_rels/slide3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58.png"/><Relationship Id="rId5" Type="http://schemas.openxmlformats.org/officeDocument/2006/relationships/image" Target="../media/image46.png"/><Relationship Id="rId4" Type="http://schemas.openxmlformats.org/officeDocument/2006/relationships/image" Target="../media/image50.png"/></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58.png"/><Relationship Id="rId5" Type="http://schemas.openxmlformats.org/officeDocument/2006/relationships/image" Target="../media/image46.png"/><Relationship Id="rId4" Type="http://schemas.openxmlformats.org/officeDocument/2006/relationships/image" Target="../media/image50.png"/></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58.png"/><Relationship Id="rId5" Type="http://schemas.openxmlformats.org/officeDocument/2006/relationships/image" Target="../media/image46.png"/><Relationship Id="rId4" Type="http://schemas.openxmlformats.org/officeDocument/2006/relationships/image" Target="../media/image50.png"/></Relationships>
</file>

<file path=ppt/slides/_rels/slide3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58.png"/><Relationship Id="rId5" Type="http://schemas.openxmlformats.org/officeDocument/2006/relationships/image" Target="../media/image46.png"/><Relationship Id="rId4" Type="http://schemas.openxmlformats.org/officeDocument/2006/relationships/image" Target="../media/image50.png"/></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58.png"/><Relationship Id="rId5" Type="http://schemas.openxmlformats.org/officeDocument/2006/relationships/image" Target="../media/image46.png"/><Relationship Id="rId4" Type="http://schemas.openxmlformats.org/officeDocument/2006/relationships/image" Target="../media/image50.png"/></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58.png"/><Relationship Id="rId5" Type="http://schemas.openxmlformats.org/officeDocument/2006/relationships/image" Target="../media/image46.png"/><Relationship Id="rId4" Type="http://schemas.openxmlformats.org/officeDocument/2006/relationships/image" Target="../media/image50.png"/></Relationships>
</file>

<file path=ppt/slides/_rels/slide3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6.png"/><Relationship Id="rId4" Type="http://schemas.openxmlformats.org/officeDocument/2006/relationships/image" Target="../media/image50.png"/></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62.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6.png"/><Relationship Id="rId4" Type="http://schemas.openxmlformats.org/officeDocument/2006/relationships/image" Target="../media/image50.png"/></Relationships>
</file>

<file path=ppt/slides/_rels/slide4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6.png"/><Relationship Id="rId4" Type="http://schemas.openxmlformats.org/officeDocument/2006/relationships/image" Target="../media/image50.png"/></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6.png"/><Relationship Id="rId4" Type="http://schemas.openxmlformats.org/officeDocument/2006/relationships/image" Target="../media/image50.png"/></Relationships>
</file>

<file path=ppt/slides/_rels/slide42.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64.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63.png"/><Relationship Id="rId5" Type="http://schemas.openxmlformats.org/officeDocument/2006/relationships/image" Target="../media/image46.png"/><Relationship Id="rId4" Type="http://schemas.openxmlformats.org/officeDocument/2006/relationships/image" Target="../media/image50.png"/></Relationships>
</file>

<file path=ppt/slides/_rels/slide43.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49.png"/><Relationship Id="rId7" Type="http://schemas.openxmlformats.org/officeDocument/2006/relationships/image" Target="../media/image63.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65.png"/><Relationship Id="rId5" Type="http://schemas.openxmlformats.org/officeDocument/2006/relationships/image" Target="../media/image46.png"/><Relationship Id="rId4" Type="http://schemas.openxmlformats.org/officeDocument/2006/relationships/image" Target="../media/image50.png"/></Relationships>
</file>

<file path=ppt/slides/_rels/slide44.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49.png"/><Relationship Id="rId7" Type="http://schemas.openxmlformats.org/officeDocument/2006/relationships/image" Target="../media/image63.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65.png"/><Relationship Id="rId5" Type="http://schemas.openxmlformats.org/officeDocument/2006/relationships/image" Target="../media/image46.png"/><Relationship Id="rId4" Type="http://schemas.openxmlformats.org/officeDocument/2006/relationships/image" Target="../media/image50.png"/></Relationships>
</file>

<file path=ppt/slides/_rels/slide4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47.gif"/><Relationship Id="rId1" Type="http://schemas.openxmlformats.org/officeDocument/2006/relationships/slideLayout" Target="../slideLayouts/slideLayout12.xml"/><Relationship Id="rId5" Type="http://schemas.openxmlformats.org/officeDocument/2006/relationships/image" Target="../media/image68.png"/><Relationship Id="rId4" Type="http://schemas.openxmlformats.org/officeDocument/2006/relationships/image" Target="../media/image44.png"/></Relationships>
</file>

<file path=ppt/slides/_rels/slide4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46.png"/><Relationship Id="rId4" Type="http://schemas.openxmlformats.org/officeDocument/2006/relationships/image" Target="../media/image50.png"/></Relationships>
</file>

<file path=ppt/slides/_rels/slide47.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6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46.png"/><Relationship Id="rId4" Type="http://schemas.openxmlformats.org/officeDocument/2006/relationships/image" Target="../media/image50.png"/></Relationships>
</file>

<file path=ppt/slides/_rels/slide48.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64.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63.png"/><Relationship Id="rId5" Type="http://schemas.openxmlformats.org/officeDocument/2006/relationships/image" Target="../media/image46.png"/><Relationship Id="rId4" Type="http://schemas.openxmlformats.org/officeDocument/2006/relationships/image" Target="../media/image50.png"/></Relationships>
</file>

<file path=ppt/slides/_rels/slide49.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64.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63.png"/><Relationship Id="rId5" Type="http://schemas.openxmlformats.org/officeDocument/2006/relationships/image" Target="../media/image46.png"/><Relationship Id="rId4" Type="http://schemas.openxmlformats.org/officeDocument/2006/relationships/image" Target="../media/image50.png"/></Relationships>
</file>

<file path=ppt/slides/_rels/slide50.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64.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63.png"/><Relationship Id="rId5" Type="http://schemas.openxmlformats.org/officeDocument/2006/relationships/image" Target="../media/image46.png"/><Relationship Id="rId4" Type="http://schemas.openxmlformats.org/officeDocument/2006/relationships/image" Target="../media/image50.png"/></Relationships>
</file>

<file path=ppt/slides/_rels/slide51.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49.png"/><Relationship Id="rId7" Type="http://schemas.openxmlformats.org/officeDocument/2006/relationships/image" Target="../media/image63.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65.png"/><Relationship Id="rId5" Type="http://schemas.openxmlformats.org/officeDocument/2006/relationships/image" Target="../media/image46.png"/><Relationship Id="rId4" Type="http://schemas.openxmlformats.org/officeDocument/2006/relationships/image" Target="../media/image50.png"/></Relationships>
</file>

<file path=ppt/slides/_rels/slide5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40.gif"/><Relationship Id="rId1" Type="http://schemas.openxmlformats.org/officeDocument/2006/relationships/slideLayout" Target="../slideLayouts/slideLayout137.xml"/></Relationships>
</file>

<file path=ppt/slides/_rels/slide5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38.png"/><Relationship Id="rId1" Type="http://schemas.openxmlformats.org/officeDocument/2006/relationships/slideLayout" Target="../slideLayouts/slideLayout22.xml"/><Relationship Id="rId6" Type="http://schemas.openxmlformats.org/officeDocument/2006/relationships/image" Target="../media/image46.png"/><Relationship Id="rId5" Type="http://schemas.openxmlformats.org/officeDocument/2006/relationships/image" Target="../media/image50.png"/><Relationship Id="rId4" Type="http://schemas.openxmlformats.org/officeDocument/2006/relationships/image" Target="../media/image49.png"/></Relationships>
</file>

<file path=ppt/slides/_rels/slide54.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slideLayout" Target="../slideLayouts/slideLayout22.xml"/><Relationship Id="rId7" Type="http://schemas.openxmlformats.org/officeDocument/2006/relationships/image" Target="../media/image50.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71.png"/><Relationship Id="rId9" Type="http://schemas.openxmlformats.org/officeDocument/2006/relationships/image" Target="../media/image72.png"/></Relationships>
</file>

<file path=ppt/slides/_rels/slide55.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60.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30.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5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55.xml"/></Relationships>
</file>

<file path=ppt/slides/_rels/slide6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37.png"/><Relationship Id="rId1" Type="http://schemas.openxmlformats.org/officeDocument/2006/relationships/slideLayout" Target="../slideLayouts/slideLayout23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55.xml"/></Relationships>
</file>

<file path=ppt/slides/_rels/slide6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37.png"/><Relationship Id="rId1" Type="http://schemas.openxmlformats.org/officeDocument/2006/relationships/slideLayout" Target="../slideLayouts/slideLayout2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texte, capture d’écran, dessin humoristique&#10;&#10;Le contenu généré par l’IA peut être incorrect.">
            <a:extLst>
              <a:ext uri="{FF2B5EF4-FFF2-40B4-BE49-F238E27FC236}">
                <a16:creationId xmlns:a16="http://schemas.microsoft.com/office/drawing/2014/main" id="{EE9EF6AC-F9DE-8B9A-6C6B-96DBE0AA70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08130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05758-445A-A4AD-79F9-A8AD1CC70AA3}"/>
            </a:ext>
          </a:extLst>
        </p:cNvPr>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EA05F123-FFD2-78AE-AAE9-A8680D2C507B}"/>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340F09A3-777F-969E-87F4-58ED6BABF452}"/>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76FBBF38-D979-1760-CFBD-CEA2E8FFDFDF}"/>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846120EF-AEF4-53F8-590D-30D51543E339}"/>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9D3895C3-EB07-72EC-8077-B98126883C63}"/>
              </a:ext>
            </a:extLst>
          </p:cNvPr>
          <p:cNvSpPr>
            <a:spLocks noGrp="1"/>
          </p:cNvSpPr>
          <p:nvPr>
            <p:ph type="body" sz="quarter" idx="19"/>
          </p:nvPr>
        </p:nvSpPr>
        <p:spPr>
          <a:prstGeom prst="roundRect">
            <a:avLst/>
          </a:prstGeom>
        </p:spPr>
        <p:txBody>
          <a:bodyPr>
            <a:normAutofit fontScale="85000" lnSpcReduction="20000"/>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24D4B82-EDED-ED01-76B5-9DE218004A08}"/>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474352EA-A6B8-8030-D8CC-D502693471A2}"/>
              </a:ext>
            </a:extLst>
          </p:cNvPr>
          <p:cNvSpPr>
            <a:spLocks noGrp="1"/>
          </p:cNvSpPr>
          <p:nvPr>
            <p:ph type="body" sz="quarter" idx="21"/>
          </p:nvPr>
        </p:nvSpPr>
        <p:spPr>
          <a:prstGeom prst="roundRect">
            <a:avLst/>
          </a:prstGeom>
        </p:spPr>
        <p:txBody>
          <a:bodyPr>
            <a:normAutofit fontScale="85000" lnSpcReduction="20000"/>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DE866A3C-ACE4-70A9-7DA1-63563F24CA7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a:off x="6757053" y="4245868"/>
            <a:ext cx="996593" cy="996593"/>
          </a:xfrm>
          <a:prstGeom prst="rect">
            <a:avLst/>
          </a:prstGeom>
        </p:spPr>
      </p:pic>
      <p:pic>
        <p:nvPicPr>
          <p:cNvPr id="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993B465C-1E0E-45A1-0D59-B3B690C41E9F}"/>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p:blipFill>
        <p:spPr>
          <a:xfrm>
            <a:off x="6535738" y="1573213"/>
            <a:ext cx="1439862" cy="1439862"/>
          </a:xfrm>
        </p:spPr>
      </p:pic>
      <p:pic>
        <p:nvPicPr>
          <p:cNvPr id="7"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2A3B26D7-4847-C4CD-9E84-3DFC52B6F0A7}"/>
              </a:ext>
            </a:extLst>
          </p:cNvPr>
          <p:cNvPicPr>
            <a:picLocks noGrp="1" noChangeAspect="1"/>
          </p:cNvPicPr>
          <p:nvPr>
            <p:ph type="pic" sz="quarter" idx="13"/>
          </p:nvPr>
        </p:nvPicPr>
        <p:blipFill>
          <a:blip r:embed="rId4"/>
          <a:srcRect/>
          <a:stretch>
            <a:fillRect/>
          </a:stretch>
        </p:blipFill>
        <p:spPr>
          <a:xfrm>
            <a:off x="3671888" y="4019550"/>
            <a:ext cx="1439862" cy="1439863"/>
          </a:xfrm>
        </p:spPr>
      </p:pic>
      <p:pic>
        <p:nvPicPr>
          <p:cNvPr id="12" name="Espace réservé pour une image  11">
            <a:extLst>
              <a:ext uri="{FF2B5EF4-FFF2-40B4-BE49-F238E27FC236}">
                <a16:creationId xmlns:a16="http://schemas.microsoft.com/office/drawing/2014/main" id="{934EC00A-B86A-ECFB-CF93-CFB10EAD39D3}"/>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p:pic>
      <p:pic>
        <p:nvPicPr>
          <p:cNvPr id="18" name="Espace réservé pour une image  17">
            <a:extLst>
              <a:ext uri="{FF2B5EF4-FFF2-40B4-BE49-F238E27FC236}">
                <a16:creationId xmlns:a16="http://schemas.microsoft.com/office/drawing/2014/main" id="{5BF3FD70-C87F-D571-88EA-022287ABC5FF}"/>
              </a:ext>
            </a:extLst>
          </p:cNvPr>
          <p:cNvPicPr>
            <a:picLocks noGrp="1" noChangeAspect="1"/>
          </p:cNvPicPr>
          <p:nvPr>
            <p:ph type="pic" sz="quarter" idx="11"/>
          </p:nvPr>
        </p:nvPicPr>
        <p:blipFill>
          <a:blip r:embed="rId6">
            <a:extLst>
              <a:ext uri="{28A0092B-C50C-407E-A947-70E740481C1C}">
                <a14:useLocalDpi xmlns:a14="http://schemas.microsoft.com/office/drawing/2010/main" val="0"/>
              </a:ext>
            </a:extLst>
          </a:blip>
          <a:srcRect/>
          <a:stretch>
            <a:fillRect/>
          </a:stretch>
        </p:blipFill>
        <p:spPr/>
      </p:pic>
      <p:pic>
        <p:nvPicPr>
          <p:cNvPr id="8" name="Espace réservé pour une image  7">
            <a:extLst>
              <a:ext uri="{FF2B5EF4-FFF2-40B4-BE49-F238E27FC236}">
                <a16:creationId xmlns:a16="http://schemas.microsoft.com/office/drawing/2014/main" id="{16CD5EB4-B221-37CD-1AF3-B7E284302548}"/>
              </a:ext>
            </a:extLst>
          </p:cNvPr>
          <p:cNvPicPr>
            <a:picLocks noGrp="1" noChangeAspect="1"/>
          </p:cNvPicPr>
          <p:nvPr>
            <p:ph type="pic" sz="quarter" idx="10"/>
          </p:nvPr>
        </p:nvPicPr>
        <p:blipFill>
          <a:blip r:embed="rId7">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17124237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724064-2AF4-2711-5742-1F849F51B625}"/>
              </a:ext>
            </a:extLst>
          </p:cNvPr>
          <p:cNvSpPr>
            <a:spLocks noGrp="1"/>
          </p:cNvSpPr>
          <p:nvPr>
            <p:ph type="title"/>
          </p:nvPr>
        </p:nvSpPr>
        <p:spPr>
          <a:xfrm>
            <a:off x="637196" y="1008000"/>
            <a:ext cx="7886700" cy="720000"/>
          </a:xfrm>
        </p:spPr>
        <p:txBody>
          <a:bodyPr vert="horz" lIns="91440" tIns="45720" rIns="91440" bIns="45720" rtlCol="0" anchor="ctr">
            <a:normAutofit/>
          </a:bodyPr>
          <a:lstStyle/>
          <a:p>
            <a:r>
              <a:rPr lang="ar-MA" dirty="0">
                <a:latin typeface="Microsoft Uighur" panose="02000000000000000000" pitchFamily="2" charset="-78"/>
                <a:cs typeface="Microsoft Uighur" panose="02000000000000000000" pitchFamily="2" charset="-78"/>
              </a:rPr>
              <a:t>تنظيم حصص الأسبوع الخامس</a:t>
            </a:r>
            <a:endParaRPr lang="fr-MA" dirty="0">
              <a:latin typeface="Microsoft Uighur" panose="02000000000000000000" pitchFamily="2" charset="-78"/>
              <a:cs typeface="Microsoft Uighur" panose="02000000000000000000" pitchFamily="2" charset="-78"/>
            </a:endParaRPr>
          </a:p>
        </p:txBody>
      </p:sp>
      <p:pic>
        <p:nvPicPr>
          <p:cNvPr id="3" name="Google Shape;3502;p4" descr="Une image contenant Rectangle, conception&#10;&#10;Le contenu généré par l’IA peut être incorrect.">
            <a:extLst>
              <a:ext uri="{FF2B5EF4-FFF2-40B4-BE49-F238E27FC236}">
                <a16:creationId xmlns:a16="http://schemas.microsoft.com/office/drawing/2014/main" id="{C1374E78-6AF2-00EA-C7B5-2CF3A7CCC342}"/>
              </a:ext>
            </a:extLst>
          </p:cNvPr>
          <p:cNvPicPr preferRelativeResize="0"/>
          <p:nvPr/>
        </p:nvPicPr>
        <p:blipFill rotWithShape="1">
          <a:blip r:embed="rId2">
            <a:alphaModFix/>
          </a:blip>
          <a:srcRect/>
          <a:stretch/>
        </p:blipFill>
        <p:spPr>
          <a:xfrm flipH="1">
            <a:off x="4683930" y="1910926"/>
            <a:ext cx="3831420" cy="1362012"/>
          </a:xfrm>
          <a:prstGeom prst="rect">
            <a:avLst/>
          </a:prstGeom>
          <a:noFill/>
          <a:ln>
            <a:noFill/>
          </a:ln>
        </p:spPr>
      </p:pic>
      <p:sp>
        <p:nvSpPr>
          <p:cNvPr id="4" name="Google Shape;3503;p4">
            <a:extLst>
              <a:ext uri="{FF2B5EF4-FFF2-40B4-BE49-F238E27FC236}">
                <a16:creationId xmlns:a16="http://schemas.microsoft.com/office/drawing/2014/main" id="{3EC8CB26-FA65-036A-3908-1470E2E24904}"/>
              </a:ext>
            </a:extLst>
          </p:cNvPr>
          <p:cNvSpPr/>
          <p:nvPr/>
        </p:nvSpPr>
        <p:spPr>
          <a:xfrm>
            <a:off x="4864353" y="2380103"/>
            <a:ext cx="3420000" cy="792000"/>
          </a:xfrm>
          <a:prstGeom prst="roundRect">
            <a:avLst>
              <a:gd name="adj" fmla="val 16667"/>
            </a:avLst>
          </a:prstGeom>
          <a:noFill/>
          <a:ln>
            <a:noFill/>
          </a:ln>
        </p:spPr>
        <p:txBody>
          <a:bodyPr spcFirstLastPara="1" wrap="square" lIns="91425" tIns="45700" rIns="91425" bIns="45700" anchor="ctr" anchorCtr="0">
            <a:noAutofit/>
          </a:bodyPr>
          <a:lstStyle/>
          <a:p>
            <a:pPr marL="269875" marR="0" lvl="0" indent="-269875" algn="r" rtl="1">
              <a:lnSpc>
                <a:spcPct val="100000"/>
              </a:lnSpc>
              <a:spcBef>
                <a:spcPts val="0"/>
              </a:spcBef>
              <a:spcAft>
                <a:spcPts val="0"/>
              </a:spcAft>
              <a:buClr>
                <a:srgbClr val="424D7B"/>
              </a:buClr>
              <a:buSzPts val="1200"/>
              <a:buFont typeface="Noto Sans Symbols"/>
              <a:buChar char="●"/>
            </a:pPr>
            <a:r>
              <a:rPr lang="ar-MA" sz="1600" b="0" i="0" u="none" strike="noStrike" cap="none" dirty="0">
                <a:solidFill>
                  <a:srgbClr val="424D7B"/>
                </a:solidFill>
                <a:latin typeface="Microsoft Uighur" panose="02000000000000000000" pitchFamily="2" charset="-78"/>
                <a:ea typeface="Dosis SemiBold"/>
                <a:cs typeface="Microsoft Uighur" panose="02000000000000000000" pitchFamily="2" charset="-78"/>
                <a:sym typeface="Dosis SemiBold"/>
              </a:rPr>
              <a:t>افتتاح الحصة</a:t>
            </a:r>
            <a:r>
              <a:rPr lang="fr-FR" sz="1600" b="0" i="0" u="none" strike="noStrike" cap="none" dirty="0">
                <a:solidFill>
                  <a:srgbClr val="424D7B"/>
                </a:solidFill>
                <a:latin typeface="Microsoft Uighur" panose="02000000000000000000" pitchFamily="2" charset="-78"/>
                <a:ea typeface="Dosis SemiBold"/>
                <a:cs typeface="Microsoft Uighur" panose="02000000000000000000" pitchFamily="2" charset="-78"/>
                <a:sym typeface="Dosis SemiBold"/>
              </a:rPr>
              <a:t>.</a:t>
            </a:r>
            <a:r>
              <a:rPr lang="ar-MA" sz="1600" b="0" i="0" u="none" strike="noStrike" cap="none" dirty="0">
                <a:solidFill>
                  <a:srgbClr val="424D7B"/>
                </a:solidFill>
                <a:latin typeface="Microsoft Uighur" panose="02000000000000000000" pitchFamily="2" charset="-78"/>
                <a:ea typeface="Dosis SemiBold"/>
                <a:cs typeface="Microsoft Uighur" panose="02000000000000000000" pitchFamily="2" charset="-78"/>
                <a:sym typeface="Dosis SemiBold"/>
              </a:rPr>
              <a:t> </a:t>
            </a:r>
            <a:endParaRPr sz="1600" dirty="0">
              <a:latin typeface="Microsoft Uighur" panose="02000000000000000000" pitchFamily="2" charset="-78"/>
              <a:cs typeface="Microsoft Uighur" panose="02000000000000000000" pitchFamily="2" charset="-78"/>
            </a:endParaRPr>
          </a:p>
          <a:p>
            <a:pPr marL="269875" marR="0" lvl="0" indent="-269875" algn="r" rtl="1">
              <a:lnSpc>
                <a:spcPct val="100000"/>
              </a:lnSpc>
              <a:spcBef>
                <a:spcPts val="0"/>
              </a:spcBef>
              <a:spcAft>
                <a:spcPts val="0"/>
              </a:spcAft>
              <a:buClr>
                <a:srgbClr val="424D7B"/>
              </a:buClr>
              <a:buSzPts val="1200"/>
              <a:buFont typeface="Noto Sans Symbols"/>
              <a:buChar char="●"/>
            </a:pPr>
            <a:r>
              <a:rPr lang="ar-MA" sz="1600" b="0" i="0" u="none" strike="noStrike" cap="none" dirty="0">
                <a:solidFill>
                  <a:srgbClr val="424D7B"/>
                </a:solidFill>
                <a:latin typeface="Microsoft Uighur" panose="02000000000000000000" pitchFamily="2" charset="-78"/>
                <a:ea typeface="Dosis SemiBold"/>
                <a:cs typeface="Microsoft Uighur" panose="02000000000000000000" pitchFamily="2" charset="-78"/>
                <a:sym typeface="Dosis SemiBold"/>
              </a:rPr>
              <a:t>معجم و أساليب</a:t>
            </a:r>
            <a:endParaRPr sz="1600" dirty="0">
              <a:latin typeface="Microsoft Uighur" panose="02000000000000000000" pitchFamily="2" charset="-78"/>
              <a:cs typeface="Microsoft Uighur" panose="02000000000000000000" pitchFamily="2" charset="-78"/>
            </a:endParaRPr>
          </a:p>
          <a:p>
            <a:pPr marL="269875" marR="0" lvl="0" indent="-269875" algn="r" rtl="1">
              <a:lnSpc>
                <a:spcPct val="100000"/>
              </a:lnSpc>
              <a:spcBef>
                <a:spcPts val="0"/>
              </a:spcBef>
              <a:spcAft>
                <a:spcPts val="0"/>
              </a:spcAft>
              <a:buClr>
                <a:srgbClr val="424D7B"/>
              </a:buClr>
              <a:buSzPts val="1200"/>
              <a:buFont typeface="Noto Sans Symbols"/>
              <a:buChar char="●"/>
            </a:pPr>
            <a:r>
              <a:rPr lang="fr-FR" sz="1600" b="0" i="0" u="none" strike="noStrike" cap="none" dirty="0">
                <a:solidFill>
                  <a:srgbClr val="424D7B"/>
                </a:solidFill>
                <a:latin typeface="Microsoft Uighur" panose="02000000000000000000" pitchFamily="2" charset="-78"/>
                <a:ea typeface="Dosis SemiBold"/>
                <a:cs typeface="Microsoft Uighur" panose="02000000000000000000" pitchFamily="2" charset="-78"/>
                <a:sym typeface="Dosis SemiBold"/>
              </a:rPr>
              <a:t>.</a:t>
            </a:r>
            <a:r>
              <a:rPr lang="ar-MA" sz="1600" b="0" i="0" u="none" strike="noStrike" cap="none" dirty="0">
                <a:solidFill>
                  <a:srgbClr val="424D7B"/>
                </a:solidFill>
                <a:latin typeface="Microsoft Uighur" panose="02000000000000000000" pitchFamily="2" charset="-78"/>
                <a:ea typeface="Dosis SemiBold"/>
                <a:cs typeface="Microsoft Uighur" panose="02000000000000000000" pitchFamily="2" charset="-78"/>
                <a:sym typeface="Dosis SemiBold"/>
              </a:rPr>
              <a:t> تحدث</a:t>
            </a:r>
            <a:endParaRPr sz="1600" dirty="0">
              <a:latin typeface="Microsoft Uighur" panose="02000000000000000000" pitchFamily="2" charset="-78"/>
              <a:cs typeface="Microsoft Uighur" panose="02000000000000000000" pitchFamily="2" charset="-78"/>
            </a:endParaRPr>
          </a:p>
        </p:txBody>
      </p:sp>
      <p:sp>
        <p:nvSpPr>
          <p:cNvPr id="5" name="Google Shape;3504;p4">
            <a:extLst>
              <a:ext uri="{FF2B5EF4-FFF2-40B4-BE49-F238E27FC236}">
                <a16:creationId xmlns:a16="http://schemas.microsoft.com/office/drawing/2014/main" id="{C18DD634-2528-DAA0-42E8-08878542BAE7}"/>
              </a:ext>
            </a:extLst>
          </p:cNvPr>
          <p:cNvSpPr/>
          <p:nvPr/>
        </p:nvSpPr>
        <p:spPr>
          <a:xfrm>
            <a:off x="7024611" y="1910926"/>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rtl="1"/>
            <a:r>
              <a:rPr lang="ar-MA" sz="2400" b="1" kern="1200" dirty="0">
                <a:solidFill>
                  <a:srgbClr val="474F71"/>
                </a:solidFill>
                <a:latin typeface="Microsoft Uighur" panose="02000000000000000000" pitchFamily="2" charset="-78"/>
                <a:cs typeface="Microsoft Uighur" panose="02000000000000000000" pitchFamily="2" charset="-78"/>
                <a:sym typeface="Dosis ExtraBold"/>
              </a:rPr>
              <a:t>اليوم</a:t>
            </a:r>
            <a:r>
              <a:rPr lang="ar-MA" sz="2400" b="1" kern="1200" dirty="0">
                <a:solidFill>
                  <a:srgbClr val="474F71"/>
                </a:solidFill>
                <a:latin typeface="Microsoft Uighur" panose="02000000000000000000" pitchFamily="2" charset="-78"/>
                <a:cs typeface="Microsoft Uighur" panose="02000000000000000000" pitchFamily="2" charset="-78"/>
              </a:rPr>
              <a:t> 1 - </a:t>
            </a:r>
            <a:endParaRPr sz="2400" b="1" kern="1200" dirty="0">
              <a:solidFill>
                <a:srgbClr val="474F71"/>
              </a:solidFill>
              <a:latin typeface="Microsoft Uighur" panose="02000000000000000000" pitchFamily="2" charset="-78"/>
              <a:cs typeface="Microsoft Uighur" panose="02000000000000000000" pitchFamily="2" charset="-78"/>
            </a:endParaRPr>
          </a:p>
        </p:txBody>
      </p:sp>
      <p:grpSp>
        <p:nvGrpSpPr>
          <p:cNvPr id="6" name="Google Shape;3505;p4">
            <a:extLst>
              <a:ext uri="{FF2B5EF4-FFF2-40B4-BE49-F238E27FC236}">
                <a16:creationId xmlns:a16="http://schemas.microsoft.com/office/drawing/2014/main" id="{9E25BB02-F7F3-1482-DA45-BF3FDEC528E9}"/>
              </a:ext>
            </a:extLst>
          </p:cNvPr>
          <p:cNvGrpSpPr/>
          <p:nvPr/>
        </p:nvGrpSpPr>
        <p:grpSpPr>
          <a:xfrm flipH="1">
            <a:off x="4735350" y="5023288"/>
            <a:ext cx="3780000" cy="1332000"/>
            <a:chOff x="4735350" y="5023288"/>
            <a:chExt cx="3780000" cy="1332000"/>
          </a:xfrm>
        </p:grpSpPr>
        <p:sp>
          <p:nvSpPr>
            <p:cNvPr id="7" name="Google Shape;3506;p4">
              <a:extLst>
                <a:ext uri="{FF2B5EF4-FFF2-40B4-BE49-F238E27FC236}">
                  <a16:creationId xmlns:a16="http://schemas.microsoft.com/office/drawing/2014/main" id="{47C6B5A7-D48D-8E35-FDBF-9778A4A179A2}"/>
                </a:ext>
              </a:extLst>
            </p:cNvPr>
            <p:cNvSpPr/>
            <p:nvPr/>
          </p:nvSpPr>
          <p:spPr>
            <a:xfrm>
              <a:off x="4735350" y="5275288"/>
              <a:ext cx="3780000" cy="1080000"/>
            </a:xfrm>
            <a:prstGeom prst="roundRect">
              <a:avLst>
                <a:gd name="adj" fmla="val 16667"/>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Microsoft Uighur" panose="02000000000000000000" pitchFamily="2" charset="-78"/>
                <a:cs typeface="Microsoft Uighur" panose="02000000000000000000" pitchFamily="2" charset="-78"/>
                <a:sym typeface="Arial"/>
              </a:endParaRPr>
            </a:p>
          </p:txBody>
        </p:sp>
        <p:sp>
          <p:nvSpPr>
            <p:cNvPr id="8" name="Google Shape;3507;p4">
              <a:extLst>
                <a:ext uri="{FF2B5EF4-FFF2-40B4-BE49-F238E27FC236}">
                  <a16:creationId xmlns:a16="http://schemas.microsoft.com/office/drawing/2014/main" id="{0F1B6CD5-39FC-8C57-6719-34FE309B0C5A}"/>
                </a:ext>
              </a:extLst>
            </p:cNvPr>
            <p:cNvSpPr/>
            <p:nvPr/>
          </p:nvSpPr>
          <p:spPr>
            <a:xfrm>
              <a:off x="4951350" y="5023288"/>
              <a:ext cx="1260000" cy="360000"/>
            </a:xfrm>
            <a:prstGeom prst="flowChartTerminator">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757575"/>
                </a:buClr>
                <a:buSzPts val="1800"/>
                <a:buFont typeface="Arial"/>
                <a:buNone/>
              </a:pPr>
              <a:r>
                <a:rPr lang="ar-MA" sz="2400" b="1" i="0" u="none" strike="noStrike" cap="none" dirty="0">
                  <a:solidFill>
                    <a:srgbClr val="757575"/>
                  </a:solidFill>
                  <a:latin typeface="Microsoft Uighur" panose="02000000000000000000" pitchFamily="2" charset="-78"/>
                  <a:cs typeface="Microsoft Uighur" panose="02000000000000000000" pitchFamily="2" charset="-78"/>
                  <a:sym typeface="Arial"/>
                </a:rPr>
                <a:t>اليوم 3 - </a:t>
              </a:r>
              <a:endParaRPr sz="1800" dirty="0">
                <a:latin typeface="Microsoft Uighur" panose="02000000000000000000" pitchFamily="2" charset="-78"/>
                <a:cs typeface="Microsoft Uighur" panose="02000000000000000000" pitchFamily="2" charset="-78"/>
              </a:endParaRPr>
            </a:p>
          </p:txBody>
        </p:sp>
      </p:grpSp>
      <p:grpSp>
        <p:nvGrpSpPr>
          <p:cNvPr id="9" name="Google Shape;3511;p4">
            <a:extLst>
              <a:ext uri="{FF2B5EF4-FFF2-40B4-BE49-F238E27FC236}">
                <a16:creationId xmlns:a16="http://schemas.microsoft.com/office/drawing/2014/main" id="{AD407BEA-1493-CB45-BCF0-E1D4680E759D}"/>
              </a:ext>
            </a:extLst>
          </p:cNvPr>
          <p:cNvGrpSpPr/>
          <p:nvPr/>
        </p:nvGrpSpPr>
        <p:grpSpPr>
          <a:xfrm flipH="1">
            <a:off x="4735350" y="3482113"/>
            <a:ext cx="3780000" cy="1332000"/>
            <a:chOff x="4735350" y="3482113"/>
            <a:chExt cx="3780000" cy="1332000"/>
          </a:xfrm>
        </p:grpSpPr>
        <p:sp>
          <p:nvSpPr>
            <p:cNvPr id="10" name="Google Shape;3512;p4">
              <a:extLst>
                <a:ext uri="{FF2B5EF4-FFF2-40B4-BE49-F238E27FC236}">
                  <a16:creationId xmlns:a16="http://schemas.microsoft.com/office/drawing/2014/main" id="{11CF9E6A-E4A8-D084-1B23-1E5B34949AF7}"/>
                </a:ext>
              </a:extLst>
            </p:cNvPr>
            <p:cNvSpPr/>
            <p:nvPr/>
          </p:nvSpPr>
          <p:spPr>
            <a:xfrm>
              <a:off x="4735350" y="3734113"/>
              <a:ext cx="3780000" cy="1080000"/>
            </a:xfrm>
            <a:prstGeom prst="roundRect">
              <a:avLst>
                <a:gd name="adj" fmla="val 16667"/>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Microsoft Uighur" panose="02000000000000000000" pitchFamily="2" charset="-78"/>
                <a:cs typeface="Microsoft Uighur" panose="02000000000000000000" pitchFamily="2" charset="-78"/>
                <a:sym typeface="Arial"/>
              </a:endParaRPr>
            </a:p>
          </p:txBody>
        </p:sp>
        <p:sp>
          <p:nvSpPr>
            <p:cNvPr id="11" name="Google Shape;3513;p4">
              <a:extLst>
                <a:ext uri="{FF2B5EF4-FFF2-40B4-BE49-F238E27FC236}">
                  <a16:creationId xmlns:a16="http://schemas.microsoft.com/office/drawing/2014/main" id="{55309E1D-494D-9125-6B71-8F95A17DC165}"/>
                </a:ext>
              </a:extLst>
            </p:cNvPr>
            <p:cNvSpPr/>
            <p:nvPr/>
          </p:nvSpPr>
          <p:spPr>
            <a:xfrm>
              <a:off x="4951350" y="3482113"/>
              <a:ext cx="1260000" cy="360000"/>
            </a:xfrm>
            <a:prstGeom prst="flowChartTerminator">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757575"/>
                </a:buClr>
                <a:buSzPts val="1800"/>
                <a:buFont typeface="Arial"/>
                <a:buNone/>
              </a:pPr>
              <a:r>
                <a:rPr lang="ar-MA" sz="2400" b="1" i="0" u="none" strike="noStrike" cap="none" dirty="0">
                  <a:solidFill>
                    <a:srgbClr val="757575"/>
                  </a:solidFill>
                  <a:latin typeface="Microsoft Uighur" panose="02000000000000000000" pitchFamily="2" charset="-78"/>
                  <a:cs typeface="Microsoft Uighur" panose="02000000000000000000" pitchFamily="2" charset="-78"/>
                  <a:sym typeface="Arial"/>
                </a:rPr>
                <a:t>اليوم2 - </a:t>
              </a:r>
              <a:endParaRPr sz="2400" b="1" i="0" u="none" strike="noStrike" cap="none" dirty="0">
                <a:solidFill>
                  <a:srgbClr val="757575"/>
                </a:solidFill>
                <a:latin typeface="Microsoft Uighur" panose="02000000000000000000" pitchFamily="2" charset="-78"/>
                <a:cs typeface="Microsoft Uighur" panose="02000000000000000000" pitchFamily="2" charset="-78"/>
                <a:sym typeface="Arial"/>
              </a:endParaRPr>
            </a:p>
          </p:txBody>
        </p:sp>
      </p:grpSp>
      <p:grpSp>
        <p:nvGrpSpPr>
          <p:cNvPr id="12" name="Google Shape;3514;p4">
            <a:extLst>
              <a:ext uri="{FF2B5EF4-FFF2-40B4-BE49-F238E27FC236}">
                <a16:creationId xmlns:a16="http://schemas.microsoft.com/office/drawing/2014/main" id="{FC35569D-E9A8-1A93-E65E-B1611435C464}"/>
              </a:ext>
            </a:extLst>
          </p:cNvPr>
          <p:cNvGrpSpPr/>
          <p:nvPr/>
        </p:nvGrpSpPr>
        <p:grpSpPr>
          <a:xfrm flipH="1">
            <a:off x="628649" y="3482113"/>
            <a:ext cx="3780000" cy="1332000"/>
            <a:chOff x="628649" y="3482113"/>
            <a:chExt cx="3780000" cy="1332000"/>
          </a:xfrm>
        </p:grpSpPr>
        <p:sp>
          <p:nvSpPr>
            <p:cNvPr id="13" name="Google Shape;3515;p4">
              <a:extLst>
                <a:ext uri="{FF2B5EF4-FFF2-40B4-BE49-F238E27FC236}">
                  <a16:creationId xmlns:a16="http://schemas.microsoft.com/office/drawing/2014/main" id="{7FF95C87-0CBE-540E-B2D5-38E02B73E158}"/>
                </a:ext>
              </a:extLst>
            </p:cNvPr>
            <p:cNvSpPr/>
            <p:nvPr/>
          </p:nvSpPr>
          <p:spPr>
            <a:xfrm>
              <a:off x="628649" y="3734113"/>
              <a:ext cx="3780000" cy="1080000"/>
            </a:xfrm>
            <a:prstGeom prst="roundRect">
              <a:avLst>
                <a:gd name="adj" fmla="val 16667"/>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Microsoft Uighur" panose="02000000000000000000" pitchFamily="2" charset="-78"/>
                <a:cs typeface="Microsoft Uighur" panose="02000000000000000000" pitchFamily="2" charset="-78"/>
                <a:sym typeface="Arial"/>
              </a:endParaRPr>
            </a:p>
          </p:txBody>
        </p:sp>
        <p:sp>
          <p:nvSpPr>
            <p:cNvPr id="14" name="Google Shape;3516;p4">
              <a:extLst>
                <a:ext uri="{FF2B5EF4-FFF2-40B4-BE49-F238E27FC236}">
                  <a16:creationId xmlns:a16="http://schemas.microsoft.com/office/drawing/2014/main" id="{33A27E25-387A-EEBC-195E-3648515E1FDD}"/>
                </a:ext>
              </a:extLst>
            </p:cNvPr>
            <p:cNvSpPr/>
            <p:nvPr/>
          </p:nvSpPr>
          <p:spPr>
            <a:xfrm>
              <a:off x="844649" y="3482113"/>
              <a:ext cx="1260000" cy="360000"/>
            </a:xfrm>
            <a:prstGeom prst="flowChartTerminator">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757575"/>
                </a:buClr>
                <a:buSzPts val="1800"/>
                <a:buFont typeface="Arial"/>
                <a:buNone/>
              </a:pPr>
              <a:r>
                <a:rPr lang="ar-MA" sz="2400" b="1" i="0" u="none" strike="noStrike" cap="none" dirty="0">
                  <a:solidFill>
                    <a:srgbClr val="757575"/>
                  </a:solidFill>
                  <a:latin typeface="Microsoft Uighur" panose="02000000000000000000" pitchFamily="2" charset="-78"/>
                  <a:cs typeface="Microsoft Uighur" panose="02000000000000000000" pitchFamily="2" charset="-78"/>
                  <a:sym typeface="Arial"/>
                </a:rPr>
                <a:t>اليوم 5 -</a:t>
              </a:r>
              <a:endParaRPr sz="1800" dirty="0">
                <a:latin typeface="Microsoft Uighur" panose="02000000000000000000" pitchFamily="2" charset="-78"/>
                <a:cs typeface="Microsoft Uighur" panose="02000000000000000000" pitchFamily="2" charset="-78"/>
              </a:endParaRPr>
            </a:p>
          </p:txBody>
        </p:sp>
      </p:grpSp>
      <p:grpSp>
        <p:nvGrpSpPr>
          <p:cNvPr id="15" name="Google Shape;3518;p4">
            <a:extLst>
              <a:ext uri="{FF2B5EF4-FFF2-40B4-BE49-F238E27FC236}">
                <a16:creationId xmlns:a16="http://schemas.microsoft.com/office/drawing/2014/main" id="{A8356AB1-F670-8D3E-FE2A-616E0AFCD955}"/>
              </a:ext>
            </a:extLst>
          </p:cNvPr>
          <p:cNvGrpSpPr/>
          <p:nvPr/>
        </p:nvGrpSpPr>
        <p:grpSpPr>
          <a:xfrm flipH="1">
            <a:off x="648000" y="1944000"/>
            <a:ext cx="3780000" cy="1332000"/>
            <a:chOff x="648000" y="1944000"/>
            <a:chExt cx="3780000" cy="1332000"/>
          </a:xfrm>
        </p:grpSpPr>
        <p:sp>
          <p:nvSpPr>
            <p:cNvPr id="16" name="Google Shape;3519;p4">
              <a:extLst>
                <a:ext uri="{FF2B5EF4-FFF2-40B4-BE49-F238E27FC236}">
                  <a16:creationId xmlns:a16="http://schemas.microsoft.com/office/drawing/2014/main" id="{B83C4B81-1AE7-B3C5-2D93-B257E5FBFBF9}"/>
                </a:ext>
              </a:extLst>
            </p:cNvPr>
            <p:cNvSpPr/>
            <p:nvPr/>
          </p:nvSpPr>
          <p:spPr>
            <a:xfrm>
              <a:off x="648000" y="2196000"/>
              <a:ext cx="3780000" cy="1080000"/>
            </a:xfrm>
            <a:prstGeom prst="roundRect">
              <a:avLst>
                <a:gd name="adj" fmla="val 16667"/>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Microsoft Uighur" panose="02000000000000000000" pitchFamily="2" charset="-78"/>
                <a:cs typeface="Microsoft Uighur" panose="02000000000000000000" pitchFamily="2" charset="-78"/>
                <a:sym typeface="Arial"/>
              </a:endParaRPr>
            </a:p>
          </p:txBody>
        </p:sp>
        <p:sp>
          <p:nvSpPr>
            <p:cNvPr id="17" name="Google Shape;3520;p4">
              <a:extLst>
                <a:ext uri="{FF2B5EF4-FFF2-40B4-BE49-F238E27FC236}">
                  <a16:creationId xmlns:a16="http://schemas.microsoft.com/office/drawing/2014/main" id="{7B9FEBE3-D694-E070-041D-DA4163B96B27}"/>
                </a:ext>
              </a:extLst>
            </p:cNvPr>
            <p:cNvSpPr/>
            <p:nvPr/>
          </p:nvSpPr>
          <p:spPr>
            <a:xfrm>
              <a:off x="864000" y="1944000"/>
              <a:ext cx="1260000" cy="360000"/>
            </a:xfrm>
            <a:prstGeom prst="flowChartTerminator">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757575"/>
                </a:buClr>
                <a:buSzPts val="1800"/>
                <a:buFont typeface="Arial"/>
                <a:buNone/>
              </a:pPr>
              <a:r>
                <a:rPr lang="ar-MA" sz="2400" b="1" i="0" u="none" strike="noStrike" cap="none" dirty="0">
                  <a:solidFill>
                    <a:srgbClr val="757575"/>
                  </a:solidFill>
                  <a:latin typeface="Microsoft Uighur" panose="02000000000000000000" pitchFamily="2" charset="-78"/>
                  <a:cs typeface="Microsoft Uighur" panose="02000000000000000000" pitchFamily="2" charset="-78"/>
                  <a:sym typeface="Arial"/>
                </a:rPr>
                <a:t>اليوم 4 - </a:t>
              </a:r>
              <a:endParaRPr sz="1800" dirty="0">
                <a:latin typeface="Microsoft Uighur" panose="02000000000000000000" pitchFamily="2" charset="-78"/>
                <a:cs typeface="Microsoft Uighur" panose="02000000000000000000" pitchFamily="2" charset="-78"/>
              </a:endParaRPr>
            </a:p>
          </p:txBody>
        </p:sp>
      </p:grpSp>
      <p:sp>
        <p:nvSpPr>
          <p:cNvPr id="18" name="Google Shape;3521;p4">
            <a:extLst>
              <a:ext uri="{FF2B5EF4-FFF2-40B4-BE49-F238E27FC236}">
                <a16:creationId xmlns:a16="http://schemas.microsoft.com/office/drawing/2014/main" id="{F3F3F382-4BD4-7CD4-F137-F470C0D0C33F}"/>
              </a:ext>
            </a:extLst>
          </p:cNvPr>
          <p:cNvSpPr/>
          <p:nvPr/>
        </p:nvSpPr>
        <p:spPr>
          <a:xfrm>
            <a:off x="792000" y="3904226"/>
            <a:ext cx="3420000" cy="79200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266700" marR="0" lvl="0" indent="-266700" algn="r" rtl="1">
              <a:lnSpc>
                <a:spcPct val="100000"/>
              </a:lnSpc>
              <a:spcBef>
                <a:spcPts val="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افتتاح الحصة</a:t>
            </a:r>
            <a:r>
              <a:rPr lang="fr-FR" sz="1600" b="0" u="none" strike="noStrike" cap="none" dirty="0">
                <a:solidFill>
                  <a:srgbClr val="757575"/>
                </a:solidFill>
                <a:latin typeface="Microsoft Uighur" panose="02000000000000000000" pitchFamily="2" charset="-78"/>
                <a:cs typeface="Microsoft Uighur" panose="02000000000000000000" pitchFamily="2" charset="-78"/>
                <a:sym typeface="Arial"/>
              </a:rPr>
              <a:t>.</a:t>
            </a: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 </a:t>
            </a:r>
            <a:endParaRPr lang="fr-FR" sz="1600" b="0" u="none" strike="noStrike" cap="none" dirty="0">
              <a:solidFill>
                <a:srgbClr val="757575"/>
              </a:solidFill>
              <a:latin typeface="Microsoft Uighur" panose="02000000000000000000" pitchFamily="2" charset="-78"/>
              <a:cs typeface="Microsoft Uighur" panose="02000000000000000000" pitchFamily="2" charset="-78"/>
              <a:sym typeface="Arial"/>
            </a:endParaRPr>
          </a:p>
          <a:p>
            <a:pPr marL="266700" marR="0" lvl="0" indent="-266700" algn="r" rtl="1">
              <a:lnSpc>
                <a:spcPct val="100000"/>
              </a:lnSpc>
              <a:spcBef>
                <a:spcPts val="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تراكيب: مراجعة و توليف</a:t>
            </a:r>
            <a:endParaRPr sz="1600" dirty="0">
              <a:latin typeface="Microsoft Uighur" panose="02000000000000000000" pitchFamily="2" charset="-78"/>
              <a:cs typeface="Microsoft Uighur" panose="02000000000000000000" pitchFamily="2" charset="-78"/>
            </a:endParaRPr>
          </a:p>
          <a:p>
            <a:pPr marL="266700" marR="0" lvl="0" indent="-266700" algn="r" rtl="1">
              <a:lnSpc>
                <a:spcPct val="100000"/>
              </a:lnSpc>
              <a:spcBef>
                <a:spcPts val="30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إنتاج كتابي: مراجعة و توليف</a:t>
            </a:r>
            <a:endParaRPr sz="1600" dirty="0">
              <a:latin typeface="Microsoft Uighur" panose="02000000000000000000" pitchFamily="2" charset="-78"/>
              <a:cs typeface="Microsoft Uighur" panose="02000000000000000000" pitchFamily="2" charset="-78"/>
            </a:endParaRPr>
          </a:p>
        </p:txBody>
      </p:sp>
      <p:sp>
        <p:nvSpPr>
          <p:cNvPr id="20" name="Google Shape;3523;p4">
            <a:extLst>
              <a:ext uri="{FF2B5EF4-FFF2-40B4-BE49-F238E27FC236}">
                <a16:creationId xmlns:a16="http://schemas.microsoft.com/office/drawing/2014/main" id="{47E94030-84FF-CBCF-9F29-D3945023E6E2}"/>
              </a:ext>
            </a:extLst>
          </p:cNvPr>
          <p:cNvSpPr/>
          <p:nvPr/>
        </p:nvSpPr>
        <p:spPr>
          <a:xfrm>
            <a:off x="4909142" y="3936813"/>
            <a:ext cx="3420000" cy="79200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266700" marR="0" lvl="0" indent="-266700" algn="r" rtl="1">
              <a:lnSpc>
                <a:spcPct val="100000"/>
              </a:lnSpc>
              <a:spcBef>
                <a:spcPts val="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افتتاح الحصة</a:t>
            </a:r>
            <a:r>
              <a:rPr lang="fr-FR" sz="1600" b="0" u="none" strike="noStrike" cap="none" dirty="0">
                <a:solidFill>
                  <a:srgbClr val="757575"/>
                </a:solidFill>
                <a:latin typeface="Microsoft Uighur" panose="02000000000000000000" pitchFamily="2" charset="-78"/>
                <a:cs typeface="Microsoft Uighur" panose="02000000000000000000" pitchFamily="2" charset="-78"/>
                <a:sym typeface="Arial"/>
              </a:rPr>
              <a:t>.</a:t>
            </a:r>
            <a:endPar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endParaRPr>
          </a:p>
          <a:p>
            <a:pPr marL="266700" marR="0" lvl="0" indent="-266700" algn="r" rtl="1">
              <a:lnSpc>
                <a:spcPct val="100000"/>
              </a:lnSpc>
              <a:spcBef>
                <a:spcPts val="30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قراءة: مراجعة و توليف (استراتيجيات الفهم)</a:t>
            </a:r>
          </a:p>
        </p:txBody>
      </p:sp>
      <p:sp>
        <p:nvSpPr>
          <p:cNvPr id="21" name="Google Shape;3525;p4">
            <a:extLst>
              <a:ext uri="{FF2B5EF4-FFF2-40B4-BE49-F238E27FC236}">
                <a16:creationId xmlns:a16="http://schemas.microsoft.com/office/drawing/2014/main" id="{54A408A6-5DFA-1DEA-708D-9013DEA494C7}"/>
              </a:ext>
            </a:extLst>
          </p:cNvPr>
          <p:cNvSpPr/>
          <p:nvPr/>
        </p:nvSpPr>
        <p:spPr>
          <a:xfrm>
            <a:off x="792000" y="2366113"/>
            <a:ext cx="3420000" cy="79200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266700" marR="0" lvl="0" indent="-266700" algn="r" rtl="1">
              <a:lnSpc>
                <a:spcPct val="100000"/>
              </a:lnSpc>
              <a:spcBef>
                <a:spcPts val="0"/>
              </a:spcBef>
              <a:spcAft>
                <a:spcPts val="0"/>
              </a:spcAft>
              <a:buClr>
                <a:srgbClr val="757575"/>
              </a:buClr>
              <a:buSzPts val="1200"/>
              <a:buFont typeface="Noto Sans Symbols"/>
              <a:buChar char="🔾"/>
            </a:pPr>
            <a:r>
              <a:rPr lang="ar-MA" sz="1600" b="0" i="0" u="none" strike="noStrike" cap="none" dirty="0">
                <a:solidFill>
                  <a:srgbClr val="757575"/>
                </a:solidFill>
                <a:latin typeface="Microsoft Uighur" panose="02000000000000000000" pitchFamily="2" charset="-78"/>
                <a:cs typeface="Microsoft Uighur" panose="02000000000000000000" pitchFamily="2" charset="-78"/>
                <a:sym typeface="Arial"/>
              </a:rPr>
              <a:t>افتتاح الحصة </a:t>
            </a:r>
            <a:r>
              <a:rPr lang="fr-FR" sz="1600" b="0" i="0" u="none" strike="noStrike" cap="none" dirty="0">
                <a:solidFill>
                  <a:srgbClr val="757575"/>
                </a:solidFill>
                <a:latin typeface="Microsoft Uighur" panose="02000000000000000000" pitchFamily="2" charset="-78"/>
                <a:cs typeface="Microsoft Uighur" panose="02000000000000000000" pitchFamily="2" charset="-78"/>
                <a:sym typeface="Arial"/>
              </a:rPr>
              <a:t>.</a:t>
            </a:r>
            <a:endParaRPr sz="1600" dirty="0">
              <a:latin typeface="Microsoft Uighur" panose="02000000000000000000" pitchFamily="2" charset="-78"/>
              <a:cs typeface="Microsoft Uighur" panose="02000000000000000000" pitchFamily="2" charset="-78"/>
            </a:endParaRPr>
          </a:p>
          <a:p>
            <a:pPr marL="266700" marR="0" lvl="0" indent="-266700" algn="r" rtl="1">
              <a:lnSpc>
                <a:spcPct val="100000"/>
              </a:lnSpc>
              <a:spcBef>
                <a:spcPts val="300"/>
              </a:spcBef>
              <a:spcAft>
                <a:spcPts val="0"/>
              </a:spcAft>
              <a:buClr>
                <a:srgbClr val="757575"/>
              </a:buClr>
              <a:buSzPts val="1200"/>
              <a:buFont typeface="Noto Sans Symbols"/>
              <a:buChar char="🔾"/>
            </a:pPr>
            <a:r>
              <a:rPr lang="ar-MA" sz="1600" b="0" i="0" u="none" strike="noStrike" cap="none" dirty="0">
                <a:solidFill>
                  <a:srgbClr val="757575"/>
                </a:solidFill>
                <a:latin typeface="Microsoft Uighur" panose="02000000000000000000" pitchFamily="2" charset="-78"/>
                <a:cs typeface="Microsoft Uighur" panose="02000000000000000000" pitchFamily="2" charset="-78"/>
                <a:sym typeface="Arial"/>
              </a:rPr>
              <a:t>صرف و تحويل: مراجعة و توليف</a:t>
            </a:r>
            <a:endParaRPr sz="1600" dirty="0">
              <a:latin typeface="Microsoft Uighur" panose="02000000000000000000" pitchFamily="2" charset="-78"/>
              <a:cs typeface="Microsoft Uighur" panose="02000000000000000000" pitchFamily="2" charset="-78"/>
            </a:endParaRPr>
          </a:p>
          <a:p>
            <a:pPr marL="266700" marR="0" lvl="0" indent="-266700" algn="r" rtl="1">
              <a:lnSpc>
                <a:spcPct val="100000"/>
              </a:lnSpc>
              <a:spcBef>
                <a:spcPts val="300"/>
              </a:spcBef>
              <a:spcAft>
                <a:spcPts val="0"/>
              </a:spcAft>
              <a:buClr>
                <a:srgbClr val="757575"/>
              </a:buClr>
              <a:buSzPts val="1200"/>
              <a:buFont typeface="Noto Sans Symbols"/>
              <a:buChar char="🔾"/>
            </a:pPr>
            <a:r>
              <a:rPr lang="ar-MA" sz="1600" b="0" i="0" u="none" strike="noStrike" cap="none" dirty="0">
                <a:solidFill>
                  <a:srgbClr val="757575"/>
                </a:solidFill>
                <a:latin typeface="Microsoft Uighur" panose="02000000000000000000" pitchFamily="2" charset="-78"/>
                <a:cs typeface="Microsoft Uighur" panose="02000000000000000000" pitchFamily="2" charset="-78"/>
                <a:sym typeface="Arial"/>
              </a:rPr>
              <a:t>إنتاج كتابي: مراجعة و توليف</a:t>
            </a:r>
            <a:endParaRPr sz="1600" dirty="0">
              <a:latin typeface="Microsoft Uighur" panose="02000000000000000000" pitchFamily="2" charset="-78"/>
              <a:cs typeface="Microsoft Uighur" panose="02000000000000000000" pitchFamily="2" charset="-78"/>
            </a:endParaRPr>
          </a:p>
        </p:txBody>
      </p:sp>
      <p:grpSp>
        <p:nvGrpSpPr>
          <p:cNvPr id="22" name="Groupe 21">
            <a:extLst>
              <a:ext uri="{FF2B5EF4-FFF2-40B4-BE49-F238E27FC236}">
                <a16:creationId xmlns:a16="http://schemas.microsoft.com/office/drawing/2014/main" id="{1410050D-48A1-7BC6-D8EB-1FECE9103826}"/>
              </a:ext>
            </a:extLst>
          </p:cNvPr>
          <p:cNvGrpSpPr/>
          <p:nvPr/>
        </p:nvGrpSpPr>
        <p:grpSpPr>
          <a:xfrm flipH="1">
            <a:off x="628649" y="5023288"/>
            <a:ext cx="3780000" cy="1332000"/>
            <a:chOff x="628649" y="5023288"/>
            <a:chExt cx="3780000" cy="1332000"/>
          </a:xfrm>
        </p:grpSpPr>
        <p:sp>
          <p:nvSpPr>
            <p:cNvPr id="23" name="Rectangle : coins arrondis 22">
              <a:extLst>
                <a:ext uri="{FF2B5EF4-FFF2-40B4-BE49-F238E27FC236}">
                  <a16:creationId xmlns:a16="http://schemas.microsoft.com/office/drawing/2014/main" id="{454F592A-9D16-DA32-B71D-3A6446144430}"/>
                </a:ext>
              </a:extLst>
            </p:cNvPr>
            <p:cNvSpPr/>
            <p:nvPr userDrawn="1"/>
          </p:nvSpPr>
          <p:spPr>
            <a:xfrm>
              <a:off x="628649" y="5275288"/>
              <a:ext cx="3780000" cy="1080000"/>
            </a:xfrm>
            <a:prstGeom prst="roundRect">
              <a:avLst/>
            </a:prstGeom>
            <a:solidFill>
              <a:srgbClr val="E7E6E6">
                <a:lumMod val="75000"/>
              </a:srgbClr>
            </a:solidFill>
            <a:ln w="12700" cap="flat" cmpd="sng" algn="ctr">
              <a:solidFill>
                <a:srgbClr val="757575"/>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24" name="Organigramme : Terminateur 23">
              <a:extLst>
                <a:ext uri="{FF2B5EF4-FFF2-40B4-BE49-F238E27FC236}">
                  <a16:creationId xmlns:a16="http://schemas.microsoft.com/office/drawing/2014/main" id="{8CBC1F0B-8A0E-6A21-B604-7E0A1D4DAB98}"/>
                </a:ext>
              </a:extLst>
            </p:cNvPr>
            <p:cNvSpPr/>
            <p:nvPr userDrawn="1"/>
          </p:nvSpPr>
          <p:spPr>
            <a:xfrm>
              <a:off x="844649" y="5023288"/>
              <a:ext cx="1260000" cy="360000"/>
            </a:xfrm>
            <a:prstGeom prst="flowChartTerminator">
              <a:avLst/>
            </a:prstGeom>
            <a:solidFill>
              <a:srgbClr val="E7E6E6">
                <a:lumMod val="75000"/>
              </a:srgbClr>
            </a:solidFill>
            <a:ln w="12700" cap="flat" cmpd="sng" algn="ctr">
              <a:solidFill>
                <a:srgbClr val="757575"/>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Calibri" panose="020F0502020204030204"/>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Calibri" panose="020F0502020204030204"/>
                  <a:ea typeface="+mn-ea"/>
                  <a:cs typeface="Arial" panose="020B0604020202020204" pitchFamily="34" charset="0"/>
                </a:rPr>
                <a:t> 6 - </a:t>
              </a:r>
              <a:endParaRPr kumimoji="0" lang="fr-MA" sz="1800" b="0" i="0" u="none" strike="noStrike" kern="1200" cap="none" spc="0" normalizeH="0" baseline="0" noProof="0" dirty="0">
                <a:ln>
                  <a:noFill/>
                </a:ln>
                <a:solidFill>
                  <a:srgbClr val="757575"/>
                </a:solidFill>
                <a:effectLst/>
                <a:uLnTx/>
                <a:uFillTx/>
                <a:latin typeface="Calibri" panose="020F0502020204030204"/>
                <a:ea typeface="+mn-ea"/>
                <a:cs typeface="Arial" panose="020B0604020202020204" pitchFamily="34" charset="0"/>
              </a:endParaRPr>
            </a:p>
          </p:txBody>
        </p:sp>
      </p:grpSp>
      <p:sp>
        <p:nvSpPr>
          <p:cNvPr id="19" name="Google Shape;3522;p4">
            <a:extLst>
              <a:ext uri="{FF2B5EF4-FFF2-40B4-BE49-F238E27FC236}">
                <a16:creationId xmlns:a16="http://schemas.microsoft.com/office/drawing/2014/main" id="{F47DFDED-E8BA-DB06-7A96-BD36F06BBCFB}"/>
              </a:ext>
            </a:extLst>
          </p:cNvPr>
          <p:cNvSpPr/>
          <p:nvPr/>
        </p:nvSpPr>
        <p:spPr>
          <a:xfrm>
            <a:off x="772649" y="5473288"/>
            <a:ext cx="3420000" cy="79200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266700" marR="0" lvl="0" indent="-266700" algn="r" rtl="1">
              <a:lnSpc>
                <a:spcPct val="100000"/>
              </a:lnSpc>
              <a:spcBef>
                <a:spcPts val="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افتتاح الحصة</a:t>
            </a:r>
            <a:r>
              <a:rPr lang="fr-FR" sz="1600" b="0" u="none" strike="noStrike" cap="none" dirty="0">
                <a:solidFill>
                  <a:srgbClr val="757575"/>
                </a:solidFill>
                <a:latin typeface="Microsoft Uighur" panose="02000000000000000000" pitchFamily="2" charset="-78"/>
                <a:cs typeface="Microsoft Uighur" panose="02000000000000000000" pitchFamily="2" charset="-78"/>
                <a:sym typeface="Arial"/>
              </a:rPr>
              <a:t>.</a:t>
            </a:r>
            <a:endParaRPr sz="1600" dirty="0">
              <a:latin typeface="Microsoft Uighur" panose="02000000000000000000" pitchFamily="2" charset="-78"/>
              <a:cs typeface="Microsoft Uighur" panose="02000000000000000000" pitchFamily="2" charset="-78"/>
            </a:endParaRPr>
          </a:p>
          <a:p>
            <a:pPr marL="266700" marR="0" lvl="0" indent="-266700" algn="r" rtl="1">
              <a:lnSpc>
                <a:spcPct val="100000"/>
              </a:lnSpc>
              <a:spcBef>
                <a:spcPts val="30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إملاء: مراجعة و توليف</a:t>
            </a:r>
            <a:endParaRPr sz="1600" dirty="0">
              <a:latin typeface="Microsoft Uighur" panose="02000000000000000000" pitchFamily="2" charset="-78"/>
              <a:cs typeface="Microsoft Uighur" panose="02000000000000000000" pitchFamily="2" charset="-78"/>
            </a:endParaRPr>
          </a:p>
          <a:p>
            <a:pPr marL="266700" marR="0" lvl="0" indent="-266700" algn="r" rtl="1">
              <a:lnSpc>
                <a:spcPct val="100000"/>
              </a:lnSpc>
              <a:spcBef>
                <a:spcPts val="30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إنتاج كتابي: مراجعة و توليف</a:t>
            </a:r>
            <a:endParaRPr sz="1600" dirty="0">
              <a:latin typeface="Microsoft Uighur" panose="02000000000000000000" pitchFamily="2" charset="-78"/>
              <a:cs typeface="Microsoft Uighur" panose="02000000000000000000" pitchFamily="2" charset="-78"/>
            </a:endParaRPr>
          </a:p>
        </p:txBody>
      </p:sp>
      <p:sp>
        <p:nvSpPr>
          <p:cNvPr id="27" name="Google Shape;3523;p4">
            <a:extLst>
              <a:ext uri="{FF2B5EF4-FFF2-40B4-BE49-F238E27FC236}">
                <a16:creationId xmlns:a16="http://schemas.microsoft.com/office/drawing/2014/main" id="{09A9EF19-0DDB-2CCE-4A4E-F3E0CA6A4C4D}"/>
              </a:ext>
            </a:extLst>
          </p:cNvPr>
          <p:cNvSpPr/>
          <p:nvPr/>
        </p:nvSpPr>
        <p:spPr>
          <a:xfrm>
            <a:off x="4909142" y="5448463"/>
            <a:ext cx="3420000" cy="79200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266700" marR="0" lvl="0" indent="-266700" algn="r" rtl="1">
              <a:lnSpc>
                <a:spcPct val="100000"/>
              </a:lnSpc>
              <a:spcBef>
                <a:spcPts val="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افتتاح الحصة</a:t>
            </a:r>
            <a:r>
              <a:rPr lang="fr-FR" sz="1600" b="0" u="none" strike="noStrike" cap="none" dirty="0">
                <a:solidFill>
                  <a:srgbClr val="757575"/>
                </a:solidFill>
                <a:latin typeface="Microsoft Uighur" panose="02000000000000000000" pitchFamily="2" charset="-78"/>
                <a:cs typeface="Microsoft Uighur" panose="02000000000000000000" pitchFamily="2" charset="-78"/>
                <a:sym typeface="Arial"/>
              </a:rPr>
              <a:t>.</a:t>
            </a:r>
            <a:endPar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endParaRPr>
          </a:p>
          <a:p>
            <a:pPr marL="266700" marR="0" lvl="0" indent="-266700" algn="r" rtl="1">
              <a:lnSpc>
                <a:spcPct val="100000"/>
              </a:lnSpc>
              <a:spcBef>
                <a:spcPts val="30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قراءة: مراجعة و توليف (توظيف استراتيجيات الفهم)</a:t>
            </a:r>
          </a:p>
        </p:txBody>
      </p:sp>
    </p:spTree>
    <p:extLst>
      <p:ext uri="{BB962C8B-B14F-4D97-AF65-F5344CB8AC3E}">
        <p14:creationId xmlns:p14="http://schemas.microsoft.com/office/powerpoint/2010/main" val="419448184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0" presetClass="entr" presetSubtype="0" fill="hold" nodeType="withEffect">
                                  <p:stCondLst>
                                    <p:cond delay="15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1000"/>
                                        <p:tgtEl>
                                          <p:spTgt spid="4"/>
                                        </p:tgtEl>
                                      </p:cBhvr>
                                    </p:animEffect>
                                  </p:childTnLst>
                                </p:cTn>
                              </p:par>
                              <p:par>
                                <p:cTn id="10" presetID="1" presetClass="entr" presetSubtype="0" fill="hold" nodeType="withEffect">
                                  <p:stCondLst>
                                    <p:cond delay="15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27C7B-9C9C-C699-A54F-7855EA5BB7D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05B8846B-83EA-E264-E37E-D695E8254551}"/>
              </a:ext>
            </a:extLst>
          </p:cNvPr>
          <p:cNvSpPr>
            <a:spLocks noGrp="1"/>
          </p:cNvSpPr>
          <p:nvPr>
            <p:ph type="title"/>
          </p:nvPr>
        </p:nvSpPr>
        <p:spPr>
          <a:xfrm>
            <a:off x="628650" y="1081921"/>
            <a:ext cx="7886700" cy="720000"/>
          </a:xfrm>
        </p:spPr>
        <p:txBody>
          <a:bodyPr/>
          <a:lstStyle/>
          <a:p>
            <a:r>
              <a:rPr lang="ar-MA" sz="4000" dirty="0">
                <a:latin typeface="Microsoft Uighur" panose="02000000000000000000" pitchFamily="2" charset="-78"/>
                <a:cs typeface="Microsoft Uighur" panose="02000000000000000000" pitchFamily="2" charset="-78"/>
              </a:rPr>
              <a:t>هيكلة حصة اليوم</a:t>
            </a:r>
            <a:endParaRPr lang="fr-MA" sz="4000" dirty="0">
              <a:solidFill>
                <a:srgbClr val="424D7A"/>
              </a:solidFill>
              <a:latin typeface="Microsoft Uighur" panose="02000000000000000000" pitchFamily="2" charset="-78"/>
              <a:cs typeface="Microsoft Uighur" panose="02000000000000000000" pitchFamily="2" charset="-78"/>
            </a:endParaRPr>
          </a:p>
        </p:txBody>
      </p:sp>
      <p:pic>
        <p:nvPicPr>
          <p:cNvPr id="20" name="Image 19" descr="Une image contenant noir, obscurité&#10;&#10;Le contenu généré par l’IA peut être incorrect.">
            <a:extLst>
              <a:ext uri="{FF2B5EF4-FFF2-40B4-BE49-F238E27FC236}">
                <a16:creationId xmlns:a16="http://schemas.microsoft.com/office/drawing/2014/main" id="{71FA64D6-2488-E89C-59ED-6D025853D9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2614" y="1977543"/>
            <a:ext cx="5488778" cy="1415180"/>
          </a:xfrm>
          <a:prstGeom prst="rect">
            <a:avLst/>
          </a:prstGeom>
        </p:spPr>
      </p:pic>
      <p:sp>
        <p:nvSpPr>
          <p:cNvPr id="21" name="Espace réservé du texte 5">
            <a:extLst>
              <a:ext uri="{FF2B5EF4-FFF2-40B4-BE49-F238E27FC236}">
                <a16:creationId xmlns:a16="http://schemas.microsoft.com/office/drawing/2014/main" id="{0E1DEF7F-397F-C4D0-C5EC-85EFF585D32C}"/>
              </a:ext>
            </a:extLst>
          </p:cNvPr>
          <p:cNvSpPr txBox="1">
            <a:spLocks/>
          </p:cNvSpPr>
          <p:nvPr/>
        </p:nvSpPr>
        <p:spPr>
          <a:xfrm>
            <a:off x="2051261" y="2570851"/>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defRPr/>
            </a:pPr>
            <a:r>
              <a:rPr lang="ar-MA" sz="1600" b="1" dirty="0">
                <a:cs typeface="Microsoft Uighur" panose="02000000000000000000" pitchFamily="2" charset="-78"/>
              </a:rPr>
              <a:t>ترحيب</a:t>
            </a:r>
          </a:p>
          <a:p>
            <a:pPr algn="r" rtl="1">
              <a:buClr>
                <a:srgbClr val="424D7B"/>
              </a:buClr>
              <a:buFont typeface="Arial" panose="020B0604020202020204" pitchFamily="34" charset="0"/>
              <a:buChar char="•"/>
              <a:defRPr/>
            </a:pPr>
            <a:r>
              <a:rPr lang="ar-MA" sz="1600" b="1" dirty="0">
                <a:cs typeface="Microsoft Uighur" panose="02000000000000000000" pitchFamily="2" charset="-78"/>
              </a:rPr>
              <a:t>تدبير  السلوك</a:t>
            </a:r>
          </a:p>
          <a:p>
            <a:pPr algn="r" rtl="1">
              <a:buClr>
                <a:srgbClr val="424D7B"/>
              </a:buClr>
              <a:buFont typeface="Arial" panose="020B0604020202020204" pitchFamily="34" charset="0"/>
              <a:buChar char="•"/>
              <a:defRPr/>
            </a:pPr>
            <a:r>
              <a:rPr lang="ar-MA" sz="1600" b="1" dirty="0">
                <a:cs typeface="Microsoft Uighur" panose="02000000000000000000" pitchFamily="2" charset="-78"/>
              </a:rPr>
              <a:t>تحدي المعجم</a:t>
            </a:r>
          </a:p>
          <a:p>
            <a:pPr algn="r" rtl="1">
              <a:buClr>
                <a:srgbClr val="424D7B"/>
              </a:buClr>
              <a:buFont typeface="Arial" panose="020B0604020202020204" pitchFamily="34" charset="0"/>
              <a:buChar char="•"/>
              <a:defRPr/>
            </a:pPr>
            <a:endParaRPr lang="ar-MA" b="1" dirty="0">
              <a:cs typeface="Microsoft Uighur" panose="02000000000000000000" pitchFamily="2" charset="-78"/>
            </a:endParaRPr>
          </a:p>
        </p:txBody>
      </p:sp>
      <p:sp>
        <p:nvSpPr>
          <p:cNvPr id="22" name="ZoneTexte 21">
            <a:extLst>
              <a:ext uri="{FF2B5EF4-FFF2-40B4-BE49-F238E27FC236}">
                <a16:creationId xmlns:a16="http://schemas.microsoft.com/office/drawing/2014/main" id="{FECB4FE8-F88A-0FF3-B3EE-1C21ACDAA97D}"/>
              </a:ext>
            </a:extLst>
          </p:cNvPr>
          <p:cNvSpPr txBox="1"/>
          <p:nvPr/>
        </p:nvSpPr>
        <p:spPr>
          <a:xfrm>
            <a:off x="4460033" y="2122576"/>
            <a:ext cx="2179211" cy="400110"/>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  01 </a:t>
            </a: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6" name="Image 5">
            <a:extLst>
              <a:ext uri="{FF2B5EF4-FFF2-40B4-BE49-F238E27FC236}">
                <a16:creationId xmlns:a16="http://schemas.microsoft.com/office/drawing/2014/main" id="{A8033E18-0BF8-0A23-3475-6EDAB678A6E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19908" y="2189639"/>
            <a:ext cx="544953" cy="540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FB81E251-DEE6-2737-C7C1-6AEADF15F1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3243576"/>
            <a:ext cx="5472000" cy="1405870"/>
          </a:xfrm>
          <a:prstGeom prst="rect">
            <a:avLst/>
          </a:prstGeom>
        </p:spPr>
      </p:pic>
      <p:sp>
        <p:nvSpPr>
          <p:cNvPr id="3" name="Espace réservé du texte 5">
            <a:extLst>
              <a:ext uri="{FF2B5EF4-FFF2-40B4-BE49-F238E27FC236}">
                <a16:creationId xmlns:a16="http://schemas.microsoft.com/office/drawing/2014/main" id="{A8417B3C-ED6C-3E31-483B-4AA47805F93E}"/>
              </a:ext>
            </a:extLst>
          </p:cNvPr>
          <p:cNvSpPr txBox="1">
            <a:spLocks/>
          </p:cNvSpPr>
          <p:nvPr/>
        </p:nvSpPr>
        <p:spPr>
          <a:xfrm>
            <a:off x="2102784" y="3743967"/>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pPr>
            <a:r>
              <a:rPr lang="ar-MA" sz="1600" b="1" dirty="0">
                <a:cs typeface="Microsoft Uighur" panose="02000000000000000000" pitchFamily="2" charset="-78"/>
              </a:rPr>
              <a:t>المعجم المجالي + استراتيجيتي المعاني المتعددة و مفاتيح السياق.</a:t>
            </a:r>
          </a:p>
          <a:p>
            <a:pPr algn="r" rtl="1">
              <a:buClr>
                <a:srgbClr val="424D7B"/>
              </a:buClr>
              <a:buFont typeface="Arial" panose="020B0604020202020204" pitchFamily="34" charset="0"/>
              <a:buChar char="•"/>
            </a:pPr>
            <a:r>
              <a:rPr lang="ar-MA" sz="1600" b="1" dirty="0">
                <a:cs typeface="Microsoft Uighur" panose="02000000000000000000" pitchFamily="2" charset="-78"/>
              </a:rPr>
              <a:t>أسلوب التعبير عن الرأي و التعليل</a:t>
            </a:r>
          </a:p>
        </p:txBody>
      </p:sp>
      <p:sp>
        <p:nvSpPr>
          <p:cNvPr id="5" name="ZoneTexte 4">
            <a:extLst>
              <a:ext uri="{FF2B5EF4-FFF2-40B4-BE49-F238E27FC236}">
                <a16:creationId xmlns:a16="http://schemas.microsoft.com/office/drawing/2014/main" id="{CF9B7FF1-551C-6B3E-88C4-2711FAE3DD72}"/>
              </a:ext>
            </a:extLst>
          </p:cNvPr>
          <p:cNvSpPr txBox="1"/>
          <p:nvPr/>
        </p:nvSpPr>
        <p:spPr>
          <a:xfrm>
            <a:off x="5057433" y="3380220"/>
            <a:ext cx="1550424" cy="400110"/>
          </a:xfrm>
          <a:prstGeom prst="rect">
            <a:avLst/>
          </a:prstGeom>
          <a:noFill/>
        </p:spPr>
        <p:txBody>
          <a:bodyPr wrap="none" rtlCol="0">
            <a:spAutoFit/>
          </a:bodyPr>
          <a:lstStyle/>
          <a:p>
            <a:pPr algn="r" rtl="1"/>
            <a:r>
              <a:rPr lang="fr-MA" sz="1600" b="1" dirty="0">
                <a:solidFill>
                  <a:srgbClr val="757575"/>
                </a:solidFill>
                <a:latin typeface="Microsoft Uighur" panose="02000000000000000000" pitchFamily="2" charset="-78"/>
                <a:cs typeface="Microsoft Uighur" panose="02000000000000000000" pitchFamily="2" charset="-78"/>
              </a:rPr>
              <a:t> </a:t>
            </a:r>
            <a:r>
              <a:rPr lang="ar-MA" sz="1600" b="1" dirty="0">
                <a:solidFill>
                  <a:srgbClr val="757575"/>
                </a:solidFill>
                <a:latin typeface="Microsoft Uighur" panose="02000000000000000000" pitchFamily="2" charset="-78"/>
                <a:cs typeface="Microsoft Uighur" panose="02000000000000000000" pitchFamily="2" charset="-78"/>
              </a:rPr>
              <a:t> </a:t>
            </a:r>
            <a:r>
              <a:rPr lang="fr-MA" sz="1600" b="1" dirty="0">
                <a:solidFill>
                  <a:srgbClr val="424D7B"/>
                </a:solidFill>
                <a:latin typeface="Microsoft Uighur" panose="02000000000000000000" pitchFamily="2" charset="-78"/>
                <a:cs typeface="Microsoft Uighur" panose="02000000000000000000" pitchFamily="2" charset="-78"/>
              </a:rPr>
              <a:t>- </a:t>
            </a:r>
            <a:r>
              <a:rPr lang="fr-MA" sz="2000" b="1" dirty="0">
                <a:solidFill>
                  <a:srgbClr val="424D7B"/>
                </a:solidFill>
                <a:latin typeface="Microsoft Uighur" panose="02000000000000000000" pitchFamily="2" charset="-78"/>
                <a:cs typeface="Microsoft Uighur" panose="02000000000000000000" pitchFamily="2" charset="-78"/>
              </a:rPr>
              <a:t>02</a:t>
            </a:r>
            <a:r>
              <a:rPr lang="ar-MA" sz="2000" b="1" dirty="0">
                <a:solidFill>
                  <a:srgbClr val="424D7B"/>
                </a:solidFill>
                <a:latin typeface="Microsoft Uighur" panose="02000000000000000000" pitchFamily="2" charset="-78"/>
                <a:cs typeface="Microsoft Uighur" panose="02000000000000000000" pitchFamily="2" charset="-78"/>
              </a:rPr>
              <a:t> معجم و أساليب</a:t>
            </a:r>
          </a:p>
        </p:txBody>
      </p:sp>
      <p:pic>
        <p:nvPicPr>
          <p:cNvPr id="7" name="Image 6">
            <a:extLst>
              <a:ext uri="{FF2B5EF4-FFF2-40B4-BE49-F238E27FC236}">
                <a16:creationId xmlns:a16="http://schemas.microsoft.com/office/drawing/2014/main" id="{BF8F49AE-464A-582F-C030-A17BF030BC3B}"/>
              </a:ext>
            </a:extLst>
          </p:cNvPr>
          <p:cNvPicPr>
            <a:picLocks noChangeAspect="1"/>
          </p:cNvPicPr>
          <p:nvPr/>
        </p:nvPicPr>
        <p:blipFill>
          <a:blip r:embed="rId4"/>
          <a:srcRect/>
          <a:stretch/>
        </p:blipFill>
        <p:spPr>
          <a:xfrm>
            <a:off x="6737733" y="3430505"/>
            <a:ext cx="536339" cy="540000"/>
          </a:xfrm>
          <a:prstGeom prst="rect">
            <a:avLst/>
          </a:prstGeom>
        </p:spPr>
      </p:pic>
      <p:pic>
        <p:nvPicPr>
          <p:cNvPr id="12" name="Image 11" descr="Une image contenant noir, obscurité&#10;&#10;Le contenu généré par l’IA peut être incorrect.">
            <a:extLst>
              <a:ext uri="{FF2B5EF4-FFF2-40B4-BE49-F238E27FC236}">
                <a16:creationId xmlns:a16="http://schemas.microsoft.com/office/drawing/2014/main" id="{527705E2-A70D-8FDD-59FC-42FB5B08AD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4525100"/>
            <a:ext cx="5525521" cy="1405870"/>
          </a:xfrm>
          <a:prstGeom prst="rect">
            <a:avLst/>
          </a:prstGeom>
        </p:spPr>
      </p:pic>
      <p:sp>
        <p:nvSpPr>
          <p:cNvPr id="13" name="Espace réservé du texte 5">
            <a:extLst>
              <a:ext uri="{FF2B5EF4-FFF2-40B4-BE49-F238E27FC236}">
                <a16:creationId xmlns:a16="http://schemas.microsoft.com/office/drawing/2014/main" id="{D6485E13-3F45-F80C-515F-11D586D2820C}"/>
              </a:ext>
            </a:extLst>
          </p:cNvPr>
          <p:cNvSpPr txBox="1">
            <a:spLocks/>
          </p:cNvSpPr>
          <p:nvPr/>
        </p:nvSpPr>
        <p:spPr>
          <a:xfrm>
            <a:off x="2160599" y="5017102"/>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pPr>
            <a:r>
              <a:rPr lang="ar-MA" sz="1600" b="1" dirty="0">
                <a:cs typeface="Microsoft Uighur" panose="02000000000000000000" pitchFamily="2" charset="-78"/>
              </a:rPr>
              <a:t>أحذ الكلمة للتعبير عن الرأي و تقديم عرض شفهي عن رمز من رموز الثقافة المغربية.</a:t>
            </a:r>
          </a:p>
        </p:txBody>
      </p:sp>
      <p:sp>
        <p:nvSpPr>
          <p:cNvPr id="15" name="ZoneTexte 14">
            <a:extLst>
              <a:ext uri="{FF2B5EF4-FFF2-40B4-BE49-F238E27FC236}">
                <a16:creationId xmlns:a16="http://schemas.microsoft.com/office/drawing/2014/main" id="{01A969E0-85FC-2E62-B385-F693C62C91A3}"/>
              </a:ext>
            </a:extLst>
          </p:cNvPr>
          <p:cNvSpPr txBox="1"/>
          <p:nvPr/>
        </p:nvSpPr>
        <p:spPr>
          <a:xfrm>
            <a:off x="5010539" y="4692778"/>
            <a:ext cx="1592245" cy="400110"/>
          </a:xfrm>
          <a:prstGeom prst="rect">
            <a:avLst/>
          </a:prstGeom>
          <a:noFill/>
        </p:spPr>
        <p:txBody>
          <a:bodyPr wrap="square" rtlCol="0">
            <a:spAutoFit/>
          </a:bodyPr>
          <a:lstStyle/>
          <a:p>
            <a:pPr algn="r" rtl="1"/>
            <a:r>
              <a:rPr lang="fr-MA" sz="1600" b="1" dirty="0">
                <a:solidFill>
                  <a:srgbClr val="757575"/>
                </a:solidFill>
                <a:latin typeface="Microsoft Uighur" panose="02000000000000000000" pitchFamily="2" charset="-78"/>
                <a:cs typeface="Microsoft Uighur" panose="02000000000000000000" pitchFamily="2" charset="-78"/>
              </a:rPr>
              <a:t> </a:t>
            </a:r>
            <a:r>
              <a:rPr lang="fr-MA" sz="1600" b="1" dirty="0">
                <a:solidFill>
                  <a:srgbClr val="424D7B"/>
                </a:solidFill>
                <a:latin typeface="Microsoft Uighur" panose="02000000000000000000" pitchFamily="2" charset="-78"/>
                <a:cs typeface="Microsoft Uighur" panose="02000000000000000000" pitchFamily="2" charset="-78"/>
              </a:rPr>
              <a:t>- </a:t>
            </a:r>
            <a:r>
              <a:rPr lang="fr-MA" sz="2000" b="1" dirty="0">
                <a:solidFill>
                  <a:srgbClr val="424D7B"/>
                </a:solidFill>
                <a:latin typeface="Microsoft Uighur" panose="02000000000000000000" pitchFamily="2" charset="-78"/>
                <a:cs typeface="Microsoft Uighur" panose="02000000000000000000" pitchFamily="2" charset="-78"/>
              </a:rPr>
              <a:t>03</a:t>
            </a:r>
            <a:r>
              <a:rPr lang="ar-MA" sz="2000" b="1" dirty="0">
                <a:solidFill>
                  <a:srgbClr val="424D7B"/>
                </a:solidFill>
                <a:latin typeface="Microsoft Uighur" panose="02000000000000000000" pitchFamily="2" charset="-78"/>
                <a:cs typeface="Microsoft Uighur" panose="02000000000000000000" pitchFamily="2" charset="-78"/>
              </a:rPr>
              <a:t>  تحدث</a:t>
            </a:r>
          </a:p>
        </p:txBody>
      </p:sp>
      <p:pic>
        <p:nvPicPr>
          <p:cNvPr id="9" name="Image 8">
            <a:extLst>
              <a:ext uri="{FF2B5EF4-FFF2-40B4-BE49-F238E27FC236}">
                <a16:creationId xmlns:a16="http://schemas.microsoft.com/office/drawing/2014/main" id="{57E312E2-A165-620B-EDAA-02AC3B91AB83}"/>
              </a:ext>
            </a:extLst>
          </p:cNvPr>
          <p:cNvPicPr>
            <a:picLocks noChangeAspect="1"/>
          </p:cNvPicPr>
          <p:nvPr/>
        </p:nvPicPr>
        <p:blipFill>
          <a:blip r:embed="rId4"/>
          <a:srcRect/>
          <a:stretch/>
        </p:blipFill>
        <p:spPr>
          <a:xfrm>
            <a:off x="6745679" y="4688035"/>
            <a:ext cx="536339" cy="540000"/>
          </a:xfrm>
          <a:prstGeom prst="rect">
            <a:avLst/>
          </a:prstGeom>
        </p:spPr>
      </p:pic>
      <p:pic>
        <p:nvPicPr>
          <p:cNvPr id="8" name="Image 7">
            <a:extLst>
              <a:ext uri="{FF2B5EF4-FFF2-40B4-BE49-F238E27FC236}">
                <a16:creationId xmlns:a16="http://schemas.microsoft.com/office/drawing/2014/main" id="{02F81528-E8A3-1B05-85AD-61AB458135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85106" y="1987968"/>
            <a:ext cx="475493" cy="547066"/>
          </a:xfrm>
          <a:prstGeom prst="rect">
            <a:avLst/>
          </a:prstGeom>
        </p:spPr>
      </p:pic>
      <p:pic>
        <p:nvPicPr>
          <p:cNvPr id="16" name="Image 15" descr="Une image contenant horloge, cercle, symbole, Graphique&#10;&#10;Le contenu généré par l’IA peut être incorrect.">
            <a:extLst>
              <a:ext uri="{FF2B5EF4-FFF2-40B4-BE49-F238E27FC236}">
                <a16:creationId xmlns:a16="http://schemas.microsoft.com/office/drawing/2014/main" id="{EFB5A142-5A86-2A34-C740-3898FB51F3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40218" y="3269490"/>
            <a:ext cx="475494" cy="547068"/>
          </a:xfrm>
          <a:prstGeom prst="rect">
            <a:avLst/>
          </a:prstGeom>
        </p:spPr>
      </p:pic>
      <p:pic>
        <p:nvPicPr>
          <p:cNvPr id="18" name="Image 17" descr="Une image contenant horloge, cercle, symbole, Police&#10;&#10;Le contenu généré par l’IA peut être incorrect.">
            <a:extLst>
              <a:ext uri="{FF2B5EF4-FFF2-40B4-BE49-F238E27FC236}">
                <a16:creationId xmlns:a16="http://schemas.microsoft.com/office/drawing/2014/main" id="{136C80EE-13DB-5BDF-4DE6-EF9439A52F2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99235" y="4512879"/>
            <a:ext cx="436938" cy="503002"/>
          </a:xfrm>
          <a:prstGeom prst="rect">
            <a:avLst/>
          </a:prstGeom>
        </p:spPr>
      </p:pic>
    </p:spTree>
    <p:extLst>
      <p:ext uri="{BB962C8B-B14F-4D97-AF65-F5344CB8AC3E}">
        <p14:creationId xmlns:p14="http://schemas.microsoft.com/office/powerpoint/2010/main" val="16779022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1"/>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22"/>
                                        </p:tgtEl>
                                        <p:attrNameLst>
                                          <p:attrName>style.visibility</p:attrName>
                                        </p:attrNameLst>
                                      </p:cBhvr>
                                      <p:to>
                                        <p:strVal val="visible"/>
                                      </p:to>
                                    </p:set>
                                    <p:animEffect transition="in" filter="wipe(up)">
                                      <p:cBhvr>
                                        <p:cTn id="9" dur="250"/>
                                        <p:tgtEl>
                                          <p:spTgt spid="22"/>
                                        </p:tgtEl>
                                      </p:cBhvr>
                                    </p:animEffect>
                                  </p:childTnLst>
                                </p:cTn>
                              </p:par>
                              <p:par>
                                <p:cTn id="10" presetID="10" presetClass="entr" presetSubtype="0" fill="hold" nodeType="withEffect">
                                  <p:stCondLst>
                                    <p:cond delay="12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par>
                          <p:cTn id="13" fill="hold">
                            <p:stCondLst>
                              <p:cond delay="1700"/>
                            </p:stCondLst>
                            <p:childTnLst>
                              <p:par>
                                <p:cTn id="14" presetID="1" presetClass="entr" presetSubtype="0" fill="hold" grpId="0" nodeType="afterEffect">
                                  <p:stCondLst>
                                    <p:cond delay="1250"/>
                                  </p:stCondLst>
                                  <p:childTnLst>
                                    <p:set>
                                      <p:cBhvr>
                                        <p:cTn id="15" dur="1" fill="hold">
                                          <p:stCondLst>
                                            <p:cond delay="0"/>
                                          </p:stCondLst>
                                        </p:cTn>
                                        <p:tgtEl>
                                          <p:spTgt spid="3"/>
                                        </p:tgtEl>
                                        <p:attrNameLst>
                                          <p:attrName>style.visibility</p:attrName>
                                        </p:attrNameLst>
                                      </p:cBhvr>
                                      <p:to>
                                        <p:strVal val="visible"/>
                                      </p:to>
                                    </p:set>
                                  </p:childTnLst>
                                </p:cTn>
                              </p:par>
                              <p:par>
                                <p:cTn id="16" presetID="22" presetClass="entr" presetSubtype="1" fill="hold" grpId="0" nodeType="withEffect">
                                  <p:stCondLst>
                                    <p:cond delay="1200"/>
                                  </p:stCondLst>
                                  <p:childTnLst>
                                    <p:set>
                                      <p:cBhvr>
                                        <p:cTn id="17" dur="1" fill="hold">
                                          <p:stCondLst>
                                            <p:cond delay="0"/>
                                          </p:stCondLst>
                                        </p:cTn>
                                        <p:tgtEl>
                                          <p:spTgt spid="5"/>
                                        </p:tgtEl>
                                        <p:attrNameLst>
                                          <p:attrName>style.visibility</p:attrName>
                                        </p:attrNameLst>
                                      </p:cBhvr>
                                      <p:to>
                                        <p:strVal val="visible"/>
                                      </p:to>
                                    </p:set>
                                    <p:animEffect transition="in" filter="wipe(up)">
                                      <p:cBhvr>
                                        <p:cTn id="18" dur="250"/>
                                        <p:tgtEl>
                                          <p:spTgt spid="5"/>
                                        </p:tgtEl>
                                      </p:cBhvr>
                                    </p:animEffect>
                                  </p:childTnLst>
                                </p:cTn>
                              </p:par>
                              <p:par>
                                <p:cTn id="19" presetID="10" presetClass="entr" presetSubtype="0" fill="hold" nodeType="withEffect">
                                  <p:stCondLst>
                                    <p:cond delay="120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par>
                          <p:cTn id="22" fill="hold">
                            <p:stCondLst>
                              <p:cond delay="3400"/>
                            </p:stCondLst>
                            <p:childTnLst>
                              <p:par>
                                <p:cTn id="23" presetID="1" presetClass="entr" presetSubtype="0"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22" presetClass="entr" presetSubtype="1" fill="hold" grpId="0" nodeType="withEffect">
                                  <p:stCondLst>
                                    <p:cond delay="1200"/>
                                  </p:stCondLst>
                                  <p:childTnLst>
                                    <p:set>
                                      <p:cBhvr>
                                        <p:cTn id="26" dur="1" fill="hold">
                                          <p:stCondLst>
                                            <p:cond delay="0"/>
                                          </p:stCondLst>
                                        </p:cTn>
                                        <p:tgtEl>
                                          <p:spTgt spid="15"/>
                                        </p:tgtEl>
                                        <p:attrNameLst>
                                          <p:attrName>style.visibility</p:attrName>
                                        </p:attrNameLst>
                                      </p:cBhvr>
                                      <p:to>
                                        <p:strVal val="visible"/>
                                      </p:to>
                                    </p:set>
                                    <p:animEffect transition="in" filter="wipe(up)">
                                      <p:cBhvr>
                                        <p:cTn id="27" dur="250"/>
                                        <p:tgtEl>
                                          <p:spTgt spid="15"/>
                                        </p:tgtEl>
                                      </p:cBhvr>
                                    </p:animEffect>
                                  </p:childTnLst>
                                </p:cTn>
                              </p:par>
                              <p:par>
                                <p:cTn id="28" presetID="10" presetClass="entr" presetSubtype="0" fill="hold" nodeType="withEffect">
                                  <p:stCondLst>
                                    <p:cond delay="12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250"/>
                                        <p:tgtEl>
                                          <p:spTgt spid="9"/>
                                        </p:tgtEl>
                                      </p:cBhvr>
                                    </p:animEffect>
                                  </p:childTnLst>
                                </p:cTn>
                              </p:par>
                            </p:childTnLst>
                          </p:cTn>
                        </p:par>
                        <p:par>
                          <p:cTn id="31" fill="hold">
                            <p:stCondLst>
                              <p:cond delay="4850"/>
                            </p:stCondLst>
                            <p:childTnLst>
                              <p:par>
                                <p:cTn id="32" presetID="10" presetClass="entr" presetSubtype="0"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250"/>
                                        <p:tgtEl>
                                          <p:spTgt spid="8"/>
                                        </p:tgtEl>
                                      </p:cBhvr>
                                    </p:animEffect>
                                  </p:childTnLst>
                                </p:cTn>
                              </p:par>
                            </p:childTnLst>
                          </p:cTn>
                        </p:par>
                        <p:par>
                          <p:cTn id="35" fill="hold">
                            <p:stCondLst>
                              <p:cond delay="5100"/>
                            </p:stCondLst>
                            <p:childTnLst>
                              <p:par>
                                <p:cTn id="36" presetID="10" presetClass="entr" presetSubtype="0" fill="hold"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250"/>
                                        <p:tgtEl>
                                          <p:spTgt spid="16"/>
                                        </p:tgtEl>
                                      </p:cBhvr>
                                    </p:animEffect>
                                  </p:childTnLst>
                                </p:cTn>
                              </p:par>
                            </p:childTnLst>
                          </p:cTn>
                        </p:par>
                        <p:par>
                          <p:cTn id="39" fill="hold">
                            <p:stCondLst>
                              <p:cond delay="5350"/>
                            </p:stCondLst>
                            <p:childTnLst>
                              <p:par>
                                <p:cTn id="40" presetID="10" presetClass="entr" presetSubtype="0"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2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3" grpId="0"/>
      <p:bldP spid="5" grpId="0"/>
      <p:bldP spid="13"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D2212-F607-40B9-5F99-D6F89B00DECA}"/>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D83D84ED-F1A3-3759-DD3F-CB6C64EDAB72}"/>
              </a:ext>
            </a:extLst>
          </p:cNvPr>
          <p:cNvSpPr txBox="1"/>
          <p:nvPr/>
        </p:nvSpPr>
        <p:spPr>
          <a:xfrm>
            <a:off x="577615" y="2759786"/>
            <a:ext cx="7564664" cy="1754326"/>
          </a:xfrm>
          <a:prstGeom prst="rect">
            <a:avLst/>
          </a:prstGeom>
          <a:noFill/>
        </p:spPr>
        <p:txBody>
          <a:bodyPr wrap="square" rtlCol="0">
            <a:spAutoFit/>
          </a:bodyPr>
          <a:lstStyle/>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الوضعية التقويمية للتحدث توجد في نهاية الحصة.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تمرر الوضعية التقويمية لعدد محدود من المتعلمين كل يوم على أساس تغطية مجموع القسم نهاية الأسبوع.</a:t>
            </a:r>
          </a:p>
        </p:txBody>
      </p:sp>
      <p:sp>
        <p:nvSpPr>
          <p:cNvPr id="2" name="ZoneTexte 1">
            <a:extLst>
              <a:ext uri="{FF2B5EF4-FFF2-40B4-BE49-F238E27FC236}">
                <a16:creationId xmlns:a16="http://schemas.microsoft.com/office/drawing/2014/main" id="{4B0D755F-C00C-4BAC-C7EC-8E25AEB90530}"/>
              </a:ext>
            </a:extLst>
          </p:cNvPr>
          <p:cNvSpPr txBox="1"/>
          <p:nvPr/>
        </p:nvSpPr>
        <p:spPr>
          <a:xfrm>
            <a:off x="6487886" y="1845386"/>
            <a:ext cx="1654393" cy="830997"/>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توجيه</a:t>
            </a:r>
          </a:p>
        </p:txBody>
      </p:sp>
    </p:spTree>
    <p:extLst>
      <p:ext uri="{BB962C8B-B14F-4D97-AF65-F5344CB8AC3E}">
        <p14:creationId xmlns:p14="http://schemas.microsoft.com/office/powerpoint/2010/main" val="1484777140"/>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1271852"/>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37307" y="2029408"/>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على الأقل </a:t>
            </a:r>
            <a:r>
              <a:rPr kumimoji="0" lang="fr-FR"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80%</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 من المتعلمين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2"/>
          <a:stretch>
            <a:fillRect/>
          </a:stretch>
        </p:blipFill>
        <p:spPr>
          <a:xfrm>
            <a:off x="945573" y="3257657"/>
            <a:ext cx="7036917" cy="890781"/>
          </a:xfrm>
          <a:prstGeom prst="rect">
            <a:avLst/>
          </a:prstGeom>
        </p:spPr>
      </p:pic>
      <p:grpSp>
        <p:nvGrpSpPr>
          <p:cNvPr id="21" name="Groupe 20">
            <a:extLst>
              <a:ext uri="{FF2B5EF4-FFF2-40B4-BE49-F238E27FC236}">
                <a16:creationId xmlns:a16="http://schemas.microsoft.com/office/drawing/2014/main" id="{4FAA6850-C36A-7DBF-7B5B-130D689161F0}"/>
              </a:ext>
            </a:extLst>
          </p:cNvPr>
          <p:cNvGrpSpPr/>
          <p:nvPr/>
        </p:nvGrpSpPr>
        <p:grpSpPr>
          <a:xfrm>
            <a:off x="945571" y="4148438"/>
            <a:ext cx="7083572" cy="956915"/>
            <a:chOff x="1331545" y="2851205"/>
            <a:chExt cx="6696000" cy="956915"/>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387381" y="2977123"/>
              <a:ext cx="4934784" cy="830997"/>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التدرب على أحذ الكلمة  للتعبير عن الرأي / تقديم عرض عن رمز من رموز الثقافة المغربية.</a:t>
              </a:r>
            </a:p>
          </p:txBody>
        </p:sp>
      </p:grpSp>
      <p:sp>
        <p:nvSpPr>
          <p:cNvPr id="5" name="Rectangle 4">
            <a:extLst>
              <a:ext uri="{FF2B5EF4-FFF2-40B4-BE49-F238E27FC236}">
                <a16:creationId xmlns:a16="http://schemas.microsoft.com/office/drawing/2014/main" id="{3FAC898F-371D-9AD0-711D-93C9CD732F50}"/>
              </a:ext>
            </a:extLst>
          </p:cNvPr>
          <p:cNvSpPr/>
          <p:nvPr/>
        </p:nvSpPr>
        <p:spPr>
          <a:xfrm>
            <a:off x="883154" y="3403605"/>
            <a:ext cx="5559322" cy="830997"/>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srgbClr val="424D7B"/>
                </a:solidFill>
                <a:latin typeface="Microsoft Uighur" panose="02000000000000000000" pitchFamily="2" charset="-78"/>
                <a:cs typeface="Microsoft Uighur" panose="02000000000000000000" pitchFamily="2" charset="-78"/>
              </a:rPr>
              <a:t>توظيف المعجم المجالي و استراتيجيي المعاني المتعددة و مفاتيح السياق و أسلوب التعبير عن الرأي و تعليله في الإنتاج الشفوي والكتابي.</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2811784053"/>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1343766"/>
            <a:ext cx="7886700" cy="720000"/>
          </a:xfrm>
        </p:spPr>
        <p:txBody>
          <a:bodyPr/>
          <a:lstStyle/>
          <a:p>
            <a:r>
              <a:rPr lang="ar-AE" sz="4000" dirty="0"/>
              <a:t>  ا</a:t>
            </a:r>
            <a:r>
              <a:rPr lang="ar-MA" sz="4400" dirty="0">
                <a:solidFill>
                  <a:srgbClr val="424D7B"/>
                </a:solidFill>
                <a:latin typeface="Dosis ExtraBold" pitchFamily="2" charset="0"/>
                <a:cs typeface="Microsoft Uighur" panose="02000000000000000000" pitchFamily="2" charset="-78"/>
              </a:rPr>
              <a:t>فتتاح</a:t>
            </a:r>
            <a:r>
              <a:rPr lang="ar-MA" sz="4000" dirty="0"/>
              <a:t> </a:t>
            </a:r>
            <a:r>
              <a:rPr lang="ar-MA" sz="4400" dirty="0">
                <a:solidFill>
                  <a:srgbClr val="424D7B"/>
                </a:solidFill>
                <a:latin typeface="Dosis ExtraBold" pitchFamily="2" charset="0"/>
                <a:cs typeface="Microsoft Uighur" panose="02000000000000000000" pitchFamily="2" charset="-78"/>
              </a:rPr>
              <a:t>الحصة</a:t>
            </a:r>
            <a:endParaRPr lang="fr-MA" sz="4400" dirty="0">
              <a:solidFill>
                <a:srgbClr val="424D7B"/>
              </a:solidFill>
              <a:latin typeface="Dosis ExtraBold" pitchFamily="2" charset="0"/>
              <a:cs typeface="Microsoft Uighur" panose="02000000000000000000" pitchFamily="2" charset="-78"/>
            </a:endParaRPr>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50872" y="1562109"/>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7053" y="2361254"/>
            <a:ext cx="7789894" cy="277623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165590" y="3406523"/>
            <a:ext cx="4500000" cy="102289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2800" b="1" dirty="0">
                <a:cs typeface="Microsoft Uighur" panose="02000000000000000000" pitchFamily="2" charset="-78"/>
              </a:rPr>
              <a:t>ترحيب</a:t>
            </a:r>
          </a:p>
          <a:p>
            <a:pPr algn="r" rtl="1">
              <a:buClr>
                <a:srgbClr val="424D7B"/>
              </a:buClr>
              <a:buSzPct val="50000"/>
            </a:pPr>
            <a:r>
              <a:rPr lang="ar-MA" sz="2800" b="1" dirty="0">
                <a:cs typeface="Microsoft Uighur" panose="02000000000000000000" pitchFamily="2" charset="-78"/>
              </a:rPr>
              <a:t>تدبير السلوك</a:t>
            </a:r>
          </a:p>
          <a:p>
            <a:pPr algn="r" rtl="1">
              <a:buClr>
                <a:srgbClr val="424D7B"/>
              </a:buClr>
              <a:buSzPct val="50000"/>
            </a:pPr>
            <a:r>
              <a:rPr lang="ar-MA" sz="2800" b="1" dirty="0">
                <a:cs typeface="Microsoft Uighur" panose="02000000000000000000" pitchFamily="2" charset="-78"/>
              </a:rPr>
              <a:t> طلاقة</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790710" y="2223045"/>
            <a:ext cx="1380506" cy="523220"/>
          </a:xfrm>
          <a:prstGeom prst="rect">
            <a:avLst/>
          </a:prstGeom>
          <a:noFill/>
        </p:spPr>
        <p:txBody>
          <a:bodyPr wrap="none" rtlCol="0">
            <a:spAutoFit/>
          </a:bodyPr>
          <a:lstStyle/>
          <a:p>
            <a:pPr algn="r" rtl="1"/>
            <a:r>
              <a:rPr lang="ar-AE" sz="2800" b="1" dirty="0">
                <a:solidFill>
                  <a:srgbClr val="424D7B"/>
                </a:solidFill>
                <a:latin typeface="Microsoft Uighur" panose="02000000000000000000" pitchFamily="2" charset="-78"/>
                <a:cs typeface="Microsoft Uighur" panose="02000000000000000000" pitchFamily="2" charset="-78"/>
              </a:rPr>
              <a:t>ا</a:t>
            </a:r>
            <a:r>
              <a:rPr lang="ar-MA" sz="2800" b="1" dirty="0">
                <a:solidFill>
                  <a:srgbClr val="424D7B"/>
                </a:solidFill>
                <a:latin typeface="Microsoft Uighur" panose="02000000000000000000" pitchFamily="2" charset="-78"/>
                <a:cs typeface="Microsoft Uighur" panose="02000000000000000000" pitchFamily="2" charset="-78"/>
              </a:rPr>
              <a:t>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2415862"/>
            <a:ext cx="726603" cy="720000"/>
          </a:xfrm>
          <a:prstGeom prst="rect">
            <a:avLst/>
          </a:prstGeom>
        </p:spPr>
      </p:pic>
      <p:pic>
        <p:nvPicPr>
          <p:cNvPr id="2" name="Image 1">
            <a:extLst>
              <a:ext uri="{FF2B5EF4-FFF2-40B4-BE49-F238E27FC236}">
                <a16:creationId xmlns:a16="http://schemas.microsoft.com/office/drawing/2014/main" id="{A7406065-D2A8-6506-5B5A-82E18379DE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5020" y="2199199"/>
            <a:ext cx="475493" cy="547066"/>
          </a:xfrm>
          <a:prstGeom prst="rect">
            <a:avLst/>
          </a:prstGeom>
        </p:spPr>
      </p:pic>
    </p:spTree>
    <p:extLst>
      <p:ext uri="{BB962C8B-B14F-4D97-AF65-F5344CB8AC3E}">
        <p14:creationId xmlns:p14="http://schemas.microsoft.com/office/powerpoint/2010/main" val="225692612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par>
                          <p:cTn id="13" fill="hold">
                            <p:stCondLst>
                              <p:cond delay="1700"/>
                            </p:stCondLst>
                            <p:childTnLst>
                              <p:par>
                                <p:cTn id="14" presetID="10"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4" name="Titre 3"/>
          <p:cNvSpPr>
            <a:spLocks noGrp="1"/>
          </p:cNvSpPr>
          <p:nvPr>
            <p:ph type="title"/>
          </p:nvPr>
        </p:nvSpPr>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مرحبا بكم ، سنبدأ  حصة اللغة العربية.</a:t>
            </a:r>
            <a:endParaRPr lang="fr-FR" sz="24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9B3DC6FA-0548-6F4B-393F-1221E5B989E6}"/>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14" name="Rectangle 13">
            <a:extLst>
              <a:ext uri="{FF2B5EF4-FFF2-40B4-BE49-F238E27FC236}">
                <a16:creationId xmlns:a16="http://schemas.microsoft.com/office/drawing/2014/main" id="{33194E61-FEA4-EC5F-CE10-A70C30C6790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7" name="Rectangle 6">
            <a:extLst>
              <a:ext uri="{FF2B5EF4-FFF2-40B4-BE49-F238E27FC236}">
                <a16:creationId xmlns:a16="http://schemas.microsoft.com/office/drawing/2014/main" id="{FFF76CEB-18F3-E028-79EF-70787E3169CA}"/>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تحدث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1" name="Rectangle 10">
            <a:extLst>
              <a:ext uri="{FF2B5EF4-FFF2-40B4-BE49-F238E27FC236}">
                <a16:creationId xmlns:a16="http://schemas.microsoft.com/office/drawing/2014/main" id="{1567CC5B-0B3E-08EA-BA64-E6373FB53EA8}"/>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معجم و أساليب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69BA09D1-49E7-CC2A-C6F0-6210005BC3A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5A404578-1C03-2204-FA3B-12BD7A00DD42}"/>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Google Shape;1245;p5">
            <a:extLst>
              <a:ext uri="{FF2B5EF4-FFF2-40B4-BE49-F238E27FC236}">
                <a16:creationId xmlns:a16="http://schemas.microsoft.com/office/drawing/2014/main" id="{C00092D4-24B4-4BA5-0824-201E49E61DFC}"/>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0" name="Google Shape;1244;p5">
            <a:extLst>
              <a:ext uri="{FF2B5EF4-FFF2-40B4-BE49-F238E27FC236}">
                <a16:creationId xmlns:a16="http://schemas.microsoft.com/office/drawing/2014/main" id="{B3460023-E5D5-2D00-2AA6-4BD17A23E367}"/>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21" name="Image 20">
            <a:extLst>
              <a:ext uri="{FF2B5EF4-FFF2-40B4-BE49-F238E27FC236}">
                <a16:creationId xmlns:a16="http://schemas.microsoft.com/office/drawing/2014/main" id="{5FD90AAE-D5C5-66F1-BB50-559A7FD55340}"/>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6" name="Espace réservé pour une image  5">
            <a:extLst>
              <a:ext uri="{FF2B5EF4-FFF2-40B4-BE49-F238E27FC236}">
                <a16:creationId xmlns:a16="http://schemas.microsoft.com/office/drawing/2014/main" id="{804E1872-8FA5-0C96-BFA2-70289C33D096}"/>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2" name="Image 1" descr="Une image contenant dessin humoristique, chaussures, clipart, illustration&#10;&#10;Le contenu généré par l’IA peut être incorrect.">
            <a:extLst>
              <a:ext uri="{FF2B5EF4-FFF2-40B4-BE49-F238E27FC236}">
                <a16:creationId xmlns:a16="http://schemas.microsoft.com/office/drawing/2014/main" id="{93806FB9-221E-07D4-B6EC-B5AC2E6EBC4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90993" y="2087065"/>
            <a:ext cx="4172368" cy="3749901"/>
          </a:xfrm>
          <a:prstGeom prst="rect">
            <a:avLst/>
          </a:prstGeom>
        </p:spPr>
      </p:pic>
    </p:spTree>
    <p:extLst>
      <p:ext uri="{BB962C8B-B14F-4D97-AF65-F5344CB8AC3E}">
        <p14:creationId xmlns:p14="http://schemas.microsoft.com/office/powerpoint/2010/main" val="663847085"/>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EB36A-79AA-2C06-CA0A-36A57C171EAC}"/>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F69FCEB-E6D3-3214-9635-C7943DCD6814}"/>
              </a:ext>
            </a:extLst>
          </p:cNvPr>
          <p:cNvSpPr>
            <a:spLocks noGrp="1"/>
          </p:cNvSpPr>
          <p:nvPr>
            <p:ph type="title"/>
          </p:nvPr>
        </p:nvSpPr>
        <p:spPr>
          <a:xfrm>
            <a:off x="619331" y="827874"/>
            <a:ext cx="6840000"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قبل أن نبدأ حصة اليوم، سنتذكر السلوكيات التي تعلمناها. ما الذي يرمز له كل مشهد ؟</a:t>
            </a:r>
            <a:endParaRPr lang="fr-FR" sz="2400" dirty="0">
              <a:latin typeface="Microsoft Uighur" panose="02000000000000000000" pitchFamily="2" charset="-78"/>
              <a:cs typeface="Microsoft Uighur" panose="02000000000000000000" pitchFamily="2" charset="-78"/>
            </a:endParaRPr>
          </a:p>
        </p:txBody>
      </p:sp>
      <p:pic>
        <p:nvPicPr>
          <p:cNvPr id="6" name="Espace réservé pour une image  5">
            <a:extLst>
              <a:ext uri="{FF2B5EF4-FFF2-40B4-BE49-F238E27FC236}">
                <a16:creationId xmlns:a16="http://schemas.microsoft.com/office/drawing/2014/main" id="{D4B510FA-95AB-5E85-2947-D55CE6B2610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8" name="ZoneTexte 7">
            <a:extLst>
              <a:ext uri="{FF2B5EF4-FFF2-40B4-BE49-F238E27FC236}">
                <a16:creationId xmlns:a16="http://schemas.microsoft.com/office/drawing/2014/main" id="{43BF7688-88AA-92CC-8341-9D3E980D737D}"/>
              </a:ext>
            </a:extLst>
          </p:cNvPr>
          <p:cNvSpPr txBox="1"/>
          <p:nvPr/>
        </p:nvSpPr>
        <p:spPr>
          <a:xfrm>
            <a:off x="7222093" y="4313386"/>
            <a:ext cx="1049249" cy="1200329"/>
          </a:xfrm>
          <a:prstGeom prst="rect">
            <a:avLst/>
          </a:prstGeom>
          <a:noFill/>
        </p:spPr>
        <p:txBody>
          <a:bodyPr wrap="square" rtlCol="0">
            <a:spAutoFit/>
          </a:bodyPr>
          <a:lstStyle/>
          <a:p>
            <a:pPr algn="ctr"/>
            <a:r>
              <a:rPr lang="ar-MA" sz="7200" b="1"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a:t>
            </a:r>
            <a:endParaRPr lang="fr-MA" sz="7200" b="1"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6" name="ZoneTexte 15">
            <a:extLst>
              <a:ext uri="{FF2B5EF4-FFF2-40B4-BE49-F238E27FC236}">
                <a16:creationId xmlns:a16="http://schemas.microsoft.com/office/drawing/2014/main" id="{11ACE6DD-D47C-63F1-51EF-0DF7110AA60B}"/>
              </a:ext>
            </a:extLst>
          </p:cNvPr>
          <p:cNvSpPr txBox="1"/>
          <p:nvPr/>
        </p:nvSpPr>
        <p:spPr>
          <a:xfrm>
            <a:off x="5073277" y="4313386"/>
            <a:ext cx="1049249" cy="1200329"/>
          </a:xfrm>
          <a:prstGeom prst="rect">
            <a:avLst/>
          </a:prstGeom>
          <a:noFill/>
        </p:spPr>
        <p:txBody>
          <a:bodyPr wrap="square" rtlCol="0">
            <a:spAutoFit/>
          </a:bodyPr>
          <a:lstStyle/>
          <a:p>
            <a:pPr algn="ctr"/>
            <a:r>
              <a:rPr lang="ar-MA" sz="7200" b="1"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a:t>
            </a:r>
            <a:endParaRPr lang="fr-MA" sz="7200" b="1"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2" name="ZoneTexte 21">
            <a:extLst>
              <a:ext uri="{FF2B5EF4-FFF2-40B4-BE49-F238E27FC236}">
                <a16:creationId xmlns:a16="http://schemas.microsoft.com/office/drawing/2014/main" id="{B1492118-9BC0-BBD0-3EAB-977F975DA7A0}"/>
              </a:ext>
            </a:extLst>
          </p:cNvPr>
          <p:cNvSpPr txBox="1"/>
          <p:nvPr/>
        </p:nvSpPr>
        <p:spPr>
          <a:xfrm>
            <a:off x="2900658" y="4309395"/>
            <a:ext cx="1049249" cy="1200329"/>
          </a:xfrm>
          <a:prstGeom prst="rect">
            <a:avLst/>
          </a:prstGeom>
          <a:noFill/>
        </p:spPr>
        <p:txBody>
          <a:bodyPr wrap="square" rtlCol="0">
            <a:spAutoFit/>
          </a:bodyPr>
          <a:lstStyle/>
          <a:p>
            <a:pPr algn="ctr"/>
            <a:r>
              <a:rPr lang="ar-MA" sz="7200" b="1"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a:t>
            </a:r>
            <a:endParaRPr lang="fr-MA" sz="7200" b="1"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5" name="Rectangle : coins arrondis 4">
            <a:extLst>
              <a:ext uri="{FF2B5EF4-FFF2-40B4-BE49-F238E27FC236}">
                <a16:creationId xmlns:a16="http://schemas.microsoft.com/office/drawing/2014/main" id="{1A7E9786-AB84-C13D-CE5E-CEAB4E6D0CA1}"/>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13" name="Rectangle 12">
            <a:extLst>
              <a:ext uri="{FF2B5EF4-FFF2-40B4-BE49-F238E27FC236}">
                <a16:creationId xmlns:a16="http://schemas.microsoft.com/office/drawing/2014/main" id="{9227561D-234E-25EC-B664-786E22C17D86}"/>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17" name="Rectangle 16">
            <a:extLst>
              <a:ext uri="{FF2B5EF4-FFF2-40B4-BE49-F238E27FC236}">
                <a16:creationId xmlns:a16="http://schemas.microsoft.com/office/drawing/2014/main" id="{6522E502-CE01-812B-BB90-C219A5290E3D}"/>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تحدث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8" name="Rectangle 17">
            <a:extLst>
              <a:ext uri="{FF2B5EF4-FFF2-40B4-BE49-F238E27FC236}">
                <a16:creationId xmlns:a16="http://schemas.microsoft.com/office/drawing/2014/main" id="{4DE69299-299A-C33B-7B9D-CEDF20755311}"/>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معجم و أساليب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3" name="Rectangle 22">
            <a:extLst>
              <a:ext uri="{FF2B5EF4-FFF2-40B4-BE49-F238E27FC236}">
                <a16:creationId xmlns:a16="http://schemas.microsoft.com/office/drawing/2014/main" id="{6621DF6F-F776-3201-56A8-B5472DFDF07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24" name="Google Shape;1246;p5">
            <a:extLst>
              <a:ext uri="{FF2B5EF4-FFF2-40B4-BE49-F238E27FC236}">
                <a16:creationId xmlns:a16="http://schemas.microsoft.com/office/drawing/2014/main" id="{B1CC90AE-C399-8B2B-A2FE-821B22179ABA}"/>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25" name="Google Shape;1245;p5">
            <a:extLst>
              <a:ext uri="{FF2B5EF4-FFF2-40B4-BE49-F238E27FC236}">
                <a16:creationId xmlns:a16="http://schemas.microsoft.com/office/drawing/2014/main" id="{17A73019-61B9-7570-D369-CBDEE80121EE}"/>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26" name="Google Shape;1244;p5">
            <a:extLst>
              <a:ext uri="{FF2B5EF4-FFF2-40B4-BE49-F238E27FC236}">
                <a16:creationId xmlns:a16="http://schemas.microsoft.com/office/drawing/2014/main" id="{D470BE58-3C45-FDF1-F257-055D0B0AAE96}"/>
              </a:ext>
            </a:extLst>
          </p:cNvPr>
          <p:cNvPicPr preferRelativeResize="0"/>
          <p:nvPr/>
        </p:nvPicPr>
        <p:blipFill rotWithShape="1">
          <a:blip r:embed="rId5">
            <a:alphaModFix amt="20000"/>
          </a:blip>
          <a:srcRect/>
          <a:stretch/>
        </p:blipFill>
        <p:spPr>
          <a:xfrm>
            <a:off x="5619515" y="136738"/>
            <a:ext cx="278069" cy="278069"/>
          </a:xfrm>
          <a:prstGeom prst="rect">
            <a:avLst/>
          </a:prstGeom>
          <a:noFill/>
          <a:ln>
            <a:noFill/>
          </a:ln>
        </p:spPr>
      </p:pic>
      <p:pic>
        <p:nvPicPr>
          <p:cNvPr id="27" name="Image 26">
            <a:extLst>
              <a:ext uri="{FF2B5EF4-FFF2-40B4-BE49-F238E27FC236}">
                <a16:creationId xmlns:a16="http://schemas.microsoft.com/office/drawing/2014/main" id="{F57924DB-20A4-850C-BDE5-AF97890A33B7}"/>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
        <p:nvSpPr>
          <p:cNvPr id="32" name="ZoneTexte 31">
            <a:extLst>
              <a:ext uri="{FF2B5EF4-FFF2-40B4-BE49-F238E27FC236}">
                <a16:creationId xmlns:a16="http://schemas.microsoft.com/office/drawing/2014/main" id="{4D2A47FF-8B24-187B-E73E-4C0DFB31ED88}"/>
              </a:ext>
            </a:extLst>
          </p:cNvPr>
          <p:cNvSpPr txBox="1"/>
          <p:nvPr/>
        </p:nvSpPr>
        <p:spPr>
          <a:xfrm>
            <a:off x="804565" y="4309394"/>
            <a:ext cx="1049249" cy="1200329"/>
          </a:xfrm>
          <a:prstGeom prst="rect">
            <a:avLst/>
          </a:prstGeom>
          <a:noFill/>
        </p:spPr>
        <p:txBody>
          <a:bodyPr wrap="square" rtlCol="0">
            <a:spAutoFit/>
          </a:bodyPr>
          <a:lstStyle/>
          <a:p>
            <a:pPr algn="ctr"/>
            <a:r>
              <a:rPr lang="ar-MA" sz="7200" b="1"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a:t>
            </a:r>
            <a:endParaRPr lang="fr-MA" sz="7200" b="1"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4" name="Image 13" descr="Une image contenant dessin humoristique, Dessin animé, sourire, Animation&#10;&#10;Le contenu généré par l’IA peut être incorrect.">
            <a:extLst>
              <a:ext uri="{FF2B5EF4-FFF2-40B4-BE49-F238E27FC236}">
                <a16:creationId xmlns:a16="http://schemas.microsoft.com/office/drawing/2014/main" id="{7E78F4B5-0B52-0753-A8E3-CFE8EC03295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34146" y="2777964"/>
            <a:ext cx="1538587" cy="1538587"/>
          </a:xfrm>
          <a:prstGeom prst="ellipse">
            <a:avLst/>
          </a:prstGeom>
          <a:ln w="12700" cap="rnd">
            <a:solidFill>
              <a:srgbClr val="C8C6BD"/>
            </a:solidFill>
            <a:prstDash val="solid"/>
          </a:ln>
          <a:effectLst>
            <a:outerShdw blurRad="127000" algn="bl" rotWithShape="0">
              <a:srgbClr val="000000"/>
            </a:outerShdw>
          </a:effectLst>
        </p:spPr>
      </p:pic>
      <p:pic>
        <p:nvPicPr>
          <p:cNvPr id="15" name="Espace réservé pour une image  20" descr="Une image contenant sourire, Visage humain, dessin humoristique, illustration&#10;&#10;Le contenu généré par l’IA peut être incorrect.">
            <a:extLst>
              <a:ext uri="{FF2B5EF4-FFF2-40B4-BE49-F238E27FC236}">
                <a16:creationId xmlns:a16="http://schemas.microsoft.com/office/drawing/2014/main" id="{E149AB76-5412-456D-81A5-4D325581F0C3}"/>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a:xfrm>
            <a:off x="4858359" y="2785122"/>
            <a:ext cx="1479083" cy="1479083"/>
          </a:xfrm>
          <a:prstGeom prst="ellipse">
            <a:avLst/>
          </a:prstGeom>
          <a:ln w="12700" cap="rnd">
            <a:solidFill>
              <a:srgbClr val="C8C6BD"/>
            </a:solidFill>
            <a:prstDash val="solid"/>
          </a:ln>
          <a:effectLst>
            <a:outerShdw blurRad="127000" algn="bl" rotWithShape="0">
              <a:srgbClr val="000000"/>
            </a:outerShdw>
          </a:effectLst>
        </p:spPr>
      </p:pic>
      <p:pic>
        <p:nvPicPr>
          <p:cNvPr id="19" name="Image 18" descr="Une image contenant dessin humoristique, jouet, Animation, Dessin animé&#10;&#10;Le contenu généré par l’IA peut être incorrect.">
            <a:extLst>
              <a:ext uri="{FF2B5EF4-FFF2-40B4-BE49-F238E27FC236}">
                <a16:creationId xmlns:a16="http://schemas.microsoft.com/office/drawing/2014/main" id="{9408895D-6EC1-4AEB-CF09-2C5B59DBE12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778228" y="2739934"/>
            <a:ext cx="1538587" cy="1524271"/>
          </a:xfrm>
          <a:prstGeom prst="ellipse">
            <a:avLst/>
          </a:prstGeom>
          <a:ln w="12700" cap="rnd">
            <a:solidFill>
              <a:srgbClr val="C8C6BD"/>
            </a:solidFill>
            <a:prstDash val="solid"/>
          </a:ln>
          <a:effectLst>
            <a:outerShdw blurRad="127000" algn="bl" rotWithShape="0">
              <a:srgbClr val="000000"/>
            </a:outerShdw>
          </a:effectLst>
        </p:spPr>
      </p:pic>
      <p:pic>
        <p:nvPicPr>
          <p:cNvPr id="20" name="Image 19">
            <a:extLst>
              <a:ext uri="{FF2B5EF4-FFF2-40B4-BE49-F238E27FC236}">
                <a16:creationId xmlns:a16="http://schemas.microsoft.com/office/drawing/2014/main" id="{44926291-90A1-A9E8-A93C-E7FC203BB9FC}"/>
              </a:ext>
            </a:extLst>
          </p:cNvPr>
          <p:cNvPicPr>
            <a:picLocks noChangeAspect="1"/>
          </p:cNvPicPr>
          <p:nvPr/>
        </p:nvPicPr>
        <p:blipFill>
          <a:blip r:embed="rId10"/>
          <a:stretch>
            <a:fillRect/>
          </a:stretch>
        </p:blipFill>
        <p:spPr>
          <a:xfrm>
            <a:off x="617220" y="2785122"/>
            <a:ext cx="1536325" cy="1524272"/>
          </a:xfrm>
          <a:prstGeom prst="ellipse">
            <a:avLst/>
          </a:prstGeom>
          <a:ln w="127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11718305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repeatCount="indefinite"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250"/>
                                        <p:tgtEl>
                                          <p:spTgt spid="8"/>
                                        </p:tgtEl>
                                      </p:cBhvr>
                                    </p:animEffect>
                                    <p:anim calcmode="lin" valueType="num">
                                      <p:cBhvr>
                                        <p:cTn id="8" dur="2250" fill="hold"/>
                                        <p:tgtEl>
                                          <p:spTgt spid="8"/>
                                        </p:tgtEl>
                                        <p:attrNameLst>
                                          <p:attrName>ppt_w</p:attrName>
                                        </p:attrNameLst>
                                      </p:cBhvr>
                                      <p:tavLst>
                                        <p:tav tm="0" fmla="#ppt_w*sin(2.5*pi*$)">
                                          <p:val>
                                            <p:fltVal val="0"/>
                                          </p:val>
                                        </p:tav>
                                        <p:tav tm="100000">
                                          <p:val>
                                            <p:fltVal val="1"/>
                                          </p:val>
                                        </p:tav>
                                      </p:tavLst>
                                    </p:anim>
                                    <p:anim calcmode="lin" valueType="num">
                                      <p:cBhvr>
                                        <p:cTn id="9" dur="2250" fill="hold"/>
                                        <p:tgtEl>
                                          <p:spTgt spid="8"/>
                                        </p:tgtEl>
                                        <p:attrNameLst>
                                          <p:attrName>ppt_h</p:attrName>
                                        </p:attrNameLst>
                                      </p:cBhvr>
                                      <p:tavLst>
                                        <p:tav tm="0">
                                          <p:val>
                                            <p:strVal val="#ppt_h"/>
                                          </p:val>
                                        </p:tav>
                                        <p:tav tm="100000">
                                          <p:val>
                                            <p:strVal val="#ppt_h"/>
                                          </p:val>
                                        </p:tav>
                                      </p:tavLst>
                                    </p:anim>
                                  </p:childTnLst>
                                </p:cTn>
                              </p:par>
                              <p:par>
                                <p:cTn id="10" presetID="45" presetClass="entr" presetSubtype="0" repeatCount="indefinite"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2250"/>
                                        <p:tgtEl>
                                          <p:spTgt spid="16"/>
                                        </p:tgtEl>
                                      </p:cBhvr>
                                    </p:animEffect>
                                    <p:anim calcmode="lin" valueType="num">
                                      <p:cBhvr>
                                        <p:cTn id="13" dur="2250" fill="hold"/>
                                        <p:tgtEl>
                                          <p:spTgt spid="16"/>
                                        </p:tgtEl>
                                        <p:attrNameLst>
                                          <p:attrName>ppt_w</p:attrName>
                                        </p:attrNameLst>
                                      </p:cBhvr>
                                      <p:tavLst>
                                        <p:tav tm="0" fmla="#ppt_w*sin(2.5*pi*$)">
                                          <p:val>
                                            <p:fltVal val="0"/>
                                          </p:val>
                                        </p:tav>
                                        <p:tav tm="100000">
                                          <p:val>
                                            <p:fltVal val="1"/>
                                          </p:val>
                                        </p:tav>
                                      </p:tavLst>
                                    </p:anim>
                                    <p:anim calcmode="lin" valueType="num">
                                      <p:cBhvr>
                                        <p:cTn id="14" dur="2250" fill="hold"/>
                                        <p:tgtEl>
                                          <p:spTgt spid="16"/>
                                        </p:tgtEl>
                                        <p:attrNameLst>
                                          <p:attrName>ppt_h</p:attrName>
                                        </p:attrNameLst>
                                      </p:cBhvr>
                                      <p:tavLst>
                                        <p:tav tm="0">
                                          <p:val>
                                            <p:strVal val="#ppt_h"/>
                                          </p:val>
                                        </p:tav>
                                        <p:tav tm="100000">
                                          <p:val>
                                            <p:strVal val="#ppt_h"/>
                                          </p:val>
                                        </p:tav>
                                      </p:tavLst>
                                    </p:anim>
                                  </p:childTnLst>
                                </p:cTn>
                              </p:par>
                              <p:par>
                                <p:cTn id="15" presetID="45" presetClass="entr" presetSubtype="0" repeatCount="indefinite"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2250"/>
                                        <p:tgtEl>
                                          <p:spTgt spid="22"/>
                                        </p:tgtEl>
                                      </p:cBhvr>
                                    </p:animEffect>
                                    <p:anim calcmode="lin" valueType="num">
                                      <p:cBhvr>
                                        <p:cTn id="18" dur="2250" fill="hold"/>
                                        <p:tgtEl>
                                          <p:spTgt spid="22"/>
                                        </p:tgtEl>
                                        <p:attrNameLst>
                                          <p:attrName>ppt_w</p:attrName>
                                        </p:attrNameLst>
                                      </p:cBhvr>
                                      <p:tavLst>
                                        <p:tav tm="0" fmla="#ppt_w*sin(2.5*pi*$)">
                                          <p:val>
                                            <p:fltVal val="0"/>
                                          </p:val>
                                        </p:tav>
                                        <p:tav tm="100000">
                                          <p:val>
                                            <p:fltVal val="1"/>
                                          </p:val>
                                        </p:tav>
                                      </p:tavLst>
                                    </p:anim>
                                    <p:anim calcmode="lin" valueType="num">
                                      <p:cBhvr>
                                        <p:cTn id="19" dur="2250" fill="hold"/>
                                        <p:tgtEl>
                                          <p:spTgt spid="22"/>
                                        </p:tgtEl>
                                        <p:attrNameLst>
                                          <p:attrName>ppt_h</p:attrName>
                                        </p:attrNameLst>
                                      </p:cBhvr>
                                      <p:tavLst>
                                        <p:tav tm="0">
                                          <p:val>
                                            <p:strVal val="#ppt_h"/>
                                          </p:val>
                                        </p:tav>
                                        <p:tav tm="100000">
                                          <p:val>
                                            <p:strVal val="#ppt_h"/>
                                          </p:val>
                                        </p:tav>
                                      </p:tavLst>
                                    </p:anim>
                                  </p:childTnLst>
                                </p:cTn>
                              </p:par>
                              <p:par>
                                <p:cTn id="20" presetID="45" presetClass="entr" presetSubtype="0" repeatCount="indefinite" fill="hold" grpId="0"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2250"/>
                                        <p:tgtEl>
                                          <p:spTgt spid="32"/>
                                        </p:tgtEl>
                                      </p:cBhvr>
                                    </p:animEffect>
                                    <p:anim calcmode="lin" valueType="num">
                                      <p:cBhvr>
                                        <p:cTn id="23" dur="2250" fill="hold"/>
                                        <p:tgtEl>
                                          <p:spTgt spid="32"/>
                                        </p:tgtEl>
                                        <p:attrNameLst>
                                          <p:attrName>ppt_w</p:attrName>
                                        </p:attrNameLst>
                                      </p:cBhvr>
                                      <p:tavLst>
                                        <p:tav tm="0" fmla="#ppt_w*sin(2.5*pi*$)">
                                          <p:val>
                                            <p:fltVal val="0"/>
                                          </p:val>
                                        </p:tav>
                                        <p:tav tm="100000">
                                          <p:val>
                                            <p:fltVal val="1"/>
                                          </p:val>
                                        </p:tav>
                                      </p:tavLst>
                                    </p:anim>
                                    <p:anim calcmode="lin" valueType="num">
                                      <p:cBhvr>
                                        <p:cTn id="24" dur="2250" fill="hold"/>
                                        <p:tgtEl>
                                          <p:spTgt spid="3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6" grpId="0"/>
      <p:bldP spid="22" grpId="0"/>
      <p:bldP spid="3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4B0D9-7410-5BFD-0F60-6F2C63B3340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444FBA57-4AA1-FED4-3D7C-B0EFE439A336}"/>
              </a:ext>
            </a:extLst>
          </p:cNvPr>
          <p:cNvSpPr>
            <a:spLocks noGrp="1"/>
          </p:cNvSpPr>
          <p:nvPr>
            <p:ph type="title"/>
          </p:nvPr>
        </p:nvSpPr>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ضعوا اللوحة والكراسة في القمطر</a:t>
            </a:r>
            <a:endParaRPr lang="fr-FR" sz="2400" dirty="0">
              <a:latin typeface="Microsoft Uighur" panose="02000000000000000000" pitchFamily="2" charset="-78"/>
              <a:cs typeface="Microsoft Uighur" panose="02000000000000000000" pitchFamily="2" charset="-78"/>
            </a:endParaRPr>
          </a:p>
        </p:txBody>
      </p:sp>
      <p:pic>
        <p:nvPicPr>
          <p:cNvPr id="41" name="Image 40" descr="Une image contenant noir, obscurité&#10;&#10;Le contenu généré par l’IA peut être incorrect.">
            <a:extLst>
              <a:ext uri="{FF2B5EF4-FFF2-40B4-BE49-F238E27FC236}">
                <a16:creationId xmlns:a16="http://schemas.microsoft.com/office/drawing/2014/main" id="{E765DFE5-7AE8-38E4-259E-2C0DAC29268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513461" y="6186227"/>
            <a:ext cx="540000" cy="540000"/>
          </a:xfrm>
          <a:prstGeom prst="rect">
            <a:avLst/>
          </a:prstGeom>
        </p:spPr>
      </p:pic>
      <p:pic>
        <p:nvPicPr>
          <p:cNvPr id="47" name="Espace réservé pour une image  46">
            <a:extLst>
              <a:ext uri="{FF2B5EF4-FFF2-40B4-BE49-F238E27FC236}">
                <a16:creationId xmlns:a16="http://schemas.microsoft.com/office/drawing/2014/main" id="{00976336-837E-B10C-1B49-E910008EDD22}"/>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p:pic>
      <p:sp>
        <p:nvSpPr>
          <p:cNvPr id="3" name="Rectangle : coins arrondis 2">
            <a:extLst>
              <a:ext uri="{FF2B5EF4-FFF2-40B4-BE49-F238E27FC236}">
                <a16:creationId xmlns:a16="http://schemas.microsoft.com/office/drawing/2014/main" id="{61603878-64C8-ED72-CE38-111DDA35B432}"/>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5" name="Rectangle 4">
            <a:extLst>
              <a:ext uri="{FF2B5EF4-FFF2-40B4-BE49-F238E27FC236}">
                <a16:creationId xmlns:a16="http://schemas.microsoft.com/office/drawing/2014/main" id="{110F58F8-9E69-C686-5BB0-F8CD90AA35DC}"/>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6" name="Rectangle 5">
            <a:extLst>
              <a:ext uri="{FF2B5EF4-FFF2-40B4-BE49-F238E27FC236}">
                <a16:creationId xmlns:a16="http://schemas.microsoft.com/office/drawing/2014/main" id="{83A1F7C0-3962-B80B-7878-610A46572CA2}"/>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تحدث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7" name="Rectangle 6">
            <a:extLst>
              <a:ext uri="{FF2B5EF4-FFF2-40B4-BE49-F238E27FC236}">
                <a16:creationId xmlns:a16="http://schemas.microsoft.com/office/drawing/2014/main" id="{AE9EE102-456F-B820-03D2-4A73FFB092C2}"/>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معجم و أساليب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8" name="Rectangle 7">
            <a:extLst>
              <a:ext uri="{FF2B5EF4-FFF2-40B4-BE49-F238E27FC236}">
                <a16:creationId xmlns:a16="http://schemas.microsoft.com/office/drawing/2014/main" id="{871870E8-DDDA-E28B-9F0A-DCDDD36961A5}"/>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0A1B9F78-F8E2-C06E-43DB-D92F03316912}"/>
              </a:ext>
            </a:extLst>
          </p:cNvPr>
          <p:cNvPicPr preferRelativeResize="0"/>
          <p:nvPr/>
        </p:nvPicPr>
        <p:blipFill rotWithShape="1">
          <a:blip r:embed="rId6">
            <a:alphaModFix amt="20000"/>
          </a:blip>
          <a:srcRect/>
          <a:stretch/>
        </p:blipFill>
        <p:spPr>
          <a:xfrm>
            <a:off x="2153545" y="146613"/>
            <a:ext cx="278069" cy="278069"/>
          </a:xfrm>
          <a:prstGeom prst="rect">
            <a:avLst/>
          </a:prstGeom>
          <a:noFill/>
          <a:ln>
            <a:noFill/>
          </a:ln>
        </p:spPr>
      </p:pic>
      <p:pic>
        <p:nvPicPr>
          <p:cNvPr id="10" name="Google Shape;1245;p5">
            <a:extLst>
              <a:ext uri="{FF2B5EF4-FFF2-40B4-BE49-F238E27FC236}">
                <a16:creationId xmlns:a16="http://schemas.microsoft.com/office/drawing/2014/main" id="{6F3AB481-5373-5EE1-31F4-6363EAA7D917}"/>
              </a:ext>
            </a:extLst>
          </p:cNvPr>
          <p:cNvPicPr preferRelativeResize="0"/>
          <p:nvPr/>
        </p:nvPicPr>
        <p:blipFill rotWithShape="1">
          <a:blip r:embed="rId7">
            <a:alphaModFix amt="20000"/>
          </a:blip>
          <a:srcRect/>
          <a:stretch/>
        </p:blipFill>
        <p:spPr>
          <a:xfrm>
            <a:off x="3900297" y="136738"/>
            <a:ext cx="278069" cy="278069"/>
          </a:xfrm>
          <a:prstGeom prst="rect">
            <a:avLst/>
          </a:prstGeom>
          <a:noFill/>
          <a:ln>
            <a:noFill/>
          </a:ln>
        </p:spPr>
      </p:pic>
      <p:pic>
        <p:nvPicPr>
          <p:cNvPr id="11" name="Google Shape;1244;p5">
            <a:extLst>
              <a:ext uri="{FF2B5EF4-FFF2-40B4-BE49-F238E27FC236}">
                <a16:creationId xmlns:a16="http://schemas.microsoft.com/office/drawing/2014/main" id="{3EC8A464-364F-4FF8-474A-06B749A2DB87}"/>
              </a:ext>
            </a:extLst>
          </p:cNvPr>
          <p:cNvPicPr preferRelativeResize="0"/>
          <p:nvPr/>
        </p:nvPicPr>
        <p:blipFill rotWithShape="1">
          <a:blip r:embed="rId8">
            <a:alphaModFix amt="20000"/>
          </a:blip>
          <a:srcRect/>
          <a:stretch/>
        </p:blipFill>
        <p:spPr>
          <a:xfrm>
            <a:off x="5619515" y="136738"/>
            <a:ext cx="278069" cy="278069"/>
          </a:xfrm>
          <a:prstGeom prst="rect">
            <a:avLst/>
          </a:prstGeom>
          <a:noFill/>
          <a:ln>
            <a:noFill/>
          </a:ln>
        </p:spPr>
      </p:pic>
      <p:pic>
        <p:nvPicPr>
          <p:cNvPr id="12" name="Image 11">
            <a:extLst>
              <a:ext uri="{FF2B5EF4-FFF2-40B4-BE49-F238E27FC236}">
                <a16:creationId xmlns:a16="http://schemas.microsoft.com/office/drawing/2014/main" id="{251E314A-D149-A752-8457-AE21328A0869}"/>
              </a:ext>
            </a:extLst>
          </p:cNvPr>
          <p:cNvPicPr>
            <a:picLocks noChangeAspect="1"/>
          </p:cNvPicPr>
          <p:nvPr/>
        </p:nvPicPr>
        <p:blipFill>
          <a:blip r:embed="rId9">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2" name="Class AR_NV_04_1">
            <a:hlinkClick r:id="" action="ppaction://media"/>
            <a:extLst>
              <a:ext uri="{FF2B5EF4-FFF2-40B4-BE49-F238E27FC236}">
                <a16:creationId xmlns:a16="http://schemas.microsoft.com/office/drawing/2014/main" id="{30BABB18-706A-A983-9B68-7537971F5FA9}"/>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1052689" y="2160588"/>
            <a:ext cx="7038622" cy="3959225"/>
          </a:xfrm>
          <a:prstGeom prst="rect">
            <a:avLst/>
          </a:prstGeom>
          <a:noFill/>
          <a:ln>
            <a:noFill/>
          </a:ln>
          <a:effectLst>
            <a:softEdge rad="112500"/>
          </a:effectLst>
        </p:spPr>
      </p:pic>
    </p:spTree>
    <p:extLst>
      <p:ext uri="{BB962C8B-B14F-4D97-AF65-F5344CB8AC3E}">
        <p14:creationId xmlns:p14="http://schemas.microsoft.com/office/powerpoint/2010/main" val="4989094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610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73C4C-D714-939B-F078-03BDF62A5333}"/>
            </a:ext>
          </a:extLst>
        </p:cNvPr>
        <p:cNvGrpSpPr/>
        <p:nvPr/>
      </p:nvGrpSpPr>
      <p:grpSpPr>
        <a:xfrm>
          <a:off x="0" y="0"/>
          <a:ext cx="0" cy="0"/>
          <a:chOff x="0" y="0"/>
          <a:chExt cx="0" cy="0"/>
        </a:xfrm>
      </p:grpSpPr>
      <p:pic>
        <p:nvPicPr>
          <p:cNvPr id="6" name="Espace réservé pour une image  5">
            <a:extLst>
              <a:ext uri="{FF2B5EF4-FFF2-40B4-BE49-F238E27FC236}">
                <a16:creationId xmlns:a16="http://schemas.microsoft.com/office/drawing/2014/main" id="{B31D6D15-FB30-47CC-22DB-056AB73D18F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5" name="Titre 4">
            <a:extLst>
              <a:ext uri="{FF2B5EF4-FFF2-40B4-BE49-F238E27FC236}">
                <a16:creationId xmlns:a16="http://schemas.microsoft.com/office/drawing/2014/main" id="{D3A0BC00-24A4-11C9-EBE3-A7390C2FE37D}"/>
              </a:ext>
            </a:extLst>
          </p:cNvPr>
          <p:cNvSpPr>
            <a:spLocks noGrp="1"/>
          </p:cNvSpPr>
          <p:nvPr>
            <p:ph type="title"/>
          </p:nvPr>
        </p:nvSpPr>
        <p:spPr/>
        <p:txBody>
          <a:bodyPr>
            <a:normAutofit/>
          </a:bodyPr>
          <a:lstStyle/>
          <a:p>
            <a:r>
              <a:rPr lang="ar-MA" sz="2400" b="1" dirty="0">
                <a:latin typeface="Microsoft Uighur" panose="02000000000000000000" pitchFamily="2" charset="-78"/>
                <a:cs typeface="Microsoft Uighur" panose="02000000000000000000" pitchFamily="2" charset="-78"/>
              </a:rPr>
              <a:t>تعرفنا خلال الأسابيع الأربعة الماضية على مجموعة من الكلمات </a:t>
            </a:r>
            <a:r>
              <a:rPr lang="ar-MA" sz="2400" b="1" dirty="0" err="1">
                <a:latin typeface="Microsoft Uighur" panose="02000000000000000000" pitchFamily="2" charset="-78"/>
                <a:cs typeface="Microsoft Uighur" panose="02000000000000000000" pitchFamily="2" charset="-78"/>
              </a:rPr>
              <a:t>الجديدة.من</a:t>
            </a:r>
            <a:r>
              <a:rPr lang="ar-MA" sz="2400" b="1" dirty="0">
                <a:latin typeface="Microsoft Uighur" panose="02000000000000000000" pitchFamily="2" charset="-78"/>
                <a:cs typeface="Microsoft Uighur" panose="02000000000000000000" pitchFamily="2" charset="-78"/>
              </a:rPr>
              <a:t> يقرأ؟</a:t>
            </a:r>
            <a:endParaRPr lang="fr-MA" sz="2400" b="1" dirty="0">
              <a:latin typeface="Microsoft Uighur" panose="02000000000000000000" pitchFamily="2" charset="-78"/>
              <a:cs typeface="Microsoft Uighur" panose="02000000000000000000" pitchFamily="2" charset="-78"/>
            </a:endParaRPr>
          </a:p>
        </p:txBody>
      </p:sp>
      <p:sp>
        <p:nvSpPr>
          <p:cNvPr id="4" name="Rectangle : coins arrondis 3">
            <a:extLst>
              <a:ext uri="{FF2B5EF4-FFF2-40B4-BE49-F238E27FC236}">
                <a16:creationId xmlns:a16="http://schemas.microsoft.com/office/drawing/2014/main" id="{3BA289DD-4CC0-B9BC-7485-CE0A00D97BDF}"/>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7" name="Rectangle 6">
            <a:extLst>
              <a:ext uri="{FF2B5EF4-FFF2-40B4-BE49-F238E27FC236}">
                <a16:creationId xmlns:a16="http://schemas.microsoft.com/office/drawing/2014/main" id="{B1CF2766-6794-86C5-E96F-E51A52D0C90A}"/>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8" name="Rectangle 7">
            <a:extLst>
              <a:ext uri="{FF2B5EF4-FFF2-40B4-BE49-F238E27FC236}">
                <a16:creationId xmlns:a16="http://schemas.microsoft.com/office/drawing/2014/main" id="{822712CE-2CB4-C055-BFB8-986E2C608FD8}"/>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تحدث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9" name="Rectangle 8">
            <a:extLst>
              <a:ext uri="{FF2B5EF4-FFF2-40B4-BE49-F238E27FC236}">
                <a16:creationId xmlns:a16="http://schemas.microsoft.com/office/drawing/2014/main" id="{83B0A0AC-DC48-DC9B-B3F1-FB062D02A9B6}"/>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معجم و أساليب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0" name="Rectangle 9">
            <a:extLst>
              <a:ext uri="{FF2B5EF4-FFF2-40B4-BE49-F238E27FC236}">
                <a16:creationId xmlns:a16="http://schemas.microsoft.com/office/drawing/2014/main" id="{DCAFB011-8B2E-E670-31F6-BEA3BA6035EB}"/>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11" name="Google Shape;1246;p5">
            <a:extLst>
              <a:ext uri="{FF2B5EF4-FFF2-40B4-BE49-F238E27FC236}">
                <a16:creationId xmlns:a16="http://schemas.microsoft.com/office/drawing/2014/main" id="{A450D629-0639-E65A-1D1D-7BD17C21E2B1}"/>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2" name="Google Shape;1245;p5">
            <a:extLst>
              <a:ext uri="{FF2B5EF4-FFF2-40B4-BE49-F238E27FC236}">
                <a16:creationId xmlns:a16="http://schemas.microsoft.com/office/drawing/2014/main" id="{021A6201-6453-6B16-4738-3054B7DD859A}"/>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13" name="Google Shape;1244;p5">
            <a:extLst>
              <a:ext uri="{FF2B5EF4-FFF2-40B4-BE49-F238E27FC236}">
                <a16:creationId xmlns:a16="http://schemas.microsoft.com/office/drawing/2014/main" id="{94EA9343-1D44-1B78-13C2-72B30C899739}"/>
              </a:ext>
            </a:extLst>
          </p:cNvPr>
          <p:cNvPicPr preferRelativeResize="0"/>
          <p:nvPr/>
        </p:nvPicPr>
        <p:blipFill rotWithShape="1">
          <a:blip r:embed="rId5">
            <a:alphaModFix amt="20000"/>
          </a:blip>
          <a:srcRect/>
          <a:stretch/>
        </p:blipFill>
        <p:spPr>
          <a:xfrm>
            <a:off x="5619515" y="136738"/>
            <a:ext cx="278069" cy="278069"/>
          </a:xfrm>
          <a:prstGeom prst="rect">
            <a:avLst/>
          </a:prstGeom>
          <a:noFill/>
          <a:ln>
            <a:noFill/>
          </a:ln>
        </p:spPr>
      </p:pic>
      <p:pic>
        <p:nvPicPr>
          <p:cNvPr id="14" name="Image 13">
            <a:extLst>
              <a:ext uri="{FF2B5EF4-FFF2-40B4-BE49-F238E27FC236}">
                <a16:creationId xmlns:a16="http://schemas.microsoft.com/office/drawing/2014/main" id="{A884E110-9331-5014-EB7C-E00102E2A3DD}"/>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
        <p:nvSpPr>
          <p:cNvPr id="3" name="TextBox 7">
            <a:extLst>
              <a:ext uri="{FF2B5EF4-FFF2-40B4-BE49-F238E27FC236}">
                <a16:creationId xmlns:a16="http://schemas.microsoft.com/office/drawing/2014/main" id="{B96390F5-11EF-688B-1410-66DD94DC5E16}"/>
              </a:ext>
            </a:extLst>
          </p:cNvPr>
          <p:cNvSpPr txBox="1"/>
          <p:nvPr/>
        </p:nvSpPr>
        <p:spPr>
          <a:xfrm>
            <a:off x="1377651" y="5851885"/>
            <a:ext cx="1836000" cy="612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indent="0" algn="ctr" defTabSz="914400" rtl="1" fontAlgn="auto">
              <a:lnSpc>
                <a:spcPct val="100000"/>
              </a:lnSpc>
              <a:spcBef>
                <a:spcPts val="0"/>
              </a:spcBef>
              <a:spcAft>
                <a:spcPts val="0"/>
              </a:spcAft>
              <a:buClr>
                <a:srgbClr val="000000"/>
              </a:buClr>
              <a:buSzTx/>
              <a:buFont typeface="Arial"/>
              <a:buNone/>
              <a:tabLst/>
              <a:defRPr kumimoji="0" sz="9600" b="1" i="0" u="none" strike="noStrike" kern="0" cap="none" spc="0" normalizeH="0" baseline="0">
                <a:ln>
                  <a:noFill/>
                </a:ln>
                <a:solidFill>
                  <a:srgbClr val="424D7B"/>
                </a:solidFill>
                <a:effectLst/>
                <a:uLnTx/>
                <a:uFillTx/>
                <a:latin typeface="Microsoft Uighur" panose="02000000000000000000" pitchFamily="2" charset="-78"/>
                <a:ea typeface="Arial"/>
                <a:cs typeface="Microsoft Uighur" panose="02000000000000000000" pitchFamily="2" charset="-78"/>
                <a:sym typeface="Arial"/>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000" dirty="0">
                <a:solidFill>
                  <a:srgbClr val="424D7C"/>
                </a:solidFill>
              </a:rPr>
              <a:t>اَلْكاريكاتور</a:t>
            </a:r>
          </a:p>
        </p:txBody>
      </p:sp>
      <p:sp>
        <p:nvSpPr>
          <p:cNvPr id="15" name="TextBox 7">
            <a:extLst>
              <a:ext uri="{FF2B5EF4-FFF2-40B4-BE49-F238E27FC236}">
                <a16:creationId xmlns:a16="http://schemas.microsoft.com/office/drawing/2014/main" id="{A0376261-C2AF-3B2F-414E-1E76426FE2A0}"/>
              </a:ext>
            </a:extLst>
          </p:cNvPr>
          <p:cNvSpPr txBox="1"/>
          <p:nvPr/>
        </p:nvSpPr>
        <p:spPr>
          <a:xfrm>
            <a:off x="4588895" y="1794121"/>
            <a:ext cx="1440000" cy="576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indent="0" algn="ctr" defTabSz="914400" rtl="1" fontAlgn="auto">
              <a:lnSpc>
                <a:spcPct val="100000"/>
              </a:lnSpc>
              <a:spcBef>
                <a:spcPts val="0"/>
              </a:spcBef>
              <a:spcAft>
                <a:spcPts val="0"/>
              </a:spcAft>
              <a:buClr>
                <a:srgbClr val="000000"/>
              </a:buClr>
              <a:buSzTx/>
              <a:buFont typeface="Arial"/>
              <a:buNone/>
              <a:tabLst/>
              <a:defRPr kumimoji="0" sz="9600" b="1" i="0" u="none" strike="noStrike" kern="0" cap="none" spc="0" normalizeH="0" baseline="0">
                <a:ln>
                  <a:noFill/>
                </a:ln>
                <a:solidFill>
                  <a:srgbClr val="424D7B"/>
                </a:solidFill>
                <a:effectLst/>
                <a:uLnTx/>
                <a:uFillTx/>
                <a:latin typeface="Microsoft Uighur" panose="02000000000000000000" pitchFamily="2" charset="-78"/>
                <a:ea typeface="Arial"/>
                <a:cs typeface="Microsoft Uighur" panose="02000000000000000000" pitchFamily="2" charset="-78"/>
                <a:sym typeface="Arial"/>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000" dirty="0">
                <a:solidFill>
                  <a:srgbClr val="424D7C"/>
                </a:solidFill>
              </a:rPr>
              <a:t>ساخِرَةٌ</a:t>
            </a:r>
          </a:p>
        </p:txBody>
      </p:sp>
      <p:sp>
        <p:nvSpPr>
          <p:cNvPr id="16" name="TextBox 7">
            <a:extLst>
              <a:ext uri="{FF2B5EF4-FFF2-40B4-BE49-F238E27FC236}">
                <a16:creationId xmlns:a16="http://schemas.microsoft.com/office/drawing/2014/main" id="{A9B26670-0E3D-CBFE-05C5-6C33594427AE}"/>
              </a:ext>
            </a:extLst>
          </p:cNvPr>
          <p:cNvSpPr txBox="1"/>
          <p:nvPr/>
        </p:nvSpPr>
        <p:spPr>
          <a:xfrm>
            <a:off x="2623273" y="1794121"/>
            <a:ext cx="1440000" cy="576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indent="0" algn="ctr" defTabSz="914400" rtl="1" fontAlgn="auto">
              <a:lnSpc>
                <a:spcPct val="100000"/>
              </a:lnSpc>
              <a:spcBef>
                <a:spcPts val="0"/>
              </a:spcBef>
              <a:spcAft>
                <a:spcPts val="0"/>
              </a:spcAft>
              <a:buClr>
                <a:srgbClr val="000000"/>
              </a:buClr>
              <a:buSzTx/>
              <a:buFont typeface="Arial"/>
              <a:buNone/>
              <a:tabLst/>
              <a:defRPr kumimoji="0" sz="9600" b="1" i="0" u="none" strike="noStrike" kern="0" cap="none" spc="0" normalizeH="0" baseline="0">
                <a:ln>
                  <a:noFill/>
                </a:ln>
                <a:solidFill>
                  <a:srgbClr val="424D7B"/>
                </a:solidFill>
                <a:effectLst/>
                <a:uLnTx/>
                <a:uFillTx/>
                <a:latin typeface="Microsoft Uighur" panose="02000000000000000000" pitchFamily="2" charset="-78"/>
                <a:ea typeface="Arial"/>
                <a:cs typeface="Microsoft Uighur" panose="02000000000000000000" pitchFamily="2" charset="-78"/>
                <a:sym typeface="Arial"/>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000" dirty="0">
                <a:solidFill>
                  <a:srgbClr val="424D7C"/>
                </a:solidFill>
              </a:rPr>
              <a:t>اَلْمُغالاةُ</a:t>
            </a:r>
          </a:p>
        </p:txBody>
      </p:sp>
      <p:sp>
        <p:nvSpPr>
          <p:cNvPr id="17" name="TextBox 7">
            <a:extLst>
              <a:ext uri="{FF2B5EF4-FFF2-40B4-BE49-F238E27FC236}">
                <a16:creationId xmlns:a16="http://schemas.microsoft.com/office/drawing/2014/main" id="{9710DD85-0B42-7132-16C7-3644122BF638}"/>
              </a:ext>
            </a:extLst>
          </p:cNvPr>
          <p:cNvSpPr txBox="1"/>
          <p:nvPr/>
        </p:nvSpPr>
        <p:spPr>
          <a:xfrm>
            <a:off x="657651" y="1794121"/>
            <a:ext cx="1440000" cy="576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RPr lang="en-US"/>
            </a:defPPr>
            <a:lvl1pPr marR="0" lvl="0" indent="0" algn="ctr" defTabSz="914400" rtl="1" fontAlgn="auto">
              <a:lnSpc>
                <a:spcPct val="100000"/>
              </a:lnSpc>
              <a:spcBef>
                <a:spcPts val="0"/>
              </a:spcBef>
              <a:spcAft>
                <a:spcPts val="0"/>
              </a:spcAft>
              <a:buClr>
                <a:srgbClr val="000000"/>
              </a:buClr>
              <a:buSzTx/>
              <a:buFont typeface="Arial"/>
              <a:buNone/>
              <a:tabLst/>
              <a:defRPr kumimoji="0" sz="4000" b="1" i="0" u="none" strike="noStrike" kern="0" cap="none" spc="0" normalizeH="0" baseline="0">
                <a:ln>
                  <a:noFill/>
                </a:ln>
                <a:solidFill>
                  <a:srgbClr val="424D7C"/>
                </a:solidFill>
                <a:effectLst/>
                <a:uLnTx/>
                <a:uFillTx/>
                <a:latin typeface="Microsoft Uighur" panose="02000000000000000000" pitchFamily="2" charset="-78"/>
                <a:ea typeface="Arial"/>
                <a:cs typeface="Microsoft Uighur" panose="02000000000000000000" pitchFamily="2"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r>
              <a:rPr lang="ar-MA" dirty="0"/>
              <a:t>هاوٍ</a:t>
            </a:r>
          </a:p>
        </p:txBody>
      </p:sp>
      <p:sp>
        <p:nvSpPr>
          <p:cNvPr id="18" name="TextBox 7">
            <a:extLst>
              <a:ext uri="{FF2B5EF4-FFF2-40B4-BE49-F238E27FC236}">
                <a16:creationId xmlns:a16="http://schemas.microsoft.com/office/drawing/2014/main" id="{683CA5D8-AF1D-4F5D-DB2D-D65D38280F5C}"/>
              </a:ext>
            </a:extLst>
          </p:cNvPr>
          <p:cNvSpPr txBox="1"/>
          <p:nvPr/>
        </p:nvSpPr>
        <p:spPr>
          <a:xfrm>
            <a:off x="6554516" y="2610168"/>
            <a:ext cx="1440000" cy="576000"/>
          </a:xfrm>
          <a:prstGeom prst="roundRect">
            <a:avLst/>
          </a:prstGeom>
          <a:solidFill>
            <a:srgbClr val="ECF8FB"/>
          </a:solidFill>
        </p:spPr>
        <p:txBody>
          <a:bodyPr wrap="square" lIns="0" tIns="0" rIns="0" bIns="0" rtlCol="0" anchor="b">
            <a:noAutofit/>
          </a:bodyPr>
          <a:lstStyle/>
          <a:p>
            <a:pPr marL="0" marR="0" lvl="0" indent="0" algn="ctr" defTabSz="914400" rtl="1" eaLnBrk="1" fontAlgn="auto" latinLnBrk="0" hangingPunct="1">
              <a:lnSpc>
                <a:spcPts val="3416"/>
              </a:lnSpc>
              <a:spcBef>
                <a:spcPts val="0"/>
              </a:spcBef>
              <a:spcAft>
                <a:spcPts val="0"/>
              </a:spcAft>
              <a:buClrTx/>
              <a:buSzTx/>
              <a:buFontTx/>
              <a:buNone/>
              <a:tabLst/>
              <a:defRPr/>
            </a:pPr>
            <a:r>
              <a:rPr kumimoji="0" lang="ar-MA" sz="40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يُحَدِّقُ</a:t>
            </a:r>
          </a:p>
        </p:txBody>
      </p:sp>
      <p:sp>
        <p:nvSpPr>
          <p:cNvPr id="19" name="TextBox 7">
            <a:extLst>
              <a:ext uri="{FF2B5EF4-FFF2-40B4-BE49-F238E27FC236}">
                <a16:creationId xmlns:a16="http://schemas.microsoft.com/office/drawing/2014/main" id="{FB986A2E-3F08-8329-221F-B9488E5A5015}"/>
              </a:ext>
            </a:extLst>
          </p:cNvPr>
          <p:cNvSpPr txBox="1"/>
          <p:nvPr/>
        </p:nvSpPr>
        <p:spPr>
          <a:xfrm>
            <a:off x="4588895" y="2610168"/>
            <a:ext cx="1440000" cy="576000"/>
          </a:xfrm>
          <a:prstGeom prst="roundRect">
            <a:avLst/>
          </a:prstGeom>
          <a:solidFill>
            <a:srgbClr val="ECF8FB"/>
          </a:solidFill>
        </p:spPr>
        <p:txBody>
          <a:bodyPr wrap="square" lIns="0" tIns="0" rIns="0" bIns="0" rtlCol="0" anchor="b">
            <a:noAutofit/>
          </a:bodyPr>
          <a:lstStyle/>
          <a:p>
            <a:pPr marL="0" marR="0" lvl="0" indent="0" algn="ctr" defTabSz="914400" rtl="1" eaLnBrk="1" fontAlgn="auto" latinLnBrk="0" hangingPunct="1">
              <a:lnSpc>
                <a:spcPts val="3416"/>
              </a:lnSpc>
              <a:spcBef>
                <a:spcPts val="0"/>
              </a:spcBef>
              <a:spcAft>
                <a:spcPts val="0"/>
              </a:spcAft>
              <a:buClrTx/>
              <a:buSzTx/>
              <a:buFontTx/>
              <a:buNone/>
              <a:tabLst/>
              <a:defRPr/>
            </a:pPr>
            <a:r>
              <a:rPr kumimoji="0" lang="ar-MA" sz="40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نابِغٌ</a:t>
            </a:r>
          </a:p>
        </p:txBody>
      </p:sp>
      <p:sp>
        <p:nvSpPr>
          <p:cNvPr id="20" name="TextBox 7">
            <a:extLst>
              <a:ext uri="{FF2B5EF4-FFF2-40B4-BE49-F238E27FC236}">
                <a16:creationId xmlns:a16="http://schemas.microsoft.com/office/drawing/2014/main" id="{BD471502-04BD-1F22-E8EA-87527C8E7BEF}"/>
              </a:ext>
            </a:extLst>
          </p:cNvPr>
          <p:cNvSpPr txBox="1"/>
          <p:nvPr/>
        </p:nvSpPr>
        <p:spPr>
          <a:xfrm>
            <a:off x="657651" y="2610168"/>
            <a:ext cx="1440000" cy="576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RPr lang="en-US"/>
            </a:defPPr>
            <a:lvl1pPr marR="0" lvl="0" indent="0" algn="ctr" defTabSz="914400" rtl="1" fontAlgn="auto">
              <a:lnSpc>
                <a:spcPct val="100000"/>
              </a:lnSpc>
              <a:spcBef>
                <a:spcPts val="0"/>
              </a:spcBef>
              <a:spcAft>
                <a:spcPts val="0"/>
              </a:spcAft>
              <a:buClr>
                <a:srgbClr val="000000"/>
              </a:buClr>
              <a:buSzTx/>
              <a:buFont typeface="Arial"/>
              <a:buNone/>
              <a:tabLst/>
              <a:defRPr kumimoji="0" sz="4000" b="1" i="0" u="none" strike="noStrike" kern="0" cap="none" spc="0" normalizeH="0" baseline="0">
                <a:ln>
                  <a:noFill/>
                </a:ln>
                <a:solidFill>
                  <a:srgbClr val="424D7C"/>
                </a:solidFill>
                <a:effectLst/>
                <a:uLnTx/>
                <a:uFillTx/>
                <a:latin typeface="Microsoft Uighur" panose="02000000000000000000" pitchFamily="2" charset="-78"/>
                <a:ea typeface="Arial"/>
                <a:cs typeface="Microsoft Uighur" panose="02000000000000000000" pitchFamily="2"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r>
              <a:rPr lang="ar-MA" dirty="0"/>
              <a:t>شَغوفٌ</a:t>
            </a:r>
          </a:p>
        </p:txBody>
      </p:sp>
      <p:sp>
        <p:nvSpPr>
          <p:cNvPr id="21" name="TextBox 7">
            <a:extLst>
              <a:ext uri="{FF2B5EF4-FFF2-40B4-BE49-F238E27FC236}">
                <a16:creationId xmlns:a16="http://schemas.microsoft.com/office/drawing/2014/main" id="{8D2A09D0-85B6-E716-00E4-50F4C21B8A08}"/>
              </a:ext>
            </a:extLst>
          </p:cNvPr>
          <p:cNvSpPr txBox="1"/>
          <p:nvPr/>
        </p:nvSpPr>
        <p:spPr>
          <a:xfrm>
            <a:off x="2623273" y="2610168"/>
            <a:ext cx="1440000" cy="576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RPr lang="en-US"/>
            </a:defPPr>
            <a:lvl1pPr marR="0" lvl="0" indent="0" algn="ctr" defTabSz="914400" rtl="1" fontAlgn="auto">
              <a:lnSpc>
                <a:spcPct val="100000"/>
              </a:lnSpc>
              <a:spcBef>
                <a:spcPts val="0"/>
              </a:spcBef>
              <a:spcAft>
                <a:spcPts val="0"/>
              </a:spcAft>
              <a:buClr>
                <a:srgbClr val="000000"/>
              </a:buClr>
              <a:buSzTx/>
              <a:buFont typeface="Arial"/>
              <a:buNone/>
              <a:tabLst/>
              <a:defRPr kumimoji="0" sz="4000" b="1" i="0" u="none" strike="noStrike" kern="0" cap="none" spc="0" normalizeH="0" baseline="0">
                <a:ln>
                  <a:noFill/>
                </a:ln>
                <a:solidFill>
                  <a:srgbClr val="424D7C"/>
                </a:solidFill>
                <a:effectLst/>
                <a:uLnTx/>
                <a:uFillTx/>
                <a:latin typeface="Microsoft Uighur" panose="02000000000000000000" pitchFamily="2" charset="-78"/>
                <a:ea typeface="Arial"/>
                <a:cs typeface="Microsoft Uighur" panose="02000000000000000000" pitchFamily="2"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r>
              <a:rPr lang="ar-MA" dirty="0"/>
              <a:t>يَتَأَمَّلُ</a:t>
            </a:r>
          </a:p>
        </p:txBody>
      </p:sp>
      <p:sp>
        <p:nvSpPr>
          <p:cNvPr id="22" name="TextBox 7">
            <a:extLst>
              <a:ext uri="{FF2B5EF4-FFF2-40B4-BE49-F238E27FC236}">
                <a16:creationId xmlns:a16="http://schemas.microsoft.com/office/drawing/2014/main" id="{622DDC2D-1172-567B-7F6C-651532083E9C}"/>
              </a:ext>
            </a:extLst>
          </p:cNvPr>
          <p:cNvSpPr txBox="1"/>
          <p:nvPr/>
        </p:nvSpPr>
        <p:spPr>
          <a:xfrm>
            <a:off x="5177957" y="5815885"/>
            <a:ext cx="1836000" cy="648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RPr lang="en-US"/>
            </a:defPPr>
            <a:lvl1pPr marR="0" lvl="0" indent="0" algn="ctr" defTabSz="914400" rtl="1" fontAlgn="auto">
              <a:lnSpc>
                <a:spcPct val="100000"/>
              </a:lnSpc>
              <a:spcBef>
                <a:spcPts val="0"/>
              </a:spcBef>
              <a:spcAft>
                <a:spcPts val="0"/>
              </a:spcAft>
              <a:buClr>
                <a:srgbClr val="000000"/>
              </a:buClr>
              <a:buSzTx/>
              <a:buFont typeface="Arial"/>
              <a:buNone/>
              <a:tabLst/>
              <a:defRPr kumimoji="0" sz="4000" b="1" i="0" u="none" strike="noStrike" kern="0" cap="none" spc="0" normalizeH="0" baseline="0">
                <a:ln>
                  <a:noFill/>
                </a:ln>
                <a:solidFill>
                  <a:srgbClr val="424D7C"/>
                </a:solidFill>
                <a:effectLst/>
                <a:uLnTx/>
                <a:uFillTx/>
                <a:latin typeface="Microsoft Uighur" panose="02000000000000000000" pitchFamily="2" charset="-78"/>
                <a:ea typeface="Arial"/>
                <a:cs typeface="Microsoft Uighur" panose="02000000000000000000" pitchFamily="2"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r>
              <a:rPr lang="ar-MA" dirty="0"/>
              <a:t>حَيَّرَ </a:t>
            </a:r>
            <a:r>
              <a:rPr lang="ar-MA" dirty="0" err="1"/>
              <a:t>ٱلْعُقولَ</a:t>
            </a:r>
            <a:endParaRPr lang="ar-MA" dirty="0"/>
          </a:p>
        </p:txBody>
      </p:sp>
      <p:sp>
        <p:nvSpPr>
          <p:cNvPr id="23" name="TextBox 7">
            <a:extLst>
              <a:ext uri="{FF2B5EF4-FFF2-40B4-BE49-F238E27FC236}">
                <a16:creationId xmlns:a16="http://schemas.microsoft.com/office/drawing/2014/main" id="{783B0A96-A18E-72F2-1161-BF411F140DF0}"/>
              </a:ext>
            </a:extLst>
          </p:cNvPr>
          <p:cNvSpPr txBox="1"/>
          <p:nvPr/>
        </p:nvSpPr>
        <p:spPr>
          <a:xfrm>
            <a:off x="4588895" y="3449298"/>
            <a:ext cx="1440000" cy="576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RPr lang="en-US"/>
            </a:defPPr>
            <a:lvl1pPr marR="0" lvl="0" indent="0" algn="ctr" defTabSz="914400" rtl="1" fontAlgn="auto">
              <a:lnSpc>
                <a:spcPct val="100000"/>
              </a:lnSpc>
              <a:spcBef>
                <a:spcPts val="0"/>
              </a:spcBef>
              <a:spcAft>
                <a:spcPts val="0"/>
              </a:spcAft>
              <a:buClr>
                <a:srgbClr val="000000"/>
              </a:buClr>
              <a:buSzTx/>
              <a:buFont typeface="Arial"/>
              <a:buNone/>
              <a:tabLst/>
              <a:defRPr kumimoji="0" sz="4000" b="1" i="0" u="none" strike="noStrike" kern="0" cap="none" spc="0" normalizeH="0" baseline="0">
                <a:ln>
                  <a:noFill/>
                </a:ln>
                <a:solidFill>
                  <a:srgbClr val="424D7C"/>
                </a:solidFill>
                <a:effectLst/>
                <a:uLnTx/>
                <a:uFillTx/>
                <a:latin typeface="Microsoft Uighur" panose="02000000000000000000" pitchFamily="2" charset="-78"/>
                <a:ea typeface="Arial"/>
                <a:cs typeface="Microsoft Uighur" panose="02000000000000000000" pitchFamily="2"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r>
              <a:rPr lang="ar-MA" dirty="0"/>
              <a:t>جاذِبِيَّةٌ</a:t>
            </a:r>
          </a:p>
        </p:txBody>
      </p:sp>
      <p:sp>
        <p:nvSpPr>
          <p:cNvPr id="24" name="TextBox 7">
            <a:extLst>
              <a:ext uri="{FF2B5EF4-FFF2-40B4-BE49-F238E27FC236}">
                <a16:creationId xmlns:a16="http://schemas.microsoft.com/office/drawing/2014/main" id="{A4328F41-F6A3-8A6C-5713-B178096A8AE8}"/>
              </a:ext>
            </a:extLst>
          </p:cNvPr>
          <p:cNvSpPr txBox="1"/>
          <p:nvPr/>
        </p:nvSpPr>
        <p:spPr>
          <a:xfrm>
            <a:off x="2623273" y="3449298"/>
            <a:ext cx="1440000" cy="576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RPr lang="en-US"/>
            </a:defPPr>
            <a:lvl1pPr marR="0" lvl="0" indent="0" algn="ctr" defTabSz="914400" rtl="1" fontAlgn="auto">
              <a:lnSpc>
                <a:spcPct val="100000"/>
              </a:lnSpc>
              <a:spcBef>
                <a:spcPts val="0"/>
              </a:spcBef>
              <a:spcAft>
                <a:spcPts val="0"/>
              </a:spcAft>
              <a:buClr>
                <a:srgbClr val="000000"/>
              </a:buClr>
              <a:buSzTx/>
              <a:buFont typeface="Arial"/>
              <a:buNone/>
              <a:tabLst/>
              <a:defRPr kumimoji="0" sz="4000" b="1" i="0" u="none" strike="noStrike" kern="0" cap="none" spc="0" normalizeH="0" baseline="0">
                <a:ln>
                  <a:noFill/>
                </a:ln>
                <a:solidFill>
                  <a:srgbClr val="424D7C"/>
                </a:solidFill>
                <a:effectLst/>
                <a:uLnTx/>
                <a:uFillTx/>
                <a:latin typeface="Microsoft Uighur" panose="02000000000000000000" pitchFamily="2" charset="-78"/>
                <a:ea typeface="Arial"/>
                <a:cs typeface="Microsoft Uighur" panose="02000000000000000000" pitchFamily="2"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r>
              <a:rPr lang="ar-MA" dirty="0"/>
              <a:t>مُذْهِلٌ</a:t>
            </a:r>
          </a:p>
        </p:txBody>
      </p:sp>
      <p:sp>
        <p:nvSpPr>
          <p:cNvPr id="25" name="TextBox 7">
            <a:extLst>
              <a:ext uri="{FF2B5EF4-FFF2-40B4-BE49-F238E27FC236}">
                <a16:creationId xmlns:a16="http://schemas.microsoft.com/office/drawing/2014/main" id="{57AAD88E-079C-F8F7-385A-6ECF00B257D2}"/>
              </a:ext>
            </a:extLst>
          </p:cNvPr>
          <p:cNvSpPr txBox="1"/>
          <p:nvPr/>
        </p:nvSpPr>
        <p:spPr>
          <a:xfrm>
            <a:off x="657651" y="3449298"/>
            <a:ext cx="1440000" cy="576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RPr lang="en-US"/>
            </a:defPPr>
            <a:lvl1pPr marR="0" lvl="0" indent="0" algn="ctr" defTabSz="914400" rtl="1" fontAlgn="auto">
              <a:lnSpc>
                <a:spcPct val="100000"/>
              </a:lnSpc>
              <a:spcBef>
                <a:spcPts val="0"/>
              </a:spcBef>
              <a:spcAft>
                <a:spcPts val="0"/>
              </a:spcAft>
              <a:buClr>
                <a:srgbClr val="000000"/>
              </a:buClr>
              <a:buSzTx/>
              <a:buFont typeface="Arial"/>
              <a:buNone/>
              <a:tabLst/>
              <a:defRPr kumimoji="0" sz="4000" b="1" i="0" u="none" strike="noStrike" kern="0" cap="none" spc="0" normalizeH="0" baseline="0">
                <a:ln>
                  <a:noFill/>
                </a:ln>
                <a:solidFill>
                  <a:srgbClr val="424D7C"/>
                </a:solidFill>
                <a:effectLst/>
                <a:uLnTx/>
                <a:uFillTx/>
                <a:latin typeface="Microsoft Uighur" panose="02000000000000000000" pitchFamily="2" charset="-78"/>
                <a:ea typeface="Arial"/>
                <a:cs typeface="Microsoft Uighur" panose="02000000000000000000" pitchFamily="2"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r>
              <a:rPr lang="ar-MA" dirty="0"/>
              <a:t>تَلاشى</a:t>
            </a:r>
          </a:p>
        </p:txBody>
      </p:sp>
      <p:sp>
        <p:nvSpPr>
          <p:cNvPr id="26" name="TextBox 7">
            <a:extLst>
              <a:ext uri="{FF2B5EF4-FFF2-40B4-BE49-F238E27FC236}">
                <a16:creationId xmlns:a16="http://schemas.microsoft.com/office/drawing/2014/main" id="{C254901D-4C37-1175-81FB-A58F0CD55128}"/>
              </a:ext>
            </a:extLst>
          </p:cNvPr>
          <p:cNvSpPr txBox="1"/>
          <p:nvPr/>
        </p:nvSpPr>
        <p:spPr>
          <a:xfrm>
            <a:off x="6554516" y="4252120"/>
            <a:ext cx="1440000" cy="576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RPr lang="en-US"/>
            </a:defPPr>
            <a:lvl1pPr marR="0" lvl="0" indent="0" algn="ctr" defTabSz="914400" rtl="1" fontAlgn="auto">
              <a:lnSpc>
                <a:spcPct val="100000"/>
              </a:lnSpc>
              <a:spcBef>
                <a:spcPts val="0"/>
              </a:spcBef>
              <a:spcAft>
                <a:spcPts val="0"/>
              </a:spcAft>
              <a:buClr>
                <a:srgbClr val="000000"/>
              </a:buClr>
              <a:buSzTx/>
              <a:buFont typeface="Arial"/>
              <a:buNone/>
              <a:tabLst/>
              <a:defRPr kumimoji="0" sz="4000" b="1" i="0" u="none" strike="noStrike" kern="0" cap="none" spc="0" normalizeH="0" baseline="0">
                <a:ln>
                  <a:noFill/>
                </a:ln>
                <a:solidFill>
                  <a:srgbClr val="424D7C"/>
                </a:solidFill>
                <a:effectLst/>
                <a:uLnTx/>
                <a:uFillTx/>
                <a:latin typeface="Microsoft Uighur" panose="02000000000000000000" pitchFamily="2" charset="-78"/>
                <a:ea typeface="Arial"/>
                <a:cs typeface="Microsoft Uighur" panose="02000000000000000000" pitchFamily="2"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r>
              <a:rPr lang="ar-MA" dirty="0"/>
              <a:t>مَرْصوصَةٌ</a:t>
            </a:r>
          </a:p>
        </p:txBody>
      </p:sp>
      <p:sp>
        <p:nvSpPr>
          <p:cNvPr id="27" name="TextBox 7">
            <a:extLst>
              <a:ext uri="{FF2B5EF4-FFF2-40B4-BE49-F238E27FC236}">
                <a16:creationId xmlns:a16="http://schemas.microsoft.com/office/drawing/2014/main" id="{488371A7-7BC8-8585-A579-4C6538679E32}"/>
              </a:ext>
            </a:extLst>
          </p:cNvPr>
          <p:cNvSpPr txBox="1"/>
          <p:nvPr/>
        </p:nvSpPr>
        <p:spPr>
          <a:xfrm>
            <a:off x="2623273" y="4260625"/>
            <a:ext cx="1440000" cy="576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RPr lang="en-US"/>
            </a:defPPr>
            <a:lvl1pPr marR="0" lvl="0" indent="0" algn="ctr" defTabSz="914400" rtl="1" fontAlgn="auto">
              <a:lnSpc>
                <a:spcPct val="100000"/>
              </a:lnSpc>
              <a:spcBef>
                <a:spcPts val="0"/>
              </a:spcBef>
              <a:spcAft>
                <a:spcPts val="0"/>
              </a:spcAft>
              <a:buClr>
                <a:srgbClr val="000000"/>
              </a:buClr>
              <a:buSzTx/>
              <a:buFont typeface="Arial"/>
              <a:buNone/>
              <a:tabLst/>
              <a:defRPr kumimoji="0" sz="4000" b="1" i="0" u="none" strike="noStrike" kern="0" cap="none" spc="0" normalizeH="0" baseline="0">
                <a:ln>
                  <a:noFill/>
                </a:ln>
                <a:solidFill>
                  <a:srgbClr val="424D7C"/>
                </a:solidFill>
                <a:effectLst/>
                <a:uLnTx/>
                <a:uFillTx/>
                <a:latin typeface="Microsoft Uighur" panose="02000000000000000000" pitchFamily="2" charset="-78"/>
                <a:ea typeface="Arial"/>
                <a:cs typeface="Microsoft Uighur" panose="02000000000000000000" pitchFamily="2"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r>
              <a:rPr lang="ar-MA" dirty="0"/>
              <a:t>خَلَبَتْ</a:t>
            </a:r>
          </a:p>
        </p:txBody>
      </p:sp>
      <p:sp>
        <p:nvSpPr>
          <p:cNvPr id="28" name="TextBox 7">
            <a:extLst>
              <a:ext uri="{FF2B5EF4-FFF2-40B4-BE49-F238E27FC236}">
                <a16:creationId xmlns:a16="http://schemas.microsoft.com/office/drawing/2014/main" id="{06D33D59-22AC-684C-DF13-EA6449EC00EC}"/>
              </a:ext>
            </a:extLst>
          </p:cNvPr>
          <p:cNvSpPr txBox="1"/>
          <p:nvPr/>
        </p:nvSpPr>
        <p:spPr>
          <a:xfrm>
            <a:off x="4588895" y="4260625"/>
            <a:ext cx="1440000" cy="576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RPr lang="en-US"/>
            </a:defPPr>
            <a:lvl1pPr marR="0" lvl="0" indent="0" algn="ctr" defTabSz="914400" rtl="1" fontAlgn="auto">
              <a:lnSpc>
                <a:spcPct val="100000"/>
              </a:lnSpc>
              <a:spcBef>
                <a:spcPts val="0"/>
              </a:spcBef>
              <a:spcAft>
                <a:spcPts val="0"/>
              </a:spcAft>
              <a:buClr>
                <a:srgbClr val="000000"/>
              </a:buClr>
              <a:buSzTx/>
              <a:buFont typeface="Arial"/>
              <a:buNone/>
              <a:tabLst/>
              <a:defRPr kumimoji="0" sz="4000" b="1" i="0" u="none" strike="noStrike" kern="0" cap="none" spc="0" normalizeH="0" baseline="0">
                <a:ln>
                  <a:noFill/>
                </a:ln>
                <a:solidFill>
                  <a:srgbClr val="424D7C"/>
                </a:solidFill>
                <a:effectLst/>
                <a:uLnTx/>
                <a:uFillTx/>
                <a:latin typeface="Microsoft Uighur" panose="02000000000000000000" pitchFamily="2" charset="-78"/>
                <a:ea typeface="Arial"/>
                <a:cs typeface="Microsoft Uighur" panose="02000000000000000000" pitchFamily="2"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r>
              <a:rPr lang="ar-MA" dirty="0"/>
              <a:t>طُقوسٌ</a:t>
            </a:r>
          </a:p>
        </p:txBody>
      </p:sp>
      <p:sp>
        <p:nvSpPr>
          <p:cNvPr id="29" name="TextBox 7">
            <a:extLst>
              <a:ext uri="{FF2B5EF4-FFF2-40B4-BE49-F238E27FC236}">
                <a16:creationId xmlns:a16="http://schemas.microsoft.com/office/drawing/2014/main" id="{517DD577-2DA7-C85D-8409-86F00D6A51FB}"/>
              </a:ext>
            </a:extLst>
          </p:cNvPr>
          <p:cNvSpPr txBox="1"/>
          <p:nvPr/>
        </p:nvSpPr>
        <p:spPr>
          <a:xfrm>
            <a:off x="657651" y="4260625"/>
            <a:ext cx="1440000" cy="576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RPr lang="en-US"/>
            </a:defPPr>
            <a:lvl1pPr marR="0" lvl="0" indent="0" algn="ctr" defTabSz="914400" rtl="1" fontAlgn="auto">
              <a:lnSpc>
                <a:spcPct val="100000"/>
              </a:lnSpc>
              <a:spcBef>
                <a:spcPts val="0"/>
              </a:spcBef>
              <a:spcAft>
                <a:spcPts val="0"/>
              </a:spcAft>
              <a:buClr>
                <a:srgbClr val="000000"/>
              </a:buClr>
              <a:buSzTx/>
              <a:buFont typeface="Arial"/>
              <a:buNone/>
              <a:tabLst/>
              <a:defRPr kumimoji="0" sz="4000" b="1" i="0" u="none" strike="noStrike" kern="0" cap="none" spc="0" normalizeH="0" baseline="0">
                <a:ln>
                  <a:noFill/>
                </a:ln>
                <a:solidFill>
                  <a:srgbClr val="424D7C"/>
                </a:solidFill>
                <a:effectLst/>
                <a:uLnTx/>
                <a:uFillTx/>
                <a:latin typeface="Microsoft Uighur" panose="02000000000000000000" pitchFamily="2" charset="-78"/>
                <a:ea typeface="Arial"/>
                <a:cs typeface="Microsoft Uighur" panose="02000000000000000000" pitchFamily="2"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r>
              <a:rPr lang="ar-MA" dirty="0"/>
              <a:t>اَلْجَوْقُ</a:t>
            </a:r>
          </a:p>
        </p:txBody>
      </p:sp>
      <p:sp>
        <p:nvSpPr>
          <p:cNvPr id="30" name="TextBox 7">
            <a:extLst>
              <a:ext uri="{FF2B5EF4-FFF2-40B4-BE49-F238E27FC236}">
                <a16:creationId xmlns:a16="http://schemas.microsoft.com/office/drawing/2014/main" id="{D6904BEE-FE09-07F7-BE64-8157A34D2FF6}"/>
              </a:ext>
            </a:extLst>
          </p:cNvPr>
          <p:cNvSpPr txBox="1"/>
          <p:nvPr/>
        </p:nvSpPr>
        <p:spPr>
          <a:xfrm>
            <a:off x="6554516" y="5133816"/>
            <a:ext cx="1440000" cy="576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RPr lang="en-US"/>
            </a:defPPr>
            <a:lvl1pPr marR="0" lvl="0" indent="0" algn="ctr" defTabSz="914400" rtl="1" fontAlgn="auto">
              <a:lnSpc>
                <a:spcPct val="100000"/>
              </a:lnSpc>
              <a:spcBef>
                <a:spcPts val="0"/>
              </a:spcBef>
              <a:spcAft>
                <a:spcPts val="0"/>
              </a:spcAft>
              <a:buClr>
                <a:srgbClr val="000000"/>
              </a:buClr>
              <a:buSzTx/>
              <a:buFont typeface="Arial"/>
              <a:buNone/>
              <a:tabLst/>
              <a:defRPr kumimoji="0" sz="4000" b="1" i="0" u="none" strike="noStrike" kern="0" cap="none" spc="0" normalizeH="0" baseline="0">
                <a:ln>
                  <a:noFill/>
                </a:ln>
                <a:solidFill>
                  <a:srgbClr val="424D7C"/>
                </a:solidFill>
                <a:effectLst/>
                <a:uLnTx/>
                <a:uFillTx/>
                <a:latin typeface="Microsoft Uighur" panose="02000000000000000000" pitchFamily="2" charset="-78"/>
                <a:ea typeface="Arial"/>
                <a:cs typeface="Microsoft Uighur" panose="02000000000000000000" pitchFamily="2"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r>
              <a:rPr lang="ar-MA" dirty="0"/>
              <a:t>راقِيَةٌ</a:t>
            </a:r>
          </a:p>
        </p:txBody>
      </p:sp>
      <p:sp>
        <p:nvSpPr>
          <p:cNvPr id="31" name="TextBox 7">
            <a:extLst>
              <a:ext uri="{FF2B5EF4-FFF2-40B4-BE49-F238E27FC236}">
                <a16:creationId xmlns:a16="http://schemas.microsoft.com/office/drawing/2014/main" id="{BB407108-6BC4-609E-DE55-F6F8120F9D82}"/>
              </a:ext>
            </a:extLst>
          </p:cNvPr>
          <p:cNvSpPr txBox="1"/>
          <p:nvPr/>
        </p:nvSpPr>
        <p:spPr>
          <a:xfrm>
            <a:off x="2623273" y="5133816"/>
            <a:ext cx="1440000" cy="576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RPr lang="en-US"/>
            </a:defPPr>
            <a:lvl1pPr marR="0" lvl="0" indent="0" algn="ctr" defTabSz="914400" rtl="1" fontAlgn="auto">
              <a:lnSpc>
                <a:spcPct val="100000"/>
              </a:lnSpc>
              <a:spcBef>
                <a:spcPts val="0"/>
              </a:spcBef>
              <a:spcAft>
                <a:spcPts val="0"/>
              </a:spcAft>
              <a:buClr>
                <a:srgbClr val="000000"/>
              </a:buClr>
              <a:buSzTx/>
              <a:buFont typeface="Arial"/>
              <a:buNone/>
              <a:tabLst/>
              <a:defRPr kumimoji="0" sz="4000" b="1" i="0" u="none" strike="noStrike" kern="0" cap="none" spc="0" normalizeH="0" baseline="0">
                <a:ln>
                  <a:noFill/>
                </a:ln>
                <a:solidFill>
                  <a:srgbClr val="424D7C"/>
                </a:solidFill>
                <a:effectLst/>
                <a:uLnTx/>
                <a:uFillTx/>
                <a:latin typeface="Microsoft Uighur" panose="02000000000000000000" pitchFamily="2" charset="-78"/>
                <a:ea typeface="Arial"/>
                <a:cs typeface="Microsoft Uighur" panose="02000000000000000000" pitchFamily="2"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r>
              <a:rPr lang="ar-MA" dirty="0"/>
              <a:t>اَلْوَتَرُ</a:t>
            </a:r>
          </a:p>
        </p:txBody>
      </p:sp>
      <p:sp>
        <p:nvSpPr>
          <p:cNvPr id="32" name="TextBox 7">
            <a:extLst>
              <a:ext uri="{FF2B5EF4-FFF2-40B4-BE49-F238E27FC236}">
                <a16:creationId xmlns:a16="http://schemas.microsoft.com/office/drawing/2014/main" id="{D14B847C-1FDA-5A47-35F7-8F5819F60221}"/>
              </a:ext>
            </a:extLst>
          </p:cNvPr>
          <p:cNvSpPr txBox="1"/>
          <p:nvPr/>
        </p:nvSpPr>
        <p:spPr>
          <a:xfrm>
            <a:off x="4588895" y="5133816"/>
            <a:ext cx="1440000" cy="576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RPr lang="en-US"/>
            </a:defPPr>
            <a:lvl1pPr marR="0" lvl="0" indent="0" algn="ctr" defTabSz="914400" rtl="1" fontAlgn="auto">
              <a:lnSpc>
                <a:spcPct val="100000"/>
              </a:lnSpc>
              <a:spcBef>
                <a:spcPts val="0"/>
              </a:spcBef>
              <a:spcAft>
                <a:spcPts val="0"/>
              </a:spcAft>
              <a:buClr>
                <a:srgbClr val="000000"/>
              </a:buClr>
              <a:buSzTx/>
              <a:buFont typeface="Arial"/>
              <a:buNone/>
              <a:tabLst/>
              <a:defRPr kumimoji="0" sz="4000" b="1" i="0" u="none" strike="noStrike" kern="0" cap="none" spc="0" normalizeH="0" baseline="0">
                <a:ln>
                  <a:noFill/>
                </a:ln>
                <a:solidFill>
                  <a:srgbClr val="424D7C"/>
                </a:solidFill>
                <a:effectLst/>
                <a:uLnTx/>
                <a:uFillTx/>
                <a:latin typeface="Microsoft Uighur" panose="02000000000000000000" pitchFamily="2" charset="-78"/>
                <a:ea typeface="Arial"/>
                <a:cs typeface="Microsoft Uighur" panose="02000000000000000000" pitchFamily="2"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r>
              <a:rPr lang="ar-MA" dirty="0"/>
              <a:t>مَعْزوفاتٌ</a:t>
            </a:r>
          </a:p>
        </p:txBody>
      </p:sp>
      <p:sp>
        <p:nvSpPr>
          <p:cNvPr id="33" name="TextBox 7">
            <a:extLst>
              <a:ext uri="{FF2B5EF4-FFF2-40B4-BE49-F238E27FC236}">
                <a16:creationId xmlns:a16="http://schemas.microsoft.com/office/drawing/2014/main" id="{4138622B-7381-BE78-4478-DE95275E6D8B}"/>
              </a:ext>
            </a:extLst>
          </p:cNvPr>
          <p:cNvSpPr txBox="1"/>
          <p:nvPr/>
        </p:nvSpPr>
        <p:spPr>
          <a:xfrm>
            <a:off x="657651" y="5133816"/>
            <a:ext cx="1440000" cy="576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RPr lang="en-US"/>
            </a:defPPr>
            <a:lvl1pPr marR="0" lvl="0" indent="0" algn="ctr" defTabSz="914400" rtl="1" fontAlgn="auto">
              <a:lnSpc>
                <a:spcPct val="100000"/>
              </a:lnSpc>
              <a:spcBef>
                <a:spcPts val="0"/>
              </a:spcBef>
              <a:spcAft>
                <a:spcPts val="0"/>
              </a:spcAft>
              <a:buClr>
                <a:srgbClr val="000000"/>
              </a:buClr>
              <a:buSzTx/>
              <a:buFont typeface="Arial"/>
              <a:buNone/>
              <a:tabLst/>
              <a:defRPr kumimoji="0" sz="4000" b="1" i="0" u="none" strike="noStrike" kern="0" cap="none" spc="0" normalizeH="0" baseline="0">
                <a:ln>
                  <a:noFill/>
                </a:ln>
                <a:solidFill>
                  <a:srgbClr val="424D7C"/>
                </a:solidFill>
                <a:effectLst/>
                <a:uLnTx/>
                <a:uFillTx/>
                <a:latin typeface="Microsoft Uighur" panose="02000000000000000000" pitchFamily="2" charset="-78"/>
                <a:ea typeface="Arial"/>
                <a:cs typeface="Microsoft Uighur" panose="02000000000000000000" pitchFamily="2"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r>
              <a:rPr lang="ar-MA" dirty="0"/>
              <a:t>هَلُمّوا</a:t>
            </a:r>
          </a:p>
        </p:txBody>
      </p:sp>
      <p:sp>
        <p:nvSpPr>
          <p:cNvPr id="34" name="TextBox 7">
            <a:extLst>
              <a:ext uri="{FF2B5EF4-FFF2-40B4-BE49-F238E27FC236}">
                <a16:creationId xmlns:a16="http://schemas.microsoft.com/office/drawing/2014/main" id="{4176BA61-BDF2-9CF1-972F-36F62355DEAE}"/>
              </a:ext>
            </a:extLst>
          </p:cNvPr>
          <p:cNvSpPr txBox="1"/>
          <p:nvPr/>
        </p:nvSpPr>
        <p:spPr>
          <a:xfrm>
            <a:off x="6554516" y="1794121"/>
            <a:ext cx="1440000" cy="576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RPr lang="en-US"/>
            </a:defPPr>
            <a:lvl1pPr marR="0" lvl="0" indent="0" algn="ctr" defTabSz="914400" rtl="1" fontAlgn="auto">
              <a:lnSpc>
                <a:spcPct val="100000"/>
              </a:lnSpc>
              <a:spcBef>
                <a:spcPts val="0"/>
              </a:spcBef>
              <a:spcAft>
                <a:spcPts val="0"/>
              </a:spcAft>
              <a:buClr>
                <a:srgbClr val="000000"/>
              </a:buClr>
              <a:buSzTx/>
              <a:buFont typeface="Arial"/>
              <a:buNone/>
              <a:tabLst/>
              <a:defRPr kumimoji="0" sz="4000" b="1" i="0" u="none" strike="noStrike" kern="0" cap="none" spc="0" normalizeH="0" baseline="0">
                <a:ln>
                  <a:noFill/>
                </a:ln>
                <a:solidFill>
                  <a:srgbClr val="424D7C"/>
                </a:solidFill>
                <a:effectLst/>
                <a:uLnTx/>
                <a:uFillTx/>
                <a:latin typeface="Microsoft Uighur" panose="02000000000000000000" pitchFamily="2" charset="-78"/>
                <a:ea typeface="Arial"/>
                <a:cs typeface="Microsoft Uighur" panose="02000000000000000000" pitchFamily="2"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r>
              <a:rPr lang="ar-MA" dirty="0"/>
              <a:t>كِبْرِياءٌ</a:t>
            </a:r>
          </a:p>
        </p:txBody>
      </p:sp>
      <p:sp>
        <p:nvSpPr>
          <p:cNvPr id="35" name="TextBox 7">
            <a:extLst>
              <a:ext uri="{FF2B5EF4-FFF2-40B4-BE49-F238E27FC236}">
                <a16:creationId xmlns:a16="http://schemas.microsoft.com/office/drawing/2014/main" id="{88EC98DC-0EBF-AA1A-1F2E-0D3AF43A3832}"/>
              </a:ext>
            </a:extLst>
          </p:cNvPr>
          <p:cNvSpPr txBox="1"/>
          <p:nvPr/>
        </p:nvSpPr>
        <p:spPr>
          <a:xfrm>
            <a:off x="6554516" y="3449298"/>
            <a:ext cx="1440000" cy="576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RPr lang="en-US"/>
            </a:defPPr>
            <a:lvl1pPr marR="0" lvl="0" indent="0" algn="ctr" defTabSz="914400" rtl="1" fontAlgn="auto">
              <a:lnSpc>
                <a:spcPct val="100000"/>
              </a:lnSpc>
              <a:spcBef>
                <a:spcPts val="0"/>
              </a:spcBef>
              <a:spcAft>
                <a:spcPts val="0"/>
              </a:spcAft>
              <a:buClr>
                <a:srgbClr val="000000"/>
              </a:buClr>
              <a:buSzTx/>
              <a:buFont typeface="Arial"/>
              <a:buNone/>
              <a:tabLst/>
              <a:defRPr kumimoji="0" sz="4000" b="1" i="0" u="none" strike="noStrike" kern="0" cap="none" spc="0" normalizeH="0" baseline="0">
                <a:ln>
                  <a:noFill/>
                </a:ln>
                <a:solidFill>
                  <a:srgbClr val="424D7C"/>
                </a:solidFill>
                <a:effectLst/>
                <a:uLnTx/>
                <a:uFillTx/>
                <a:latin typeface="Microsoft Uighur" panose="02000000000000000000" pitchFamily="2" charset="-78"/>
                <a:ea typeface="Arial"/>
                <a:cs typeface="Microsoft Uighur" panose="02000000000000000000" pitchFamily="2"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r>
              <a:rPr lang="ar-MA" dirty="0"/>
              <a:t>تَزْهو</a:t>
            </a:r>
          </a:p>
        </p:txBody>
      </p:sp>
    </p:spTree>
    <p:extLst>
      <p:ext uri="{BB962C8B-B14F-4D97-AF65-F5344CB8AC3E}">
        <p14:creationId xmlns:p14="http://schemas.microsoft.com/office/powerpoint/2010/main" val="39744006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down)">
                                      <p:cBhvr>
                                        <p:cTn id="11" dur="500"/>
                                        <p:tgtEl>
                                          <p:spTgt spid="15"/>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down)">
                                      <p:cBhvr>
                                        <p:cTn id="15" dur="500"/>
                                        <p:tgtEl>
                                          <p:spTgt spid="16"/>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down)">
                                      <p:cBhvr>
                                        <p:cTn id="19" dur="500"/>
                                        <p:tgtEl>
                                          <p:spTgt spid="17"/>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down)">
                                      <p:cBhvr>
                                        <p:cTn id="23" dur="500"/>
                                        <p:tgtEl>
                                          <p:spTgt spid="18"/>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down)">
                                      <p:cBhvr>
                                        <p:cTn id="27" dur="500"/>
                                        <p:tgtEl>
                                          <p:spTgt spid="19"/>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down)">
                                      <p:cBhvr>
                                        <p:cTn id="31" dur="500"/>
                                        <p:tgtEl>
                                          <p:spTgt spid="21"/>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down)">
                                      <p:cBhvr>
                                        <p:cTn id="35" dur="500"/>
                                        <p:tgtEl>
                                          <p:spTgt spid="20"/>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down)">
                                      <p:cBhvr>
                                        <p:cTn id="39" dur="500"/>
                                        <p:tgtEl>
                                          <p:spTgt spid="22"/>
                                        </p:tgtEl>
                                      </p:cBhvr>
                                    </p:animEffect>
                                  </p:childTnLst>
                                </p:cTn>
                              </p:par>
                            </p:childTnLst>
                          </p:cTn>
                        </p:par>
                        <p:par>
                          <p:cTn id="40" fill="hold">
                            <p:stCondLst>
                              <p:cond delay="4500"/>
                            </p:stCondLst>
                            <p:childTnLst>
                              <p:par>
                                <p:cTn id="41" presetID="22" presetClass="entr" presetSubtype="4"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down)">
                                      <p:cBhvr>
                                        <p:cTn id="43" dur="500"/>
                                        <p:tgtEl>
                                          <p:spTgt spid="23"/>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down)">
                                      <p:cBhvr>
                                        <p:cTn id="47" dur="500"/>
                                        <p:tgtEl>
                                          <p:spTgt spid="24"/>
                                        </p:tgtEl>
                                      </p:cBhvr>
                                    </p:animEffect>
                                  </p:childTnLst>
                                </p:cTn>
                              </p:par>
                            </p:childTnLst>
                          </p:cTn>
                        </p:par>
                        <p:par>
                          <p:cTn id="48" fill="hold">
                            <p:stCondLst>
                              <p:cond delay="5500"/>
                            </p:stCondLst>
                            <p:childTnLst>
                              <p:par>
                                <p:cTn id="49" presetID="22" presetClass="entr" presetSubtype="4"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wipe(down)">
                                      <p:cBhvr>
                                        <p:cTn id="51" dur="500"/>
                                        <p:tgtEl>
                                          <p:spTgt spid="25"/>
                                        </p:tgtEl>
                                      </p:cBhvr>
                                    </p:animEffect>
                                  </p:childTnLst>
                                </p:cTn>
                              </p:par>
                            </p:childTnLst>
                          </p:cTn>
                        </p:par>
                        <p:par>
                          <p:cTn id="52" fill="hold">
                            <p:stCondLst>
                              <p:cond delay="6000"/>
                            </p:stCondLst>
                            <p:childTnLst>
                              <p:par>
                                <p:cTn id="53" presetID="22" presetClass="entr" presetSubtype="4"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ipe(down)">
                                      <p:cBhvr>
                                        <p:cTn id="55" dur="500"/>
                                        <p:tgtEl>
                                          <p:spTgt spid="26"/>
                                        </p:tgtEl>
                                      </p:cBhvr>
                                    </p:animEffect>
                                  </p:childTnLst>
                                </p:cTn>
                              </p:par>
                            </p:childTnLst>
                          </p:cTn>
                        </p:par>
                        <p:par>
                          <p:cTn id="56" fill="hold">
                            <p:stCondLst>
                              <p:cond delay="6500"/>
                            </p:stCondLst>
                            <p:childTnLst>
                              <p:par>
                                <p:cTn id="57" presetID="22" presetClass="entr" presetSubtype="4"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ipe(down)">
                                      <p:cBhvr>
                                        <p:cTn id="59" dur="500"/>
                                        <p:tgtEl>
                                          <p:spTgt spid="28"/>
                                        </p:tgtEl>
                                      </p:cBhvr>
                                    </p:animEffect>
                                  </p:childTnLst>
                                </p:cTn>
                              </p:par>
                            </p:childTnLst>
                          </p:cTn>
                        </p:par>
                        <p:par>
                          <p:cTn id="60" fill="hold">
                            <p:stCondLst>
                              <p:cond delay="7000"/>
                            </p:stCondLst>
                            <p:childTnLst>
                              <p:par>
                                <p:cTn id="61" presetID="22" presetClass="entr" presetSubtype="4" fill="hold" grpId="0" nodeType="after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wipe(down)">
                                      <p:cBhvr>
                                        <p:cTn id="63" dur="500"/>
                                        <p:tgtEl>
                                          <p:spTgt spid="27"/>
                                        </p:tgtEl>
                                      </p:cBhvr>
                                    </p:animEffect>
                                  </p:childTnLst>
                                </p:cTn>
                              </p:par>
                            </p:childTnLst>
                          </p:cTn>
                        </p:par>
                        <p:par>
                          <p:cTn id="64" fill="hold">
                            <p:stCondLst>
                              <p:cond delay="7500"/>
                            </p:stCondLst>
                            <p:childTnLst>
                              <p:par>
                                <p:cTn id="65" presetID="22" presetClass="entr" presetSubtype="4" fill="hold" grpId="0" nodeType="after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wipe(down)">
                                      <p:cBhvr>
                                        <p:cTn id="67" dur="500"/>
                                        <p:tgtEl>
                                          <p:spTgt spid="29"/>
                                        </p:tgtEl>
                                      </p:cBhvr>
                                    </p:animEffect>
                                  </p:childTnLst>
                                </p:cTn>
                              </p:par>
                            </p:childTnLst>
                          </p:cTn>
                        </p:par>
                        <p:par>
                          <p:cTn id="68" fill="hold">
                            <p:stCondLst>
                              <p:cond delay="8000"/>
                            </p:stCondLst>
                            <p:childTnLst>
                              <p:par>
                                <p:cTn id="69" presetID="22" presetClass="entr" presetSubtype="4" fill="hold" grpId="0" nodeType="after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wipe(down)">
                                      <p:cBhvr>
                                        <p:cTn id="71" dur="500"/>
                                        <p:tgtEl>
                                          <p:spTgt spid="30"/>
                                        </p:tgtEl>
                                      </p:cBhvr>
                                    </p:animEffect>
                                  </p:childTnLst>
                                </p:cTn>
                              </p:par>
                            </p:childTnLst>
                          </p:cTn>
                        </p:par>
                        <p:par>
                          <p:cTn id="72" fill="hold">
                            <p:stCondLst>
                              <p:cond delay="8500"/>
                            </p:stCondLst>
                            <p:childTnLst>
                              <p:par>
                                <p:cTn id="73" presetID="22" presetClass="entr" presetSubtype="4" fill="hold" grpId="0" nodeType="afterEffect">
                                  <p:stCondLst>
                                    <p:cond delay="0"/>
                                  </p:stCondLst>
                                  <p:childTnLst>
                                    <p:set>
                                      <p:cBhvr>
                                        <p:cTn id="74" dur="1" fill="hold">
                                          <p:stCondLst>
                                            <p:cond delay="0"/>
                                          </p:stCondLst>
                                        </p:cTn>
                                        <p:tgtEl>
                                          <p:spTgt spid="32"/>
                                        </p:tgtEl>
                                        <p:attrNameLst>
                                          <p:attrName>style.visibility</p:attrName>
                                        </p:attrNameLst>
                                      </p:cBhvr>
                                      <p:to>
                                        <p:strVal val="visible"/>
                                      </p:to>
                                    </p:set>
                                    <p:animEffect transition="in" filter="wipe(down)">
                                      <p:cBhvr>
                                        <p:cTn id="75" dur="500"/>
                                        <p:tgtEl>
                                          <p:spTgt spid="32"/>
                                        </p:tgtEl>
                                      </p:cBhvr>
                                    </p:animEffect>
                                  </p:childTnLst>
                                </p:cTn>
                              </p:par>
                            </p:childTnLst>
                          </p:cTn>
                        </p:par>
                        <p:par>
                          <p:cTn id="76" fill="hold">
                            <p:stCondLst>
                              <p:cond delay="9000"/>
                            </p:stCondLst>
                            <p:childTnLst>
                              <p:par>
                                <p:cTn id="77" presetID="22" presetClass="entr" presetSubtype="4" fill="hold" grpId="0" nodeType="after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wipe(down)">
                                      <p:cBhvr>
                                        <p:cTn id="79" dur="500"/>
                                        <p:tgtEl>
                                          <p:spTgt spid="31"/>
                                        </p:tgtEl>
                                      </p:cBhvr>
                                    </p:animEffect>
                                  </p:childTnLst>
                                </p:cTn>
                              </p:par>
                            </p:childTnLst>
                          </p:cTn>
                        </p:par>
                        <p:par>
                          <p:cTn id="80" fill="hold">
                            <p:stCondLst>
                              <p:cond delay="9500"/>
                            </p:stCondLst>
                            <p:childTnLst>
                              <p:par>
                                <p:cTn id="81" presetID="22" presetClass="entr" presetSubtype="4" fill="hold" grpId="0" nodeType="afterEffect">
                                  <p:stCondLst>
                                    <p:cond delay="0"/>
                                  </p:stCondLst>
                                  <p:childTnLst>
                                    <p:set>
                                      <p:cBhvr>
                                        <p:cTn id="82" dur="1" fill="hold">
                                          <p:stCondLst>
                                            <p:cond delay="0"/>
                                          </p:stCondLst>
                                        </p:cTn>
                                        <p:tgtEl>
                                          <p:spTgt spid="33"/>
                                        </p:tgtEl>
                                        <p:attrNameLst>
                                          <p:attrName>style.visibility</p:attrName>
                                        </p:attrNameLst>
                                      </p:cBhvr>
                                      <p:to>
                                        <p:strVal val="visible"/>
                                      </p:to>
                                    </p:set>
                                    <p:animEffect transition="in" filter="wipe(down)">
                                      <p:cBhvr>
                                        <p:cTn id="83" dur="500"/>
                                        <p:tgtEl>
                                          <p:spTgt spid="33"/>
                                        </p:tgtEl>
                                      </p:cBhvr>
                                    </p:animEffect>
                                  </p:childTnLst>
                                </p:cTn>
                              </p:par>
                            </p:childTnLst>
                          </p:cTn>
                        </p:par>
                        <p:par>
                          <p:cTn id="84" fill="hold">
                            <p:stCondLst>
                              <p:cond delay="10000"/>
                            </p:stCondLst>
                            <p:childTnLst>
                              <p:par>
                                <p:cTn id="85" presetID="22" presetClass="entr" presetSubtype="4" fill="hold" grpId="0" nodeType="after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wipe(down)">
                                      <p:cBhvr>
                                        <p:cTn id="87" dur="500"/>
                                        <p:tgtEl>
                                          <p:spTgt spid="35"/>
                                        </p:tgtEl>
                                      </p:cBhvr>
                                    </p:animEffect>
                                  </p:childTnLst>
                                </p:cTn>
                              </p:par>
                            </p:childTnLst>
                          </p:cTn>
                        </p:par>
                        <p:par>
                          <p:cTn id="88" fill="hold">
                            <p:stCondLst>
                              <p:cond delay="10500"/>
                            </p:stCondLst>
                            <p:childTnLst>
                              <p:par>
                                <p:cTn id="89" presetID="22" presetClass="entr" presetSubtype="4" fill="hold" grpId="0" nodeType="after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wipe(down)">
                                      <p:cBhvr>
                                        <p:cTn id="9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EC70E-EB95-8248-D0AC-A07E4FA6FCD9}"/>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6F3CD749-ECD6-3E4B-C380-3D34723B364C}"/>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خذوا ألواحكم و اكتبوا الكلمة المناسبة للتعريف التالي:</a:t>
            </a:r>
            <a:endParaRPr lang="fr-MA" sz="2400" b="1" dirty="0">
              <a:latin typeface="Microsoft Uighur" panose="02000000000000000000" pitchFamily="2" charset="-78"/>
              <a:cs typeface="Microsoft Uighur" panose="02000000000000000000" pitchFamily="2" charset="-78"/>
            </a:endParaRPr>
          </a:p>
        </p:txBody>
      </p:sp>
      <p:sp>
        <p:nvSpPr>
          <p:cNvPr id="4" name="Rectangle : coins arrondis 3">
            <a:extLst>
              <a:ext uri="{FF2B5EF4-FFF2-40B4-BE49-F238E27FC236}">
                <a16:creationId xmlns:a16="http://schemas.microsoft.com/office/drawing/2014/main" id="{3C81CE0B-8ED4-4885-147B-19610BF2ECC3}"/>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7" name="Rectangle 6">
            <a:extLst>
              <a:ext uri="{FF2B5EF4-FFF2-40B4-BE49-F238E27FC236}">
                <a16:creationId xmlns:a16="http://schemas.microsoft.com/office/drawing/2014/main" id="{5738C20E-4E4E-280D-4363-4251A028B979}"/>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8" name="Rectangle 7">
            <a:extLst>
              <a:ext uri="{FF2B5EF4-FFF2-40B4-BE49-F238E27FC236}">
                <a16:creationId xmlns:a16="http://schemas.microsoft.com/office/drawing/2014/main" id="{008065AE-443B-9A61-6865-FCC3885B1E44}"/>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تحدث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9" name="Rectangle 8">
            <a:extLst>
              <a:ext uri="{FF2B5EF4-FFF2-40B4-BE49-F238E27FC236}">
                <a16:creationId xmlns:a16="http://schemas.microsoft.com/office/drawing/2014/main" id="{08107E4A-AABF-A0BD-BEB8-1E88C73C58AA}"/>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معجم و أساليب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0" name="Rectangle 9">
            <a:extLst>
              <a:ext uri="{FF2B5EF4-FFF2-40B4-BE49-F238E27FC236}">
                <a16:creationId xmlns:a16="http://schemas.microsoft.com/office/drawing/2014/main" id="{D434646F-6733-E754-3BC3-CDDA150093A8}"/>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11" name="Google Shape;1246;p5">
            <a:extLst>
              <a:ext uri="{FF2B5EF4-FFF2-40B4-BE49-F238E27FC236}">
                <a16:creationId xmlns:a16="http://schemas.microsoft.com/office/drawing/2014/main" id="{60DAAFB4-8078-E947-B100-37E5447C3CA1}"/>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2" name="Google Shape;1245;p5">
            <a:extLst>
              <a:ext uri="{FF2B5EF4-FFF2-40B4-BE49-F238E27FC236}">
                <a16:creationId xmlns:a16="http://schemas.microsoft.com/office/drawing/2014/main" id="{8CE7422B-B25D-27FB-D792-ABD54154CEAA}"/>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3" name="Google Shape;1244;p5">
            <a:extLst>
              <a:ext uri="{FF2B5EF4-FFF2-40B4-BE49-F238E27FC236}">
                <a16:creationId xmlns:a16="http://schemas.microsoft.com/office/drawing/2014/main" id="{3F3604DC-7590-6560-CFC7-992A4515B6CF}"/>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4" name="Image 13">
            <a:extLst>
              <a:ext uri="{FF2B5EF4-FFF2-40B4-BE49-F238E27FC236}">
                <a16:creationId xmlns:a16="http://schemas.microsoft.com/office/drawing/2014/main" id="{8ED830B4-B80E-30AB-691A-39B92E3AE04D}"/>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
        <p:nvSpPr>
          <p:cNvPr id="16" name="TextBox 7">
            <a:extLst>
              <a:ext uri="{FF2B5EF4-FFF2-40B4-BE49-F238E27FC236}">
                <a16:creationId xmlns:a16="http://schemas.microsoft.com/office/drawing/2014/main" id="{3E7DFE20-4333-E73F-5F4F-C06BE83C2F2F}"/>
              </a:ext>
            </a:extLst>
          </p:cNvPr>
          <p:cNvSpPr txBox="1"/>
          <p:nvPr/>
        </p:nvSpPr>
        <p:spPr>
          <a:xfrm>
            <a:off x="655039" y="3629684"/>
            <a:ext cx="7833922" cy="687422"/>
          </a:xfrm>
          <a:prstGeom prst="roundRect">
            <a:avLst/>
          </a:prstGeom>
          <a:noFill/>
          <a:ln>
            <a:noFill/>
          </a:ln>
        </p:spPr>
        <p:txBody>
          <a:bodyPr wrap="square" lIns="0" tIns="0" rIns="10800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pPr algn="r"/>
            <a:r>
              <a:rPr lang="ar-MA" sz="5400" dirty="0">
                <a:solidFill>
                  <a:srgbClr val="424D7C"/>
                </a:solidFill>
                <a:latin typeface="Microsoft Uighur" panose="02000000000000000000" pitchFamily="2" charset="-78"/>
                <a:cs typeface="Microsoft Uighur" panose="02000000000000000000" pitchFamily="2" charset="-78"/>
              </a:rPr>
              <a:t>رَسْمٌ يُعَبِّرُ عَنْ فِكْرَةٍ بطَريقَةٍ ساخِرَةٍ أَوْ مُضْحِكَةٍ.</a:t>
            </a:r>
          </a:p>
        </p:txBody>
      </p:sp>
      <p:pic>
        <p:nvPicPr>
          <p:cNvPr id="21" name="Espace réservé pour une image  20">
            <a:extLst>
              <a:ext uri="{FF2B5EF4-FFF2-40B4-BE49-F238E27FC236}">
                <a16:creationId xmlns:a16="http://schemas.microsoft.com/office/drawing/2014/main" id="{50C31A26-4253-E4D1-BF13-0C681FC65173}"/>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719541177"/>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068A9-FB49-9AE4-CD57-1A7BF6333553}"/>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1B8E8C9A-E0F1-6742-2A5E-643D96DE8513}"/>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صححوا: الكاريكاتور</a:t>
            </a:r>
            <a:endParaRPr lang="fr-MA" sz="2400" b="1" dirty="0">
              <a:latin typeface="Microsoft Uighur" panose="02000000000000000000" pitchFamily="2" charset="-78"/>
              <a:cs typeface="Microsoft Uighur" panose="02000000000000000000" pitchFamily="2" charset="-78"/>
            </a:endParaRPr>
          </a:p>
        </p:txBody>
      </p:sp>
      <p:sp>
        <p:nvSpPr>
          <p:cNvPr id="4" name="Rectangle : coins arrondis 3">
            <a:extLst>
              <a:ext uri="{FF2B5EF4-FFF2-40B4-BE49-F238E27FC236}">
                <a16:creationId xmlns:a16="http://schemas.microsoft.com/office/drawing/2014/main" id="{15058615-9B5E-3708-4515-9419873A32E8}"/>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7" name="Rectangle 6">
            <a:extLst>
              <a:ext uri="{FF2B5EF4-FFF2-40B4-BE49-F238E27FC236}">
                <a16:creationId xmlns:a16="http://schemas.microsoft.com/office/drawing/2014/main" id="{82A6EF0C-6226-D410-C484-48D63C1D57D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8" name="Rectangle 7">
            <a:extLst>
              <a:ext uri="{FF2B5EF4-FFF2-40B4-BE49-F238E27FC236}">
                <a16:creationId xmlns:a16="http://schemas.microsoft.com/office/drawing/2014/main" id="{B42803A3-521D-3059-CD2C-78D9336D95AD}"/>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تحدث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9" name="Rectangle 8">
            <a:extLst>
              <a:ext uri="{FF2B5EF4-FFF2-40B4-BE49-F238E27FC236}">
                <a16:creationId xmlns:a16="http://schemas.microsoft.com/office/drawing/2014/main" id="{43BF52C3-9B7B-63AA-A91A-DC9979AB76D9}"/>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معجم و أساليب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0" name="Rectangle 9">
            <a:extLst>
              <a:ext uri="{FF2B5EF4-FFF2-40B4-BE49-F238E27FC236}">
                <a16:creationId xmlns:a16="http://schemas.microsoft.com/office/drawing/2014/main" id="{25924675-DD9D-FCFE-AFED-DE6104584200}"/>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11" name="Google Shape;1246;p5">
            <a:extLst>
              <a:ext uri="{FF2B5EF4-FFF2-40B4-BE49-F238E27FC236}">
                <a16:creationId xmlns:a16="http://schemas.microsoft.com/office/drawing/2014/main" id="{E678FEDA-9217-3198-155C-03BD0EB1ED94}"/>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2" name="Google Shape;1245;p5">
            <a:extLst>
              <a:ext uri="{FF2B5EF4-FFF2-40B4-BE49-F238E27FC236}">
                <a16:creationId xmlns:a16="http://schemas.microsoft.com/office/drawing/2014/main" id="{DCF64593-B651-BC5F-31E7-4846E1D6BCE8}"/>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3" name="Google Shape;1244;p5">
            <a:extLst>
              <a:ext uri="{FF2B5EF4-FFF2-40B4-BE49-F238E27FC236}">
                <a16:creationId xmlns:a16="http://schemas.microsoft.com/office/drawing/2014/main" id="{572DD061-6EA2-5E96-C947-39D721926CB0}"/>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4" name="Image 13">
            <a:extLst>
              <a:ext uri="{FF2B5EF4-FFF2-40B4-BE49-F238E27FC236}">
                <a16:creationId xmlns:a16="http://schemas.microsoft.com/office/drawing/2014/main" id="{97F28131-9303-C6FA-E75A-BFD69E6F25C2}"/>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
        <p:nvSpPr>
          <p:cNvPr id="16" name="TextBox 7">
            <a:extLst>
              <a:ext uri="{FF2B5EF4-FFF2-40B4-BE49-F238E27FC236}">
                <a16:creationId xmlns:a16="http://schemas.microsoft.com/office/drawing/2014/main" id="{331FCA0F-CC0A-3D96-0E88-C044639703BB}"/>
              </a:ext>
            </a:extLst>
          </p:cNvPr>
          <p:cNvSpPr txBox="1"/>
          <p:nvPr/>
        </p:nvSpPr>
        <p:spPr>
          <a:xfrm>
            <a:off x="655039" y="3629684"/>
            <a:ext cx="7833922" cy="687422"/>
          </a:xfrm>
          <a:prstGeom prst="roundRect">
            <a:avLst/>
          </a:prstGeom>
          <a:noFill/>
          <a:ln>
            <a:noFill/>
          </a:ln>
        </p:spPr>
        <p:txBody>
          <a:bodyPr wrap="square" lIns="0" tIns="0" rIns="10800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pPr algn="r"/>
            <a:r>
              <a:rPr lang="ar-MA" sz="5400" dirty="0">
                <a:solidFill>
                  <a:srgbClr val="424D7C"/>
                </a:solidFill>
                <a:latin typeface="Microsoft Uighur" panose="02000000000000000000" pitchFamily="2" charset="-78"/>
                <a:cs typeface="Microsoft Uighur" panose="02000000000000000000" pitchFamily="2" charset="-78"/>
              </a:rPr>
              <a:t>رَسْمٌ يُعَبِّرُ عَنْ فِكْرَةٍ بطَريقَةٍ ساخِرَةٍ أَوْ مُضْحِكَةٍ.</a:t>
            </a:r>
          </a:p>
        </p:txBody>
      </p:sp>
      <p:sp>
        <p:nvSpPr>
          <p:cNvPr id="2" name="TextBox 7">
            <a:extLst>
              <a:ext uri="{FF2B5EF4-FFF2-40B4-BE49-F238E27FC236}">
                <a16:creationId xmlns:a16="http://schemas.microsoft.com/office/drawing/2014/main" id="{A1BF5195-F417-3216-392E-0E8E3F5CCD61}"/>
              </a:ext>
            </a:extLst>
          </p:cNvPr>
          <p:cNvSpPr txBox="1"/>
          <p:nvPr/>
        </p:nvSpPr>
        <p:spPr>
          <a:xfrm>
            <a:off x="3895730" y="2425271"/>
            <a:ext cx="1690928" cy="803045"/>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indent="0" algn="ctr" defTabSz="914400" rtl="1" fontAlgn="auto">
              <a:lnSpc>
                <a:spcPct val="100000"/>
              </a:lnSpc>
              <a:spcBef>
                <a:spcPts val="0"/>
              </a:spcBef>
              <a:spcAft>
                <a:spcPts val="0"/>
              </a:spcAft>
              <a:buClr>
                <a:srgbClr val="000000"/>
              </a:buClr>
              <a:buSzTx/>
              <a:buFont typeface="Arial"/>
              <a:buNone/>
              <a:tabLst/>
              <a:defRPr kumimoji="0" sz="9600" b="1" i="0" u="none" strike="noStrike" kern="0" cap="none" spc="0" normalizeH="0" baseline="0">
                <a:ln>
                  <a:noFill/>
                </a:ln>
                <a:solidFill>
                  <a:srgbClr val="424D7B"/>
                </a:solidFill>
                <a:effectLst/>
                <a:uLnTx/>
                <a:uFillTx/>
                <a:latin typeface="Microsoft Uighur" panose="02000000000000000000" pitchFamily="2" charset="-78"/>
                <a:ea typeface="Arial"/>
                <a:cs typeface="Microsoft Uighur" panose="02000000000000000000" pitchFamily="2" charset="-78"/>
                <a:sym typeface="Arial"/>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000" dirty="0">
                <a:solidFill>
                  <a:schemeClr val="accent2">
                    <a:lumMod val="75000"/>
                  </a:schemeClr>
                </a:solidFill>
              </a:rPr>
              <a:t>اَلْكاريكاتور</a:t>
            </a:r>
          </a:p>
        </p:txBody>
      </p:sp>
      <p:pic>
        <p:nvPicPr>
          <p:cNvPr id="18" name="Espace réservé pour une image  17">
            <a:extLst>
              <a:ext uri="{FF2B5EF4-FFF2-40B4-BE49-F238E27FC236}">
                <a16:creationId xmlns:a16="http://schemas.microsoft.com/office/drawing/2014/main" id="{95B63A8C-F825-E278-C979-E1829629AF16}"/>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324335330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86386D-314E-3D54-066F-EE977C433BFE}"/>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0275D043-A619-3828-D958-567FC5086F3A}"/>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تعريف آخر</a:t>
            </a:r>
            <a:endParaRPr lang="fr-MA" sz="2400" b="1" dirty="0">
              <a:latin typeface="Microsoft Uighur" panose="02000000000000000000" pitchFamily="2" charset="-78"/>
              <a:cs typeface="Microsoft Uighur" panose="02000000000000000000" pitchFamily="2" charset="-78"/>
            </a:endParaRPr>
          </a:p>
        </p:txBody>
      </p:sp>
      <p:sp>
        <p:nvSpPr>
          <p:cNvPr id="4" name="Rectangle : coins arrondis 3">
            <a:extLst>
              <a:ext uri="{FF2B5EF4-FFF2-40B4-BE49-F238E27FC236}">
                <a16:creationId xmlns:a16="http://schemas.microsoft.com/office/drawing/2014/main" id="{5CDB377B-6498-7EB0-9903-1CEAE64694AC}"/>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319A1E0C-2B79-D6F2-3A00-A014C0281BD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563C3568-A4F1-E08A-E960-16F824EEECEE}"/>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B9083AC1-5035-E77C-9E96-6CE180125B1D}"/>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0" name="Rectangle 9">
            <a:extLst>
              <a:ext uri="{FF2B5EF4-FFF2-40B4-BE49-F238E27FC236}">
                <a16:creationId xmlns:a16="http://schemas.microsoft.com/office/drawing/2014/main" id="{DF0C8935-D890-F9CF-68E2-D61928EE1295}"/>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1" name="Google Shape;1246;p5">
            <a:extLst>
              <a:ext uri="{FF2B5EF4-FFF2-40B4-BE49-F238E27FC236}">
                <a16:creationId xmlns:a16="http://schemas.microsoft.com/office/drawing/2014/main" id="{42BF7174-C319-FEB4-DADB-8AB65B47DB42}"/>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2" name="Google Shape;1245;p5">
            <a:extLst>
              <a:ext uri="{FF2B5EF4-FFF2-40B4-BE49-F238E27FC236}">
                <a16:creationId xmlns:a16="http://schemas.microsoft.com/office/drawing/2014/main" id="{08189A17-B654-A29B-64F7-28B8E6E0C6F4}"/>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3" name="Google Shape;1244;p5">
            <a:extLst>
              <a:ext uri="{FF2B5EF4-FFF2-40B4-BE49-F238E27FC236}">
                <a16:creationId xmlns:a16="http://schemas.microsoft.com/office/drawing/2014/main" id="{9A651FC6-6A5D-BD1B-7E32-C93EBC692F92}"/>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4" name="Image 13">
            <a:extLst>
              <a:ext uri="{FF2B5EF4-FFF2-40B4-BE49-F238E27FC236}">
                <a16:creationId xmlns:a16="http://schemas.microsoft.com/office/drawing/2014/main" id="{E1E6DFD8-16CF-CE84-2B88-02EE7E601CDB}"/>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
        <p:nvSpPr>
          <p:cNvPr id="16" name="TextBox 7">
            <a:extLst>
              <a:ext uri="{FF2B5EF4-FFF2-40B4-BE49-F238E27FC236}">
                <a16:creationId xmlns:a16="http://schemas.microsoft.com/office/drawing/2014/main" id="{FB96A1FE-5B67-8B05-BA53-6ED3140508D2}"/>
              </a:ext>
            </a:extLst>
          </p:cNvPr>
          <p:cNvSpPr txBox="1"/>
          <p:nvPr/>
        </p:nvSpPr>
        <p:spPr>
          <a:xfrm>
            <a:off x="655039" y="3629684"/>
            <a:ext cx="7833922" cy="687422"/>
          </a:xfrm>
          <a:prstGeom prst="roundRect">
            <a:avLst/>
          </a:prstGeom>
          <a:noFill/>
          <a:ln>
            <a:noFill/>
          </a:ln>
        </p:spPr>
        <p:txBody>
          <a:bodyPr wrap="square" lIns="0" tIns="0" rIns="10800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pPr marL="0" marR="0" lvl="0" indent="0" defTabSz="914400" rtl="1" eaLnBrk="1" fontAlgn="auto" latinLnBrk="0" hangingPunct="1">
              <a:lnSpc>
                <a:spcPts val="4300"/>
              </a:lnSpc>
              <a:spcBef>
                <a:spcPts val="0"/>
              </a:spcBef>
              <a:spcAft>
                <a:spcPts val="0"/>
              </a:spcAft>
              <a:buClrTx/>
              <a:buSzTx/>
              <a:buFontTx/>
              <a:buNone/>
              <a:tabLst/>
              <a:defRPr/>
            </a:pP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مُضْحِكَةٌ، مُسْتَهْزِئَةٌ.</a:t>
            </a:r>
          </a:p>
        </p:txBody>
      </p:sp>
      <p:pic>
        <p:nvPicPr>
          <p:cNvPr id="21" name="Espace réservé pour une image  20">
            <a:extLst>
              <a:ext uri="{FF2B5EF4-FFF2-40B4-BE49-F238E27FC236}">
                <a16:creationId xmlns:a16="http://schemas.microsoft.com/office/drawing/2014/main" id="{27870D9D-3272-4D38-A322-F5C3B0178BDA}"/>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4075958260"/>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7C522-85F8-A2B5-DF55-EB7D3B72DB87}"/>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07C3A145-BFCE-B4E4-5F0A-968AAAA6D1E4}"/>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صححوا: ساخِرَةٌ</a:t>
            </a:r>
            <a:endParaRPr lang="fr-MA" sz="2400" b="1" dirty="0">
              <a:latin typeface="Microsoft Uighur" panose="02000000000000000000" pitchFamily="2" charset="-78"/>
              <a:cs typeface="Microsoft Uighur" panose="02000000000000000000" pitchFamily="2" charset="-78"/>
            </a:endParaRPr>
          </a:p>
        </p:txBody>
      </p:sp>
      <p:sp>
        <p:nvSpPr>
          <p:cNvPr id="4" name="Rectangle : coins arrondis 3">
            <a:extLst>
              <a:ext uri="{FF2B5EF4-FFF2-40B4-BE49-F238E27FC236}">
                <a16:creationId xmlns:a16="http://schemas.microsoft.com/office/drawing/2014/main" id="{C33846AE-BA85-D173-AC45-941F6E2C06AC}"/>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8994F1CE-AA78-77DD-B14F-55AD92EEACE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70AB893F-1AFB-D992-11E1-03BBB5261F4A}"/>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AFAF681A-B008-1659-9C16-DEC740809891}"/>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0" name="Rectangle 9">
            <a:extLst>
              <a:ext uri="{FF2B5EF4-FFF2-40B4-BE49-F238E27FC236}">
                <a16:creationId xmlns:a16="http://schemas.microsoft.com/office/drawing/2014/main" id="{D7DEC427-6C36-CAC0-448E-93991951682C}"/>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1" name="Google Shape;1246;p5">
            <a:extLst>
              <a:ext uri="{FF2B5EF4-FFF2-40B4-BE49-F238E27FC236}">
                <a16:creationId xmlns:a16="http://schemas.microsoft.com/office/drawing/2014/main" id="{CE0F069B-6322-5FAB-DA9E-565355A1B020}"/>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2" name="Google Shape;1245;p5">
            <a:extLst>
              <a:ext uri="{FF2B5EF4-FFF2-40B4-BE49-F238E27FC236}">
                <a16:creationId xmlns:a16="http://schemas.microsoft.com/office/drawing/2014/main" id="{8E582D6D-2611-9A76-C95C-238F48DD236F}"/>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3" name="Google Shape;1244;p5">
            <a:extLst>
              <a:ext uri="{FF2B5EF4-FFF2-40B4-BE49-F238E27FC236}">
                <a16:creationId xmlns:a16="http://schemas.microsoft.com/office/drawing/2014/main" id="{07BE864A-2F86-CD5C-0132-55196174985D}"/>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4" name="Image 13">
            <a:extLst>
              <a:ext uri="{FF2B5EF4-FFF2-40B4-BE49-F238E27FC236}">
                <a16:creationId xmlns:a16="http://schemas.microsoft.com/office/drawing/2014/main" id="{15570F38-6536-BFD0-5DFD-6DE5A05CF55C}"/>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
        <p:nvSpPr>
          <p:cNvPr id="2" name="TextBox 7">
            <a:extLst>
              <a:ext uri="{FF2B5EF4-FFF2-40B4-BE49-F238E27FC236}">
                <a16:creationId xmlns:a16="http://schemas.microsoft.com/office/drawing/2014/main" id="{209B5156-69A1-59DD-219B-57FE4D7C6998}"/>
              </a:ext>
            </a:extLst>
          </p:cNvPr>
          <p:cNvSpPr txBox="1"/>
          <p:nvPr/>
        </p:nvSpPr>
        <p:spPr>
          <a:xfrm>
            <a:off x="3895730" y="2425271"/>
            <a:ext cx="1690928" cy="803045"/>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indent="0" algn="ctr" defTabSz="914400" rtl="1" fontAlgn="auto">
              <a:lnSpc>
                <a:spcPct val="100000"/>
              </a:lnSpc>
              <a:spcBef>
                <a:spcPts val="0"/>
              </a:spcBef>
              <a:spcAft>
                <a:spcPts val="0"/>
              </a:spcAft>
              <a:buClr>
                <a:srgbClr val="000000"/>
              </a:buClr>
              <a:buSzTx/>
              <a:buFont typeface="Arial"/>
              <a:buNone/>
              <a:tabLst/>
              <a:defRPr kumimoji="0" sz="9600" b="1" i="0" u="none" strike="noStrike" kern="0" cap="none" spc="0" normalizeH="0" baseline="0">
                <a:ln>
                  <a:noFill/>
                </a:ln>
                <a:solidFill>
                  <a:srgbClr val="424D7B"/>
                </a:solidFill>
                <a:effectLst/>
                <a:uLnTx/>
                <a:uFillTx/>
                <a:latin typeface="Microsoft Uighur" panose="02000000000000000000" pitchFamily="2" charset="-78"/>
                <a:ea typeface="Arial"/>
                <a:cs typeface="Microsoft Uighur" panose="02000000000000000000" pitchFamily="2" charset="-78"/>
                <a:sym typeface="Arial"/>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r>
              <a:rPr lang="ar-MA" sz="4000" dirty="0">
                <a:solidFill>
                  <a:srgbClr val="ED7D31">
                    <a:lumMod val="75000"/>
                  </a:srgbClr>
                </a:solidFill>
              </a:rPr>
              <a:t>ساخِرَةٌ</a:t>
            </a:r>
            <a:endParaRPr kumimoji="0" lang="ar-MA" sz="4000" b="1" i="0" u="none" strike="noStrike" kern="0" cap="none" spc="0" normalizeH="0" baseline="0" noProof="0" dirty="0">
              <a:ln>
                <a:noFill/>
              </a:ln>
              <a:solidFill>
                <a:srgbClr val="ED7D31">
                  <a:lumMod val="75000"/>
                </a:srgbClr>
              </a:solidFill>
              <a:effectLst/>
              <a:highlight>
                <a:srgbClr val="FFFF00"/>
              </a:highlight>
              <a:uLnTx/>
              <a:uFillTx/>
              <a:latin typeface="Microsoft Uighur" panose="02000000000000000000" pitchFamily="2" charset="-78"/>
              <a:cs typeface="Microsoft Uighur" panose="02000000000000000000" pitchFamily="2" charset="-78"/>
              <a:sym typeface="Arial"/>
            </a:endParaRPr>
          </a:p>
        </p:txBody>
      </p:sp>
      <p:pic>
        <p:nvPicPr>
          <p:cNvPr id="18" name="Espace réservé pour une image  17">
            <a:extLst>
              <a:ext uri="{FF2B5EF4-FFF2-40B4-BE49-F238E27FC236}">
                <a16:creationId xmlns:a16="http://schemas.microsoft.com/office/drawing/2014/main" id="{EE41BF2F-1716-018F-5455-643A7B73AF4D}"/>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3" name="TextBox 7">
            <a:extLst>
              <a:ext uri="{FF2B5EF4-FFF2-40B4-BE49-F238E27FC236}">
                <a16:creationId xmlns:a16="http://schemas.microsoft.com/office/drawing/2014/main" id="{0C047555-3C51-8AFF-96F0-86C904341850}"/>
              </a:ext>
            </a:extLst>
          </p:cNvPr>
          <p:cNvSpPr txBox="1"/>
          <p:nvPr/>
        </p:nvSpPr>
        <p:spPr>
          <a:xfrm>
            <a:off x="655039" y="3629684"/>
            <a:ext cx="7833922" cy="687422"/>
          </a:xfrm>
          <a:prstGeom prst="roundRect">
            <a:avLst/>
          </a:prstGeom>
          <a:noFill/>
          <a:ln>
            <a:noFill/>
          </a:ln>
        </p:spPr>
        <p:txBody>
          <a:bodyPr wrap="square" lIns="0" tIns="0" rIns="10800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pPr marL="0" marR="0" lvl="0" indent="0" defTabSz="914400" rtl="1" eaLnBrk="1" fontAlgn="auto" latinLnBrk="0" hangingPunct="1">
              <a:lnSpc>
                <a:spcPts val="4300"/>
              </a:lnSpc>
              <a:spcBef>
                <a:spcPts val="0"/>
              </a:spcBef>
              <a:spcAft>
                <a:spcPts val="0"/>
              </a:spcAft>
              <a:buClrTx/>
              <a:buSzTx/>
              <a:buFontTx/>
              <a:buNone/>
              <a:tabLst/>
              <a:defRPr/>
            </a:pP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مُضْحِكَةٌ، مُسْتَهْزِئَةٌ.</a:t>
            </a:r>
          </a:p>
        </p:txBody>
      </p:sp>
    </p:spTree>
    <p:extLst>
      <p:ext uri="{BB962C8B-B14F-4D97-AF65-F5344CB8AC3E}">
        <p14:creationId xmlns:p14="http://schemas.microsoft.com/office/powerpoint/2010/main" val="176940855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6E855-22A4-7022-1665-E898A4B3ABC4}"/>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50AA344F-4CD5-F2A6-3D97-E7E5E1DD4821}"/>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تعريف آخر</a:t>
            </a:r>
            <a:endParaRPr lang="fr-MA" sz="2400" b="1" dirty="0">
              <a:latin typeface="Microsoft Uighur" panose="02000000000000000000" pitchFamily="2" charset="-78"/>
              <a:cs typeface="Microsoft Uighur" panose="02000000000000000000" pitchFamily="2" charset="-78"/>
            </a:endParaRPr>
          </a:p>
        </p:txBody>
      </p:sp>
      <p:sp>
        <p:nvSpPr>
          <p:cNvPr id="4" name="Rectangle : coins arrondis 3">
            <a:extLst>
              <a:ext uri="{FF2B5EF4-FFF2-40B4-BE49-F238E27FC236}">
                <a16:creationId xmlns:a16="http://schemas.microsoft.com/office/drawing/2014/main" id="{040EB33F-62C4-47E1-9209-CE3B32C42AC2}"/>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4A7194CF-4A7F-3E6E-1B51-7DE47DE01763}"/>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B9C9DBD5-54B4-2C0C-4E42-E3E9BA56B90A}"/>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3FD2EAFE-C25A-AB75-4D97-AEF6119C0C1A}"/>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0" name="Rectangle 9">
            <a:extLst>
              <a:ext uri="{FF2B5EF4-FFF2-40B4-BE49-F238E27FC236}">
                <a16:creationId xmlns:a16="http://schemas.microsoft.com/office/drawing/2014/main" id="{92C071C0-4893-B582-7CBC-EA06FBADFAAC}"/>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1" name="Google Shape;1246;p5">
            <a:extLst>
              <a:ext uri="{FF2B5EF4-FFF2-40B4-BE49-F238E27FC236}">
                <a16:creationId xmlns:a16="http://schemas.microsoft.com/office/drawing/2014/main" id="{E9EB3CEE-A35E-F131-CE30-705D294938CE}"/>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2" name="Google Shape;1245;p5">
            <a:extLst>
              <a:ext uri="{FF2B5EF4-FFF2-40B4-BE49-F238E27FC236}">
                <a16:creationId xmlns:a16="http://schemas.microsoft.com/office/drawing/2014/main" id="{A7118A2E-C74C-9915-6C89-9C7CA0E7A9D0}"/>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3" name="Google Shape;1244;p5">
            <a:extLst>
              <a:ext uri="{FF2B5EF4-FFF2-40B4-BE49-F238E27FC236}">
                <a16:creationId xmlns:a16="http://schemas.microsoft.com/office/drawing/2014/main" id="{1126934F-09DD-24F3-12E2-40FF729BE949}"/>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4" name="Image 13">
            <a:extLst>
              <a:ext uri="{FF2B5EF4-FFF2-40B4-BE49-F238E27FC236}">
                <a16:creationId xmlns:a16="http://schemas.microsoft.com/office/drawing/2014/main" id="{B7E669C0-9FD8-B289-4397-62D6B24C9022}"/>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
        <p:nvSpPr>
          <p:cNvPr id="16" name="TextBox 7">
            <a:extLst>
              <a:ext uri="{FF2B5EF4-FFF2-40B4-BE49-F238E27FC236}">
                <a16:creationId xmlns:a16="http://schemas.microsoft.com/office/drawing/2014/main" id="{F2C7ACBD-EDDA-34DF-6D85-8934C823BBED}"/>
              </a:ext>
            </a:extLst>
          </p:cNvPr>
          <p:cNvSpPr txBox="1"/>
          <p:nvPr/>
        </p:nvSpPr>
        <p:spPr>
          <a:xfrm>
            <a:off x="655039" y="3629684"/>
            <a:ext cx="7833922" cy="687422"/>
          </a:xfrm>
          <a:prstGeom prst="roundRect">
            <a:avLst/>
          </a:prstGeom>
          <a:noFill/>
          <a:ln>
            <a:noFill/>
          </a:ln>
        </p:spPr>
        <p:txBody>
          <a:bodyPr wrap="square" lIns="0" tIns="0" rIns="10800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pPr marL="0" marR="0" lvl="0" indent="0" algn="ctr" defTabSz="914400" rtl="1" eaLnBrk="1" fontAlgn="auto" latinLnBrk="0" hangingPunct="1">
              <a:lnSpc>
                <a:spcPts val="4300"/>
              </a:lnSpc>
              <a:spcBef>
                <a:spcPts val="0"/>
              </a:spcBef>
              <a:spcAft>
                <a:spcPts val="0"/>
              </a:spcAft>
              <a:buClrTx/>
              <a:buSzTx/>
              <a:buFontTx/>
              <a:buNone/>
              <a:tabLst/>
              <a:defRPr/>
            </a:pP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شَخْصٌ يُحِبُّ شَيْئاً حُبّاً شَديداً وَ يَهْتَمُّ بِهِ كَثيراً.</a:t>
            </a:r>
          </a:p>
        </p:txBody>
      </p:sp>
      <p:pic>
        <p:nvPicPr>
          <p:cNvPr id="21" name="Espace réservé pour une image  20">
            <a:extLst>
              <a:ext uri="{FF2B5EF4-FFF2-40B4-BE49-F238E27FC236}">
                <a16:creationId xmlns:a16="http://schemas.microsoft.com/office/drawing/2014/main" id="{1A25CAB8-3B6A-314F-6D4F-818D2007F9DC}"/>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937861075"/>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9D85A3-864E-B5C4-A9AD-B846276EEAB4}"/>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7A4442D6-71BE-AE8F-43EC-24DC35F2D779}"/>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صححوا: شَغوفٌ</a:t>
            </a:r>
            <a:endParaRPr lang="fr-MA" sz="2400" b="1" dirty="0">
              <a:latin typeface="Microsoft Uighur" panose="02000000000000000000" pitchFamily="2" charset="-78"/>
              <a:cs typeface="Microsoft Uighur" panose="02000000000000000000" pitchFamily="2" charset="-78"/>
            </a:endParaRPr>
          </a:p>
        </p:txBody>
      </p:sp>
      <p:sp>
        <p:nvSpPr>
          <p:cNvPr id="4" name="Rectangle : coins arrondis 3">
            <a:extLst>
              <a:ext uri="{FF2B5EF4-FFF2-40B4-BE49-F238E27FC236}">
                <a16:creationId xmlns:a16="http://schemas.microsoft.com/office/drawing/2014/main" id="{1D1A855D-B44E-9D2C-A2A1-B3CE10F430E3}"/>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352BBA44-309A-6706-83CE-4F0A52508CF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86EA1079-FB56-8C0C-3B60-F7261F34FC19}"/>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E9CE436F-163E-6D07-11D1-C20B0184B76E}"/>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0" name="Rectangle 9">
            <a:extLst>
              <a:ext uri="{FF2B5EF4-FFF2-40B4-BE49-F238E27FC236}">
                <a16:creationId xmlns:a16="http://schemas.microsoft.com/office/drawing/2014/main" id="{73B87C7E-4CBF-B213-4290-CEDFB077EDF8}"/>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1" name="Google Shape;1246;p5">
            <a:extLst>
              <a:ext uri="{FF2B5EF4-FFF2-40B4-BE49-F238E27FC236}">
                <a16:creationId xmlns:a16="http://schemas.microsoft.com/office/drawing/2014/main" id="{4F879C9B-ADBF-093F-F921-6B11C3CD4424}"/>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2" name="Google Shape;1245;p5">
            <a:extLst>
              <a:ext uri="{FF2B5EF4-FFF2-40B4-BE49-F238E27FC236}">
                <a16:creationId xmlns:a16="http://schemas.microsoft.com/office/drawing/2014/main" id="{74A2FE80-F174-1873-984C-37E76CC6B6D3}"/>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3" name="Google Shape;1244;p5">
            <a:extLst>
              <a:ext uri="{FF2B5EF4-FFF2-40B4-BE49-F238E27FC236}">
                <a16:creationId xmlns:a16="http://schemas.microsoft.com/office/drawing/2014/main" id="{9ED98B38-7869-EF59-3C38-BAF64AFC3259}"/>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4" name="Image 13">
            <a:extLst>
              <a:ext uri="{FF2B5EF4-FFF2-40B4-BE49-F238E27FC236}">
                <a16:creationId xmlns:a16="http://schemas.microsoft.com/office/drawing/2014/main" id="{46F8B922-A14D-0266-05F4-F1C863DCCECC}"/>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
        <p:nvSpPr>
          <p:cNvPr id="2" name="TextBox 7">
            <a:extLst>
              <a:ext uri="{FF2B5EF4-FFF2-40B4-BE49-F238E27FC236}">
                <a16:creationId xmlns:a16="http://schemas.microsoft.com/office/drawing/2014/main" id="{1E0A8BFF-CCC8-87CD-BF79-49F5AFBF4A34}"/>
              </a:ext>
            </a:extLst>
          </p:cNvPr>
          <p:cNvSpPr txBox="1"/>
          <p:nvPr/>
        </p:nvSpPr>
        <p:spPr>
          <a:xfrm>
            <a:off x="3895730" y="2425271"/>
            <a:ext cx="1690928" cy="803045"/>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indent="0" algn="ctr" defTabSz="914400" rtl="1" fontAlgn="auto">
              <a:lnSpc>
                <a:spcPct val="100000"/>
              </a:lnSpc>
              <a:spcBef>
                <a:spcPts val="0"/>
              </a:spcBef>
              <a:spcAft>
                <a:spcPts val="0"/>
              </a:spcAft>
              <a:buClr>
                <a:srgbClr val="000000"/>
              </a:buClr>
              <a:buSzTx/>
              <a:buFont typeface="Arial"/>
              <a:buNone/>
              <a:tabLst/>
              <a:defRPr kumimoji="0" sz="9600" b="1" i="0" u="none" strike="noStrike" kern="0" cap="none" spc="0" normalizeH="0" baseline="0">
                <a:ln>
                  <a:noFill/>
                </a:ln>
                <a:solidFill>
                  <a:srgbClr val="424D7B"/>
                </a:solidFill>
                <a:effectLst/>
                <a:uLnTx/>
                <a:uFillTx/>
                <a:latin typeface="Microsoft Uighur" panose="02000000000000000000" pitchFamily="2" charset="-78"/>
                <a:ea typeface="Arial"/>
                <a:cs typeface="Microsoft Uighur" panose="02000000000000000000" pitchFamily="2" charset="-78"/>
                <a:sym typeface="Arial"/>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r>
              <a:rPr lang="ar-MA" sz="4000" dirty="0">
                <a:solidFill>
                  <a:srgbClr val="ED7D31">
                    <a:lumMod val="75000"/>
                  </a:srgbClr>
                </a:solidFill>
              </a:rPr>
              <a:t>شَغوفٌ</a:t>
            </a:r>
            <a:endParaRPr kumimoji="0" lang="ar-MA" sz="4000" b="1" i="0" u="none" strike="noStrike" kern="0" cap="none" spc="0" normalizeH="0" baseline="0" noProof="0" dirty="0">
              <a:ln>
                <a:noFill/>
              </a:ln>
              <a:solidFill>
                <a:srgbClr val="ED7D31">
                  <a:lumMod val="75000"/>
                </a:srgbClr>
              </a:solidFill>
              <a:effectLst/>
              <a:highlight>
                <a:srgbClr val="FFFF00"/>
              </a:highlight>
              <a:uLnTx/>
              <a:uFillTx/>
              <a:latin typeface="Microsoft Uighur" panose="02000000000000000000" pitchFamily="2" charset="-78"/>
              <a:cs typeface="Microsoft Uighur" panose="02000000000000000000" pitchFamily="2" charset="-78"/>
              <a:sym typeface="Arial"/>
            </a:endParaRPr>
          </a:p>
        </p:txBody>
      </p:sp>
      <p:pic>
        <p:nvPicPr>
          <p:cNvPr id="18" name="Espace réservé pour une image  17">
            <a:extLst>
              <a:ext uri="{FF2B5EF4-FFF2-40B4-BE49-F238E27FC236}">
                <a16:creationId xmlns:a16="http://schemas.microsoft.com/office/drawing/2014/main" id="{7E31D05C-469C-6512-E58A-3656A442137D}"/>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3" name="TextBox 7">
            <a:extLst>
              <a:ext uri="{FF2B5EF4-FFF2-40B4-BE49-F238E27FC236}">
                <a16:creationId xmlns:a16="http://schemas.microsoft.com/office/drawing/2014/main" id="{D26E9182-F047-E196-04DA-3B5D02B7100D}"/>
              </a:ext>
            </a:extLst>
          </p:cNvPr>
          <p:cNvSpPr txBox="1"/>
          <p:nvPr/>
        </p:nvSpPr>
        <p:spPr>
          <a:xfrm>
            <a:off x="655039" y="3629684"/>
            <a:ext cx="7833922" cy="687422"/>
          </a:xfrm>
          <a:prstGeom prst="roundRect">
            <a:avLst/>
          </a:prstGeom>
          <a:noFill/>
          <a:ln>
            <a:noFill/>
          </a:ln>
        </p:spPr>
        <p:txBody>
          <a:bodyPr wrap="square" lIns="0" tIns="0" rIns="10800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pPr marL="0" marR="0" lvl="0" indent="0" algn="ctr" defTabSz="914400" rtl="1" eaLnBrk="1" fontAlgn="auto" latinLnBrk="0" hangingPunct="1">
              <a:lnSpc>
                <a:spcPts val="4300"/>
              </a:lnSpc>
              <a:spcBef>
                <a:spcPts val="0"/>
              </a:spcBef>
              <a:spcAft>
                <a:spcPts val="0"/>
              </a:spcAft>
              <a:buClrTx/>
              <a:buSzTx/>
              <a:buFontTx/>
              <a:buNone/>
              <a:tabLst/>
              <a:defRPr/>
            </a:pP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شَخْصٌ يُحِبُّ شَيْئاً حُبّاً شَديداً وَ يَهْتَمُّ بِهِ كَثيراً.</a:t>
            </a:r>
          </a:p>
        </p:txBody>
      </p:sp>
    </p:spTree>
    <p:extLst>
      <p:ext uri="{BB962C8B-B14F-4D97-AF65-F5344CB8AC3E}">
        <p14:creationId xmlns:p14="http://schemas.microsoft.com/office/powerpoint/2010/main" val="265818295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66448-3C24-30B8-A6B3-6C9CDBE975F3}"/>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1C03A2EE-C022-D08A-9CE8-B21B086BD17F}"/>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تعريف آخر</a:t>
            </a:r>
            <a:endParaRPr lang="fr-MA" sz="2400" b="1" dirty="0">
              <a:latin typeface="Microsoft Uighur" panose="02000000000000000000" pitchFamily="2" charset="-78"/>
              <a:cs typeface="Microsoft Uighur" panose="02000000000000000000" pitchFamily="2" charset="-78"/>
            </a:endParaRPr>
          </a:p>
        </p:txBody>
      </p:sp>
      <p:sp>
        <p:nvSpPr>
          <p:cNvPr id="4" name="Rectangle : coins arrondis 3">
            <a:extLst>
              <a:ext uri="{FF2B5EF4-FFF2-40B4-BE49-F238E27FC236}">
                <a16:creationId xmlns:a16="http://schemas.microsoft.com/office/drawing/2014/main" id="{BEDEA765-E3CB-2941-CA0A-FA6DBE75EAB8}"/>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721241EE-3FB4-993C-80EB-8EBF2F3E6E54}"/>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975F9015-989B-F486-C114-F19522C943C3}"/>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9616FB6B-6D5B-1C57-B3DF-52A8081B44ED}"/>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0" name="Rectangle 9">
            <a:extLst>
              <a:ext uri="{FF2B5EF4-FFF2-40B4-BE49-F238E27FC236}">
                <a16:creationId xmlns:a16="http://schemas.microsoft.com/office/drawing/2014/main" id="{EA094D7F-6D0B-EFC1-F613-3C98530E3478}"/>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1" name="Google Shape;1246;p5">
            <a:extLst>
              <a:ext uri="{FF2B5EF4-FFF2-40B4-BE49-F238E27FC236}">
                <a16:creationId xmlns:a16="http://schemas.microsoft.com/office/drawing/2014/main" id="{3578C58E-8554-7E88-A654-7C92F6401D6D}"/>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2" name="Google Shape;1245;p5">
            <a:extLst>
              <a:ext uri="{FF2B5EF4-FFF2-40B4-BE49-F238E27FC236}">
                <a16:creationId xmlns:a16="http://schemas.microsoft.com/office/drawing/2014/main" id="{2DE5A72F-774A-797A-A64C-DB27B2F2E060}"/>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3" name="Google Shape;1244;p5">
            <a:extLst>
              <a:ext uri="{FF2B5EF4-FFF2-40B4-BE49-F238E27FC236}">
                <a16:creationId xmlns:a16="http://schemas.microsoft.com/office/drawing/2014/main" id="{A7795024-3557-93D0-1928-405923519C3F}"/>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4" name="Image 13">
            <a:extLst>
              <a:ext uri="{FF2B5EF4-FFF2-40B4-BE49-F238E27FC236}">
                <a16:creationId xmlns:a16="http://schemas.microsoft.com/office/drawing/2014/main" id="{C453EAB3-25DA-4E4E-02BE-2A7076F414FC}"/>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
        <p:nvSpPr>
          <p:cNvPr id="16" name="TextBox 7">
            <a:extLst>
              <a:ext uri="{FF2B5EF4-FFF2-40B4-BE49-F238E27FC236}">
                <a16:creationId xmlns:a16="http://schemas.microsoft.com/office/drawing/2014/main" id="{97BBAFA9-49AB-A337-090D-73C861844E8A}"/>
              </a:ext>
            </a:extLst>
          </p:cNvPr>
          <p:cNvSpPr txBox="1"/>
          <p:nvPr/>
        </p:nvSpPr>
        <p:spPr>
          <a:xfrm>
            <a:off x="655039" y="3608902"/>
            <a:ext cx="7833922" cy="687422"/>
          </a:xfrm>
          <a:prstGeom prst="roundRect">
            <a:avLst/>
          </a:prstGeom>
          <a:noFill/>
          <a:ln>
            <a:noFill/>
          </a:ln>
        </p:spPr>
        <p:txBody>
          <a:bodyPr wrap="square" lIns="0" tIns="0" rIns="10800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pPr marL="0" marR="0" lvl="0" indent="0" algn="ctr" defTabSz="914400" rtl="1" eaLnBrk="1" fontAlgn="auto" latinLnBrk="0" hangingPunct="1">
              <a:lnSpc>
                <a:spcPts val="4300"/>
              </a:lnSpc>
              <a:spcBef>
                <a:spcPts val="0"/>
              </a:spcBef>
              <a:spcAft>
                <a:spcPts val="0"/>
              </a:spcAft>
              <a:buClrTx/>
              <a:buSzTx/>
              <a:buFontTx/>
              <a:buNone/>
              <a:tabLst/>
              <a:defRPr/>
            </a:pP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اِخْتَف</a:t>
            </a:r>
            <a:r>
              <a:rPr lang="ar-MA" sz="5400" dirty="0">
                <a:solidFill>
                  <a:srgbClr val="424D7C"/>
                </a:solidFill>
                <a:latin typeface="Microsoft Uighur" panose="02000000000000000000" pitchFamily="2" charset="-78"/>
                <a:cs typeface="Microsoft Uighur" panose="02000000000000000000" pitchFamily="2" charset="-78"/>
              </a:rPr>
              <a:t>ى</a:t>
            </a: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تَدْريجِيّاً وَ لَمْ يَعُدْ مَوْجوداً.</a:t>
            </a:r>
          </a:p>
        </p:txBody>
      </p:sp>
      <p:pic>
        <p:nvPicPr>
          <p:cNvPr id="21" name="Espace réservé pour une image  20">
            <a:extLst>
              <a:ext uri="{FF2B5EF4-FFF2-40B4-BE49-F238E27FC236}">
                <a16:creationId xmlns:a16="http://schemas.microsoft.com/office/drawing/2014/main" id="{9B95456F-FEE3-7A82-C874-2BB27A15B012}"/>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1841426241"/>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A6343-93F2-3EEA-4B3A-50A4864B0F00}"/>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5D10C8ED-8A9E-7AD7-1089-0483526F116A}"/>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صححوا: تَلاشى</a:t>
            </a:r>
            <a:endParaRPr lang="fr-MA" sz="2400" b="1" dirty="0">
              <a:latin typeface="Microsoft Uighur" panose="02000000000000000000" pitchFamily="2" charset="-78"/>
              <a:cs typeface="Microsoft Uighur" panose="02000000000000000000" pitchFamily="2" charset="-78"/>
            </a:endParaRPr>
          </a:p>
        </p:txBody>
      </p:sp>
      <p:sp>
        <p:nvSpPr>
          <p:cNvPr id="4" name="Rectangle : coins arrondis 3">
            <a:extLst>
              <a:ext uri="{FF2B5EF4-FFF2-40B4-BE49-F238E27FC236}">
                <a16:creationId xmlns:a16="http://schemas.microsoft.com/office/drawing/2014/main" id="{B42F7F50-523B-B1D2-FFFE-639FE9EE9DFE}"/>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8A8610E1-2697-3DDA-9AAD-BAA6F351E867}"/>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7005D3FC-6568-335D-864A-105E9290DDE7}"/>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2894119E-BDE8-58B8-5B16-C632C1210EA2}"/>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0" name="Rectangle 9">
            <a:extLst>
              <a:ext uri="{FF2B5EF4-FFF2-40B4-BE49-F238E27FC236}">
                <a16:creationId xmlns:a16="http://schemas.microsoft.com/office/drawing/2014/main" id="{25F7168B-F7CF-A024-2DEC-555682228F1C}"/>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1" name="Google Shape;1246;p5">
            <a:extLst>
              <a:ext uri="{FF2B5EF4-FFF2-40B4-BE49-F238E27FC236}">
                <a16:creationId xmlns:a16="http://schemas.microsoft.com/office/drawing/2014/main" id="{0D4EF222-F6BF-698E-66FA-E8C247920C92}"/>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2" name="Google Shape;1245;p5">
            <a:extLst>
              <a:ext uri="{FF2B5EF4-FFF2-40B4-BE49-F238E27FC236}">
                <a16:creationId xmlns:a16="http://schemas.microsoft.com/office/drawing/2014/main" id="{A6369CE7-7D89-9A3D-8C56-70BB4B865591}"/>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3" name="Google Shape;1244;p5">
            <a:extLst>
              <a:ext uri="{FF2B5EF4-FFF2-40B4-BE49-F238E27FC236}">
                <a16:creationId xmlns:a16="http://schemas.microsoft.com/office/drawing/2014/main" id="{2B6965B0-7471-1784-7776-5C70E1C52864}"/>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4" name="Image 13">
            <a:extLst>
              <a:ext uri="{FF2B5EF4-FFF2-40B4-BE49-F238E27FC236}">
                <a16:creationId xmlns:a16="http://schemas.microsoft.com/office/drawing/2014/main" id="{E13D338A-B92A-776F-E459-F25D02E4916C}"/>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
        <p:nvSpPr>
          <p:cNvPr id="2" name="TextBox 7">
            <a:extLst>
              <a:ext uri="{FF2B5EF4-FFF2-40B4-BE49-F238E27FC236}">
                <a16:creationId xmlns:a16="http://schemas.microsoft.com/office/drawing/2014/main" id="{BF691E58-ACFD-7F38-CCB5-59495A80CFC6}"/>
              </a:ext>
            </a:extLst>
          </p:cNvPr>
          <p:cNvSpPr txBox="1"/>
          <p:nvPr/>
        </p:nvSpPr>
        <p:spPr>
          <a:xfrm>
            <a:off x="3895730" y="2425271"/>
            <a:ext cx="1690928" cy="803045"/>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indent="0" algn="ctr" defTabSz="914400" rtl="1" fontAlgn="auto">
              <a:lnSpc>
                <a:spcPct val="100000"/>
              </a:lnSpc>
              <a:spcBef>
                <a:spcPts val="0"/>
              </a:spcBef>
              <a:spcAft>
                <a:spcPts val="0"/>
              </a:spcAft>
              <a:buClr>
                <a:srgbClr val="000000"/>
              </a:buClr>
              <a:buSzTx/>
              <a:buFont typeface="Arial"/>
              <a:buNone/>
              <a:tabLst/>
              <a:defRPr kumimoji="0" sz="9600" b="1" i="0" u="none" strike="noStrike" kern="0" cap="none" spc="0" normalizeH="0" baseline="0">
                <a:ln>
                  <a:noFill/>
                </a:ln>
                <a:solidFill>
                  <a:srgbClr val="424D7B"/>
                </a:solidFill>
                <a:effectLst/>
                <a:uLnTx/>
                <a:uFillTx/>
                <a:latin typeface="Microsoft Uighur" panose="02000000000000000000" pitchFamily="2" charset="-78"/>
                <a:ea typeface="Arial"/>
                <a:cs typeface="Microsoft Uighur" panose="02000000000000000000" pitchFamily="2" charset="-78"/>
                <a:sym typeface="Arial"/>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r>
              <a:rPr lang="ar-MA" sz="4000" dirty="0">
                <a:solidFill>
                  <a:srgbClr val="ED7D31">
                    <a:lumMod val="75000"/>
                  </a:srgbClr>
                </a:solidFill>
              </a:rPr>
              <a:t>تَلاشى</a:t>
            </a:r>
            <a:endParaRPr kumimoji="0" lang="ar-MA" sz="4000" b="1" i="0" u="none" strike="noStrike" kern="0" cap="none" spc="0" normalizeH="0" baseline="0" noProof="0" dirty="0">
              <a:ln>
                <a:noFill/>
              </a:ln>
              <a:solidFill>
                <a:srgbClr val="ED7D31">
                  <a:lumMod val="75000"/>
                </a:srgbClr>
              </a:solidFill>
              <a:effectLst/>
              <a:highlight>
                <a:srgbClr val="FFFF00"/>
              </a:highlight>
              <a:uLnTx/>
              <a:uFillTx/>
              <a:latin typeface="Microsoft Uighur" panose="02000000000000000000" pitchFamily="2" charset="-78"/>
              <a:cs typeface="Microsoft Uighur" panose="02000000000000000000" pitchFamily="2" charset="-78"/>
              <a:sym typeface="Arial"/>
            </a:endParaRPr>
          </a:p>
        </p:txBody>
      </p:sp>
      <p:pic>
        <p:nvPicPr>
          <p:cNvPr id="18" name="Espace réservé pour une image  17">
            <a:extLst>
              <a:ext uri="{FF2B5EF4-FFF2-40B4-BE49-F238E27FC236}">
                <a16:creationId xmlns:a16="http://schemas.microsoft.com/office/drawing/2014/main" id="{3C3BD41A-42E8-1862-C8DF-865DDDCBEB73}"/>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3" name="TextBox 7">
            <a:extLst>
              <a:ext uri="{FF2B5EF4-FFF2-40B4-BE49-F238E27FC236}">
                <a16:creationId xmlns:a16="http://schemas.microsoft.com/office/drawing/2014/main" id="{1987EA92-616E-0DC1-035B-91CE120C5269}"/>
              </a:ext>
            </a:extLst>
          </p:cNvPr>
          <p:cNvSpPr txBox="1"/>
          <p:nvPr/>
        </p:nvSpPr>
        <p:spPr>
          <a:xfrm>
            <a:off x="655039" y="3629684"/>
            <a:ext cx="7833922" cy="687422"/>
          </a:xfrm>
          <a:prstGeom prst="roundRect">
            <a:avLst/>
          </a:prstGeom>
          <a:noFill/>
          <a:ln>
            <a:noFill/>
          </a:ln>
        </p:spPr>
        <p:txBody>
          <a:bodyPr wrap="square" lIns="0" tIns="0" rIns="10800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pPr marL="0" marR="0" lvl="0" indent="0" algn="ctr" defTabSz="914400" rtl="1" eaLnBrk="1" fontAlgn="auto" latinLnBrk="0" hangingPunct="1">
              <a:lnSpc>
                <a:spcPts val="4300"/>
              </a:lnSpc>
              <a:spcBef>
                <a:spcPts val="0"/>
              </a:spcBef>
              <a:spcAft>
                <a:spcPts val="0"/>
              </a:spcAft>
              <a:buClrTx/>
              <a:buSzTx/>
              <a:buFontTx/>
              <a:buNone/>
              <a:tabLst/>
              <a:defRPr/>
            </a:pP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اِخْتَفى تَدْريجِيّاً وَ لَمْ يَعُدْ مَوْجوداً.</a:t>
            </a:r>
          </a:p>
        </p:txBody>
      </p:sp>
    </p:spTree>
    <p:extLst>
      <p:ext uri="{BB962C8B-B14F-4D97-AF65-F5344CB8AC3E}">
        <p14:creationId xmlns:p14="http://schemas.microsoft.com/office/powerpoint/2010/main" val="151468381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AD8B5-97D1-D3B6-EFFD-6A05D4D332AA}"/>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2CDB4824-3B11-A326-E712-E7A6A7BDC74B}"/>
              </a:ext>
            </a:extLst>
          </p:cNvPr>
          <p:cNvSpPr>
            <a:spLocks noGrp="1"/>
          </p:cNvSpPr>
          <p:nvPr>
            <p:ph type="title"/>
          </p:nvPr>
        </p:nvSpPr>
        <p:spPr>
          <a:xfrm>
            <a:off x="-278795" y="1179573"/>
            <a:ext cx="7886700" cy="720000"/>
          </a:xfrm>
        </p:spPr>
        <p:txBody>
          <a:bodyPr/>
          <a:lstStyle/>
          <a:p>
            <a:r>
              <a:rPr lang="ar-MA" sz="4000" dirty="0">
                <a:solidFill>
                  <a:srgbClr val="424D7C"/>
                </a:solidFill>
                <a:latin typeface="Microsoft Uighur" panose="02000000000000000000" pitchFamily="2" charset="-78"/>
                <a:cs typeface="Microsoft Uighur" panose="02000000000000000000" pitchFamily="2" charset="-78"/>
              </a:rPr>
              <a:t>ورشة </a:t>
            </a:r>
            <a:r>
              <a:rPr lang="ar-MA" sz="4000" dirty="0" err="1">
                <a:solidFill>
                  <a:srgbClr val="424D7C"/>
                </a:solidFill>
                <a:latin typeface="Microsoft Uighur" panose="02000000000000000000" pitchFamily="2" charset="-78"/>
                <a:cs typeface="Microsoft Uighur" panose="02000000000000000000" pitchFamily="2" charset="-78"/>
              </a:rPr>
              <a:t>القراءة:معجم</a:t>
            </a:r>
            <a:r>
              <a:rPr lang="ar-MA" sz="4000" dirty="0">
                <a:solidFill>
                  <a:srgbClr val="424D7C"/>
                </a:solidFill>
                <a:latin typeface="Microsoft Uighur" panose="02000000000000000000" pitchFamily="2" charset="-78"/>
                <a:cs typeface="Microsoft Uighur" panose="02000000000000000000" pitchFamily="2" charset="-78"/>
              </a:rPr>
              <a:t> و أساليب</a:t>
            </a:r>
            <a:endParaRPr lang="fr-MA" sz="4000" dirty="0">
              <a:solidFill>
                <a:srgbClr val="424D7C"/>
              </a:solidFill>
              <a:latin typeface="Microsoft Uighur" panose="02000000000000000000" pitchFamily="2" charset="-78"/>
              <a:cs typeface="Microsoft Uighur" panose="02000000000000000000" pitchFamily="2" charset="-78"/>
            </a:endParaRPr>
          </a:p>
        </p:txBody>
      </p:sp>
      <p:pic>
        <p:nvPicPr>
          <p:cNvPr id="28" name="Image 27">
            <a:extLst>
              <a:ext uri="{FF2B5EF4-FFF2-40B4-BE49-F238E27FC236}">
                <a16:creationId xmlns:a16="http://schemas.microsoft.com/office/drawing/2014/main" id="{4759D352-BC4A-0C6B-907B-240782DF28CB}"/>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2433016"/>
            <a:ext cx="7789894" cy="2475869"/>
          </a:xfrm>
          <a:prstGeom prst="rect">
            <a:avLst/>
          </a:prstGeom>
        </p:spPr>
      </p:pic>
      <p:sp>
        <p:nvSpPr>
          <p:cNvPr id="29" name="Espace réservé du texte 5">
            <a:extLst>
              <a:ext uri="{FF2B5EF4-FFF2-40B4-BE49-F238E27FC236}">
                <a16:creationId xmlns:a16="http://schemas.microsoft.com/office/drawing/2014/main" id="{0FF2E1D2-E66E-BCBF-A0DC-AD401A296F31}"/>
              </a:ext>
            </a:extLst>
          </p:cNvPr>
          <p:cNvSpPr txBox="1">
            <a:spLocks/>
          </p:cNvSpPr>
          <p:nvPr/>
        </p:nvSpPr>
        <p:spPr>
          <a:xfrm>
            <a:off x="1498739" y="3522156"/>
            <a:ext cx="5416567"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SzPct val="50000"/>
            </a:pPr>
            <a:r>
              <a:rPr lang="ar-MA" sz="2800" b="1" dirty="0">
                <a:cs typeface="Microsoft Uighur" panose="02000000000000000000" pitchFamily="2" charset="-78"/>
              </a:rPr>
              <a:t>استراتيجيتي المعاني المتعددة و مفاتيح السياق.</a:t>
            </a:r>
          </a:p>
          <a:p>
            <a:pPr algn="r" rtl="1">
              <a:buSzPct val="50000"/>
            </a:pPr>
            <a:r>
              <a:rPr lang="ar-MA" sz="2800" b="1" dirty="0">
                <a:cs typeface="Microsoft Uighur" panose="02000000000000000000" pitchFamily="2" charset="-78"/>
              </a:rPr>
              <a:t>أسلوب التعبير عن الرأي و التعليل.</a:t>
            </a:r>
            <a:endParaRPr lang="tzm-Arab-MA" sz="2800" b="1" dirty="0">
              <a:cs typeface="Microsoft Uighur" panose="02000000000000000000" pitchFamily="2" charset="-78"/>
            </a:endParaRPr>
          </a:p>
        </p:txBody>
      </p:sp>
      <p:sp>
        <p:nvSpPr>
          <p:cNvPr id="30" name="ZoneTexte 29">
            <a:extLst>
              <a:ext uri="{FF2B5EF4-FFF2-40B4-BE49-F238E27FC236}">
                <a16:creationId xmlns:a16="http://schemas.microsoft.com/office/drawing/2014/main" id="{4A349F93-78A2-ABD9-91CF-F12A75176577}"/>
              </a:ext>
            </a:extLst>
          </p:cNvPr>
          <p:cNvSpPr txBox="1"/>
          <p:nvPr/>
        </p:nvSpPr>
        <p:spPr>
          <a:xfrm>
            <a:off x="5514162" y="2234652"/>
            <a:ext cx="1728358" cy="584775"/>
          </a:xfrm>
          <a:prstGeom prst="rect">
            <a:avLst/>
          </a:prstGeom>
          <a:noFill/>
        </p:spPr>
        <p:txBody>
          <a:bodyPr wrap="none" rtlCol="0">
            <a:spAutoFit/>
          </a:bodyPr>
          <a:lstStyle/>
          <a:p>
            <a:pPr algn="r" rtl="1"/>
            <a:r>
              <a:rPr lang="ar-MA" sz="3200" b="1" dirty="0">
                <a:solidFill>
                  <a:srgbClr val="424D7C"/>
                </a:solidFill>
                <a:latin typeface="Microsoft Uighur" panose="02000000000000000000" pitchFamily="2" charset="-78"/>
                <a:cs typeface="Microsoft Uighur" panose="02000000000000000000" pitchFamily="2" charset="-78"/>
              </a:rPr>
              <a:t>معجم وأساليب</a:t>
            </a:r>
            <a:endParaRPr lang="fr-MA" sz="3200" dirty="0">
              <a:solidFill>
                <a:srgbClr val="424D7C"/>
              </a:solidFill>
              <a:latin typeface="Microsoft Uighur" panose="02000000000000000000" pitchFamily="2" charset="-78"/>
              <a:cs typeface="Microsoft Uighur" panose="02000000000000000000" pitchFamily="2" charset="-78"/>
            </a:endParaRPr>
          </a:p>
        </p:txBody>
      </p:sp>
      <p:pic>
        <p:nvPicPr>
          <p:cNvPr id="2" name="Image 8">
            <a:extLst>
              <a:ext uri="{FF2B5EF4-FFF2-40B4-BE49-F238E27FC236}">
                <a16:creationId xmlns:a16="http://schemas.microsoft.com/office/drawing/2014/main" id="{318303CB-124F-CF0C-F5E6-D94013841A2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514162" y="1397937"/>
            <a:ext cx="360000" cy="360000"/>
          </a:xfrm>
          <a:prstGeom prst="rect">
            <a:avLst/>
          </a:prstGeom>
          <a:ln>
            <a:noFill/>
          </a:ln>
        </p:spPr>
      </p:pic>
      <p:pic>
        <p:nvPicPr>
          <p:cNvPr id="5" name="Image 4">
            <a:extLst>
              <a:ext uri="{FF2B5EF4-FFF2-40B4-BE49-F238E27FC236}">
                <a16:creationId xmlns:a16="http://schemas.microsoft.com/office/drawing/2014/main" id="{EDFBBACA-2845-BD1F-F9A9-DD64CBF422F7}"/>
              </a:ext>
            </a:extLst>
          </p:cNvPr>
          <p:cNvPicPr>
            <a:picLocks noChangeAspect="1"/>
          </p:cNvPicPr>
          <p:nvPr/>
        </p:nvPicPr>
        <p:blipFill>
          <a:blip r:embed="rId4"/>
          <a:srcRect/>
          <a:stretch/>
        </p:blipFill>
        <p:spPr>
          <a:xfrm>
            <a:off x="7242520" y="2588457"/>
            <a:ext cx="730771" cy="735759"/>
          </a:xfrm>
          <a:prstGeom prst="rect">
            <a:avLst/>
          </a:prstGeom>
        </p:spPr>
      </p:pic>
      <p:pic>
        <p:nvPicPr>
          <p:cNvPr id="3" name="Image 2" descr="Une image contenant horloge, cercle, symbole, Graphique&#10;&#10;Le contenu généré par l’IA peut être incorrect.">
            <a:extLst>
              <a:ext uri="{FF2B5EF4-FFF2-40B4-BE49-F238E27FC236}">
                <a16:creationId xmlns:a16="http://schemas.microsoft.com/office/drawing/2014/main" id="{FF63A644-EDFA-D264-75A8-2531FCF3FB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245" y="2314923"/>
            <a:ext cx="475494" cy="547068"/>
          </a:xfrm>
          <a:prstGeom prst="rect">
            <a:avLst/>
          </a:prstGeom>
        </p:spPr>
      </p:pic>
    </p:spTree>
    <p:extLst>
      <p:ext uri="{BB962C8B-B14F-4D97-AF65-F5344CB8AC3E}">
        <p14:creationId xmlns:p14="http://schemas.microsoft.com/office/powerpoint/2010/main" val="109512094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1700"/>
                            </p:stCondLst>
                            <p:childTnLst>
                              <p:par>
                                <p:cTn id="14" presetID="10" presetClass="entr" presetSubtype="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6518D-7342-8578-BCB4-DDCE12E2E69F}"/>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1BA568EC-A939-F201-3E8D-7DD45D3548DE}"/>
              </a:ext>
            </a:extLst>
          </p:cNvPr>
          <p:cNvSpPr>
            <a:spLocks noGrp="1"/>
          </p:cNvSpPr>
          <p:nvPr>
            <p:ph type="title"/>
          </p:nvPr>
        </p:nvSpPr>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سنواصل تدربنا  في هذه الحصة على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توظيف </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استراتيجيتي المعاني المتعددة و مفاتيح السياق و كذلك أسلوب التعبير عن الرأي و تعليله.</a:t>
            </a:r>
          </a:p>
        </p:txBody>
      </p:sp>
      <p:pic>
        <p:nvPicPr>
          <p:cNvPr id="6" name="Espace réservé pour une image  5">
            <a:extLst>
              <a:ext uri="{FF2B5EF4-FFF2-40B4-BE49-F238E27FC236}">
                <a16:creationId xmlns:a16="http://schemas.microsoft.com/office/drawing/2014/main" id="{C7338156-CA53-A530-760C-C402792944D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Rectangle : coins arrondis 1">
            <a:extLst>
              <a:ext uri="{FF2B5EF4-FFF2-40B4-BE49-F238E27FC236}">
                <a16:creationId xmlns:a16="http://schemas.microsoft.com/office/drawing/2014/main" id="{524B1837-BA3A-B0D6-A8CC-FC2F37C7F1FA}"/>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4" name="Rectangle 3">
            <a:extLst>
              <a:ext uri="{FF2B5EF4-FFF2-40B4-BE49-F238E27FC236}">
                <a16:creationId xmlns:a16="http://schemas.microsoft.com/office/drawing/2014/main" id="{F1075BF3-E881-B410-6F4B-397152BCA91D}"/>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5" name="Rectangle 4">
            <a:extLst>
              <a:ext uri="{FF2B5EF4-FFF2-40B4-BE49-F238E27FC236}">
                <a16:creationId xmlns:a16="http://schemas.microsoft.com/office/drawing/2014/main" id="{FBD51E89-AAB2-3F24-6096-49981E62AA13}"/>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تحدث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7" name="Rectangle 6">
            <a:extLst>
              <a:ext uri="{FF2B5EF4-FFF2-40B4-BE49-F238E27FC236}">
                <a16:creationId xmlns:a16="http://schemas.microsoft.com/office/drawing/2014/main" id="{02399701-2550-6F22-19E7-D2A7B3BDC6D4}"/>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55F87"/>
                </a:solidFill>
                <a:latin typeface="Microsoft Uighur" panose="02000000000000000000" pitchFamily="2" charset="-78"/>
                <a:cs typeface="Microsoft Uighur" panose="02000000000000000000" pitchFamily="2" charset="-78"/>
              </a:rPr>
              <a:t>معجم و أساليب</a:t>
            </a:r>
            <a:endParaRPr lang="ar-MA" sz="2400" b="1" dirty="0">
              <a:solidFill>
                <a:srgbClr val="555F87"/>
              </a:solidFill>
              <a:latin typeface="Microsoft Uighur" panose="02000000000000000000" pitchFamily="2" charset="-78"/>
              <a:cs typeface="Microsoft Uighur" panose="02000000000000000000" pitchFamily="2" charset="-78"/>
            </a:endParaRPr>
          </a:p>
        </p:txBody>
      </p:sp>
      <p:sp>
        <p:nvSpPr>
          <p:cNvPr id="8" name="Rectangle 7">
            <a:extLst>
              <a:ext uri="{FF2B5EF4-FFF2-40B4-BE49-F238E27FC236}">
                <a16:creationId xmlns:a16="http://schemas.microsoft.com/office/drawing/2014/main" id="{08A46FF5-43F4-112B-9A9D-6CE677AA3925}"/>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969CB4"/>
                </a:solidFill>
                <a:latin typeface="Microsoft Uighur" panose="02000000000000000000" pitchFamily="2" charset="-78"/>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B85BC321-B803-47D8-B35C-5AB3F6B500E5}"/>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5448D511-2B28-A596-F63D-E0DC590E7D9D}"/>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684FC4F5-1261-9400-F32D-5F4DE21C1D3F}"/>
              </a:ext>
            </a:extLst>
          </p:cNvPr>
          <p:cNvPicPr preferRelativeResize="0"/>
          <p:nvPr/>
        </p:nvPicPr>
        <p:blipFill rotWithShape="1">
          <a:blip r:embed="rId5">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19560A96-BDDA-E1A8-F5E0-D0EE5868D497}"/>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
        <p:nvSpPr>
          <p:cNvPr id="3" name="ZoneTexte 2">
            <a:extLst>
              <a:ext uri="{FF2B5EF4-FFF2-40B4-BE49-F238E27FC236}">
                <a16:creationId xmlns:a16="http://schemas.microsoft.com/office/drawing/2014/main" id="{3BC9271D-8C1A-BA72-FFE6-56734E0470EB}"/>
              </a:ext>
            </a:extLst>
          </p:cNvPr>
          <p:cNvSpPr txBox="1"/>
          <p:nvPr/>
        </p:nvSpPr>
        <p:spPr>
          <a:xfrm>
            <a:off x="1436943" y="1885788"/>
            <a:ext cx="6165495" cy="1428214"/>
          </a:xfrm>
          <a:prstGeom prst="roundRect">
            <a:avLst>
              <a:gd name="adj" fmla="val 50000"/>
            </a:avLst>
          </a:prstGeom>
          <a:solidFill>
            <a:schemeClr val="accent3">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cs typeface="Microsoft Uighur" panose="02000000000000000000" pitchFamily="2" charset="-78"/>
              </a:rPr>
              <a:t>إسْتْراتيجِيَّةُ ٱلْمَعاني </a:t>
            </a:r>
            <a:r>
              <a:rPr kumimoji="0" lang="ar-MA" sz="6000" b="1" i="0" u="none" strike="noStrike" kern="1200" cap="none" spc="0" normalizeH="0" baseline="0" noProof="0" dirty="0" err="1">
                <a:ln>
                  <a:noFill/>
                </a:ln>
                <a:solidFill>
                  <a:srgbClr val="424D7C"/>
                </a:solidFill>
                <a:effectLst/>
                <a:uLnTx/>
                <a:uFillTx/>
                <a:latin typeface="Microsoft Uighur" panose="02000000000000000000" pitchFamily="2" charset="-78"/>
                <a:cs typeface="Microsoft Uighur" panose="02000000000000000000" pitchFamily="2" charset="-78"/>
              </a:rPr>
              <a:t>ٱلْمُتَعَدِّدَةِ</a:t>
            </a:r>
            <a:endPar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cs typeface="Microsoft Uighur" panose="02000000000000000000" pitchFamily="2" charset="-78"/>
            </a:endParaRPr>
          </a:p>
        </p:txBody>
      </p:sp>
      <p:sp>
        <p:nvSpPr>
          <p:cNvPr id="14" name="ZoneTexte 13">
            <a:extLst>
              <a:ext uri="{FF2B5EF4-FFF2-40B4-BE49-F238E27FC236}">
                <a16:creationId xmlns:a16="http://schemas.microsoft.com/office/drawing/2014/main" id="{A5A90086-6965-7223-4E75-95EA41256E20}"/>
              </a:ext>
            </a:extLst>
          </p:cNvPr>
          <p:cNvSpPr txBox="1"/>
          <p:nvPr/>
        </p:nvSpPr>
        <p:spPr>
          <a:xfrm>
            <a:off x="1436943" y="3429000"/>
            <a:ext cx="6403970" cy="1428214"/>
          </a:xfrm>
          <a:prstGeom prst="roundRect">
            <a:avLst>
              <a:gd name="adj" fmla="val 50000"/>
            </a:avLst>
          </a:prstGeom>
          <a:solidFill>
            <a:schemeClr val="accent3">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cs typeface="Microsoft Uighur" panose="02000000000000000000" pitchFamily="2" charset="-78"/>
              </a:rPr>
              <a:t>إسْتْراتيجِيَّةُ مَفاتيحِ </a:t>
            </a:r>
            <a:r>
              <a:rPr kumimoji="0" lang="ar-MA" sz="6000" b="1" i="0" u="none" strike="noStrike" kern="1200" cap="none" spc="0" normalizeH="0" baseline="0" noProof="0" dirty="0" err="1">
                <a:ln>
                  <a:noFill/>
                </a:ln>
                <a:solidFill>
                  <a:srgbClr val="424D7C"/>
                </a:solidFill>
                <a:effectLst/>
                <a:uLnTx/>
                <a:uFillTx/>
                <a:latin typeface="Microsoft Uighur" panose="02000000000000000000" pitchFamily="2" charset="-78"/>
                <a:cs typeface="Microsoft Uighur" panose="02000000000000000000" pitchFamily="2" charset="-78"/>
              </a:rPr>
              <a:t>ٱلسِّياقِ</a:t>
            </a:r>
            <a:endPar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cs typeface="Microsoft Uighur" panose="02000000000000000000" pitchFamily="2" charset="-78"/>
            </a:endParaRPr>
          </a:p>
        </p:txBody>
      </p:sp>
      <p:sp>
        <p:nvSpPr>
          <p:cNvPr id="15" name="ZoneTexte 14">
            <a:extLst>
              <a:ext uri="{FF2B5EF4-FFF2-40B4-BE49-F238E27FC236}">
                <a16:creationId xmlns:a16="http://schemas.microsoft.com/office/drawing/2014/main" id="{FC59DB90-5015-9E38-4199-08A19B8830E3}"/>
              </a:ext>
            </a:extLst>
          </p:cNvPr>
          <p:cNvSpPr txBox="1"/>
          <p:nvPr/>
        </p:nvSpPr>
        <p:spPr>
          <a:xfrm>
            <a:off x="1019328" y="4972212"/>
            <a:ext cx="7355528" cy="1428214"/>
          </a:xfrm>
          <a:prstGeom prst="roundRect">
            <a:avLst>
              <a:gd name="adj" fmla="val 50000"/>
            </a:avLst>
          </a:prstGeom>
          <a:solidFill>
            <a:schemeClr val="accent3">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أُسْلوبُ ٱل</a:t>
            </a:r>
            <a:r>
              <a:rPr lang="ar-MA" sz="6000" b="1" dirty="0">
                <a:solidFill>
                  <a:srgbClr val="424D7C"/>
                </a:solidFill>
                <a:latin typeface="Microsoft Uighur" panose="02000000000000000000" pitchFamily="2" charset="-78"/>
                <a:cs typeface="Microsoft Uighur" panose="02000000000000000000" pitchFamily="2" charset="-78"/>
              </a:rPr>
              <a:t>تَّعْبيرِ عَنِ </a:t>
            </a:r>
            <a:r>
              <a:rPr lang="ar-MA" sz="6000" b="1" dirty="0" err="1">
                <a:solidFill>
                  <a:srgbClr val="424D7C"/>
                </a:solidFill>
                <a:latin typeface="Microsoft Uighur" panose="02000000000000000000" pitchFamily="2" charset="-78"/>
                <a:cs typeface="Microsoft Uighur" panose="02000000000000000000" pitchFamily="2" charset="-78"/>
              </a:rPr>
              <a:t>ٱلرَّأْيِ</a:t>
            </a:r>
            <a:r>
              <a:rPr lang="ar-MA" sz="6000" b="1" dirty="0">
                <a:solidFill>
                  <a:srgbClr val="424D7C"/>
                </a:solidFill>
                <a:latin typeface="Microsoft Uighur" panose="02000000000000000000" pitchFamily="2" charset="-78"/>
                <a:cs typeface="Microsoft Uighur" panose="02000000000000000000" pitchFamily="2" charset="-78"/>
              </a:rPr>
              <a:t> وَ تَعْليلِهِ.</a:t>
            </a:r>
            <a:endPar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600051628"/>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0AC328-7398-B1FC-BC7E-E2C9E470E731}"/>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DB88FCB-0F25-7A0E-8DB1-33667939EC6F}"/>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يذكرنا بالخطوات التي نتبعها لتحديد المعاني المتعددة المناسبة لكلمة؟</a:t>
            </a:r>
          </a:p>
        </p:txBody>
      </p:sp>
      <p:sp>
        <p:nvSpPr>
          <p:cNvPr id="2" name="Rectangle : coins arrondis 1">
            <a:extLst>
              <a:ext uri="{FF2B5EF4-FFF2-40B4-BE49-F238E27FC236}">
                <a16:creationId xmlns:a16="http://schemas.microsoft.com/office/drawing/2014/main" id="{29E803E4-41DD-0215-7D55-D2EE52D74AA5}"/>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4" name="Rectangle 3">
            <a:extLst>
              <a:ext uri="{FF2B5EF4-FFF2-40B4-BE49-F238E27FC236}">
                <a16:creationId xmlns:a16="http://schemas.microsoft.com/office/drawing/2014/main" id="{7DD08853-9B2B-0A0B-7A9C-B9C429EEDF1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5" name="Rectangle 4">
            <a:extLst>
              <a:ext uri="{FF2B5EF4-FFF2-40B4-BE49-F238E27FC236}">
                <a16:creationId xmlns:a16="http://schemas.microsoft.com/office/drawing/2014/main" id="{71A7C93B-27C2-6747-7CF2-5593D01C940B}"/>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تحدث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7" name="Rectangle 6">
            <a:extLst>
              <a:ext uri="{FF2B5EF4-FFF2-40B4-BE49-F238E27FC236}">
                <a16:creationId xmlns:a16="http://schemas.microsoft.com/office/drawing/2014/main" id="{B8146CF4-47CE-C9EB-E363-700773A10B4A}"/>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55F87"/>
                </a:solidFill>
                <a:latin typeface="Microsoft Uighur" panose="02000000000000000000" pitchFamily="2" charset="-78"/>
                <a:cs typeface="Microsoft Uighur" panose="02000000000000000000" pitchFamily="2" charset="-78"/>
              </a:rPr>
              <a:t>معجم و أساليب</a:t>
            </a:r>
            <a:endParaRPr lang="ar-MA" sz="2400" b="1" dirty="0">
              <a:solidFill>
                <a:srgbClr val="555F87"/>
              </a:solidFill>
              <a:latin typeface="Microsoft Uighur" panose="02000000000000000000" pitchFamily="2" charset="-78"/>
              <a:cs typeface="Microsoft Uighur" panose="02000000000000000000" pitchFamily="2" charset="-78"/>
            </a:endParaRPr>
          </a:p>
        </p:txBody>
      </p:sp>
      <p:sp>
        <p:nvSpPr>
          <p:cNvPr id="8" name="Rectangle 7">
            <a:extLst>
              <a:ext uri="{FF2B5EF4-FFF2-40B4-BE49-F238E27FC236}">
                <a16:creationId xmlns:a16="http://schemas.microsoft.com/office/drawing/2014/main" id="{00DC35C3-8305-66CD-1D83-0643126F573C}"/>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969CB4"/>
                </a:solidFill>
                <a:latin typeface="Microsoft Uighur" panose="02000000000000000000" pitchFamily="2" charset="-78"/>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E015CC37-4C05-97AF-061F-DB98E601E7C9}"/>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5B518B15-33A4-219E-4EA2-81413818B1E0}"/>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BEB0426A-3C1D-85FB-D9DE-41DDB49ABAF3}"/>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4657CB7C-CC25-CC76-67F2-09A53F0F02E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
        <p:nvSpPr>
          <p:cNvPr id="3" name="ZoneTexte 2">
            <a:extLst>
              <a:ext uri="{FF2B5EF4-FFF2-40B4-BE49-F238E27FC236}">
                <a16:creationId xmlns:a16="http://schemas.microsoft.com/office/drawing/2014/main" id="{B5161198-487C-B6AE-1E95-131A34806912}"/>
              </a:ext>
            </a:extLst>
          </p:cNvPr>
          <p:cNvSpPr txBox="1"/>
          <p:nvPr/>
        </p:nvSpPr>
        <p:spPr>
          <a:xfrm>
            <a:off x="1429407" y="3313124"/>
            <a:ext cx="6042966" cy="1428214"/>
          </a:xfrm>
          <a:prstGeom prst="roundRect">
            <a:avLst>
              <a:gd name="adj" fmla="val 50000"/>
            </a:avLst>
          </a:prstGeom>
          <a:solidFill>
            <a:schemeClr val="accent3">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cs typeface="Microsoft Uighur" panose="02000000000000000000" pitchFamily="2" charset="-78"/>
              </a:rPr>
              <a:t>إسْتْراتيجِيَّةُ ٱلْمَعاني </a:t>
            </a:r>
            <a:r>
              <a:rPr kumimoji="0" lang="ar-MA" sz="6000" b="1" i="0" u="none" strike="noStrike" kern="1200" cap="none" spc="0" normalizeH="0" baseline="0" noProof="0" dirty="0" err="1">
                <a:ln>
                  <a:noFill/>
                </a:ln>
                <a:solidFill>
                  <a:srgbClr val="424D7C"/>
                </a:solidFill>
                <a:effectLst/>
                <a:uLnTx/>
                <a:uFillTx/>
                <a:latin typeface="Microsoft Uighur" panose="02000000000000000000" pitchFamily="2" charset="-78"/>
                <a:cs typeface="Microsoft Uighur" panose="02000000000000000000" pitchFamily="2" charset="-78"/>
              </a:rPr>
              <a:t>ٱلْمُتَعَدِّدَةِ</a:t>
            </a:r>
            <a:endPar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cs typeface="Microsoft Uighur" panose="02000000000000000000" pitchFamily="2" charset="-78"/>
            </a:endParaRPr>
          </a:p>
        </p:txBody>
      </p:sp>
      <p:pic>
        <p:nvPicPr>
          <p:cNvPr id="17" name="Espace réservé pour une image  16" descr="Une image contenant habits, illustration, clipart, Dessin animé&#10;&#10;Le contenu généré par l’IA peut être incorrect.">
            <a:extLst>
              <a:ext uri="{FF2B5EF4-FFF2-40B4-BE49-F238E27FC236}">
                <a16:creationId xmlns:a16="http://schemas.microsoft.com/office/drawing/2014/main" id="{1CCB6E94-6C4F-E0BC-6684-6088D44A010B}"/>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3905355664"/>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134F8C-8AA9-0CEF-C329-5152F4435ABE}"/>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137F36E1-D18E-9F6F-19D3-CBE0FE095CB1}"/>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أحسنتم. من يقرأ؟</a:t>
            </a:r>
          </a:p>
        </p:txBody>
      </p:sp>
      <p:sp>
        <p:nvSpPr>
          <p:cNvPr id="2" name="Rectangle : coins arrondis 1">
            <a:extLst>
              <a:ext uri="{FF2B5EF4-FFF2-40B4-BE49-F238E27FC236}">
                <a16:creationId xmlns:a16="http://schemas.microsoft.com/office/drawing/2014/main" id="{44F0028F-9221-2D97-5F58-052F93C046A3}"/>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4" name="Rectangle 3">
            <a:extLst>
              <a:ext uri="{FF2B5EF4-FFF2-40B4-BE49-F238E27FC236}">
                <a16:creationId xmlns:a16="http://schemas.microsoft.com/office/drawing/2014/main" id="{479D61BE-67AB-E659-2A87-33C6F38D8699}"/>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5" name="Rectangle 4">
            <a:extLst>
              <a:ext uri="{FF2B5EF4-FFF2-40B4-BE49-F238E27FC236}">
                <a16:creationId xmlns:a16="http://schemas.microsoft.com/office/drawing/2014/main" id="{F31F9988-1556-2DC6-5B17-47395608A559}"/>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تحدث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7" name="Rectangle 6">
            <a:extLst>
              <a:ext uri="{FF2B5EF4-FFF2-40B4-BE49-F238E27FC236}">
                <a16:creationId xmlns:a16="http://schemas.microsoft.com/office/drawing/2014/main" id="{C9BD4B6F-50C1-7FCE-3713-968F6FBEE1DF}"/>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55F87"/>
                </a:solidFill>
                <a:latin typeface="Microsoft Uighur" panose="02000000000000000000" pitchFamily="2" charset="-78"/>
                <a:cs typeface="Microsoft Uighur" panose="02000000000000000000" pitchFamily="2" charset="-78"/>
              </a:rPr>
              <a:t>معجم و أساليب</a:t>
            </a:r>
            <a:endParaRPr lang="ar-MA" sz="2400" b="1" dirty="0">
              <a:solidFill>
                <a:srgbClr val="555F87"/>
              </a:solidFill>
              <a:latin typeface="Microsoft Uighur" panose="02000000000000000000" pitchFamily="2" charset="-78"/>
              <a:cs typeface="Microsoft Uighur" panose="02000000000000000000" pitchFamily="2" charset="-78"/>
            </a:endParaRPr>
          </a:p>
        </p:txBody>
      </p:sp>
      <p:sp>
        <p:nvSpPr>
          <p:cNvPr id="8" name="Rectangle 7">
            <a:extLst>
              <a:ext uri="{FF2B5EF4-FFF2-40B4-BE49-F238E27FC236}">
                <a16:creationId xmlns:a16="http://schemas.microsoft.com/office/drawing/2014/main" id="{A1051E03-8DA1-ABAC-DCA4-21B01D1587B9}"/>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969CB4"/>
                </a:solidFill>
                <a:latin typeface="Microsoft Uighur" panose="02000000000000000000" pitchFamily="2" charset="-78"/>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73D4D32A-4783-467F-9DB7-C3FEB5A84553}"/>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E621FFC7-C56A-99C2-6941-417ED4D0BDAD}"/>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52CE6AE6-9E21-0871-C4F9-B6AF82D8780C}"/>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1EDF4D3C-258A-FE03-11CE-3152DA7A5CDA}"/>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7" name="Espace réservé pour une image  16" descr="Une image contenant habits, illustration, clipart, Dessin animé&#10;&#10;Le contenu généré par l’IA peut être incorrect.">
            <a:extLst>
              <a:ext uri="{FF2B5EF4-FFF2-40B4-BE49-F238E27FC236}">
                <a16:creationId xmlns:a16="http://schemas.microsoft.com/office/drawing/2014/main" id="{F62E4CCD-3C4A-1978-7C03-431A49A6F4A8}"/>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6" name="Image 5" descr="Une image contenant texte, Police, écriture manuscrite, blanc&#10;&#10;Le contenu généré par l’IA peut être incorrect.">
            <a:extLst>
              <a:ext uri="{FF2B5EF4-FFF2-40B4-BE49-F238E27FC236}">
                <a16:creationId xmlns:a16="http://schemas.microsoft.com/office/drawing/2014/main" id="{880E0469-DACB-20C1-DC05-0BB6BE67C476}"/>
              </a:ext>
            </a:extLst>
          </p:cNvPr>
          <p:cNvPicPr>
            <a:picLocks noChangeAspect="1"/>
          </p:cNvPicPr>
          <p:nvPr/>
        </p:nvPicPr>
        <p:blipFill>
          <a:blip r:embed="rId7"/>
          <a:stretch>
            <a:fillRect/>
          </a:stretch>
        </p:blipFill>
        <p:spPr>
          <a:xfrm>
            <a:off x="914400" y="2213078"/>
            <a:ext cx="7567871" cy="3680779"/>
          </a:xfrm>
          <a:prstGeom prst="rect">
            <a:avLst/>
          </a:prstGeom>
        </p:spPr>
      </p:pic>
    </p:spTree>
    <p:extLst>
      <p:ext uri="{BB962C8B-B14F-4D97-AF65-F5344CB8AC3E}">
        <p14:creationId xmlns:p14="http://schemas.microsoft.com/office/powerpoint/2010/main" val="1785443899"/>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C9E39-9CBC-B31A-729D-3E2A4E158550}"/>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118D1F69-148B-62F7-3C60-81AEA91DC024}"/>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على ألواحكم اكتبوا المعنى المناسب لكلمة "عادَ"</a:t>
            </a:r>
          </a:p>
        </p:txBody>
      </p:sp>
      <p:sp>
        <p:nvSpPr>
          <p:cNvPr id="2" name="Rectangle : coins arrondis 1">
            <a:extLst>
              <a:ext uri="{FF2B5EF4-FFF2-40B4-BE49-F238E27FC236}">
                <a16:creationId xmlns:a16="http://schemas.microsoft.com/office/drawing/2014/main" id="{F3EB9E12-C1B1-C2FB-7EEE-FE39D5CEBC33}"/>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4" name="Rectangle 3">
            <a:extLst>
              <a:ext uri="{FF2B5EF4-FFF2-40B4-BE49-F238E27FC236}">
                <a16:creationId xmlns:a16="http://schemas.microsoft.com/office/drawing/2014/main" id="{C9610BBE-EE43-21B9-85A7-A60B3E660DAA}"/>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5" name="Rectangle 4">
            <a:extLst>
              <a:ext uri="{FF2B5EF4-FFF2-40B4-BE49-F238E27FC236}">
                <a16:creationId xmlns:a16="http://schemas.microsoft.com/office/drawing/2014/main" id="{EE1D26B5-1338-50B6-414C-A8830585E072}"/>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تحدث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7" name="Rectangle 6">
            <a:extLst>
              <a:ext uri="{FF2B5EF4-FFF2-40B4-BE49-F238E27FC236}">
                <a16:creationId xmlns:a16="http://schemas.microsoft.com/office/drawing/2014/main" id="{7FC07473-5FC2-8DE7-E75C-FA117607D417}"/>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55F87"/>
                </a:solidFill>
                <a:latin typeface="Microsoft Uighur" panose="02000000000000000000" pitchFamily="2" charset="-78"/>
                <a:cs typeface="Microsoft Uighur" panose="02000000000000000000" pitchFamily="2" charset="-78"/>
              </a:rPr>
              <a:t>معجم و أساليب</a:t>
            </a:r>
            <a:endParaRPr lang="ar-MA" sz="2400" b="1" dirty="0">
              <a:solidFill>
                <a:srgbClr val="555F87"/>
              </a:solidFill>
              <a:latin typeface="Microsoft Uighur" panose="02000000000000000000" pitchFamily="2" charset="-78"/>
              <a:cs typeface="Microsoft Uighur" panose="02000000000000000000" pitchFamily="2" charset="-78"/>
            </a:endParaRPr>
          </a:p>
        </p:txBody>
      </p:sp>
      <p:sp>
        <p:nvSpPr>
          <p:cNvPr id="8" name="Rectangle 7">
            <a:extLst>
              <a:ext uri="{FF2B5EF4-FFF2-40B4-BE49-F238E27FC236}">
                <a16:creationId xmlns:a16="http://schemas.microsoft.com/office/drawing/2014/main" id="{FCB9A4AA-FF92-31FC-B7FB-6479480C447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969CB4"/>
                </a:solidFill>
                <a:latin typeface="Microsoft Uighur" panose="02000000000000000000" pitchFamily="2" charset="-78"/>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319767CA-3999-28C2-B471-FF01D2BB5EBF}"/>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1993CA51-7D90-2A5A-AC77-E9964687F9C4}"/>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49E87673-7925-BB82-DDF7-EF8442E983E4}"/>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2D1FDA86-CC36-B76D-B1ED-0C8C42455FD3}"/>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6" name="Espace réservé pour une image  15">
            <a:extLst>
              <a:ext uri="{FF2B5EF4-FFF2-40B4-BE49-F238E27FC236}">
                <a16:creationId xmlns:a16="http://schemas.microsoft.com/office/drawing/2014/main" id="{9ADB164B-572D-212B-9A01-5F6ADA1E08E5}"/>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
        <p:nvSpPr>
          <p:cNvPr id="3" name="Titre 9">
            <a:extLst>
              <a:ext uri="{FF2B5EF4-FFF2-40B4-BE49-F238E27FC236}">
                <a16:creationId xmlns:a16="http://schemas.microsoft.com/office/drawing/2014/main" id="{35E08640-1BE2-570E-679B-D612534E7291}"/>
              </a:ext>
            </a:extLst>
          </p:cNvPr>
          <p:cNvSpPr txBox="1">
            <a:spLocks/>
          </p:cNvSpPr>
          <p:nvPr/>
        </p:nvSpPr>
        <p:spPr>
          <a:xfrm>
            <a:off x="727101" y="4118807"/>
            <a:ext cx="7647148" cy="1169782"/>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457200">
              <a:lnSpc>
                <a:spcPct val="100000"/>
              </a:lnSpc>
              <a:spcBef>
                <a:spcPts val="0"/>
              </a:spcBef>
              <a:defRPr/>
            </a:pPr>
            <a:r>
              <a:rPr lang="ar-MA" sz="6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عادَتْ</a:t>
            </a:r>
            <a:r>
              <a:rPr lang="ar-MA" sz="60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 شَوارِعُ ٱلْمَدينَةِ واسِعَةً.</a:t>
            </a:r>
          </a:p>
        </p:txBody>
      </p:sp>
      <p:sp>
        <p:nvSpPr>
          <p:cNvPr id="6" name="Titre 9">
            <a:extLst>
              <a:ext uri="{FF2B5EF4-FFF2-40B4-BE49-F238E27FC236}">
                <a16:creationId xmlns:a16="http://schemas.microsoft.com/office/drawing/2014/main" id="{E40A382D-A13C-9C53-F119-0ADC188E1549}"/>
              </a:ext>
            </a:extLst>
          </p:cNvPr>
          <p:cNvSpPr txBox="1">
            <a:spLocks/>
          </p:cNvSpPr>
          <p:nvPr/>
        </p:nvSpPr>
        <p:spPr>
          <a:xfrm>
            <a:off x="5776450" y="2117849"/>
            <a:ext cx="1812412" cy="900000"/>
          </a:xfrm>
          <a:prstGeom prst="roundRect">
            <a:avLst>
              <a:gd name="adj" fmla="val 41100"/>
            </a:avLst>
          </a:prstGeom>
          <a:solidFill>
            <a:schemeClr val="accent6">
              <a:lumMod val="40000"/>
              <a:lumOff val="60000"/>
            </a:schemeClr>
          </a:solidFill>
        </p:spPr>
        <p:txBody>
          <a:bodyPr vert="horz" lIns="91440" tIns="45720" rIns="91440" bIns="45720" rtlCol="0" anchor="ctr">
            <a:normAutofit fontScale="92500" lnSpcReduction="2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457200">
              <a:lnSpc>
                <a:spcPct val="100000"/>
              </a:lnSpc>
              <a:spcBef>
                <a:spcPts val="0"/>
              </a:spcBef>
              <a:defRPr/>
            </a:pPr>
            <a:r>
              <a:rPr lang="ar-MA" sz="4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زارَتْ</a:t>
            </a:r>
          </a:p>
        </p:txBody>
      </p:sp>
      <p:sp>
        <p:nvSpPr>
          <p:cNvPr id="14" name="Titre 9">
            <a:extLst>
              <a:ext uri="{FF2B5EF4-FFF2-40B4-BE49-F238E27FC236}">
                <a16:creationId xmlns:a16="http://schemas.microsoft.com/office/drawing/2014/main" id="{4EC9CD67-3C72-EC74-CE63-69A1FC3E374B}"/>
              </a:ext>
            </a:extLst>
          </p:cNvPr>
          <p:cNvSpPr txBox="1">
            <a:spLocks/>
          </p:cNvSpPr>
          <p:nvPr/>
        </p:nvSpPr>
        <p:spPr>
          <a:xfrm>
            <a:off x="3822729" y="2125892"/>
            <a:ext cx="1812412" cy="900000"/>
          </a:xfrm>
          <a:prstGeom prst="roundRect">
            <a:avLst>
              <a:gd name="adj" fmla="val 41100"/>
            </a:avLst>
          </a:prstGeom>
          <a:solidFill>
            <a:schemeClr val="accent6">
              <a:lumMod val="40000"/>
              <a:lumOff val="60000"/>
            </a:schemeClr>
          </a:solidFill>
        </p:spPr>
        <p:txBody>
          <a:bodyPr vert="horz" lIns="91440" tIns="45720" rIns="91440" bIns="45720" rtlCol="0" anchor="ctr">
            <a:normAutofit fontScale="92500" lnSpcReduction="2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457200">
              <a:lnSpc>
                <a:spcPct val="100000"/>
              </a:lnSpc>
              <a:spcBef>
                <a:spcPts val="0"/>
              </a:spcBef>
              <a:defRPr/>
            </a:pPr>
            <a:r>
              <a:rPr lang="ar-MA" sz="4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رَجَعَتْ</a:t>
            </a:r>
          </a:p>
        </p:txBody>
      </p:sp>
      <p:sp>
        <p:nvSpPr>
          <p:cNvPr id="15" name="Titre 9">
            <a:extLst>
              <a:ext uri="{FF2B5EF4-FFF2-40B4-BE49-F238E27FC236}">
                <a16:creationId xmlns:a16="http://schemas.microsoft.com/office/drawing/2014/main" id="{024242DA-1BBD-225D-8AB6-5A1FE1904201}"/>
              </a:ext>
            </a:extLst>
          </p:cNvPr>
          <p:cNvSpPr txBox="1">
            <a:spLocks/>
          </p:cNvSpPr>
          <p:nvPr/>
        </p:nvSpPr>
        <p:spPr>
          <a:xfrm>
            <a:off x="1869008" y="2117849"/>
            <a:ext cx="1812412" cy="900000"/>
          </a:xfrm>
          <a:prstGeom prst="roundRect">
            <a:avLst>
              <a:gd name="adj" fmla="val 41100"/>
            </a:avLst>
          </a:prstGeom>
          <a:solidFill>
            <a:schemeClr val="accent6">
              <a:lumMod val="40000"/>
              <a:lumOff val="60000"/>
            </a:schemeClr>
          </a:solidFill>
        </p:spPr>
        <p:txBody>
          <a:bodyPr vert="horz" lIns="91440" tIns="45720" rIns="91440" bIns="45720" rtlCol="0" anchor="ctr">
            <a:normAutofit fontScale="92500" lnSpcReduction="2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457200">
              <a:lnSpc>
                <a:spcPct val="100000"/>
              </a:lnSpc>
              <a:spcBef>
                <a:spcPts val="0"/>
              </a:spcBef>
              <a:defRPr/>
            </a:pPr>
            <a:r>
              <a:rPr lang="ar-MA" sz="4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أَصْبَحَتْ</a:t>
            </a:r>
          </a:p>
        </p:txBody>
      </p:sp>
    </p:spTree>
    <p:extLst>
      <p:ext uri="{BB962C8B-B14F-4D97-AF65-F5344CB8AC3E}">
        <p14:creationId xmlns:p14="http://schemas.microsoft.com/office/powerpoint/2010/main" val="3405845618"/>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7EF0A-C5C2-038C-731D-7E6A1F457DA4}"/>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178A180C-A8B5-B059-E743-93D34AE15091}"/>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انتبهوا للتصحيح:</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معنى كلمة "عادتْ" في هذه الجملة هو "أَصْبَحَتْ" </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36F4BEA3-766F-19DB-EBCA-A6371BFF6CA3}"/>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4" name="Rectangle 3">
            <a:extLst>
              <a:ext uri="{FF2B5EF4-FFF2-40B4-BE49-F238E27FC236}">
                <a16:creationId xmlns:a16="http://schemas.microsoft.com/office/drawing/2014/main" id="{3F15F732-C3D6-E154-CBF0-0631BC47388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5" name="Rectangle 4">
            <a:extLst>
              <a:ext uri="{FF2B5EF4-FFF2-40B4-BE49-F238E27FC236}">
                <a16:creationId xmlns:a16="http://schemas.microsoft.com/office/drawing/2014/main" id="{31971505-5A1F-37C0-CCBA-3D80420EC953}"/>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تحدث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7" name="Rectangle 6">
            <a:extLst>
              <a:ext uri="{FF2B5EF4-FFF2-40B4-BE49-F238E27FC236}">
                <a16:creationId xmlns:a16="http://schemas.microsoft.com/office/drawing/2014/main" id="{570813BC-62CF-96F0-AFEF-D67FE2B2F3EF}"/>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55F87"/>
                </a:solidFill>
                <a:latin typeface="Microsoft Uighur" panose="02000000000000000000" pitchFamily="2" charset="-78"/>
                <a:cs typeface="Microsoft Uighur" panose="02000000000000000000" pitchFamily="2" charset="-78"/>
              </a:rPr>
              <a:t>معجم و أساليب</a:t>
            </a:r>
            <a:endParaRPr lang="ar-MA" sz="2400" b="1" dirty="0">
              <a:solidFill>
                <a:srgbClr val="555F87"/>
              </a:solidFill>
              <a:latin typeface="Microsoft Uighur" panose="02000000000000000000" pitchFamily="2" charset="-78"/>
              <a:cs typeface="Microsoft Uighur" panose="02000000000000000000" pitchFamily="2" charset="-78"/>
            </a:endParaRPr>
          </a:p>
        </p:txBody>
      </p:sp>
      <p:sp>
        <p:nvSpPr>
          <p:cNvPr id="8" name="Rectangle 7">
            <a:extLst>
              <a:ext uri="{FF2B5EF4-FFF2-40B4-BE49-F238E27FC236}">
                <a16:creationId xmlns:a16="http://schemas.microsoft.com/office/drawing/2014/main" id="{DB86F021-6DC3-067E-3C53-4FAE87A4319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969CB4"/>
                </a:solidFill>
                <a:latin typeface="Microsoft Uighur" panose="02000000000000000000" pitchFamily="2" charset="-78"/>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B1293621-36E7-3FE0-C0B5-D791A7D4D914}"/>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A4462585-EEED-4E0E-240E-51EE1C3A8673}"/>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F1049D0A-FB64-5874-0ADA-4EEA03A029D7}"/>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9B1E1C38-1F85-4E40-EF85-390CAE3197DA}"/>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8" name="Espace réservé pour une image  17">
            <a:extLst>
              <a:ext uri="{FF2B5EF4-FFF2-40B4-BE49-F238E27FC236}">
                <a16:creationId xmlns:a16="http://schemas.microsoft.com/office/drawing/2014/main" id="{8C8E9300-0B42-A551-EAE0-CF9BEAA8BD76}"/>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
        <p:nvSpPr>
          <p:cNvPr id="16" name="Titre 9">
            <a:extLst>
              <a:ext uri="{FF2B5EF4-FFF2-40B4-BE49-F238E27FC236}">
                <a16:creationId xmlns:a16="http://schemas.microsoft.com/office/drawing/2014/main" id="{BDAE718D-6FF2-791F-4914-8E6298A4F94A}"/>
              </a:ext>
            </a:extLst>
          </p:cNvPr>
          <p:cNvSpPr txBox="1">
            <a:spLocks/>
          </p:cNvSpPr>
          <p:nvPr/>
        </p:nvSpPr>
        <p:spPr>
          <a:xfrm>
            <a:off x="727101" y="4118807"/>
            <a:ext cx="7647148" cy="1169782"/>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457200">
              <a:lnSpc>
                <a:spcPct val="100000"/>
              </a:lnSpc>
              <a:spcBef>
                <a:spcPts val="0"/>
              </a:spcBef>
              <a:defRPr/>
            </a:pPr>
            <a:r>
              <a:rPr lang="ar-MA" sz="6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عادَتْ</a:t>
            </a:r>
            <a:r>
              <a:rPr lang="ar-MA" sz="60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 شَوارِعُ ٱلْمَدينَةِ واسِعَةً.</a:t>
            </a:r>
          </a:p>
        </p:txBody>
      </p:sp>
      <p:sp>
        <p:nvSpPr>
          <p:cNvPr id="17" name="Titre 9">
            <a:extLst>
              <a:ext uri="{FF2B5EF4-FFF2-40B4-BE49-F238E27FC236}">
                <a16:creationId xmlns:a16="http://schemas.microsoft.com/office/drawing/2014/main" id="{D4D1C308-37A6-5312-31AB-20F15DACB261}"/>
              </a:ext>
            </a:extLst>
          </p:cNvPr>
          <p:cNvSpPr txBox="1">
            <a:spLocks/>
          </p:cNvSpPr>
          <p:nvPr/>
        </p:nvSpPr>
        <p:spPr>
          <a:xfrm>
            <a:off x="5776450" y="2117849"/>
            <a:ext cx="1812412" cy="900000"/>
          </a:xfrm>
          <a:prstGeom prst="roundRect">
            <a:avLst>
              <a:gd name="adj" fmla="val 41100"/>
            </a:avLst>
          </a:prstGeom>
          <a:solidFill>
            <a:schemeClr val="accent6">
              <a:lumMod val="40000"/>
              <a:lumOff val="60000"/>
            </a:schemeClr>
          </a:solidFill>
        </p:spPr>
        <p:txBody>
          <a:bodyPr vert="horz" lIns="91440" tIns="45720" rIns="91440" bIns="45720" rtlCol="0" anchor="ctr">
            <a:normAutofit fontScale="92500" lnSpcReduction="2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457200">
              <a:lnSpc>
                <a:spcPct val="100000"/>
              </a:lnSpc>
              <a:spcBef>
                <a:spcPts val="0"/>
              </a:spcBef>
              <a:defRPr/>
            </a:pPr>
            <a:r>
              <a:rPr lang="ar-MA" sz="48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زارَتْ</a:t>
            </a:r>
          </a:p>
        </p:txBody>
      </p:sp>
      <p:sp>
        <p:nvSpPr>
          <p:cNvPr id="19" name="Titre 9">
            <a:extLst>
              <a:ext uri="{FF2B5EF4-FFF2-40B4-BE49-F238E27FC236}">
                <a16:creationId xmlns:a16="http://schemas.microsoft.com/office/drawing/2014/main" id="{983A9097-A6B1-CFE8-1A01-B110A2F14E96}"/>
              </a:ext>
            </a:extLst>
          </p:cNvPr>
          <p:cNvSpPr txBox="1">
            <a:spLocks/>
          </p:cNvSpPr>
          <p:nvPr/>
        </p:nvSpPr>
        <p:spPr>
          <a:xfrm>
            <a:off x="3822729" y="2125892"/>
            <a:ext cx="1812412" cy="900000"/>
          </a:xfrm>
          <a:prstGeom prst="roundRect">
            <a:avLst>
              <a:gd name="adj" fmla="val 41100"/>
            </a:avLst>
          </a:prstGeom>
          <a:solidFill>
            <a:schemeClr val="accent6">
              <a:lumMod val="40000"/>
              <a:lumOff val="60000"/>
            </a:schemeClr>
          </a:solidFill>
        </p:spPr>
        <p:txBody>
          <a:bodyPr vert="horz" lIns="91440" tIns="45720" rIns="91440" bIns="45720" rtlCol="0" anchor="ctr">
            <a:normAutofit fontScale="92500" lnSpcReduction="2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457200">
              <a:lnSpc>
                <a:spcPct val="100000"/>
              </a:lnSpc>
              <a:spcBef>
                <a:spcPts val="0"/>
              </a:spcBef>
              <a:defRPr/>
            </a:pPr>
            <a:r>
              <a:rPr lang="ar-MA" sz="48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رَجَعَتْ</a:t>
            </a:r>
          </a:p>
        </p:txBody>
      </p:sp>
      <p:sp>
        <p:nvSpPr>
          <p:cNvPr id="20" name="Titre 9">
            <a:extLst>
              <a:ext uri="{FF2B5EF4-FFF2-40B4-BE49-F238E27FC236}">
                <a16:creationId xmlns:a16="http://schemas.microsoft.com/office/drawing/2014/main" id="{9A7B9E92-5C7F-D51F-C951-362B9B9A070E}"/>
              </a:ext>
            </a:extLst>
          </p:cNvPr>
          <p:cNvSpPr txBox="1">
            <a:spLocks/>
          </p:cNvSpPr>
          <p:nvPr/>
        </p:nvSpPr>
        <p:spPr>
          <a:xfrm>
            <a:off x="1869008" y="2117849"/>
            <a:ext cx="1812412" cy="900000"/>
          </a:xfrm>
          <a:prstGeom prst="roundRect">
            <a:avLst>
              <a:gd name="adj" fmla="val 41100"/>
            </a:avLst>
          </a:prstGeom>
          <a:solidFill>
            <a:schemeClr val="accent6">
              <a:lumMod val="40000"/>
              <a:lumOff val="60000"/>
            </a:schemeClr>
          </a:solidFill>
        </p:spPr>
        <p:txBody>
          <a:bodyPr vert="horz" lIns="91440" tIns="45720" rIns="91440" bIns="45720" rtlCol="0" anchor="ctr">
            <a:normAutofit fontScale="92500" lnSpcReduction="2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457200">
              <a:lnSpc>
                <a:spcPct val="100000"/>
              </a:lnSpc>
              <a:spcBef>
                <a:spcPts val="0"/>
              </a:spcBef>
              <a:defRPr/>
            </a:pPr>
            <a:r>
              <a:rPr lang="ar-MA" sz="4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أَصْبَحَتْ</a:t>
            </a:r>
          </a:p>
        </p:txBody>
      </p:sp>
      <p:sp>
        <p:nvSpPr>
          <p:cNvPr id="21" name="Titre 9">
            <a:extLst>
              <a:ext uri="{FF2B5EF4-FFF2-40B4-BE49-F238E27FC236}">
                <a16:creationId xmlns:a16="http://schemas.microsoft.com/office/drawing/2014/main" id="{4C06BA95-A806-3B54-751D-4458D5E8C549}"/>
              </a:ext>
            </a:extLst>
          </p:cNvPr>
          <p:cNvSpPr txBox="1">
            <a:spLocks/>
          </p:cNvSpPr>
          <p:nvPr/>
        </p:nvSpPr>
        <p:spPr>
          <a:xfrm>
            <a:off x="727101" y="5288000"/>
            <a:ext cx="7647148" cy="1169782"/>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457200">
              <a:lnSpc>
                <a:spcPct val="100000"/>
              </a:lnSpc>
              <a:spcBef>
                <a:spcPts val="0"/>
              </a:spcBef>
              <a:defRPr/>
            </a:pPr>
            <a:r>
              <a:rPr lang="ar-MA" sz="6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أَصْبَحَتْ</a:t>
            </a:r>
            <a:r>
              <a:rPr lang="ar-MA" sz="60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 شَوارِعُ ٱلْمَدينَةِ واسِعَةً.</a:t>
            </a:r>
          </a:p>
        </p:txBody>
      </p:sp>
      <p:sp>
        <p:nvSpPr>
          <p:cNvPr id="22" name="Flèche : courbe vers la gauche 21">
            <a:extLst>
              <a:ext uri="{FF2B5EF4-FFF2-40B4-BE49-F238E27FC236}">
                <a16:creationId xmlns:a16="http://schemas.microsoft.com/office/drawing/2014/main" id="{E09B94B1-39DE-4BC5-B75B-08116592809D}"/>
              </a:ext>
            </a:extLst>
          </p:cNvPr>
          <p:cNvSpPr/>
          <p:nvPr/>
        </p:nvSpPr>
        <p:spPr>
          <a:xfrm>
            <a:off x="8056880" y="4785360"/>
            <a:ext cx="317369" cy="1169782"/>
          </a:xfrm>
          <a:prstGeom prst="curvedLeftArrow">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200669905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500"/>
                                        <p:tgtEl>
                                          <p:spTgt spid="22"/>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right)">
                                      <p:cBhvr>
                                        <p:cTn id="1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DB528-BE1D-5DFA-4E92-4760D146C30D}"/>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912F4F2B-DD00-C7A1-4210-81EF265ED739}"/>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جملة أخرى</a:t>
            </a:r>
          </a:p>
        </p:txBody>
      </p:sp>
      <p:sp>
        <p:nvSpPr>
          <p:cNvPr id="2" name="Rectangle : coins arrondis 1">
            <a:extLst>
              <a:ext uri="{FF2B5EF4-FFF2-40B4-BE49-F238E27FC236}">
                <a16:creationId xmlns:a16="http://schemas.microsoft.com/office/drawing/2014/main" id="{5C95536D-AD5A-1D1D-4E4D-621B19BEAF73}"/>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6DF01686-8E4A-5958-96AB-35CB13C0EE4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05829FB5-B8EF-B3B0-FA11-24B1799BDC23}"/>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ECA591B7-7830-DF50-C1D5-95A1B442DB45}"/>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52BCDDB7-E4B0-8CAE-378C-6B0AF79E85A9}"/>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A7043BDA-87F0-A29F-F3EF-E4101EC737BB}"/>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069D2178-BAE7-F2D0-C572-793EA9F6D46F}"/>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293597F4-05D8-F0D6-0680-20B53C851B88}"/>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EE9EFC86-8AD9-B092-FD60-9BCD2CE67DE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6" name="Espace réservé pour une image  15">
            <a:extLst>
              <a:ext uri="{FF2B5EF4-FFF2-40B4-BE49-F238E27FC236}">
                <a16:creationId xmlns:a16="http://schemas.microsoft.com/office/drawing/2014/main" id="{BAD6EA4C-BF31-005C-C2C4-6F4192A130B6}"/>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
        <p:nvSpPr>
          <p:cNvPr id="3" name="Titre 9">
            <a:extLst>
              <a:ext uri="{FF2B5EF4-FFF2-40B4-BE49-F238E27FC236}">
                <a16:creationId xmlns:a16="http://schemas.microsoft.com/office/drawing/2014/main" id="{6EE77E5B-2810-0707-F8DC-13981C492462}"/>
              </a:ext>
            </a:extLst>
          </p:cNvPr>
          <p:cNvSpPr txBox="1">
            <a:spLocks/>
          </p:cNvSpPr>
          <p:nvPr/>
        </p:nvSpPr>
        <p:spPr>
          <a:xfrm>
            <a:off x="727101" y="4118807"/>
            <a:ext cx="7647148" cy="1169782"/>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عادَتْ </a:t>
            </a:r>
            <a:r>
              <a:rPr kumimoji="0" lang="ar-MA" sz="60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مَرْيَمُ جَدَّتَها </a:t>
            </a:r>
            <a:r>
              <a:rPr kumimoji="0" lang="ar-MA" sz="60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ٱلْمَريضَةَ</a:t>
            </a:r>
            <a:r>
              <a:rPr kumimoji="0" lang="ar-MA" sz="60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p>
        </p:txBody>
      </p:sp>
      <p:sp>
        <p:nvSpPr>
          <p:cNvPr id="6" name="Titre 9">
            <a:extLst>
              <a:ext uri="{FF2B5EF4-FFF2-40B4-BE49-F238E27FC236}">
                <a16:creationId xmlns:a16="http://schemas.microsoft.com/office/drawing/2014/main" id="{E8B89769-6256-E5AB-E03F-C4DE885D9042}"/>
              </a:ext>
            </a:extLst>
          </p:cNvPr>
          <p:cNvSpPr txBox="1">
            <a:spLocks/>
          </p:cNvSpPr>
          <p:nvPr/>
        </p:nvSpPr>
        <p:spPr>
          <a:xfrm>
            <a:off x="5776450" y="2117849"/>
            <a:ext cx="1812412" cy="900000"/>
          </a:xfrm>
          <a:prstGeom prst="roundRect">
            <a:avLst>
              <a:gd name="adj" fmla="val 41100"/>
            </a:avLst>
          </a:prstGeom>
          <a:solidFill>
            <a:schemeClr val="accent6">
              <a:lumMod val="40000"/>
              <a:lumOff val="60000"/>
            </a:schemeClr>
          </a:solidFill>
        </p:spPr>
        <p:txBody>
          <a:bodyPr vert="horz" lIns="91440" tIns="45720" rIns="91440" bIns="45720" rtlCol="0" anchor="ctr">
            <a:normAutofit fontScale="92500" lnSpcReduction="2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زارَتْ</a:t>
            </a:r>
          </a:p>
        </p:txBody>
      </p:sp>
      <p:sp>
        <p:nvSpPr>
          <p:cNvPr id="14" name="Titre 9">
            <a:extLst>
              <a:ext uri="{FF2B5EF4-FFF2-40B4-BE49-F238E27FC236}">
                <a16:creationId xmlns:a16="http://schemas.microsoft.com/office/drawing/2014/main" id="{7E35B141-45ED-5ECF-C744-1C649B158259}"/>
              </a:ext>
            </a:extLst>
          </p:cNvPr>
          <p:cNvSpPr txBox="1">
            <a:spLocks/>
          </p:cNvSpPr>
          <p:nvPr/>
        </p:nvSpPr>
        <p:spPr>
          <a:xfrm>
            <a:off x="3822729" y="2125892"/>
            <a:ext cx="1812412" cy="900000"/>
          </a:xfrm>
          <a:prstGeom prst="roundRect">
            <a:avLst>
              <a:gd name="adj" fmla="val 41100"/>
            </a:avLst>
          </a:prstGeom>
          <a:solidFill>
            <a:schemeClr val="accent6">
              <a:lumMod val="40000"/>
              <a:lumOff val="60000"/>
            </a:schemeClr>
          </a:solidFill>
        </p:spPr>
        <p:txBody>
          <a:bodyPr vert="horz" lIns="91440" tIns="45720" rIns="91440" bIns="45720" rtlCol="0" anchor="ctr">
            <a:normAutofit fontScale="92500" lnSpcReduction="2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رَجَعَتْ</a:t>
            </a:r>
          </a:p>
        </p:txBody>
      </p:sp>
      <p:sp>
        <p:nvSpPr>
          <p:cNvPr id="15" name="Titre 9">
            <a:extLst>
              <a:ext uri="{FF2B5EF4-FFF2-40B4-BE49-F238E27FC236}">
                <a16:creationId xmlns:a16="http://schemas.microsoft.com/office/drawing/2014/main" id="{8ED58083-F77E-F4AB-AEE9-C179D0FE3A6C}"/>
              </a:ext>
            </a:extLst>
          </p:cNvPr>
          <p:cNvSpPr txBox="1">
            <a:spLocks/>
          </p:cNvSpPr>
          <p:nvPr/>
        </p:nvSpPr>
        <p:spPr>
          <a:xfrm>
            <a:off x="1869008" y="2117849"/>
            <a:ext cx="1812412" cy="900000"/>
          </a:xfrm>
          <a:prstGeom prst="roundRect">
            <a:avLst>
              <a:gd name="adj" fmla="val 41100"/>
            </a:avLst>
          </a:prstGeom>
          <a:solidFill>
            <a:schemeClr val="accent6">
              <a:lumMod val="40000"/>
              <a:lumOff val="60000"/>
            </a:schemeClr>
          </a:solidFill>
        </p:spPr>
        <p:txBody>
          <a:bodyPr vert="horz" lIns="91440" tIns="45720" rIns="91440" bIns="45720" rtlCol="0" anchor="ctr">
            <a:normAutofit fontScale="92500" lnSpcReduction="2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أَصْبَحَتْ</a:t>
            </a:r>
          </a:p>
        </p:txBody>
      </p:sp>
    </p:spTree>
    <p:extLst>
      <p:ext uri="{BB962C8B-B14F-4D97-AF65-F5344CB8AC3E}">
        <p14:creationId xmlns:p14="http://schemas.microsoft.com/office/powerpoint/2010/main" val="2129573129"/>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03D58-A052-98BD-9041-A8E35CA89C01}"/>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3AA60C8-9B36-EED0-AA9A-269EFE588104}"/>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انتبهوا للتصحيح:</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معنى كلمة "عادتْ" في هذه الجملة هو "زارَتْ" </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DFD555D0-4B90-342B-47E0-CD78A1180541}"/>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102BB916-6896-BEE5-885F-C65811A011D4}"/>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E2A0343D-1C92-45E0-B191-9CBB686CF802}"/>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EFEE7949-6F9E-70FD-82A9-C20AD7861B17}"/>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F3B1699E-07D2-E9A8-7450-E406280CABEF}"/>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0566F9BB-55AD-3F79-1C9E-9E9C103840CE}"/>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513A8033-E728-DA98-411A-5DB34B97C541}"/>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5F0883BC-8518-81F5-DC26-C1FDB84EAD80}"/>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3EC4D83C-4D02-BDB3-6DDE-994D8A180C0E}"/>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8" name="Espace réservé pour une image  17">
            <a:extLst>
              <a:ext uri="{FF2B5EF4-FFF2-40B4-BE49-F238E27FC236}">
                <a16:creationId xmlns:a16="http://schemas.microsoft.com/office/drawing/2014/main" id="{B5DCF4C1-DEF4-D3EB-C2AD-5A9A1436CCEB}"/>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
        <p:nvSpPr>
          <p:cNvPr id="17" name="Titre 9">
            <a:extLst>
              <a:ext uri="{FF2B5EF4-FFF2-40B4-BE49-F238E27FC236}">
                <a16:creationId xmlns:a16="http://schemas.microsoft.com/office/drawing/2014/main" id="{9E478366-E9D9-E419-8455-5D9E1E772F9C}"/>
              </a:ext>
            </a:extLst>
          </p:cNvPr>
          <p:cNvSpPr txBox="1">
            <a:spLocks/>
          </p:cNvSpPr>
          <p:nvPr/>
        </p:nvSpPr>
        <p:spPr>
          <a:xfrm>
            <a:off x="5776450" y="2117849"/>
            <a:ext cx="1812412" cy="900000"/>
          </a:xfrm>
          <a:prstGeom prst="roundRect">
            <a:avLst>
              <a:gd name="adj" fmla="val 41100"/>
            </a:avLst>
          </a:prstGeom>
          <a:solidFill>
            <a:schemeClr val="accent6">
              <a:lumMod val="40000"/>
              <a:lumOff val="60000"/>
            </a:schemeClr>
          </a:solidFill>
        </p:spPr>
        <p:txBody>
          <a:bodyPr vert="horz" lIns="91440" tIns="45720" rIns="91440" bIns="45720" rtlCol="0" anchor="ctr">
            <a:normAutofit fontScale="92500" lnSpcReduction="2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زارَتْ</a:t>
            </a:r>
          </a:p>
        </p:txBody>
      </p:sp>
      <p:sp>
        <p:nvSpPr>
          <p:cNvPr id="19" name="Titre 9">
            <a:extLst>
              <a:ext uri="{FF2B5EF4-FFF2-40B4-BE49-F238E27FC236}">
                <a16:creationId xmlns:a16="http://schemas.microsoft.com/office/drawing/2014/main" id="{E0B55DE0-A2A3-91BE-EAE5-2A512508180D}"/>
              </a:ext>
            </a:extLst>
          </p:cNvPr>
          <p:cNvSpPr txBox="1">
            <a:spLocks/>
          </p:cNvSpPr>
          <p:nvPr/>
        </p:nvSpPr>
        <p:spPr>
          <a:xfrm>
            <a:off x="3822729" y="2125892"/>
            <a:ext cx="1812412" cy="900000"/>
          </a:xfrm>
          <a:prstGeom prst="roundRect">
            <a:avLst>
              <a:gd name="adj" fmla="val 41100"/>
            </a:avLst>
          </a:prstGeom>
          <a:solidFill>
            <a:schemeClr val="accent6">
              <a:lumMod val="40000"/>
              <a:lumOff val="60000"/>
            </a:schemeClr>
          </a:solidFill>
        </p:spPr>
        <p:txBody>
          <a:bodyPr vert="horz" lIns="91440" tIns="45720" rIns="91440" bIns="45720" rtlCol="0" anchor="ctr">
            <a:normAutofit fontScale="92500" lnSpcReduction="2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رَجَعَتْ</a:t>
            </a:r>
          </a:p>
        </p:txBody>
      </p:sp>
      <p:sp>
        <p:nvSpPr>
          <p:cNvPr id="20" name="Titre 9">
            <a:extLst>
              <a:ext uri="{FF2B5EF4-FFF2-40B4-BE49-F238E27FC236}">
                <a16:creationId xmlns:a16="http://schemas.microsoft.com/office/drawing/2014/main" id="{FF01401D-E1C5-D879-D4B5-22D66C66662F}"/>
              </a:ext>
            </a:extLst>
          </p:cNvPr>
          <p:cNvSpPr txBox="1">
            <a:spLocks/>
          </p:cNvSpPr>
          <p:nvPr/>
        </p:nvSpPr>
        <p:spPr>
          <a:xfrm>
            <a:off x="1869008" y="2117849"/>
            <a:ext cx="1812412" cy="900000"/>
          </a:xfrm>
          <a:prstGeom prst="roundRect">
            <a:avLst>
              <a:gd name="adj" fmla="val 41100"/>
            </a:avLst>
          </a:prstGeom>
          <a:solidFill>
            <a:schemeClr val="accent6">
              <a:lumMod val="40000"/>
              <a:lumOff val="60000"/>
            </a:schemeClr>
          </a:solidFill>
        </p:spPr>
        <p:txBody>
          <a:bodyPr vert="horz" lIns="91440" tIns="45720" rIns="91440" bIns="45720" rtlCol="0" anchor="ctr">
            <a:normAutofit fontScale="92500" lnSpcReduction="2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أَصْبَحَتْ</a:t>
            </a:r>
          </a:p>
        </p:txBody>
      </p:sp>
      <p:sp>
        <p:nvSpPr>
          <p:cNvPr id="21" name="Titre 9">
            <a:extLst>
              <a:ext uri="{FF2B5EF4-FFF2-40B4-BE49-F238E27FC236}">
                <a16:creationId xmlns:a16="http://schemas.microsoft.com/office/drawing/2014/main" id="{434B80F9-82E6-1C28-B293-5C3B50073DFA}"/>
              </a:ext>
            </a:extLst>
          </p:cNvPr>
          <p:cNvSpPr txBox="1">
            <a:spLocks/>
          </p:cNvSpPr>
          <p:nvPr/>
        </p:nvSpPr>
        <p:spPr>
          <a:xfrm>
            <a:off x="727101" y="5288000"/>
            <a:ext cx="7647148" cy="1169782"/>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algn="ctr" defTabSz="457200">
              <a:lnSpc>
                <a:spcPct val="100000"/>
              </a:lnSpc>
              <a:spcBef>
                <a:spcPts val="0"/>
              </a:spcBef>
              <a:defRPr/>
            </a:pPr>
            <a:r>
              <a:rPr lang="ar-MA" sz="6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زارَتْ </a:t>
            </a:r>
            <a:r>
              <a:rPr lang="ar-MA" sz="60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مَرْيَمُ جَدَّتَها </a:t>
            </a:r>
            <a:r>
              <a:rPr lang="ar-MA" sz="6000" b="1" dirty="0" err="1">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ٱلْمَريضَةَ</a:t>
            </a:r>
            <a:r>
              <a:rPr lang="ar-MA" sz="60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a:t>
            </a:r>
          </a:p>
        </p:txBody>
      </p:sp>
      <p:sp>
        <p:nvSpPr>
          <p:cNvPr id="22" name="Flèche : courbe vers la gauche 21">
            <a:extLst>
              <a:ext uri="{FF2B5EF4-FFF2-40B4-BE49-F238E27FC236}">
                <a16:creationId xmlns:a16="http://schemas.microsoft.com/office/drawing/2014/main" id="{C513E97E-3D53-44A8-847A-FEF0857C01E5}"/>
              </a:ext>
            </a:extLst>
          </p:cNvPr>
          <p:cNvSpPr/>
          <p:nvPr/>
        </p:nvSpPr>
        <p:spPr>
          <a:xfrm>
            <a:off x="8056880" y="4785360"/>
            <a:ext cx="317369" cy="1169782"/>
          </a:xfrm>
          <a:prstGeom prst="curvedLeftArrow">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9">
            <a:extLst>
              <a:ext uri="{FF2B5EF4-FFF2-40B4-BE49-F238E27FC236}">
                <a16:creationId xmlns:a16="http://schemas.microsoft.com/office/drawing/2014/main" id="{B50FF166-DA87-5ADC-4CC9-E24FD109C82D}"/>
              </a:ext>
            </a:extLst>
          </p:cNvPr>
          <p:cNvSpPr txBox="1">
            <a:spLocks/>
          </p:cNvSpPr>
          <p:nvPr/>
        </p:nvSpPr>
        <p:spPr>
          <a:xfrm>
            <a:off x="727101" y="4118807"/>
            <a:ext cx="7647148" cy="1169782"/>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algn="ctr" defTabSz="457200">
              <a:lnSpc>
                <a:spcPct val="100000"/>
              </a:lnSpc>
              <a:spcBef>
                <a:spcPts val="0"/>
              </a:spcBef>
              <a:defRPr/>
            </a:pPr>
            <a:r>
              <a:rPr kumimoji="0" lang="ar-MA" sz="6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عادَتْ </a:t>
            </a:r>
            <a:r>
              <a:rPr lang="ar-MA" sz="60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مَرْيَمُ</a:t>
            </a:r>
            <a:r>
              <a:rPr kumimoji="0" lang="ar-MA" sz="60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جَدَّتَها </a:t>
            </a:r>
            <a:r>
              <a:rPr kumimoji="0" lang="ar-MA" sz="60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ٱلْمَريضَةَ</a:t>
            </a:r>
            <a:r>
              <a:rPr kumimoji="0" lang="ar-MA" sz="60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p>
        </p:txBody>
      </p:sp>
    </p:spTree>
    <p:extLst>
      <p:ext uri="{BB962C8B-B14F-4D97-AF65-F5344CB8AC3E}">
        <p14:creationId xmlns:p14="http://schemas.microsoft.com/office/powerpoint/2010/main" val="241575197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500"/>
                                        <p:tgtEl>
                                          <p:spTgt spid="22"/>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right)">
                                      <p:cBhvr>
                                        <p:cTn id="1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4BBA4-9522-6EBE-1FF9-F077C86DC2B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9FA00A78-5E76-E551-5B62-26FF79AA3868}"/>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الآن بنفس الطريقة حددوا معنى كلمة "عَيْنْ" في الجملة التالية:</a:t>
            </a:r>
          </a:p>
        </p:txBody>
      </p:sp>
      <p:sp>
        <p:nvSpPr>
          <p:cNvPr id="2" name="Rectangle : coins arrondis 1">
            <a:extLst>
              <a:ext uri="{FF2B5EF4-FFF2-40B4-BE49-F238E27FC236}">
                <a16:creationId xmlns:a16="http://schemas.microsoft.com/office/drawing/2014/main" id="{6899B05F-E2C3-5200-4C36-15AD7C8DE8B6}"/>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E0DD8879-61E5-4E42-17B6-3578D5760BBD}"/>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DD7BA5E6-8B5E-EB34-3934-5101978E4114}"/>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1ACB1932-1B0E-1387-C579-B57D85B4CC67}"/>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B2395DF1-FFB0-DAB5-8245-977B6F914EE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9F0A714A-F090-6418-E22E-C9C48DA6C3C9}"/>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DCD51CBE-8BC6-08C2-1658-4B2B9CBC5D46}"/>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25BD87DF-08B7-989D-C916-962044CE3738}"/>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968D5EAA-1429-E877-91C5-F997B4FC5BD2}"/>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6" name="Espace réservé pour une image  15">
            <a:extLst>
              <a:ext uri="{FF2B5EF4-FFF2-40B4-BE49-F238E27FC236}">
                <a16:creationId xmlns:a16="http://schemas.microsoft.com/office/drawing/2014/main" id="{38025335-856C-A02A-812F-A11B3A24FFF2}"/>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
        <p:nvSpPr>
          <p:cNvPr id="3" name="Titre 9">
            <a:extLst>
              <a:ext uri="{FF2B5EF4-FFF2-40B4-BE49-F238E27FC236}">
                <a16:creationId xmlns:a16="http://schemas.microsoft.com/office/drawing/2014/main" id="{5ED4B1DD-76AE-02F7-4CF5-87EFFB36A561}"/>
              </a:ext>
            </a:extLst>
          </p:cNvPr>
          <p:cNvSpPr txBox="1">
            <a:spLocks/>
          </p:cNvSpPr>
          <p:nvPr/>
        </p:nvSpPr>
        <p:spPr>
          <a:xfrm>
            <a:off x="727101" y="4118807"/>
            <a:ext cx="7647148" cy="1169782"/>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يَسْقي ٱلْفَلّاحُ ٱلْماءَ مِنَ </a:t>
            </a:r>
            <a:r>
              <a:rPr kumimoji="0" lang="ar-MA" sz="6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ٱلْعَيْنِ.</a:t>
            </a:r>
            <a:endParaRPr kumimoji="0" lang="ar-MA" sz="60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6" name="Titre 9">
            <a:extLst>
              <a:ext uri="{FF2B5EF4-FFF2-40B4-BE49-F238E27FC236}">
                <a16:creationId xmlns:a16="http://schemas.microsoft.com/office/drawing/2014/main" id="{5B3425FB-87A3-6C3B-CBA2-CF072815B489}"/>
              </a:ext>
            </a:extLst>
          </p:cNvPr>
          <p:cNvSpPr txBox="1">
            <a:spLocks/>
          </p:cNvSpPr>
          <p:nvPr/>
        </p:nvSpPr>
        <p:spPr>
          <a:xfrm>
            <a:off x="5776450" y="2117849"/>
            <a:ext cx="1812412" cy="900000"/>
          </a:xfrm>
          <a:prstGeom prst="roundRect">
            <a:avLst>
              <a:gd name="adj" fmla="val 41100"/>
            </a:avLst>
          </a:prstGeom>
          <a:solidFill>
            <a:schemeClr val="accent6">
              <a:lumMod val="40000"/>
              <a:lumOff val="60000"/>
            </a:schemeClr>
          </a:solidFill>
        </p:spPr>
        <p:txBody>
          <a:bodyPr vert="horz" lIns="91440" tIns="45720" rIns="91440" bIns="45720" rtlCol="0" anchor="ctr">
            <a:normAutofit fontScale="70000" lnSpcReduction="2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عُضْوُ </a:t>
            </a:r>
            <a:r>
              <a:rPr kumimoji="0" lang="ar-MA" sz="4800" b="1" i="0" u="none" strike="noStrike" kern="1200" cap="none" spc="0" normalizeH="0" baseline="0" noProof="0" dirty="0" err="1">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ٱلْإِبْصارِ</a:t>
            </a:r>
            <a:endPar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4" name="Titre 9">
            <a:extLst>
              <a:ext uri="{FF2B5EF4-FFF2-40B4-BE49-F238E27FC236}">
                <a16:creationId xmlns:a16="http://schemas.microsoft.com/office/drawing/2014/main" id="{54FC6238-3893-9B06-CED2-B1058BA97C77}"/>
              </a:ext>
            </a:extLst>
          </p:cNvPr>
          <p:cNvSpPr txBox="1">
            <a:spLocks/>
          </p:cNvSpPr>
          <p:nvPr/>
        </p:nvSpPr>
        <p:spPr>
          <a:xfrm>
            <a:off x="3822729" y="2125892"/>
            <a:ext cx="1812412" cy="900000"/>
          </a:xfrm>
          <a:prstGeom prst="roundRect">
            <a:avLst>
              <a:gd name="adj" fmla="val 41100"/>
            </a:avLst>
          </a:prstGeom>
          <a:solidFill>
            <a:schemeClr val="accent6">
              <a:lumMod val="40000"/>
              <a:lumOff val="60000"/>
            </a:schemeClr>
          </a:solidFill>
        </p:spPr>
        <p:txBody>
          <a:bodyPr vert="horz" lIns="91440" tIns="45720" rIns="91440" bIns="45720" rtlCol="0" anchor="ctr">
            <a:normAutofit fontScale="77500" lnSpcReduction="2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مَصْدَرُ ٱلْماءِ</a:t>
            </a:r>
          </a:p>
        </p:txBody>
      </p:sp>
      <p:sp>
        <p:nvSpPr>
          <p:cNvPr id="15" name="Titre 9">
            <a:extLst>
              <a:ext uri="{FF2B5EF4-FFF2-40B4-BE49-F238E27FC236}">
                <a16:creationId xmlns:a16="http://schemas.microsoft.com/office/drawing/2014/main" id="{3E02A041-3485-6DFD-A924-EAA9D740F24D}"/>
              </a:ext>
            </a:extLst>
          </p:cNvPr>
          <p:cNvSpPr txBox="1">
            <a:spLocks/>
          </p:cNvSpPr>
          <p:nvPr/>
        </p:nvSpPr>
        <p:spPr>
          <a:xfrm>
            <a:off x="1869008" y="2117849"/>
            <a:ext cx="1812412" cy="900000"/>
          </a:xfrm>
          <a:prstGeom prst="roundRect">
            <a:avLst>
              <a:gd name="adj" fmla="val 41100"/>
            </a:avLst>
          </a:prstGeom>
          <a:solidFill>
            <a:schemeClr val="accent6">
              <a:lumMod val="40000"/>
              <a:lumOff val="60000"/>
            </a:schemeClr>
          </a:solidFill>
        </p:spPr>
        <p:txBody>
          <a:bodyPr vert="horz" lIns="91440" tIns="45720" rIns="91440" bIns="45720" rtlCol="0" anchor="ctr">
            <a:normAutofit fontScale="92500" lnSpcReduction="2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نَفْس</a:t>
            </a:r>
          </a:p>
        </p:txBody>
      </p:sp>
    </p:spTree>
    <p:extLst>
      <p:ext uri="{BB962C8B-B14F-4D97-AF65-F5344CB8AC3E}">
        <p14:creationId xmlns:p14="http://schemas.microsoft.com/office/powerpoint/2010/main" val="3503694532"/>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707FDA-4DB0-E3DA-04A2-CC959538367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1CD774BB-4E5F-5BBB-EAF8-80D63D910FAC}"/>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انتبهوا للتصحيح: معنى كلمة "عين" في هذه الجملة هو "مَصْدَرُ ٱلْماءِ" </a:t>
            </a:r>
          </a:p>
        </p:txBody>
      </p:sp>
      <p:sp>
        <p:nvSpPr>
          <p:cNvPr id="2" name="Rectangle : coins arrondis 1">
            <a:extLst>
              <a:ext uri="{FF2B5EF4-FFF2-40B4-BE49-F238E27FC236}">
                <a16:creationId xmlns:a16="http://schemas.microsoft.com/office/drawing/2014/main" id="{429AE4E9-E6D3-B95D-7C30-D922A4E5D7F0}"/>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3A85AE9C-A711-106E-75A3-E48F56E96F7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2B2B8BAB-A6DB-BC70-54AE-B1D796C5414B}"/>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44810E04-B1E4-3DC8-40FD-D96A2C0D4B8A}"/>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0FDEB4DA-C4EA-AB25-F0A9-36D1492296E8}"/>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7E36A1D5-8E54-1860-A311-E9B30F77A432}"/>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424F77A8-B8D4-6EBD-EEF5-73E0558AA5E7}"/>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C619974F-3E4D-E89A-837D-7752062CF08F}"/>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6BCE47CF-2865-817A-E25B-8738D9570616}"/>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6" name="Espace réservé pour une image  15">
            <a:extLst>
              <a:ext uri="{FF2B5EF4-FFF2-40B4-BE49-F238E27FC236}">
                <a16:creationId xmlns:a16="http://schemas.microsoft.com/office/drawing/2014/main" id="{1AA26606-96EE-C73E-13A5-D84108522D4B}"/>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
        <p:nvSpPr>
          <p:cNvPr id="3" name="Titre 9">
            <a:extLst>
              <a:ext uri="{FF2B5EF4-FFF2-40B4-BE49-F238E27FC236}">
                <a16:creationId xmlns:a16="http://schemas.microsoft.com/office/drawing/2014/main" id="{A710EF2F-AFED-EF85-79B1-EDB82D7CA17C}"/>
              </a:ext>
            </a:extLst>
          </p:cNvPr>
          <p:cNvSpPr txBox="1">
            <a:spLocks/>
          </p:cNvSpPr>
          <p:nvPr/>
        </p:nvSpPr>
        <p:spPr>
          <a:xfrm>
            <a:off x="727101" y="4118807"/>
            <a:ext cx="7647148" cy="1169782"/>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يَسْقي ٱلْفَلّاحُ ٱلْماءَ مِنَ </a:t>
            </a:r>
            <a:r>
              <a:rPr kumimoji="0" lang="ar-MA" sz="6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ٱلْعَيْنِ.</a:t>
            </a:r>
            <a:endParaRPr kumimoji="0" lang="ar-MA" sz="60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6" name="Titre 9">
            <a:extLst>
              <a:ext uri="{FF2B5EF4-FFF2-40B4-BE49-F238E27FC236}">
                <a16:creationId xmlns:a16="http://schemas.microsoft.com/office/drawing/2014/main" id="{44852746-8A8B-FAB1-E4B4-692807351AE1}"/>
              </a:ext>
            </a:extLst>
          </p:cNvPr>
          <p:cNvSpPr txBox="1">
            <a:spLocks/>
          </p:cNvSpPr>
          <p:nvPr/>
        </p:nvSpPr>
        <p:spPr>
          <a:xfrm>
            <a:off x="5776450" y="2117849"/>
            <a:ext cx="1812412" cy="900000"/>
          </a:xfrm>
          <a:prstGeom prst="roundRect">
            <a:avLst>
              <a:gd name="adj" fmla="val 41100"/>
            </a:avLst>
          </a:prstGeom>
          <a:solidFill>
            <a:schemeClr val="accent6">
              <a:lumMod val="40000"/>
              <a:lumOff val="60000"/>
            </a:schemeClr>
          </a:solidFill>
        </p:spPr>
        <p:txBody>
          <a:bodyPr vert="horz" lIns="91440" tIns="45720" rIns="91440" bIns="45720" rtlCol="0" anchor="ctr">
            <a:normAutofit fontScale="70000" lnSpcReduction="2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عُضْوُ </a:t>
            </a:r>
            <a:r>
              <a:rPr kumimoji="0" lang="ar-MA" sz="4800" b="1" i="0" u="none" strike="noStrike" kern="1200" cap="none" spc="0" normalizeH="0" baseline="0" noProof="0" dirty="0" err="1">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ٱلْإِبْصارِ</a:t>
            </a:r>
            <a:endPar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4" name="Titre 9">
            <a:extLst>
              <a:ext uri="{FF2B5EF4-FFF2-40B4-BE49-F238E27FC236}">
                <a16:creationId xmlns:a16="http://schemas.microsoft.com/office/drawing/2014/main" id="{5728244C-375B-E6EA-5C4D-C65213AF8BC4}"/>
              </a:ext>
            </a:extLst>
          </p:cNvPr>
          <p:cNvSpPr txBox="1">
            <a:spLocks/>
          </p:cNvSpPr>
          <p:nvPr/>
        </p:nvSpPr>
        <p:spPr>
          <a:xfrm>
            <a:off x="3822729" y="2125892"/>
            <a:ext cx="1812412" cy="900000"/>
          </a:xfrm>
          <a:prstGeom prst="roundRect">
            <a:avLst>
              <a:gd name="adj" fmla="val 41100"/>
            </a:avLst>
          </a:prstGeom>
          <a:solidFill>
            <a:schemeClr val="accent6">
              <a:lumMod val="40000"/>
              <a:lumOff val="60000"/>
            </a:schemeClr>
          </a:solidFill>
        </p:spPr>
        <p:txBody>
          <a:bodyPr vert="horz" lIns="91440" tIns="45720" rIns="91440" bIns="45720" rtlCol="0" anchor="ctr">
            <a:normAutofit fontScale="77500" lnSpcReduction="2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مَصْدَرُ ٱلْماءِ</a:t>
            </a:r>
          </a:p>
        </p:txBody>
      </p:sp>
      <p:sp>
        <p:nvSpPr>
          <p:cNvPr id="15" name="Titre 9">
            <a:extLst>
              <a:ext uri="{FF2B5EF4-FFF2-40B4-BE49-F238E27FC236}">
                <a16:creationId xmlns:a16="http://schemas.microsoft.com/office/drawing/2014/main" id="{06F8368C-0EFC-A155-AE5A-BB0962B1988D}"/>
              </a:ext>
            </a:extLst>
          </p:cNvPr>
          <p:cNvSpPr txBox="1">
            <a:spLocks/>
          </p:cNvSpPr>
          <p:nvPr/>
        </p:nvSpPr>
        <p:spPr>
          <a:xfrm>
            <a:off x="1869008" y="2117849"/>
            <a:ext cx="1812412" cy="900000"/>
          </a:xfrm>
          <a:prstGeom prst="roundRect">
            <a:avLst>
              <a:gd name="adj" fmla="val 41100"/>
            </a:avLst>
          </a:prstGeom>
          <a:solidFill>
            <a:schemeClr val="accent6">
              <a:lumMod val="40000"/>
              <a:lumOff val="60000"/>
            </a:schemeClr>
          </a:solidFill>
        </p:spPr>
        <p:txBody>
          <a:bodyPr vert="horz" lIns="91440" tIns="45720" rIns="91440" bIns="45720" rtlCol="0" anchor="ctr">
            <a:normAutofit fontScale="92500" lnSpcReduction="2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نَفْس</a:t>
            </a:r>
          </a:p>
        </p:txBody>
      </p:sp>
    </p:spTree>
    <p:extLst>
      <p:ext uri="{BB962C8B-B14F-4D97-AF65-F5344CB8AC3E}">
        <p14:creationId xmlns:p14="http://schemas.microsoft.com/office/powerpoint/2010/main" val="510855395"/>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670484-9AC4-C1E0-CDA1-6B771EF73B36}"/>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EED0FB3D-3C1B-8CC1-645D-CE3C074C6D16}"/>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الآن سنتذكر خطوات استراتيجية مفاتيح السياق. من يذكرنا بها؟</a:t>
            </a:r>
          </a:p>
        </p:txBody>
      </p:sp>
      <p:sp>
        <p:nvSpPr>
          <p:cNvPr id="2" name="Rectangle : coins arrondis 1">
            <a:extLst>
              <a:ext uri="{FF2B5EF4-FFF2-40B4-BE49-F238E27FC236}">
                <a16:creationId xmlns:a16="http://schemas.microsoft.com/office/drawing/2014/main" id="{E9D2D10B-C267-D9B5-352E-12A27ED4DC66}"/>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45A84A14-4360-D423-83F1-703BDD0448A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5D8FC597-3333-A52B-4CDE-AE3F214C5604}"/>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B9E7F45C-4420-BD14-C5B3-ACE99545CAF8}"/>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2B1BAA3B-1125-4968-AFEE-4D5FCED27BB5}"/>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6B853C82-0F69-B80F-4389-B6CD8C2AC4AB}"/>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D528A801-19AE-18B9-7847-A08D7BF1F5C3}"/>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AD77AEA7-9142-1359-3686-A2FD0D320890}"/>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6384A4A3-C862-457B-CE14-56C85A12A2D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
        <p:nvSpPr>
          <p:cNvPr id="14" name="ZoneTexte 13">
            <a:extLst>
              <a:ext uri="{FF2B5EF4-FFF2-40B4-BE49-F238E27FC236}">
                <a16:creationId xmlns:a16="http://schemas.microsoft.com/office/drawing/2014/main" id="{3D8F5D15-8BEC-A686-60E2-634FDDCBC99E}"/>
              </a:ext>
            </a:extLst>
          </p:cNvPr>
          <p:cNvSpPr txBox="1"/>
          <p:nvPr/>
        </p:nvSpPr>
        <p:spPr>
          <a:xfrm>
            <a:off x="1370015" y="3281855"/>
            <a:ext cx="6403970" cy="1428214"/>
          </a:xfrm>
          <a:prstGeom prst="roundRect">
            <a:avLst>
              <a:gd name="adj" fmla="val 50000"/>
            </a:avLst>
          </a:prstGeom>
          <a:solidFill>
            <a:schemeClr val="accent3">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إسْتْراتيجِيَّةُ مَفاتيحِ </a:t>
            </a:r>
            <a:r>
              <a:rPr kumimoji="0" lang="ar-MA" sz="60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ٱلسِّياقِ</a:t>
            </a:r>
            <a:endPar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pic>
        <p:nvPicPr>
          <p:cNvPr id="17" name="Espace réservé pour une image  16" descr="Une image contenant habits, illustration, clipart, Dessin animé&#10;&#10;Le contenu généré par l’IA peut être incorrect.">
            <a:extLst>
              <a:ext uri="{FF2B5EF4-FFF2-40B4-BE49-F238E27FC236}">
                <a16:creationId xmlns:a16="http://schemas.microsoft.com/office/drawing/2014/main" id="{B1FD6151-1550-5999-A5EA-2E5CCB8A8DB6}"/>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076584244"/>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DDEDE4-4338-7A9C-7CFD-88927945E79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119F0D26-4F47-EC51-821B-82A73B3C29D1}"/>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أحسنتم. من يقرأ؟</a:t>
            </a:r>
          </a:p>
        </p:txBody>
      </p:sp>
      <p:sp>
        <p:nvSpPr>
          <p:cNvPr id="2" name="Rectangle : coins arrondis 1">
            <a:extLst>
              <a:ext uri="{FF2B5EF4-FFF2-40B4-BE49-F238E27FC236}">
                <a16:creationId xmlns:a16="http://schemas.microsoft.com/office/drawing/2014/main" id="{135CA749-081F-EB3A-5F2C-F215DC02105E}"/>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D77F3456-D72B-73AF-66C4-8365EA1E9F1C}"/>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2CA9C3FA-0091-1E05-D39A-141484085608}"/>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C046F030-3958-A154-5541-25EDDC2D76C5}"/>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FCDD6BFE-FB59-60CE-FFB3-7E9E20D34DD8}"/>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93C1920C-FC6C-9EEC-4ACB-0684AD70B65E}"/>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AC4731AA-FE61-3E39-4FD6-2B17D894372E}"/>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B1314191-DDF4-3BAF-1170-1819438B711C}"/>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41A1E676-E70A-B287-5826-3B0709BF41A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9" name="Espace réservé pour une image  18" descr="Une image contenant habits, illustration, clipart, Dessin animé&#10;&#10;Le contenu généré par l’IA peut être incorrect.">
            <a:extLst>
              <a:ext uri="{FF2B5EF4-FFF2-40B4-BE49-F238E27FC236}">
                <a16:creationId xmlns:a16="http://schemas.microsoft.com/office/drawing/2014/main" id="{B493AB14-D4BE-AE41-976D-4D34E120ADE3}"/>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3" name="Image 2" descr="Une image contenant texte, capture d’écran, Police, logo&#10;&#10;Le contenu généré par l’IA peut être incorrect.">
            <a:extLst>
              <a:ext uri="{FF2B5EF4-FFF2-40B4-BE49-F238E27FC236}">
                <a16:creationId xmlns:a16="http://schemas.microsoft.com/office/drawing/2014/main" id="{593634FC-6659-8BE6-7E17-254EF2F91F99}"/>
              </a:ext>
            </a:extLst>
          </p:cNvPr>
          <p:cNvPicPr>
            <a:picLocks noChangeAspect="1"/>
          </p:cNvPicPr>
          <p:nvPr/>
        </p:nvPicPr>
        <p:blipFill>
          <a:blip r:embed="rId7"/>
          <a:stretch>
            <a:fillRect/>
          </a:stretch>
        </p:blipFill>
        <p:spPr>
          <a:xfrm>
            <a:off x="582584" y="1873893"/>
            <a:ext cx="7978831" cy="4290432"/>
          </a:xfrm>
          <a:prstGeom prst="rect">
            <a:avLst/>
          </a:prstGeom>
        </p:spPr>
      </p:pic>
    </p:spTree>
    <p:extLst>
      <p:ext uri="{BB962C8B-B14F-4D97-AF65-F5344CB8AC3E}">
        <p14:creationId xmlns:p14="http://schemas.microsoft.com/office/powerpoint/2010/main" val="1421936390"/>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93DC3-1DBC-B64E-9A91-8600EEEA496F}"/>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289CC424-5A98-314B-B115-FF1EE3C838CC}"/>
              </a:ext>
            </a:extLst>
          </p:cNvPr>
          <p:cNvSpPr>
            <a:spLocks noGrp="1"/>
          </p:cNvSpPr>
          <p:nvPr>
            <p:ph type="title"/>
          </p:nvPr>
        </p:nvSpPr>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اقرؤوا الجملة التالية جيدا ثم حددوا معنى كلمة "سَقَمٌ" بتوظيف استراتيجية مفاتيح السياق.</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E42A7AC6-65CD-B240-1B25-C7ACCB78C424}"/>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A909665D-F23F-7D6D-5743-F23F26AE3A5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59038246-B8B8-7F17-DA5C-49827DC20F8D}"/>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D25F4526-B10E-2552-61D9-4631ECDAFB56}"/>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BBF05455-467B-9386-5448-95F0FB06D31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0B818DF4-B101-EBA2-8558-A8E957E09F61}"/>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B6EB767D-D400-0C3B-9ED8-EEBBCA006194}"/>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87B7B6AA-1C57-673D-95CD-8140C53F44E4}"/>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B611F09C-0CAF-60C6-A377-3541A9C8652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24" name="Espace réservé pour une image  23">
            <a:extLst>
              <a:ext uri="{FF2B5EF4-FFF2-40B4-BE49-F238E27FC236}">
                <a16:creationId xmlns:a16="http://schemas.microsoft.com/office/drawing/2014/main" id="{4956942D-4D8D-14B5-2E62-3BB7EAFEDC0F}"/>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
        <p:nvSpPr>
          <p:cNvPr id="17" name="Titre 9">
            <a:extLst>
              <a:ext uri="{FF2B5EF4-FFF2-40B4-BE49-F238E27FC236}">
                <a16:creationId xmlns:a16="http://schemas.microsoft.com/office/drawing/2014/main" id="{38469AAE-7EC7-FFCE-0F0B-07A8CCD75EFE}"/>
              </a:ext>
            </a:extLst>
          </p:cNvPr>
          <p:cNvSpPr txBox="1">
            <a:spLocks/>
          </p:cNvSpPr>
          <p:nvPr/>
        </p:nvSpPr>
        <p:spPr>
          <a:xfrm>
            <a:off x="632373" y="2680854"/>
            <a:ext cx="7647148" cy="1169782"/>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عالَجَ مَرْوانُ </a:t>
            </a:r>
            <a:r>
              <a:rPr kumimoji="0" lang="ar-MA" sz="6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سَقَمَ</a:t>
            </a:r>
            <a:r>
              <a:rPr kumimoji="0" lang="ar-MA" sz="60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هُ </a:t>
            </a:r>
            <a:r>
              <a:rPr kumimoji="0" lang="ar-MA" sz="60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بِٱلدَّواءِ</a:t>
            </a:r>
            <a:r>
              <a:rPr kumimoji="0" lang="ar-MA" sz="60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ٱلَّذي تَناوَلَهُ.</a:t>
            </a:r>
          </a:p>
        </p:txBody>
      </p:sp>
    </p:spTree>
    <p:extLst>
      <p:ext uri="{BB962C8B-B14F-4D97-AF65-F5344CB8AC3E}">
        <p14:creationId xmlns:p14="http://schemas.microsoft.com/office/powerpoint/2010/main" val="3337535097"/>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A58737-FE93-EE47-6F2B-83C3B4E54000}"/>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537E65BE-9A38-3046-8948-6EF74CCD18E9}"/>
              </a:ext>
            </a:extLst>
          </p:cNvPr>
          <p:cNvSpPr>
            <a:spLocks noGrp="1"/>
          </p:cNvSpPr>
          <p:nvPr>
            <p:ph type="title"/>
          </p:nvPr>
        </p:nvSpPr>
        <p:spPr/>
        <p:txBody>
          <a:bodyPr>
            <a:normAutofit/>
          </a:bodyPr>
          <a:lstStyle/>
          <a:p>
            <a:pPr lvl="0" defTabSz="457200">
              <a:lnSpc>
                <a:spcPct val="100000"/>
              </a:lnSpc>
              <a:spcBef>
                <a:spcPts val="0"/>
              </a:spcBef>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انتبهوا للتصحيح: نحدد أولا مفاتيح السياق في الجملة</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يحددها؟</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00C74402-DAA4-A838-2C47-CBFE7581A85C}"/>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407E79D0-3D34-550E-1CD6-FF67400BDC1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B050B918-D8E1-D9CA-8E56-1E0FFF573F8F}"/>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49B7C390-E01E-8006-DFA0-B8B99C4D8CAB}"/>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1BB8F819-8CFF-1A14-BEB4-3F899B8C53BB}"/>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5B4FEC46-8534-3086-6E2A-3137CE27E2C8}"/>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A71107C4-F63D-543C-B3A2-287EC9BB6F0B}"/>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98E05A60-2290-ACE8-18D0-688183A50963}"/>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1E03CADD-F2F9-0D3C-15AF-5D23099FBBD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24" name="Espace réservé pour une image  23">
            <a:extLst>
              <a:ext uri="{FF2B5EF4-FFF2-40B4-BE49-F238E27FC236}">
                <a16:creationId xmlns:a16="http://schemas.microsoft.com/office/drawing/2014/main" id="{8C5C276D-22BB-59B6-CC34-A0056652123D}"/>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
        <p:nvSpPr>
          <p:cNvPr id="14" name="Titre 9">
            <a:extLst>
              <a:ext uri="{FF2B5EF4-FFF2-40B4-BE49-F238E27FC236}">
                <a16:creationId xmlns:a16="http://schemas.microsoft.com/office/drawing/2014/main" id="{FEBA0C35-C080-3BC4-F81B-06341A50804F}"/>
              </a:ext>
            </a:extLst>
          </p:cNvPr>
          <p:cNvSpPr txBox="1">
            <a:spLocks/>
          </p:cNvSpPr>
          <p:nvPr/>
        </p:nvSpPr>
        <p:spPr>
          <a:xfrm>
            <a:off x="632373" y="2680854"/>
            <a:ext cx="7647148" cy="1169782"/>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عالَجَ مَرْوانُ </a:t>
            </a:r>
            <a:r>
              <a:rPr kumimoji="0" lang="ar-MA" sz="6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سَقَمَ</a:t>
            </a:r>
            <a:r>
              <a:rPr kumimoji="0" lang="ar-MA" sz="60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هُ </a:t>
            </a:r>
            <a:r>
              <a:rPr kumimoji="0" lang="ar-MA" sz="60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بِٱلدَّواءِ</a:t>
            </a:r>
            <a:r>
              <a:rPr kumimoji="0" lang="ar-MA" sz="60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ٱلَّذي تَناوَلَهُ.</a:t>
            </a:r>
          </a:p>
        </p:txBody>
      </p:sp>
    </p:spTree>
    <p:extLst>
      <p:ext uri="{BB962C8B-B14F-4D97-AF65-F5344CB8AC3E}">
        <p14:creationId xmlns:p14="http://schemas.microsoft.com/office/powerpoint/2010/main" val="3410959692"/>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CCAD4-A425-2E69-5FE1-819C6596C60A}"/>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C3D0A9DD-5B1E-B9B9-5A13-E892E57E9EBE}"/>
              </a:ext>
            </a:extLst>
          </p:cNvPr>
          <p:cNvSpPr>
            <a:spLocks noGrp="1"/>
          </p:cNvSpPr>
          <p:nvPr>
            <p:ph type="title"/>
          </p:nvPr>
        </p:nvSpPr>
        <p:spPr/>
        <p:txBody>
          <a:bodyPr>
            <a:normAutofit fontScale="90000"/>
          </a:bodyPr>
          <a:lstStyle/>
          <a:p>
            <a:pPr lvl="0" defTabSz="457200">
              <a:lnSpc>
                <a:spcPct val="100000"/>
              </a:lnSpc>
              <a:spcBef>
                <a:spcPts val="0"/>
              </a:spcBef>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أحسنتم: مفاتيح السياق في الجملة هي : عالَجَ – اَلدَّواءُ. إذن فالكلمتان تحليلان لمعنى المرض.</a:t>
            </a:r>
            <a:b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b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إذن كلمة سقم تعني مَرَضٌ.</a:t>
            </a:r>
          </a:p>
        </p:txBody>
      </p:sp>
      <p:sp>
        <p:nvSpPr>
          <p:cNvPr id="2" name="Rectangle : coins arrondis 1">
            <a:extLst>
              <a:ext uri="{FF2B5EF4-FFF2-40B4-BE49-F238E27FC236}">
                <a16:creationId xmlns:a16="http://schemas.microsoft.com/office/drawing/2014/main" id="{FBBF8D72-B2D6-4D54-B768-347FE404E98D}"/>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B5CB409D-BA38-6DE6-6F34-EAA580F84354}"/>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C32D110F-966D-B4C1-069D-F82F8655C03B}"/>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08DBBDDD-9F73-F5BE-AD60-9326D633377A}"/>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358FED14-ADDC-88DA-BA0A-A1B00FEF2C1D}"/>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52A7A047-6FEA-AE8B-0B7B-BD460BC4809D}"/>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6C580E63-0690-3F67-4EBA-A9870F9EFD34}"/>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854CF89F-448B-5BB2-7EAC-2C6222C207A0}"/>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EEE96B02-6680-DF5B-E766-EE15697033B5}"/>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24" name="Espace réservé pour une image  23">
            <a:extLst>
              <a:ext uri="{FF2B5EF4-FFF2-40B4-BE49-F238E27FC236}">
                <a16:creationId xmlns:a16="http://schemas.microsoft.com/office/drawing/2014/main" id="{27767072-377A-4BFF-65D2-8989ECE81F18}"/>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
        <p:nvSpPr>
          <p:cNvPr id="6" name="Titre 9">
            <a:extLst>
              <a:ext uri="{FF2B5EF4-FFF2-40B4-BE49-F238E27FC236}">
                <a16:creationId xmlns:a16="http://schemas.microsoft.com/office/drawing/2014/main" id="{03ADDFBB-6C53-5D9D-CE53-147B32953C7D}"/>
              </a:ext>
            </a:extLst>
          </p:cNvPr>
          <p:cNvSpPr txBox="1">
            <a:spLocks/>
          </p:cNvSpPr>
          <p:nvPr/>
        </p:nvSpPr>
        <p:spPr>
          <a:xfrm>
            <a:off x="632373" y="2680854"/>
            <a:ext cx="7647148" cy="1169782"/>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عالَجَ مَرْوانُ </a:t>
            </a:r>
            <a:r>
              <a:rPr kumimoji="0" lang="ar-MA" sz="6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سَقَمَ</a:t>
            </a:r>
            <a:r>
              <a:rPr kumimoji="0" lang="ar-MA" sz="60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هُ </a:t>
            </a:r>
            <a:r>
              <a:rPr kumimoji="0" lang="ar-MA" sz="60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بِٱلدَّواءِ</a:t>
            </a:r>
            <a:r>
              <a:rPr kumimoji="0" lang="ar-MA" sz="60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ٱلَّذي تَناوَلَهُ.</a:t>
            </a:r>
          </a:p>
        </p:txBody>
      </p:sp>
      <p:sp>
        <p:nvSpPr>
          <p:cNvPr id="3" name="Rectangle : coins arrondis 2">
            <a:extLst>
              <a:ext uri="{FF2B5EF4-FFF2-40B4-BE49-F238E27FC236}">
                <a16:creationId xmlns:a16="http://schemas.microsoft.com/office/drawing/2014/main" id="{04444724-63B7-6BC9-D3DF-2F8E1FE652E7}"/>
              </a:ext>
            </a:extLst>
          </p:cNvPr>
          <p:cNvSpPr/>
          <p:nvPr/>
        </p:nvSpPr>
        <p:spPr>
          <a:xfrm>
            <a:off x="7047752" y="2878974"/>
            <a:ext cx="914400" cy="921517"/>
          </a:xfrm>
          <a:prstGeom prst="round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 coins arrondis 13">
            <a:extLst>
              <a:ext uri="{FF2B5EF4-FFF2-40B4-BE49-F238E27FC236}">
                <a16:creationId xmlns:a16="http://schemas.microsoft.com/office/drawing/2014/main" id="{D43BB9C6-2139-0424-3A5C-F6FF8C672948}"/>
              </a:ext>
            </a:extLst>
          </p:cNvPr>
          <p:cNvSpPr/>
          <p:nvPr/>
        </p:nvSpPr>
        <p:spPr>
          <a:xfrm>
            <a:off x="3323881" y="2804986"/>
            <a:ext cx="1132066" cy="921517"/>
          </a:xfrm>
          <a:prstGeom prst="round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Flèche : bas 14">
            <a:extLst>
              <a:ext uri="{FF2B5EF4-FFF2-40B4-BE49-F238E27FC236}">
                <a16:creationId xmlns:a16="http://schemas.microsoft.com/office/drawing/2014/main" id="{4F97DD67-114E-EE99-0314-206650F2C788}"/>
              </a:ext>
            </a:extLst>
          </p:cNvPr>
          <p:cNvSpPr/>
          <p:nvPr/>
        </p:nvSpPr>
        <p:spPr>
          <a:xfrm>
            <a:off x="5127512" y="3726503"/>
            <a:ext cx="345440" cy="50800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Titre 9">
            <a:extLst>
              <a:ext uri="{FF2B5EF4-FFF2-40B4-BE49-F238E27FC236}">
                <a16:creationId xmlns:a16="http://schemas.microsoft.com/office/drawing/2014/main" id="{0003CEF1-C543-74D1-6D13-F00714D28D59}"/>
              </a:ext>
            </a:extLst>
          </p:cNvPr>
          <p:cNvSpPr txBox="1">
            <a:spLocks/>
          </p:cNvSpPr>
          <p:nvPr/>
        </p:nvSpPr>
        <p:spPr>
          <a:xfrm>
            <a:off x="653698" y="4311394"/>
            <a:ext cx="7647148" cy="1169782"/>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عالَجَ مَرْوانُ </a:t>
            </a:r>
            <a:r>
              <a:rPr kumimoji="0" lang="ar-MA" sz="6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مَرَضَ</a:t>
            </a:r>
            <a:r>
              <a:rPr kumimoji="0" lang="ar-MA" sz="60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هُ </a:t>
            </a:r>
            <a:r>
              <a:rPr kumimoji="0" lang="ar-MA" sz="60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بِٱلدَّواءِ</a:t>
            </a:r>
            <a:r>
              <a:rPr kumimoji="0" lang="ar-MA" sz="60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ٱلَّذي تَناوَلَهُ.</a:t>
            </a:r>
          </a:p>
        </p:txBody>
      </p:sp>
    </p:spTree>
    <p:extLst>
      <p:ext uri="{BB962C8B-B14F-4D97-AF65-F5344CB8AC3E}">
        <p14:creationId xmlns:p14="http://schemas.microsoft.com/office/powerpoint/2010/main" val="7788543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75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heel(1)">
                                      <p:cBhvr>
                                        <p:cTn id="12" dur="750"/>
                                        <p:tgtEl>
                                          <p:spTgt spid="14"/>
                                        </p:tgtEl>
                                      </p:cBhvr>
                                    </p:animEffect>
                                  </p:childTnLst>
                                </p:cTn>
                              </p:par>
                            </p:childTnLst>
                          </p:cTn>
                        </p:par>
                        <p:par>
                          <p:cTn id="13" fill="hold">
                            <p:stCondLst>
                              <p:cond delay="750"/>
                            </p:stCondLst>
                            <p:childTnLst>
                              <p:par>
                                <p:cTn id="14" presetID="22" presetClass="entr" presetSubtype="1"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up)">
                                      <p:cBhvr>
                                        <p:cTn id="16" dur="500"/>
                                        <p:tgtEl>
                                          <p:spTgt spid="15"/>
                                        </p:tgtEl>
                                      </p:cBhvr>
                                    </p:animEffect>
                                  </p:childTnLst>
                                </p:cTn>
                              </p:par>
                            </p:childTnLst>
                          </p:cTn>
                        </p:par>
                        <p:par>
                          <p:cTn id="17" fill="hold">
                            <p:stCondLst>
                              <p:cond delay="1250"/>
                            </p:stCondLst>
                            <p:childTnLst>
                              <p:par>
                                <p:cTn id="18" presetID="22" presetClass="entr" presetSubtype="2"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right)">
                                      <p:cBhvr>
                                        <p:cTn id="2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4" grpId="0" animBg="1"/>
      <p:bldP spid="15" grpId="0" animBg="1"/>
      <p:bldP spid="1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8D3EF-E85F-EF84-3379-83B42E5B8BB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29300D6F-01B2-23DB-03B4-A9DB3D4E0F1E}"/>
              </a:ext>
            </a:extLst>
          </p:cNvPr>
          <p:cNvSpPr>
            <a:spLocks noGrp="1"/>
          </p:cNvSpPr>
          <p:nvPr>
            <p:ph type="title"/>
          </p:nvPr>
        </p:nvSpPr>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اقرؤوا الجملة التالية جيدا ثم حددوا معنى كلمة "غِبْطَةٌ" بتوظيف استراتيجية مفاتيح السياق.</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E65D3587-CF78-5560-71FD-8C01D65FF143}"/>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64FDC8FD-ECF9-91AA-F666-7ED537F9D737}"/>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31DFB2CD-1EA1-4D62-9A9E-C79A622E22FF}"/>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B7A13A4A-944F-F362-A8A5-F584AB6E3B09}"/>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EACF1EC0-3DED-20D1-EBB1-5DF28621BEF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F859D2BF-F829-29BB-6929-4BD273694032}"/>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0647646E-8413-FA4D-E803-54DB3B388C25}"/>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3ACE9E39-041A-16EA-0A00-90C0A79C5621}"/>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F7764726-A23B-7F6E-4BA2-2BC26D75C3F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24" name="Espace réservé pour une image  23">
            <a:extLst>
              <a:ext uri="{FF2B5EF4-FFF2-40B4-BE49-F238E27FC236}">
                <a16:creationId xmlns:a16="http://schemas.microsoft.com/office/drawing/2014/main" id="{0EBD246A-DCA7-F234-8132-54A2E5FE366F}"/>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
        <p:nvSpPr>
          <p:cNvPr id="17" name="Titre 9">
            <a:extLst>
              <a:ext uri="{FF2B5EF4-FFF2-40B4-BE49-F238E27FC236}">
                <a16:creationId xmlns:a16="http://schemas.microsoft.com/office/drawing/2014/main" id="{59BA812B-E73C-8FEA-2CD9-3E7E94C81DAF}"/>
              </a:ext>
            </a:extLst>
          </p:cNvPr>
          <p:cNvSpPr txBox="1">
            <a:spLocks/>
          </p:cNvSpPr>
          <p:nvPr/>
        </p:nvSpPr>
        <p:spPr>
          <a:xfrm>
            <a:off x="632373" y="2680854"/>
            <a:ext cx="7647148" cy="1169782"/>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غَمَرَتِ </a:t>
            </a:r>
            <a:r>
              <a:rPr kumimoji="0" lang="ar-MA" sz="6000" b="1" i="0" u="none" strike="noStrike" kern="1200" cap="none" spc="0" normalizeH="0" baseline="0" noProof="0" dirty="0" err="1">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ٱلْغِبْطَةُ</a:t>
            </a:r>
            <a:r>
              <a:rPr kumimoji="0" lang="ar-MA" sz="60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قَلْبَ مُحَمَّدٍ بَعْدَ نَجاحِهِ.</a:t>
            </a:r>
          </a:p>
        </p:txBody>
      </p:sp>
    </p:spTree>
    <p:extLst>
      <p:ext uri="{BB962C8B-B14F-4D97-AF65-F5344CB8AC3E}">
        <p14:creationId xmlns:p14="http://schemas.microsoft.com/office/powerpoint/2010/main" val="3340692929"/>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1B106F-C616-0CE0-48C3-B605CA8CA498}"/>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49934F12-6263-6BC6-2FD0-C0217C35A076}"/>
              </a:ext>
            </a:extLst>
          </p:cNvPr>
          <p:cNvSpPr>
            <a:spLocks noGrp="1"/>
          </p:cNvSpPr>
          <p:nvPr>
            <p:ph type="title"/>
          </p:nvPr>
        </p:nvSpPr>
        <p:spPr/>
        <p:txBody>
          <a:bodyPr>
            <a:normAutofit/>
          </a:bodyPr>
          <a:lstStyle/>
          <a:p>
            <a:pPr lvl="0" defTabSz="457200">
              <a:lnSpc>
                <a:spcPct val="100000"/>
              </a:lnSpc>
              <a:spcBef>
                <a:spcPts val="0"/>
              </a:spcBef>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انتبهوا للتصحيح: نحدد أولا مفاتيح السياق في الجملة</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يحددها؟</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C97B2D2F-7046-C169-F47A-27237C511BDA}"/>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2E762082-0F6B-D033-313E-F53B8807E036}"/>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9D1262DA-978A-6EDD-6E1C-C3FA6F60C182}"/>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BD3D4904-3E3B-8895-29F9-5A094995A76E}"/>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F0FF4566-E237-19DF-8AB0-2244CDC2EF5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0B1AD9EB-149F-71A6-918D-D3A1DA973965}"/>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CAB404CB-1F12-88CA-792B-74BCDB889A4F}"/>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99BCD3C8-A9F0-8DF8-5F47-6F76FC91A139}"/>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6C7406A2-2738-6BAF-E783-ECC546CFE61A}"/>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24" name="Espace réservé pour une image  23">
            <a:extLst>
              <a:ext uri="{FF2B5EF4-FFF2-40B4-BE49-F238E27FC236}">
                <a16:creationId xmlns:a16="http://schemas.microsoft.com/office/drawing/2014/main" id="{18366473-2EC2-BD1D-0E4D-324E8DA4AC66}"/>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
        <p:nvSpPr>
          <p:cNvPr id="3" name="Titre 9">
            <a:extLst>
              <a:ext uri="{FF2B5EF4-FFF2-40B4-BE49-F238E27FC236}">
                <a16:creationId xmlns:a16="http://schemas.microsoft.com/office/drawing/2014/main" id="{025AA000-F02D-7CCB-0328-2D18115F6441}"/>
              </a:ext>
            </a:extLst>
          </p:cNvPr>
          <p:cNvSpPr txBox="1">
            <a:spLocks/>
          </p:cNvSpPr>
          <p:nvPr/>
        </p:nvSpPr>
        <p:spPr>
          <a:xfrm>
            <a:off x="632373" y="2680854"/>
            <a:ext cx="7647148" cy="1169782"/>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غَمَرَتِ </a:t>
            </a:r>
            <a:r>
              <a:rPr kumimoji="0" lang="ar-MA" sz="6000" b="1" i="0" u="none" strike="noStrike" kern="1200" cap="none" spc="0" normalizeH="0" baseline="0" noProof="0" dirty="0" err="1">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ٱلْغِبْطَةُ</a:t>
            </a:r>
            <a:r>
              <a:rPr kumimoji="0" lang="ar-MA" sz="60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قَلْبَ مُحَمَّدٍ بَعْدَ نَجاحِهِ.</a:t>
            </a:r>
          </a:p>
        </p:txBody>
      </p:sp>
    </p:spTree>
    <p:extLst>
      <p:ext uri="{BB962C8B-B14F-4D97-AF65-F5344CB8AC3E}">
        <p14:creationId xmlns:p14="http://schemas.microsoft.com/office/powerpoint/2010/main" val="424444351"/>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17259-4667-1DD8-24BF-A475EA277B6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96BE2329-95BB-445D-7199-AF0E7C72EBAF}"/>
              </a:ext>
            </a:extLst>
          </p:cNvPr>
          <p:cNvSpPr>
            <a:spLocks noGrp="1"/>
          </p:cNvSpPr>
          <p:nvPr>
            <p:ph type="title"/>
          </p:nvPr>
        </p:nvSpPr>
        <p:spPr>
          <a:xfrm>
            <a:off x="120910" y="767223"/>
            <a:ext cx="7472373" cy="612000"/>
          </a:xfrm>
        </p:spPr>
        <p:txBody>
          <a:bodyPr>
            <a:normAutofit fontScale="90000"/>
          </a:bodyPr>
          <a:lstStyle/>
          <a:p>
            <a:pPr lvl="0" defTabSz="457200">
              <a:lnSpc>
                <a:spcPct val="100000"/>
              </a:lnSpc>
              <a:spcBef>
                <a:spcPts val="0"/>
              </a:spcBef>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أحسنتم: مفاتيح السياق في الجملة هي : قلب – نَجاح. إذن فالكلمتان تحليلان لمعنى شعور جميل و هو الفرح. إذن كلمة الغبطة تعني الفرحة.</a:t>
            </a:r>
          </a:p>
        </p:txBody>
      </p:sp>
      <p:sp>
        <p:nvSpPr>
          <p:cNvPr id="2" name="Rectangle : coins arrondis 1">
            <a:extLst>
              <a:ext uri="{FF2B5EF4-FFF2-40B4-BE49-F238E27FC236}">
                <a16:creationId xmlns:a16="http://schemas.microsoft.com/office/drawing/2014/main" id="{04FF43BF-5256-F9EF-83AA-F1DB4AAFAD5D}"/>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D187C9EF-C704-D9C6-79B0-905447E22F5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74B8747F-1184-B4A5-4A17-72E287A7018E}"/>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156A2602-A64E-45E4-B8E9-1665010D8A2C}"/>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A4DE0387-CB47-616A-3DEE-A2F6D206A4D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F0D439C6-304F-125D-A59D-13104CB3BB10}"/>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40EDDD3A-2DE6-72F5-98A8-FAF51957D9F3}"/>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81744025-1BB6-29F6-3424-9BA8450E26D8}"/>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47E01946-AEED-AB72-A319-BA173B975F12}"/>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24" name="Espace réservé pour une image  23">
            <a:extLst>
              <a:ext uri="{FF2B5EF4-FFF2-40B4-BE49-F238E27FC236}">
                <a16:creationId xmlns:a16="http://schemas.microsoft.com/office/drawing/2014/main" id="{F9D2AC7A-5C26-9288-0ADA-CB81D6DB7AE3}"/>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
        <p:nvSpPr>
          <p:cNvPr id="14" name="Rectangle : coins arrondis 13">
            <a:extLst>
              <a:ext uri="{FF2B5EF4-FFF2-40B4-BE49-F238E27FC236}">
                <a16:creationId xmlns:a16="http://schemas.microsoft.com/office/drawing/2014/main" id="{D27D332D-626B-DD5D-178C-2C6D69860119}"/>
              </a:ext>
            </a:extLst>
          </p:cNvPr>
          <p:cNvSpPr/>
          <p:nvPr/>
        </p:nvSpPr>
        <p:spPr>
          <a:xfrm>
            <a:off x="1086719" y="2804986"/>
            <a:ext cx="1344895" cy="921517"/>
          </a:xfrm>
          <a:prstGeom prst="round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lèche : bas 14">
            <a:extLst>
              <a:ext uri="{FF2B5EF4-FFF2-40B4-BE49-F238E27FC236}">
                <a16:creationId xmlns:a16="http://schemas.microsoft.com/office/drawing/2014/main" id="{F20368F7-5ECA-E74F-6947-06F5AFEE7EA5}"/>
              </a:ext>
            </a:extLst>
          </p:cNvPr>
          <p:cNvSpPr/>
          <p:nvPr/>
        </p:nvSpPr>
        <p:spPr>
          <a:xfrm>
            <a:off x="5915526" y="3803394"/>
            <a:ext cx="345440" cy="50800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Titre 9">
            <a:extLst>
              <a:ext uri="{FF2B5EF4-FFF2-40B4-BE49-F238E27FC236}">
                <a16:creationId xmlns:a16="http://schemas.microsoft.com/office/drawing/2014/main" id="{2D0F0765-23CB-DEF3-18B6-3404B7234575}"/>
              </a:ext>
            </a:extLst>
          </p:cNvPr>
          <p:cNvSpPr txBox="1">
            <a:spLocks/>
          </p:cNvSpPr>
          <p:nvPr/>
        </p:nvSpPr>
        <p:spPr>
          <a:xfrm>
            <a:off x="653698" y="4311394"/>
            <a:ext cx="7647148" cy="1169782"/>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algn="ctr" defTabSz="457200">
              <a:lnSpc>
                <a:spcPct val="100000"/>
              </a:lnSpc>
              <a:spcBef>
                <a:spcPts val="0"/>
              </a:spcBef>
              <a:defRPr/>
            </a:pPr>
            <a:r>
              <a:rPr lang="ar-MA" sz="60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غَمَرَتِ </a:t>
            </a:r>
            <a:r>
              <a:rPr lang="ar-MA" sz="6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ٱلْفَرْحَةُ</a:t>
            </a:r>
            <a:r>
              <a:rPr lang="ar-MA" sz="60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 قَلْبَ مُحَمَّدٍ بَعْدَ نَجاحِهِ.</a:t>
            </a:r>
          </a:p>
        </p:txBody>
      </p:sp>
      <p:sp>
        <p:nvSpPr>
          <p:cNvPr id="17" name="Titre 9">
            <a:extLst>
              <a:ext uri="{FF2B5EF4-FFF2-40B4-BE49-F238E27FC236}">
                <a16:creationId xmlns:a16="http://schemas.microsoft.com/office/drawing/2014/main" id="{81AD6C6B-ADA0-0715-B01A-7E571141A61E}"/>
              </a:ext>
            </a:extLst>
          </p:cNvPr>
          <p:cNvSpPr txBox="1">
            <a:spLocks/>
          </p:cNvSpPr>
          <p:nvPr/>
        </p:nvSpPr>
        <p:spPr>
          <a:xfrm>
            <a:off x="632373" y="2680854"/>
            <a:ext cx="7647148" cy="1169782"/>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غَمَرَتِ </a:t>
            </a:r>
            <a:r>
              <a:rPr kumimoji="0" lang="ar-MA" sz="6000" b="1" i="0" u="none" strike="noStrike" kern="1200" cap="none" spc="0" normalizeH="0" baseline="0" noProof="0" dirty="0" err="1">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ٱلْغِبْطَةُ</a:t>
            </a:r>
            <a:r>
              <a:rPr kumimoji="0" lang="ar-MA" sz="60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قَلْبَ مُحَمَّدٍ بَعْدَ نَجاحِهِ.</a:t>
            </a:r>
          </a:p>
        </p:txBody>
      </p:sp>
      <p:sp>
        <p:nvSpPr>
          <p:cNvPr id="3" name="Rectangle : coins arrondis 2">
            <a:extLst>
              <a:ext uri="{FF2B5EF4-FFF2-40B4-BE49-F238E27FC236}">
                <a16:creationId xmlns:a16="http://schemas.microsoft.com/office/drawing/2014/main" id="{E4A48098-82C2-4016-DF84-0C89AA3DE71D}"/>
              </a:ext>
            </a:extLst>
          </p:cNvPr>
          <p:cNvSpPr/>
          <p:nvPr/>
        </p:nvSpPr>
        <p:spPr>
          <a:xfrm>
            <a:off x="4392515" y="2742920"/>
            <a:ext cx="914400" cy="921517"/>
          </a:xfrm>
          <a:prstGeom prst="round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464349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75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heel(1)">
                                      <p:cBhvr>
                                        <p:cTn id="12" dur="750"/>
                                        <p:tgtEl>
                                          <p:spTgt spid="14"/>
                                        </p:tgtEl>
                                      </p:cBhvr>
                                    </p:animEffect>
                                  </p:childTnLst>
                                </p:cTn>
                              </p:par>
                            </p:childTnLst>
                          </p:cTn>
                        </p:par>
                        <p:par>
                          <p:cTn id="13" fill="hold">
                            <p:stCondLst>
                              <p:cond delay="750"/>
                            </p:stCondLst>
                            <p:childTnLst>
                              <p:par>
                                <p:cTn id="14" presetID="22" presetClass="entr" presetSubtype="1"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up)">
                                      <p:cBhvr>
                                        <p:cTn id="16" dur="500"/>
                                        <p:tgtEl>
                                          <p:spTgt spid="15"/>
                                        </p:tgtEl>
                                      </p:cBhvr>
                                    </p:animEffect>
                                  </p:childTnLst>
                                </p:cTn>
                              </p:par>
                            </p:childTnLst>
                          </p:cTn>
                        </p:par>
                        <p:par>
                          <p:cTn id="17" fill="hold">
                            <p:stCondLst>
                              <p:cond delay="1250"/>
                            </p:stCondLst>
                            <p:childTnLst>
                              <p:par>
                                <p:cTn id="18" presetID="22" presetClass="entr" presetSubtype="2"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right)">
                                      <p:cBhvr>
                                        <p:cTn id="2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p:bldP spid="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85BA3-4BDE-9B7C-7B43-CDBF98A07556}"/>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B6C4A068-730F-A197-7CB3-E8AE35B3153D}"/>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الآن سنتذكر بعض أساليب التعبير عن الرأي. من يذكرنا ؟</a:t>
            </a:r>
          </a:p>
        </p:txBody>
      </p:sp>
      <p:sp>
        <p:nvSpPr>
          <p:cNvPr id="2" name="Rectangle : coins arrondis 1">
            <a:extLst>
              <a:ext uri="{FF2B5EF4-FFF2-40B4-BE49-F238E27FC236}">
                <a16:creationId xmlns:a16="http://schemas.microsoft.com/office/drawing/2014/main" id="{948E1A44-BB7B-D6B5-370D-CDE06A7B2D7B}"/>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91BE0F78-A55E-20D9-3098-9E94F5664FC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8CAAF1F6-4689-9D63-F233-843E580211D8}"/>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140539A1-B9F8-3240-50D1-92F93DC7C3EA}"/>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E8527A7B-391D-E255-14F6-DADE0025B5CF}"/>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33A69FFE-0A66-1394-86B2-F19A3619B3BA}"/>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A85AA1CB-D039-B8A0-BBBC-B0C8E5CEC331}"/>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31349E13-284C-A884-D405-9445BF7B0760}"/>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02759FE0-0353-453E-B739-D94CFEF6A88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
        <p:nvSpPr>
          <p:cNvPr id="14" name="ZoneTexte 13">
            <a:extLst>
              <a:ext uri="{FF2B5EF4-FFF2-40B4-BE49-F238E27FC236}">
                <a16:creationId xmlns:a16="http://schemas.microsoft.com/office/drawing/2014/main" id="{F1C9EBBF-2A69-7C05-940B-621617D41109}"/>
              </a:ext>
            </a:extLst>
          </p:cNvPr>
          <p:cNvSpPr txBox="1"/>
          <p:nvPr/>
        </p:nvSpPr>
        <p:spPr>
          <a:xfrm>
            <a:off x="848244" y="3068780"/>
            <a:ext cx="7268121" cy="1428214"/>
          </a:xfrm>
          <a:prstGeom prst="roundRect">
            <a:avLst>
              <a:gd name="adj" fmla="val 50000"/>
            </a:avLst>
          </a:prstGeom>
          <a:solidFill>
            <a:schemeClr val="accent3">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أُسْلوبُ ٱلتَّعْبيرِ عَنِ </a:t>
            </a:r>
            <a:r>
              <a:rPr kumimoji="0" lang="ar-MA" sz="60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ٱلرَّأْيِ</a:t>
            </a: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وَ تَعْليلِهِ.</a:t>
            </a:r>
          </a:p>
        </p:txBody>
      </p:sp>
      <p:pic>
        <p:nvPicPr>
          <p:cNvPr id="17" name="Espace réservé pour une image  16" descr="Une image contenant habits, illustration, clipart, Dessin animé&#10;&#10;Le contenu généré par l’IA peut être incorrect.">
            <a:extLst>
              <a:ext uri="{FF2B5EF4-FFF2-40B4-BE49-F238E27FC236}">
                <a16:creationId xmlns:a16="http://schemas.microsoft.com/office/drawing/2014/main" id="{5D662B49-7D93-A0F8-6743-7C6FBC466151}"/>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5495041"/>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2AA0D-A63D-7B67-B490-5436F99C708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E5390EDA-93F1-7A1B-1C5B-138982CAA4CA}"/>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أحسنتم. من يقرأ؟</a:t>
            </a:r>
          </a:p>
        </p:txBody>
      </p:sp>
      <p:sp>
        <p:nvSpPr>
          <p:cNvPr id="2" name="Rectangle : coins arrondis 1">
            <a:extLst>
              <a:ext uri="{FF2B5EF4-FFF2-40B4-BE49-F238E27FC236}">
                <a16:creationId xmlns:a16="http://schemas.microsoft.com/office/drawing/2014/main" id="{82A2AB00-7C43-2CB3-90C8-6310CF2A552E}"/>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15493609-1996-5970-CB8A-701BED77E254}"/>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4F503A27-7A3E-E0B8-9610-F6E3F34B61A6}"/>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570E4534-72D3-BC7F-541A-CFAF878BF5B0}"/>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9F3C5031-92FF-1D75-3EAE-B7A1A5CA174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B89782FF-46FD-39B5-E55E-40A8595BE293}"/>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1639D73E-5FD5-E695-C20F-7D1A13B17DFF}"/>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21BBAA8E-A34A-C413-40BE-6C540E67C7BC}"/>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49323E15-D4E5-C064-D507-03AB69C6B986}"/>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7" name="Espace réservé pour une image  16" descr="Une image contenant habits, illustration, clipart, Dessin animé&#10;&#10;Le contenu généré par l’IA peut être incorrect.">
            <a:extLst>
              <a:ext uri="{FF2B5EF4-FFF2-40B4-BE49-F238E27FC236}">
                <a16:creationId xmlns:a16="http://schemas.microsoft.com/office/drawing/2014/main" id="{5D4A8FCB-5493-FA36-CC97-C0644042CF8C}"/>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6" name="Image 5" descr="Une image contenant texte, Police, cercle, logo&#10;&#10;Le contenu généré par l’IA peut être incorrect.">
            <a:extLst>
              <a:ext uri="{FF2B5EF4-FFF2-40B4-BE49-F238E27FC236}">
                <a16:creationId xmlns:a16="http://schemas.microsoft.com/office/drawing/2014/main" id="{65BE7D3F-7EB6-F311-9541-70DC4456E891}"/>
              </a:ext>
            </a:extLst>
          </p:cNvPr>
          <p:cNvPicPr>
            <a:picLocks noChangeAspect="1"/>
          </p:cNvPicPr>
          <p:nvPr/>
        </p:nvPicPr>
        <p:blipFill>
          <a:blip r:embed="rId7"/>
          <a:stretch>
            <a:fillRect/>
          </a:stretch>
        </p:blipFill>
        <p:spPr>
          <a:xfrm>
            <a:off x="1916267" y="1701800"/>
            <a:ext cx="5242926" cy="4660900"/>
          </a:xfrm>
          <a:prstGeom prst="rect">
            <a:avLst/>
          </a:prstGeom>
        </p:spPr>
      </p:pic>
    </p:spTree>
    <p:extLst>
      <p:ext uri="{BB962C8B-B14F-4D97-AF65-F5344CB8AC3E}">
        <p14:creationId xmlns:p14="http://schemas.microsoft.com/office/powerpoint/2010/main" val="1718182722"/>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39A5EB-4F5B-E829-8DED-96D6BEB1D21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791F4215-590F-E8BF-E25D-9D4937C15478}"/>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يذكرنا بالخطوات التي نتبعها للتعبير عن الرأي؟</a:t>
            </a:r>
          </a:p>
        </p:txBody>
      </p:sp>
      <p:sp>
        <p:nvSpPr>
          <p:cNvPr id="2" name="Rectangle : coins arrondis 1">
            <a:extLst>
              <a:ext uri="{FF2B5EF4-FFF2-40B4-BE49-F238E27FC236}">
                <a16:creationId xmlns:a16="http://schemas.microsoft.com/office/drawing/2014/main" id="{767B9873-F5E5-6561-800E-7C6224AA3BA6}"/>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F66273B6-1313-4786-511A-F310B415511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C94C8C93-4798-7E77-5E91-CCDEE2B82DDF}"/>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23F31929-2CE9-D708-4297-2076AF9A6ACD}"/>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D1DA1380-1A25-7307-7AED-BFE88E6A1FC8}"/>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881BF7B4-119E-EEDC-332D-4310EE3FBC18}"/>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EE259642-FFC1-5E70-D196-1957FBF513DE}"/>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DEC56064-0F4C-5C87-99D6-B73E3F8875EE}"/>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CD8E7C7F-3471-DE88-7378-BFEB9EA3E4BB}"/>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
        <p:nvSpPr>
          <p:cNvPr id="14" name="ZoneTexte 13">
            <a:extLst>
              <a:ext uri="{FF2B5EF4-FFF2-40B4-BE49-F238E27FC236}">
                <a16:creationId xmlns:a16="http://schemas.microsoft.com/office/drawing/2014/main" id="{45073341-13F8-9BCD-65B4-4BF30604C086}"/>
              </a:ext>
            </a:extLst>
          </p:cNvPr>
          <p:cNvSpPr txBox="1"/>
          <p:nvPr/>
        </p:nvSpPr>
        <p:spPr>
          <a:xfrm>
            <a:off x="848244" y="3068780"/>
            <a:ext cx="7268121" cy="1428214"/>
          </a:xfrm>
          <a:prstGeom prst="roundRect">
            <a:avLst>
              <a:gd name="adj" fmla="val 50000"/>
            </a:avLst>
          </a:prstGeom>
          <a:solidFill>
            <a:schemeClr val="accent3">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أُسْلوبُ ٱلتَّعْبيرِ عَنِ </a:t>
            </a:r>
            <a:r>
              <a:rPr kumimoji="0" lang="ar-MA" sz="60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ٱلرَّأْيِ</a:t>
            </a: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وَ تَعْليلِهِ.</a:t>
            </a:r>
          </a:p>
        </p:txBody>
      </p:sp>
      <p:pic>
        <p:nvPicPr>
          <p:cNvPr id="17" name="Espace réservé pour une image  16" descr="Une image contenant habits, illustration, clipart, Dessin animé&#10;&#10;Le contenu généré par l’IA peut être incorrect.">
            <a:extLst>
              <a:ext uri="{FF2B5EF4-FFF2-40B4-BE49-F238E27FC236}">
                <a16:creationId xmlns:a16="http://schemas.microsoft.com/office/drawing/2014/main" id="{2255A018-1836-3C3E-E6D9-3193F79262DB}"/>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3974008169"/>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7B9E2-8772-90C3-FCCE-5B572DEF6AE2}"/>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B9EDB119-BC67-2E57-95D1-5FDCFAEC14F1}"/>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أحسنتم. من يقرأ؟</a:t>
            </a:r>
          </a:p>
        </p:txBody>
      </p:sp>
      <p:sp>
        <p:nvSpPr>
          <p:cNvPr id="2" name="Rectangle : coins arrondis 1">
            <a:extLst>
              <a:ext uri="{FF2B5EF4-FFF2-40B4-BE49-F238E27FC236}">
                <a16:creationId xmlns:a16="http://schemas.microsoft.com/office/drawing/2014/main" id="{2AACFB61-64BB-0AEC-F510-FC64B347729A}"/>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96AAB0D4-E9A5-E68E-ED84-BF20F3926626}"/>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70F41F63-E206-6F4C-068D-E54E151E7C7D}"/>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E55AA0AF-F9E2-F0F7-D97F-BF121ADF7EBA}"/>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D6AE4169-7171-8ABC-4379-49CA9BEF4EB9}"/>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562D263A-87AB-326C-AE1E-FF791E009CED}"/>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5ADE8077-77D6-0B2C-020F-A33885139083}"/>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6365EAAF-D6EB-0EEB-5C0D-A2ABA6D00A70}"/>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FDB992B3-40B7-2534-1584-C1F89B9B5845}"/>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7" name="Espace réservé pour une image  16" descr="Une image contenant habits, illustration, clipart, Dessin animé&#10;&#10;Le contenu généré par l’IA peut être incorrect.">
            <a:extLst>
              <a:ext uri="{FF2B5EF4-FFF2-40B4-BE49-F238E27FC236}">
                <a16:creationId xmlns:a16="http://schemas.microsoft.com/office/drawing/2014/main" id="{B2D8A27C-0534-FA2A-1712-CFE55FF9CF5D}"/>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
        <p:nvSpPr>
          <p:cNvPr id="3" name="Google Shape;3758;p18">
            <a:extLst>
              <a:ext uri="{FF2B5EF4-FFF2-40B4-BE49-F238E27FC236}">
                <a16:creationId xmlns:a16="http://schemas.microsoft.com/office/drawing/2014/main" id="{9E2A39C8-010E-1160-F4B7-01BE977A4460}"/>
              </a:ext>
            </a:extLst>
          </p:cNvPr>
          <p:cNvSpPr/>
          <p:nvPr/>
        </p:nvSpPr>
        <p:spPr>
          <a:xfrm>
            <a:off x="1644938" y="2433635"/>
            <a:ext cx="5854123" cy="995365"/>
          </a:xfrm>
          <a:prstGeom prst="roundRect">
            <a:avLst>
              <a:gd name="adj" fmla="val 50000"/>
            </a:avLst>
          </a:prstGeom>
          <a:solidFill>
            <a:srgbClr val="ED7D31">
              <a:lumMod val="20000"/>
              <a:lumOff val="80000"/>
            </a:srgbClr>
          </a:solid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424D7C"/>
              </a:buClr>
              <a:buSzPts val="4800"/>
              <a:buFont typeface="Arial"/>
              <a:buNone/>
              <a:tabLst/>
              <a:defRPr/>
            </a:pPr>
            <a:r>
              <a:rPr kumimoji="0" lang="ar-MA" sz="4000" b="1" i="0" u="none" strike="noStrike" kern="0" cap="none" spc="0" normalizeH="0" baseline="0" noProof="0" dirty="0">
                <a:ln>
                  <a:noFill/>
                </a:ln>
                <a:solidFill>
                  <a:srgbClr val="002060"/>
                </a:solidFill>
                <a:effectLst/>
                <a:uLnTx/>
                <a:uFillTx/>
                <a:latin typeface="Microsoft Uighur" panose="02000000000000000000" pitchFamily="2" charset="-78"/>
                <a:cs typeface="Microsoft Uighur" panose="02000000000000000000" pitchFamily="2" charset="-78"/>
                <a:sym typeface="Arial"/>
              </a:rPr>
              <a:t>أَوَّلاً: أُقَدِّمُ تَعْريفاً مُخْتَصَراً عَنِ ٱلْموضوعِ.</a:t>
            </a:r>
          </a:p>
        </p:txBody>
      </p:sp>
      <p:sp>
        <p:nvSpPr>
          <p:cNvPr id="14" name="Google Shape;3758;p18">
            <a:extLst>
              <a:ext uri="{FF2B5EF4-FFF2-40B4-BE49-F238E27FC236}">
                <a16:creationId xmlns:a16="http://schemas.microsoft.com/office/drawing/2014/main" id="{A9435786-E3E5-B4EF-9CD4-BA29C1B3B556}"/>
              </a:ext>
            </a:extLst>
          </p:cNvPr>
          <p:cNvSpPr/>
          <p:nvPr/>
        </p:nvSpPr>
        <p:spPr>
          <a:xfrm>
            <a:off x="1644938" y="3472544"/>
            <a:ext cx="5854123" cy="995365"/>
          </a:xfrm>
          <a:prstGeom prst="roundRect">
            <a:avLst>
              <a:gd name="adj" fmla="val 50000"/>
            </a:avLst>
          </a:prstGeom>
          <a:solidFill>
            <a:srgbClr val="ED7D31">
              <a:lumMod val="20000"/>
              <a:lumOff val="80000"/>
            </a:srgbClr>
          </a:solid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424D7C"/>
              </a:buClr>
              <a:buSzPts val="4800"/>
              <a:buFont typeface="Arial"/>
              <a:buNone/>
              <a:tabLst/>
              <a:defRPr/>
            </a:pPr>
            <a:r>
              <a:rPr kumimoji="0" lang="ar-MA" sz="4000" b="1" i="0" u="none" strike="noStrike" kern="0" cap="none" spc="0" normalizeH="0" baseline="0" noProof="0" dirty="0">
                <a:ln>
                  <a:noFill/>
                </a:ln>
                <a:solidFill>
                  <a:srgbClr val="002060"/>
                </a:solidFill>
                <a:effectLst/>
                <a:uLnTx/>
                <a:uFillTx/>
                <a:latin typeface="Microsoft Uighur" panose="02000000000000000000" pitchFamily="2" charset="-78"/>
                <a:cs typeface="Microsoft Uighur" panose="02000000000000000000" pitchFamily="2" charset="-78"/>
                <a:sym typeface="Arial"/>
              </a:rPr>
              <a:t>ثانِيّاً: أَسْتَعْمِلُ أَساليبَ ٱلتَّعْبيرِ عَنِ </a:t>
            </a:r>
            <a:r>
              <a:rPr kumimoji="0" lang="ar-MA" sz="4000" b="1" i="0" u="none" strike="noStrike" kern="0" cap="none" spc="0" normalizeH="0" baseline="0" noProof="0" dirty="0" err="1">
                <a:ln>
                  <a:noFill/>
                </a:ln>
                <a:solidFill>
                  <a:srgbClr val="002060"/>
                </a:solidFill>
                <a:effectLst/>
                <a:uLnTx/>
                <a:uFillTx/>
                <a:latin typeface="Microsoft Uighur" panose="02000000000000000000" pitchFamily="2" charset="-78"/>
                <a:cs typeface="Microsoft Uighur" panose="02000000000000000000" pitchFamily="2" charset="-78"/>
                <a:sym typeface="Arial"/>
              </a:rPr>
              <a:t>ٱلرَّأْيِ</a:t>
            </a:r>
            <a:r>
              <a:rPr kumimoji="0" lang="ar-MA" sz="4000" b="1" i="0" u="none" strike="noStrike" kern="0" cap="none" spc="0" normalizeH="0" baseline="0" noProof="0" dirty="0">
                <a:ln>
                  <a:noFill/>
                </a:ln>
                <a:solidFill>
                  <a:srgbClr val="002060"/>
                </a:solidFill>
                <a:effectLst/>
                <a:uLnTx/>
                <a:uFillTx/>
                <a:latin typeface="Microsoft Uighur" panose="02000000000000000000" pitchFamily="2" charset="-78"/>
                <a:cs typeface="Microsoft Uighur" panose="02000000000000000000" pitchFamily="2" charset="-78"/>
                <a:sym typeface="Arial"/>
              </a:rPr>
              <a:t>.</a:t>
            </a:r>
          </a:p>
        </p:txBody>
      </p:sp>
      <p:sp>
        <p:nvSpPr>
          <p:cNvPr id="15" name="Google Shape;3758;p18">
            <a:extLst>
              <a:ext uri="{FF2B5EF4-FFF2-40B4-BE49-F238E27FC236}">
                <a16:creationId xmlns:a16="http://schemas.microsoft.com/office/drawing/2014/main" id="{32F17BC9-2DD1-0FB6-FFA1-EB79DB81AA85}"/>
              </a:ext>
            </a:extLst>
          </p:cNvPr>
          <p:cNvSpPr/>
          <p:nvPr/>
        </p:nvSpPr>
        <p:spPr>
          <a:xfrm>
            <a:off x="488635" y="4499829"/>
            <a:ext cx="8260587" cy="908807"/>
          </a:xfrm>
          <a:prstGeom prst="roundRect">
            <a:avLst>
              <a:gd name="adj" fmla="val 50000"/>
            </a:avLst>
          </a:prstGeom>
          <a:solidFill>
            <a:srgbClr val="ED7D31">
              <a:lumMod val="20000"/>
              <a:lumOff val="80000"/>
            </a:srgbClr>
          </a:solid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424D7C"/>
              </a:buClr>
              <a:buSzPts val="4800"/>
              <a:buFont typeface="Arial"/>
              <a:buNone/>
              <a:tabLst/>
              <a:defRPr/>
            </a:pP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cs typeface="Microsoft Uighur" panose="02000000000000000000" pitchFamily="2" charset="-78"/>
                <a:sym typeface="Arial"/>
              </a:rPr>
              <a:t>ثالِثاً: أَدْعَمُ رَأْيي وَ </a:t>
            </a: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cs typeface="Microsoft Uighur" panose="02000000000000000000" pitchFamily="2" charset="-78"/>
                <a:sym typeface="Arial"/>
              </a:rPr>
              <a:t>أُعَلِّلُهُ،وَذَلِكَ</a:t>
            </a: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cs typeface="Microsoft Uighur" panose="02000000000000000000" pitchFamily="2" charset="-78"/>
                <a:sym typeface="Arial"/>
              </a:rPr>
              <a:t> بِٱسْتِعْمالِ </a:t>
            </a: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cs typeface="Microsoft Uighur" panose="02000000000000000000" pitchFamily="2" charset="-78"/>
                <a:sym typeface="Arial"/>
              </a:rPr>
              <a:t>ٱلْأَساليبِ</a:t>
            </a: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cs typeface="Microsoft Uighur" panose="02000000000000000000" pitchFamily="2" charset="-78"/>
                <a:sym typeface="Arial"/>
              </a:rPr>
              <a:t>: لِأَنَّهُ/لِأَنََّها ,فَهُوَ/فَهِيَ</a:t>
            </a:r>
          </a:p>
        </p:txBody>
      </p:sp>
    </p:spTree>
    <p:extLst>
      <p:ext uri="{BB962C8B-B14F-4D97-AF65-F5344CB8AC3E}">
        <p14:creationId xmlns:p14="http://schemas.microsoft.com/office/powerpoint/2010/main" val="403917550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right)">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749C92-5D64-D244-6268-589CDFB3503D}"/>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E084BC19-4B90-9EC6-59F5-6DDDBC59F384}"/>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خذوا كراساتكم على الصفحة رقم 56  في ثنائيات أجيبوا عن التمرين التالي</a:t>
            </a:r>
          </a:p>
        </p:txBody>
      </p:sp>
      <p:sp>
        <p:nvSpPr>
          <p:cNvPr id="2" name="Rectangle : coins arrondis 1">
            <a:extLst>
              <a:ext uri="{FF2B5EF4-FFF2-40B4-BE49-F238E27FC236}">
                <a16:creationId xmlns:a16="http://schemas.microsoft.com/office/drawing/2014/main" id="{4010238E-835F-46B1-3A75-131C20AFD4D2}"/>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F528E7C5-0C66-E67E-54E5-044D709AAD9A}"/>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A4B695A0-9FC9-F96A-DFCD-29586DECC1C4}"/>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4D18ACEA-CC16-3BFB-34A8-B2A801564E94}"/>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C654823D-3F22-A801-1BAC-4401AEF286D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372942BF-3E9D-CA3C-F23D-809813767743}"/>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F674CDA3-A05D-59A1-74F0-20E8A41FF577}"/>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4ED58DAE-36BB-65C3-B487-F5C3B2B3F09C}"/>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43E9BA8E-125B-1331-C68E-F7D28850C34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6" name="Espace réservé pour une image  15">
            <a:extLst>
              <a:ext uri="{FF2B5EF4-FFF2-40B4-BE49-F238E27FC236}">
                <a16:creationId xmlns:a16="http://schemas.microsoft.com/office/drawing/2014/main" id="{0008B8A3-7523-DE5B-AC8B-D9C16AB71A08}"/>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pic>
        <p:nvPicPr>
          <p:cNvPr id="19" name="Image 18">
            <a:extLst>
              <a:ext uri="{FF2B5EF4-FFF2-40B4-BE49-F238E27FC236}">
                <a16:creationId xmlns:a16="http://schemas.microsoft.com/office/drawing/2014/main" id="{8D927093-EE62-4A6E-29B7-269BAF5866B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47306" y="1659637"/>
            <a:ext cx="3177168" cy="4873336"/>
          </a:xfrm>
          <a:prstGeom prst="rect">
            <a:avLst/>
          </a:prstGeom>
        </p:spPr>
      </p:pic>
      <p:sp>
        <p:nvSpPr>
          <p:cNvPr id="20" name="Rectangle : coins arrondis 19">
            <a:extLst>
              <a:ext uri="{FF2B5EF4-FFF2-40B4-BE49-F238E27FC236}">
                <a16:creationId xmlns:a16="http://schemas.microsoft.com/office/drawing/2014/main" id="{CC99621E-F281-873E-55BB-80A0B374CF7C}"/>
              </a:ext>
            </a:extLst>
          </p:cNvPr>
          <p:cNvSpPr/>
          <p:nvPr/>
        </p:nvSpPr>
        <p:spPr>
          <a:xfrm>
            <a:off x="3403600" y="3921760"/>
            <a:ext cx="2682240" cy="955040"/>
          </a:xfrm>
          <a:prstGeom prst="roundRect">
            <a:avLst>
              <a:gd name="adj" fmla="val 8156"/>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022935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heel(1)">
                                      <p:cBhvr>
                                        <p:cTn id="7" dur="7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4B582-032F-DD18-F666-90230ADF9D6A}"/>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7C4F1100-934B-B757-285D-9BD90A06707F}"/>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أكتب فقرة أتحدث من خلالها عن أدوار الفنون.</a:t>
            </a:r>
          </a:p>
        </p:txBody>
      </p:sp>
      <p:sp>
        <p:nvSpPr>
          <p:cNvPr id="2" name="Rectangle : coins arrondis 1">
            <a:extLst>
              <a:ext uri="{FF2B5EF4-FFF2-40B4-BE49-F238E27FC236}">
                <a16:creationId xmlns:a16="http://schemas.microsoft.com/office/drawing/2014/main" id="{F76E20BD-9736-7D7D-96F9-1C39D2D59111}"/>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B3886DD5-4757-1D6E-3B29-64D799B81859}"/>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DFC0141E-4263-954E-CCAA-99F378670FF5}"/>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669FCA4C-2A66-8511-19ED-4F4C1E061001}"/>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911CEC47-DAB3-29FB-5D42-0A78C5D841F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20CA6BBF-650C-2579-9D6E-42BA9D06DB90}"/>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835161FE-13CA-D43D-83AF-AA1D6C340B64}"/>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0D234818-FFAC-73B7-9F6C-FBFFF0DED5FB}"/>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47E74E1D-6197-EC1E-88B4-C99C8A0E27FB}"/>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4" name="Image 13" descr="Une image contenant Visage humain, homme, ciel, habits&#10;&#10;Le contenu généré par l’IA peut être incorrect.">
            <a:extLst>
              <a:ext uri="{FF2B5EF4-FFF2-40B4-BE49-F238E27FC236}">
                <a16:creationId xmlns:a16="http://schemas.microsoft.com/office/drawing/2014/main" id="{6CA64F5F-B599-9278-5624-A59C94A29044}"/>
              </a:ext>
            </a:extLst>
          </p:cNvPr>
          <p:cNvPicPr>
            <a:picLocks noChangeAspect="1"/>
          </p:cNvPicPr>
          <p:nvPr/>
        </p:nvPicPr>
        <p:blipFill>
          <a:blip r:embed="rId6">
            <a:alphaModFix amt="5000"/>
          </a:blip>
          <a:stretch>
            <a:fillRect/>
          </a:stretch>
        </p:blipFill>
        <p:spPr>
          <a:xfrm>
            <a:off x="430331" y="2006371"/>
            <a:ext cx="8283338" cy="4649985"/>
          </a:xfrm>
          <a:prstGeom prst="rect">
            <a:avLst/>
          </a:prstGeom>
        </p:spPr>
      </p:pic>
      <p:pic>
        <p:nvPicPr>
          <p:cNvPr id="22" name="Espace réservé pour une image  21">
            <a:extLst>
              <a:ext uri="{FF2B5EF4-FFF2-40B4-BE49-F238E27FC236}">
                <a16:creationId xmlns:a16="http://schemas.microsoft.com/office/drawing/2014/main" id="{A0894BC6-F88D-53C2-017D-7F768BF4CBA4}"/>
              </a:ext>
            </a:extLst>
          </p:cNvPr>
          <p:cNvPicPr>
            <a:picLocks noGrp="1" noChangeAspect="1"/>
          </p:cNvPicPr>
          <p:nvPr>
            <p:ph type="pic" sz="quarter" idx="13"/>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24" name="Image 23">
            <a:extLst>
              <a:ext uri="{FF2B5EF4-FFF2-40B4-BE49-F238E27FC236}">
                <a16:creationId xmlns:a16="http://schemas.microsoft.com/office/drawing/2014/main" id="{9EE90476-CA0D-6039-34F9-C552669BDB54}"/>
              </a:ext>
            </a:extLst>
          </p:cNvPr>
          <p:cNvPicPr>
            <a:picLocks noChangeAspect="1"/>
          </p:cNvPicPr>
          <p:nvPr/>
        </p:nvPicPr>
        <p:blipFill>
          <a:blip r:embed="rId8"/>
          <a:stretch>
            <a:fillRect/>
          </a:stretch>
        </p:blipFill>
        <p:spPr>
          <a:xfrm>
            <a:off x="430331" y="2476904"/>
            <a:ext cx="8283338" cy="3379700"/>
          </a:xfrm>
          <a:prstGeom prst="rect">
            <a:avLst/>
          </a:prstGeom>
        </p:spPr>
      </p:pic>
    </p:spTree>
    <p:extLst>
      <p:ext uri="{BB962C8B-B14F-4D97-AF65-F5344CB8AC3E}">
        <p14:creationId xmlns:p14="http://schemas.microsoft.com/office/powerpoint/2010/main" val="4208413342"/>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37E689-BCDC-2238-48B0-97726DCEA420}"/>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0578A07F-1C28-5F10-4FB7-D97B103740FA}"/>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يتقاسم معنا الفقرة التي أنتجها؟</a:t>
            </a:r>
          </a:p>
        </p:txBody>
      </p:sp>
      <p:sp>
        <p:nvSpPr>
          <p:cNvPr id="2" name="Rectangle : coins arrondis 1">
            <a:extLst>
              <a:ext uri="{FF2B5EF4-FFF2-40B4-BE49-F238E27FC236}">
                <a16:creationId xmlns:a16="http://schemas.microsoft.com/office/drawing/2014/main" id="{1B06A47F-97B2-B599-5E50-C761C83EF414}"/>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1530342E-5F62-E4E7-FAF3-9B207774290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0126E67A-5F18-DBB6-33D1-34BD6A3108C7}"/>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B92A1D6B-855F-59B3-7492-A2336E4A3C12}"/>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3C75D465-9942-4CCD-9FAB-5EB987E3ED4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CAFFA246-44B5-5628-6958-FF80664277F8}"/>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AB3FB462-4240-43A0-2E72-ECE82904FF22}"/>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C983E861-13F7-FF28-E9A5-EF3973B3A302}"/>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04567BEA-B7A8-85D4-BCBC-4F7F3ACCBF8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4" name="Image 13" descr="Une image contenant Visage humain, homme, ciel, habits&#10;&#10;Le contenu généré par l’IA peut être incorrect.">
            <a:extLst>
              <a:ext uri="{FF2B5EF4-FFF2-40B4-BE49-F238E27FC236}">
                <a16:creationId xmlns:a16="http://schemas.microsoft.com/office/drawing/2014/main" id="{1A277224-1E12-7AE0-CD41-2EDDDA601C80}"/>
              </a:ext>
            </a:extLst>
          </p:cNvPr>
          <p:cNvPicPr>
            <a:picLocks noChangeAspect="1"/>
          </p:cNvPicPr>
          <p:nvPr/>
        </p:nvPicPr>
        <p:blipFill>
          <a:blip r:embed="rId6">
            <a:alphaModFix amt="5000"/>
          </a:blip>
          <a:stretch>
            <a:fillRect/>
          </a:stretch>
        </p:blipFill>
        <p:spPr>
          <a:xfrm>
            <a:off x="430331" y="2006371"/>
            <a:ext cx="8283338" cy="4649985"/>
          </a:xfrm>
          <a:prstGeom prst="rect">
            <a:avLst/>
          </a:prstGeom>
        </p:spPr>
      </p:pic>
      <p:pic>
        <p:nvPicPr>
          <p:cNvPr id="22" name="Espace réservé pour une image  21">
            <a:extLst>
              <a:ext uri="{FF2B5EF4-FFF2-40B4-BE49-F238E27FC236}">
                <a16:creationId xmlns:a16="http://schemas.microsoft.com/office/drawing/2014/main" id="{53FC1455-9966-C406-257B-BE2171EDF9AA}"/>
              </a:ext>
            </a:extLst>
          </p:cNvPr>
          <p:cNvPicPr>
            <a:picLocks noGrp="1" noChangeAspect="1"/>
          </p:cNvPicPr>
          <p:nvPr>
            <p:ph type="pic" sz="quarter" idx="13"/>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24" name="Image 23">
            <a:extLst>
              <a:ext uri="{FF2B5EF4-FFF2-40B4-BE49-F238E27FC236}">
                <a16:creationId xmlns:a16="http://schemas.microsoft.com/office/drawing/2014/main" id="{1EAA9086-A7F7-BECE-DB95-AE715EE1ABA4}"/>
              </a:ext>
            </a:extLst>
          </p:cNvPr>
          <p:cNvPicPr>
            <a:picLocks noChangeAspect="1"/>
          </p:cNvPicPr>
          <p:nvPr/>
        </p:nvPicPr>
        <p:blipFill>
          <a:blip r:embed="rId8"/>
          <a:stretch>
            <a:fillRect/>
          </a:stretch>
        </p:blipFill>
        <p:spPr>
          <a:xfrm>
            <a:off x="430331" y="2476904"/>
            <a:ext cx="8283338" cy="3379700"/>
          </a:xfrm>
          <a:prstGeom prst="rect">
            <a:avLst/>
          </a:prstGeom>
        </p:spPr>
      </p:pic>
    </p:spTree>
    <p:extLst>
      <p:ext uri="{BB962C8B-B14F-4D97-AF65-F5344CB8AC3E}">
        <p14:creationId xmlns:p14="http://schemas.microsoft.com/office/powerpoint/2010/main" val="3723806545"/>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5C8FD-8A45-FA37-9EAB-5A4E9DD7E6B7}"/>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1A3979C3-D8EB-84F0-FD65-621F36958920}"/>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4"/>
            <a:ext cx="7789894" cy="2921038"/>
          </a:xfrm>
          <a:prstGeom prst="rect">
            <a:avLst/>
          </a:prstGeom>
        </p:spPr>
      </p:pic>
      <p:sp>
        <p:nvSpPr>
          <p:cNvPr id="10" name="Titre 3">
            <a:extLst>
              <a:ext uri="{FF2B5EF4-FFF2-40B4-BE49-F238E27FC236}">
                <a16:creationId xmlns:a16="http://schemas.microsoft.com/office/drawing/2014/main" id="{95B05E15-C569-A7F1-0540-C39C73F08231}"/>
              </a:ext>
            </a:extLst>
          </p:cNvPr>
          <p:cNvSpPr txBox="1">
            <a:spLocks/>
          </p:cNvSpPr>
          <p:nvPr/>
        </p:nvSpPr>
        <p:spPr>
          <a:xfrm>
            <a:off x="348093" y="812399"/>
            <a:ext cx="7886700" cy="720000"/>
          </a:xfrm>
          <a:prstGeom prst="rect">
            <a:avLst/>
          </a:prstGeom>
        </p:spPr>
        <p:txBody>
          <a:bodyPr anchor="ctr"/>
          <a:lstStyle>
            <a:lvl1pPr algn="ctr" defTabSz="914400" rtl="1" eaLnBrk="1" latinLnBrk="0" hangingPunct="1">
              <a:lnSpc>
                <a:spcPct val="90000"/>
              </a:lnSpc>
              <a:spcBef>
                <a:spcPct val="0"/>
              </a:spcBef>
              <a:buNone/>
              <a:defRPr lang="fr-MA" sz="3600" b="1" kern="1200">
                <a:solidFill>
                  <a:srgbClr val="565F88"/>
                </a:solidFill>
                <a:latin typeface="Microsoft Uighur" panose="02000000000000000000" pitchFamily="2" charset="-78"/>
                <a:ea typeface="+mj-ea"/>
                <a:cs typeface="Microsoft Uighur" panose="02000000000000000000" pitchFamily="2" charset="-78"/>
              </a:defRPr>
            </a:lvl1pPr>
          </a:lstStyle>
          <a:p>
            <a:pPr>
              <a:lnSpc>
                <a:spcPct val="100000"/>
              </a:lnSpc>
              <a:spcBef>
                <a:spcPts val="0"/>
              </a:spcBef>
              <a:defRPr/>
            </a:pPr>
            <a:r>
              <a:rPr lang="ar-MA" dirty="0">
                <a:solidFill>
                  <a:srgbClr val="424D7B"/>
                </a:solidFill>
              </a:rPr>
              <a:t>استماع و تحدث</a:t>
            </a:r>
          </a:p>
        </p:txBody>
      </p:sp>
      <p:sp>
        <p:nvSpPr>
          <p:cNvPr id="11" name="Espace réservé du texte 5">
            <a:extLst>
              <a:ext uri="{FF2B5EF4-FFF2-40B4-BE49-F238E27FC236}">
                <a16:creationId xmlns:a16="http://schemas.microsoft.com/office/drawing/2014/main" id="{0ED4AF47-8B98-B047-469F-EAFB487702EF}"/>
              </a:ext>
            </a:extLst>
          </p:cNvPr>
          <p:cNvSpPr txBox="1">
            <a:spLocks/>
          </p:cNvSpPr>
          <p:nvPr/>
        </p:nvSpPr>
        <p:spPr>
          <a:xfrm>
            <a:off x="2026227" y="3159000"/>
            <a:ext cx="5138125" cy="540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424D7B"/>
              </a:buClr>
              <a:buSzPct val="50000"/>
              <a:buFont typeface="Wingdings" panose="05000000000000000000" pitchFamily="2" charset="2"/>
              <a:buChar char="l"/>
            </a:pPr>
            <a:r>
              <a:rPr lang="ar-MA" sz="2400" b="1" dirty="0">
                <a:solidFill>
                  <a:srgbClr val="424D7B"/>
                </a:solidFill>
                <a:cs typeface="Microsoft Uighur" panose="02000000000000000000" pitchFamily="2" charset="-78"/>
              </a:rPr>
              <a:t>أخذ الكلمة لتقديم عرض شفهي عن أحد رموز الثقافة المغربية</a:t>
            </a:r>
          </a:p>
        </p:txBody>
      </p:sp>
      <p:sp>
        <p:nvSpPr>
          <p:cNvPr id="15" name="ZoneTexte 14">
            <a:extLst>
              <a:ext uri="{FF2B5EF4-FFF2-40B4-BE49-F238E27FC236}">
                <a16:creationId xmlns:a16="http://schemas.microsoft.com/office/drawing/2014/main" id="{F5C6CD46-F773-6FA8-F41A-437652E68D23}"/>
              </a:ext>
            </a:extLst>
          </p:cNvPr>
          <p:cNvSpPr txBox="1"/>
          <p:nvPr/>
        </p:nvSpPr>
        <p:spPr>
          <a:xfrm>
            <a:off x="5323340" y="1642612"/>
            <a:ext cx="1936955" cy="646331"/>
          </a:xfrm>
          <a:prstGeom prst="rect">
            <a:avLst/>
          </a:prstGeom>
          <a:noFill/>
        </p:spPr>
        <p:txBody>
          <a:bodyPr wrap="square">
            <a:spAutoFit/>
          </a:bodyPr>
          <a:lstStyle/>
          <a:p>
            <a:pPr algn="r">
              <a:lnSpc>
                <a:spcPct val="100000"/>
              </a:lnSpc>
              <a:spcBef>
                <a:spcPts val="0"/>
              </a:spcBef>
              <a:defRPr/>
            </a:pPr>
            <a:r>
              <a:rPr lang="ar-MA" sz="3600" b="1" dirty="0">
                <a:solidFill>
                  <a:srgbClr val="424D7B"/>
                </a:solidFill>
                <a:latin typeface="Microsoft Uighur" panose="02000000000000000000" pitchFamily="2" charset="-78"/>
                <a:cs typeface="Microsoft Uighur" panose="02000000000000000000" pitchFamily="2" charset="-78"/>
              </a:rPr>
              <a:t>تحدث</a:t>
            </a:r>
          </a:p>
        </p:txBody>
      </p:sp>
      <p:pic>
        <p:nvPicPr>
          <p:cNvPr id="3" name="Image 2">
            <a:extLst>
              <a:ext uri="{FF2B5EF4-FFF2-40B4-BE49-F238E27FC236}">
                <a16:creationId xmlns:a16="http://schemas.microsoft.com/office/drawing/2014/main" id="{02F6DB8C-EE6E-FDCC-C8A7-7181BCB9299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161932" y="956399"/>
            <a:ext cx="432000" cy="432000"/>
          </a:xfrm>
          <a:prstGeom prst="rect">
            <a:avLst/>
          </a:prstGeom>
          <a:ln>
            <a:noFill/>
          </a:ln>
        </p:spPr>
      </p:pic>
      <p:pic>
        <p:nvPicPr>
          <p:cNvPr id="2" name="Image 1" descr="Une image contenant horloge, cercle, symbole, Police&#10;&#10;Le contenu généré par l’IA peut être incorrect.">
            <a:extLst>
              <a:ext uri="{FF2B5EF4-FFF2-40B4-BE49-F238E27FC236}">
                <a16:creationId xmlns:a16="http://schemas.microsoft.com/office/drawing/2014/main" id="{99FA3C5A-8E9B-9236-B730-B9640962FB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6017" y="1642612"/>
            <a:ext cx="436938" cy="503002"/>
          </a:xfrm>
          <a:prstGeom prst="rect">
            <a:avLst/>
          </a:prstGeom>
        </p:spPr>
      </p:pic>
      <p:pic>
        <p:nvPicPr>
          <p:cNvPr id="6" name="Image 5">
            <a:extLst>
              <a:ext uri="{FF2B5EF4-FFF2-40B4-BE49-F238E27FC236}">
                <a16:creationId xmlns:a16="http://schemas.microsoft.com/office/drawing/2014/main" id="{8306B2C3-1E11-01F7-9309-B396E8BF1E0F}"/>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651789" y="1894113"/>
            <a:ext cx="424748" cy="540000"/>
          </a:xfrm>
          <a:prstGeom prst="rect">
            <a:avLst/>
          </a:prstGeom>
        </p:spPr>
      </p:pic>
    </p:spTree>
    <p:extLst>
      <p:ext uri="{BB962C8B-B14F-4D97-AF65-F5344CB8AC3E}">
        <p14:creationId xmlns:p14="http://schemas.microsoft.com/office/powerpoint/2010/main" val="30215485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250"/>
                                        <p:tgtEl>
                                          <p:spTgt spid="2"/>
                                        </p:tgtEl>
                                      </p:cBhvr>
                                    </p:animEffect>
                                  </p:childTnLst>
                                </p:cTn>
                              </p:par>
                              <p:par>
                                <p:cTn id="12" presetID="10" presetClass="entr" presetSubtype="0" fill="hold" nodeType="withEffect">
                                  <p:stCondLst>
                                    <p:cond delay="120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B27A1-4A57-F413-CEA9-855FA9B1FF5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99FAF33F-F702-75E6-40DA-6ED5F200E57F}"/>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يذكرنا بخطوات تَقْديمِ عَرْضٍ شَفَهِيٍّ عَنْ رَمْزٍ مِنْ رُموزِ ثَقافَتِنا </a:t>
            </a:r>
            <a:r>
              <a:rPr kumimoji="0" lang="ar-MA" sz="2400" b="1" i="0" u="none" strike="noStrike" kern="1200" cap="none" spc="0" normalizeH="0" baseline="0" noProof="0" dirty="0" err="1">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ٱلْمَغْرِبِيَّةِ</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a:t>
            </a:r>
            <a:endParaRPr kumimoji="0" lang="ar-MA" sz="2400" b="1" i="0" u="none" strike="noStrike" kern="1200" cap="none" spc="0" normalizeH="0" baseline="0" noProof="0" dirty="0">
              <a:ln>
                <a:noFill/>
              </a:ln>
              <a:solidFill>
                <a:prstClr val="white">
                  <a:lumMod val="65000"/>
                </a:prstClr>
              </a:solidFill>
              <a:effectLst/>
              <a:highlight>
                <a:srgbClr val="FFFF00"/>
              </a:highligh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66EF4123-B9DC-6E24-0F74-DABBEE04EF47}"/>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4" name="Rectangle 3">
            <a:extLst>
              <a:ext uri="{FF2B5EF4-FFF2-40B4-BE49-F238E27FC236}">
                <a16:creationId xmlns:a16="http://schemas.microsoft.com/office/drawing/2014/main" id="{0767F064-4B60-6666-252F-579DB19132FA}"/>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5" name="Rectangle 4">
            <a:extLst>
              <a:ext uri="{FF2B5EF4-FFF2-40B4-BE49-F238E27FC236}">
                <a16:creationId xmlns:a16="http://schemas.microsoft.com/office/drawing/2014/main" id="{74D66494-8B36-DB46-F727-9BFCDB9C9205}"/>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D668C"/>
                </a:solidFill>
                <a:latin typeface="Microsoft Uighur" panose="02000000000000000000" pitchFamily="2" charset="-78"/>
                <a:cs typeface="Microsoft Uighur" panose="02000000000000000000" pitchFamily="2" charset="-78"/>
              </a:rPr>
              <a:t>تحدث</a:t>
            </a:r>
            <a:endParaRPr lang="ar-MA" sz="2400" b="1" dirty="0">
              <a:solidFill>
                <a:srgbClr val="5D668C"/>
              </a:solidFill>
              <a:latin typeface="Microsoft Uighur" panose="02000000000000000000" pitchFamily="2" charset="-78"/>
              <a:cs typeface="Microsoft Uighur" panose="02000000000000000000" pitchFamily="2" charset="-78"/>
            </a:endParaRPr>
          </a:p>
        </p:txBody>
      </p:sp>
      <p:sp>
        <p:nvSpPr>
          <p:cNvPr id="11" name="Rectangle 10">
            <a:extLst>
              <a:ext uri="{FF2B5EF4-FFF2-40B4-BE49-F238E27FC236}">
                <a16:creationId xmlns:a16="http://schemas.microsoft.com/office/drawing/2014/main" id="{A24A8886-EE0F-50B6-6096-E948382BB985}"/>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9299B1"/>
                </a:solidFill>
                <a:latin typeface="Microsoft Uighur" panose="02000000000000000000" pitchFamily="2" charset="-78"/>
                <a:cs typeface="Microsoft Uighur" panose="02000000000000000000" pitchFamily="2" charset="-78"/>
              </a:rPr>
              <a:t>معجم و أساليب</a:t>
            </a:r>
            <a:endParaRPr lang="ar-MA" sz="2400" b="1" dirty="0">
              <a:solidFill>
                <a:srgbClr val="9299B1"/>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16E8CF7B-A237-175D-3B60-966BCAFC433D}"/>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969CB4"/>
                </a:solidFill>
                <a:latin typeface="Microsoft Uighur" panose="02000000000000000000" pitchFamily="2" charset="-78"/>
                <a:cs typeface="Microsoft Uighur" panose="02000000000000000000" pitchFamily="2" charset="-78"/>
              </a:rPr>
              <a:t>افتتاح الحصة</a:t>
            </a:r>
          </a:p>
        </p:txBody>
      </p:sp>
      <p:pic>
        <p:nvPicPr>
          <p:cNvPr id="14" name="Google Shape;1246;p5">
            <a:extLst>
              <a:ext uri="{FF2B5EF4-FFF2-40B4-BE49-F238E27FC236}">
                <a16:creationId xmlns:a16="http://schemas.microsoft.com/office/drawing/2014/main" id="{CBA231FD-18D7-6C37-1978-D4F2E7D5FC76}"/>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5" name="Google Shape;1245;p5">
            <a:extLst>
              <a:ext uri="{FF2B5EF4-FFF2-40B4-BE49-F238E27FC236}">
                <a16:creationId xmlns:a16="http://schemas.microsoft.com/office/drawing/2014/main" id="{C82F7851-3503-3A28-3C69-37068AF62657}"/>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16" name="Google Shape;1244;p5">
            <a:extLst>
              <a:ext uri="{FF2B5EF4-FFF2-40B4-BE49-F238E27FC236}">
                <a16:creationId xmlns:a16="http://schemas.microsoft.com/office/drawing/2014/main" id="{6729F4AA-B48D-15B8-001A-B75B8C53C800}"/>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7" name="Image 16">
            <a:extLst>
              <a:ext uri="{FF2B5EF4-FFF2-40B4-BE49-F238E27FC236}">
                <a16:creationId xmlns:a16="http://schemas.microsoft.com/office/drawing/2014/main" id="{D88C644D-D190-D767-6C24-5186E8105CA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9" name="Espace réservé pour une image  18" descr="Une image contenant illustration, Dessin animé, clipart, dessin humoristique&#10;&#10;Le contenu généré par l’IA peut être incorrect.">
            <a:extLst>
              <a:ext uri="{FF2B5EF4-FFF2-40B4-BE49-F238E27FC236}">
                <a16:creationId xmlns:a16="http://schemas.microsoft.com/office/drawing/2014/main" id="{6511B2AB-7CA1-543F-83B4-BD38B91D7438}"/>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
        <p:nvSpPr>
          <p:cNvPr id="6" name="TextBox 7">
            <a:extLst>
              <a:ext uri="{FF2B5EF4-FFF2-40B4-BE49-F238E27FC236}">
                <a16:creationId xmlns:a16="http://schemas.microsoft.com/office/drawing/2014/main" id="{A9CF0226-73E3-3F0D-7FD3-82D66036E899}"/>
              </a:ext>
            </a:extLst>
          </p:cNvPr>
          <p:cNvSpPr txBox="1"/>
          <p:nvPr/>
        </p:nvSpPr>
        <p:spPr>
          <a:xfrm>
            <a:off x="488114" y="3429000"/>
            <a:ext cx="7980478" cy="874261"/>
          </a:xfrm>
          <a:prstGeom prst="roundRect">
            <a:avLst>
              <a:gd name="adj" fmla="val 33994"/>
            </a:avLst>
          </a:prstGeom>
          <a:solidFill>
            <a:schemeClr val="accent1">
              <a:lumMod val="20000"/>
              <a:lumOff val="80000"/>
            </a:schemeClr>
          </a:solidFill>
        </p:spPr>
        <p:txBody>
          <a:bodyPr wrap="square" lIns="0" tIns="0" rIns="0" bIns="0" rtlCol="0" anchor="t">
            <a:spAutoFit/>
          </a:bodyPr>
          <a:lstStyle/>
          <a:p>
            <a:pPr algn="ctr" rtl="1">
              <a:lnSpc>
                <a:spcPts val="5400"/>
              </a:lnSpc>
              <a:defRPr/>
            </a:pPr>
            <a:r>
              <a:rPr lang="ar-MA" sz="4800" b="1" kern="0" dirty="0">
                <a:solidFill>
                  <a:srgbClr val="44546A">
                    <a:hueOff val="0"/>
                    <a:satOff val="0"/>
                    <a:lumOff val="0"/>
                    <a:alphaOff val="0"/>
                  </a:srgbClr>
                </a:solidFill>
                <a:latin typeface="Microsoft Uighur" panose="02000000000000000000" pitchFamily="2" charset="-78"/>
                <a:cs typeface="Microsoft Uighur" panose="02000000000000000000" pitchFamily="2" charset="-78"/>
              </a:rPr>
              <a:t>تَقْديمُ عَرْضٍ شَفَهِيٍّ عَنْ رَمْزٍ مِنْ رُموزِ ثَقافَتِنا ٱلْمَغْرِبِيَّةِ  </a:t>
            </a:r>
          </a:p>
        </p:txBody>
      </p:sp>
    </p:spTree>
    <p:extLst>
      <p:ext uri="{BB962C8B-B14F-4D97-AF65-F5344CB8AC3E}">
        <p14:creationId xmlns:p14="http://schemas.microsoft.com/office/powerpoint/2010/main" val="1383410917"/>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B27A1-4A57-F413-CEA9-855FA9B1FF5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99FAF33F-F702-75E6-40DA-6ED5F200E57F}"/>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أحسنتم. من يقرأ؟</a:t>
            </a:r>
          </a:p>
        </p:txBody>
      </p:sp>
      <p:sp>
        <p:nvSpPr>
          <p:cNvPr id="2" name="Rectangle : coins arrondis 1">
            <a:extLst>
              <a:ext uri="{FF2B5EF4-FFF2-40B4-BE49-F238E27FC236}">
                <a16:creationId xmlns:a16="http://schemas.microsoft.com/office/drawing/2014/main" id="{66EF4123-B9DC-6E24-0F74-DABBEE04EF47}"/>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4" name="Rectangle 3">
            <a:extLst>
              <a:ext uri="{FF2B5EF4-FFF2-40B4-BE49-F238E27FC236}">
                <a16:creationId xmlns:a16="http://schemas.microsoft.com/office/drawing/2014/main" id="{0767F064-4B60-6666-252F-579DB19132FA}"/>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5" name="Rectangle 4">
            <a:extLst>
              <a:ext uri="{FF2B5EF4-FFF2-40B4-BE49-F238E27FC236}">
                <a16:creationId xmlns:a16="http://schemas.microsoft.com/office/drawing/2014/main" id="{74D66494-8B36-DB46-F727-9BFCDB9C9205}"/>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D668C"/>
                </a:solidFill>
                <a:latin typeface="Microsoft Uighur" panose="02000000000000000000" pitchFamily="2" charset="-78"/>
                <a:cs typeface="Microsoft Uighur" panose="02000000000000000000" pitchFamily="2" charset="-78"/>
              </a:rPr>
              <a:t>تحدث</a:t>
            </a:r>
            <a:endParaRPr lang="ar-MA" sz="2400" b="1" dirty="0">
              <a:solidFill>
                <a:srgbClr val="5D668C"/>
              </a:solidFill>
              <a:latin typeface="Microsoft Uighur" panose="02000000000000000000" pitchFamily="2" charset="-78"/>
              <a:cs typeface="Microsoft Uighur" panose="02000000000000000000" pitchFamily="2" charset="-78"/>
            </a:endParaRPr>
          </a:p>
        </p:txBody>
      </p:sp>
      <p:sp>
        <p:nvSpPr>
          <p:cNvPr id="11" name="Rectangle 10">
            <a:extLst>
              <a:ext uri="{FF2B5EF4-FFF2-40B4-BE49-F238E27FC236}">
                <a16:creationId xmlns:a16="http://schemas.microsoft.com/office/drawing/2014/main" id="{A24A8886-EE0F-50B6-6096-E948382BB985}"/>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9299B1"/>
                </a:solidFill>
                <a:latin typeface="Microsoft Uighur" panose="02000000000000000000" pitchFamily="2" charset="-78"/>
                <a:cs typeface="Microsoft Uighur" panose="02000000000000000000" pitchFamily="2" charset="-78"/>
              </a:rPr>
              <a:t>معجم و أساليب</a:t>
            </a:r>
            <a:endParaRPr lang="ar-MA" sz="2400" b="1" dirty="0">
              <a:solidFill>
                <a:srgbClr val="9299B1"/>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16E8CF7B-A237-175D-3B60-966BCAFC433D}"/>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969CB4"/>
                </a:solidFill>
                <a:latin typeface="Microsoft Uighur" panose="02000000000000000000" pitchFamily="2" charset="-78"/>
                <a:cs typeface="Microsoft Uighur" panose="02000000000000000000" pitchFamily="2" charset="-78"/>
              </a:rPr>
              <a:t>افتتاح الحصة</a:t>
            </a:r>
          </a:p>
        </p:txBody>
      </p:sp>
      <p:pic>
        <p:nvPicPr>
          <p:cNvPr id="14" name="Google Shape;1246;p5">
            <a:extLst>
              <a:ext uri="{FF2B5EF4-FFF2-40B4-BE49-F238E27FC236}">
                <a16:creationId xmlns:a16="http://schemas.microsoft.com/office/drawing/2014/main" id="{CBA231FD-18D7-6C37-1978-D4F2E7D5FC76}"/>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5" name="Google Shape;1245;p5">
            <a:extLst>
              <a:ext uri="{FF2B5EF4-FFF2-40B4-BE49-F238E27FC236}">
                <a16:creationId xmlns:a16="http://schemas.microsoft.com/office/drawing/2014/main" id="{C82F7851-3503-3A28-3C69-37068AF62657}"/>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16" name="Google Shape;1244;p5">
            <a:extLst>
              <a:ext uri="{FF2B5EF4-FFF2-40B4-BE49-F238E27FC236}">
                <a16:creationId xmlns:a16="http://schemas.microsoft.com/office/drawing/2014/main" id="{6729F4AA-B48D-15B8-001A-B75B8C53C800}"/>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7" name="Image 16">
            <a:extLst>
              <a:ext uri="{FF2B5EF4-FFF2-40B4-BE49-F238E27FC236}">
                <a16:creationId xmlns:a16="http://schemas.microsoft.com/office/drawing/2014/main" id="{D88C644D-D190-D767-6C24-5186E8105CA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3" name="Espace réservé pour une image  12" descr="Une image contenant illustration, Dessin animé, clipart, dessin humoristique&#10;&#10;Le contenu généré par l’IA peut être incorrect.">
            <a:extLst>
              <a:ext uri="{FF2B5EF4-FFF2-40B4-BE49-F238E27FC236}">
                <a16:creationId xmlns:a16="http://schemas.microsoft.com/office/drawing/2014/main" id="{E78A5655-A4C1-7ECD-8606-DECA3651F819}"/>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26" name="Image 25">
            <a:extLst>
              <a:ext uri="{FF2B5EF4-FFF2-40B4-BE49-F238E27FC236}">
                <a16:creationId xmlns:a16="http://schemas.microsoft.com/office/drawing/2014/main" id="{DE7FB853-C8BD-175C-5410-5EFE74253C04}"/>
              </a:ext>
            </a:extLst>
          </p:cNvPr>
          <p:cNvPicPr>
            <a:picLocks noChangeAspect="1"/>
          </p:cNvPicPr>
          <p:nvPr/>
        </p:nvPicPr>
        <p:blipFill>
          <a:blip r:embed="rId7"/>
          <a:stretch>
            <a:fillRect/>
          </a:stretch>
        </p:blipFill>
        <p:spPr>
          <a:xfrm>
            <a:off x="1206909" y="1584000"/>
            <a:ext cx="6302286" cy="5029636"/>
          </a:xfrm>
          <a:prstGeom prst="rect">
            <a:avLst/>
          </a:prstGeom>
        </p:spPr>
      </p:pic>
    </p:spTree>
    <p:extLst>
      <p:ext uri="{BB962C8B-B14F-4D97-AF65-F5344CB8AC3E}">
        <p14:creationId xmlns:p14="http://schemas.microsoft.com/office/powerpoint/2010/main" val="4042710748"/>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F4051-A4D5-D52E-E460-307E1B9059D0}"/>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F8FC3AD5-0AFF-D913-117D-93C7E1E6FE76}"/>
              </a:ext>
            </a:extLst>
          </p:cNvPr>
          <p:cNvSpPr>
            <a:spLocks noGrp="1"/>
          </p:cNvSpPr>
          <p:nvPr>
            <p:ph type="title"/>
          </p:nvPr>
        </p:nvSpPr>
        <p:spPr>
          <a:xfrm>
            <a:off x="-397933" y="743840"/>
            <a:ext cx="7872557" cy="612000"/>
          </a:xfrm>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يقرأ الوضعية 1؟ تدربوا على الحوار مع زميلكم. سأمر بين الصفوف للاستماع لكم. </a:t>
            </a:r>
            <a:endParaRPr kumimoji="0" lang="ar-MA" sz="2400" b="1"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4489C086-DB2D-AD33-B39C-B1548BD444F4}"/>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9E07A1D2-F64B-E9DF-452B-A1112E5E3563}"/>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505C3E1E-72B7-5604-ABB6-F54C3C272086}"/>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44B83701-C925-A6F2-5ECC-05AEFAFD98A9}"/>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710CBFF4-2ED3-950C-23BF-68570B885A7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25ADDC5F-F933-4FD0-5206-F5D211192E14}"/>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4D23A3AA-1DCF-7725-D542-7D641FE29755}"/>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781DB5DB-CD3C-7519-CBF8-2893AD003C69}"/>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8346070E-579E-43A0-2665-C5DBBBC68C0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6" name="Espace réservé pour une image  15">
            <a:extLst>
              <a:ext uri="{FF2B5EF4-FFF2-40B4-BE49-F238E27FC236}">
                <a16:creationId xmlns:a16="http://schemas.microsoft.com/office/drawing/2014/main" id="{9F43275A-C190-5B05-D5AE-C0EA78620789}"/>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pic>
        <p:nvPicPr>
          <p:cNvPr id="19" name="Image 18">
            <a:extLst>
              <a:ext uri="{FF2B5EF4-FFF2-40B4-BE49-F238E27FC236}">
                <a16:creationId xmlns:a16="http://schemas.microsoft.com/office/drawing/2014/main" id="{4493B947-0C4A-6EBE-2E31-2BF87866FC1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47306" y="1659637"/>
            <a:ext cx="3177168" cy="4873336"/>
          </a:xfrm>
          <a:prstGeom prst="rect">
            <a:avLst/>
          </a:prstGeom>
        </p:spPr>
      </p:pic>
      <p:sp>
        <p:nvSpPr>
          <p:cNvPr id="3" name="Rectangle : coins arrondis 2">
            <a:extLst>
              <a:ext uri="{FF2B5EF4-FFF2-40B4-BE49-F238E27FC236}">
                <a16:creationId xmlns:a16="http://schemas.microsoft.com/office/drawing/2014/main" id="{108DBF30-18F3-5E2D-5D48-7DA674E34372}"/>
              </a:ext>
            </a:extLst>
          </p:cNvPr>
          <p:cNvSpPr/>
          <p:nvPr/>
        </p:nvSpPr>
        <p:spPr>
          <a:xfrm>
            <a:off x="3394770" y="2310785"/>
            <a:ext cx="2682240" cy="601748"/>
          </a:xfrm>
          <a:prstGeom prst="roundRect">
            <a:avLst>
              <a:gd name="adj" fmla="val 8156"/>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891708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740DF-DFB4-7B13-A32F-DD5F9F8BE32E}"/>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F2B8533B-B6F1-D10B-6F2A-1AECB469E5DA}"/>
              </a:ext>
            </a:extLst>
          </p:cNvPr>
          <p:cNvSpPr>
            <a:spLocks noGrp="1"/>
          </p:cNvSpPr>
          <p:nvPr>
            <p:ph type="title"/>
          </p:nvPr>
        </p:nvSpPr>
        <p:spPr>
          <a:xfrm>
            <a:off x="-397933" y="743840"/>
            <a:ext cx="7872557" cy="612000"/>
          </a:xfrm>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يقوم مع زميله لتقديم حوارهما؟ </a:t>
            </a:r>
            <a:endParaRPr kumimoji="0" lang="ar-MA" sz="2400" b="1"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E00E03BE-1DA3-D1E5-22DF-06B6AA287EC9}"/>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97C14EB3-6A51-46B9-6C0D-AFBC3BB8A886}"/>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0094CD95-47EA-D7A7-FE62-B780D695579D}"/>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3CA0F4D2-76B1-80BA-26F2-1C29E3854EDF}"/>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19010B1D-3AE0-E4D0-EEC3-E9BA9A70F1D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3962E898-F02B-6609-42FB-8808EDB85324}"/>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16176877-E9BF-4C1C-C98C-7DA5A3E08DE5}"/>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4022D376-02D7-2C2A-3806-0CCACBBE447A}"/>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6A5AC7FB-1623-56DC-5174-684EB55CB9F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6" name="Espace réservé pour une image  15">
            <a:extLst>
              <a:ext uri="{FF2B5EF4-FFF2-40B4-BE49-F238E27FC236}">
                <a16:creationId xmlns:a16="http://schemas.microsoft.com/office/drawing/2014/main" id="{3F75AC62-412D-09EC-2899-F9E72B662E27}"/>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pic>
        <p:nvPicPr>
          <p:cNvPr id="19" name="Image 18">
            <a:extLst>
              <a:ext uri="{FF2B5EF4-FFF2-40B4-BE49-F238E27FC236}">
                <a16:creationId xmlns:a16="http://schemas.microsoft.com/office/drawing/2014/main" id="{EF4C673F-31D3-085E-C48A-1082DF458683}"/>
              </a:ext>
            </a:extLst>
          </p:cNvPr>
          <p:cNvPicPr>
            <a:picLocks noChangeAspect="1"/>
          </p:cNvPicPr>
          <p:nvPr/>
        </p:nvPicPr>
        <p:blipFill>
          <a:blip r:embed="rId7">
            <a:extLst>
              <a:ext uri="{28A0092B-C50C-407E-A947-70E740481C1C}">
                <a14:useLocalDpi xmlns:a14="http://schemas.microsoft.com/office/drawing/2010/main" val="0"/>
              </a:ext>
            </a:extLst>
          </a:blip>
          <a:srcRect l="9532" t="12679" r="9057" b="75593"/>
          <a:stretch>
            <a:fillRect/>
          </a:stretch>
        </p:blipFill>
        <p:spPr>
          <a:xfrm>
            <a:off x="581983" y="2669117"/>
            <a:ext cx="7980033" cy="1763183"/>
          </a:xfrm>
          <a:prstGeom prst="rect">
            <a:avLst/>
          </a:prstGeom>
        </p:spPr>
      </p:pic>
    </p:spTree>
    <p:extLst>
      <p:ext uri="{BB962C8B-B14F-4D97-AF65-F5344CB8AC3E}">
        <p14:creationId xmlns:p14="http://schemas.microsoft.com/office/powerpoint/2010/main" val="2398651038"/>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BB527-8605-9183-D295-4999623C2841}"/>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5BD79B6-E100-3D5B-6EA6-9533D6B02CE8}"/>
              </a:ext>
            </a:extLst>
          </p:cNvPr>
          <p:cNvSpPr>
            <a:spLocks noGrp="1"/>
          </p:cNvSpPr>
          <p:nvPr>
            <p:ph type="title"/>
          </p:nvPr>
        </p:nvSpPr>
        <p:spPr>
          <a:xfrm>
            <a:off x="-279400" y="743840"/>
            <a:ext cx="7872557" cy="612000"/>
          </a:xfrm>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أجيبوا عن التمرين الموالي</a:t>
            </a:r>
            <a:b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br>
            <a:r>
              <a:rPr kumimoji="0" lang="ar-MA" sz="2000" b="1"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يوجه الأستاذ المتعلمين لإنجاز تمارين الصفحة كتابيا على دفاترهم بالموازاة ينادي تدريجيا على المتعلمين المعنيين بتمرير رائز التحدث.</a:t>
            </a:r>
            <a:endParaRPr kumimoji="0" lang="ar-MA" sz="2400" b="1"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2EDB1A95-E916-FB85-2B57-9FC0281B96A8}"/>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ED3D988E-00E2-FEE7-616A-E7042FA8A0F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A75B6BC2-AE17-B422-D369-D06C4D209B84}"/>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96134811-BB59-AB1D-A5D4-5AAC254BE9EE}"/>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71B9C0C3-F629-46B8-E38F-DA348BA8EC57}"/>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83FC27F0-A551-9816-F5CE-E2558B0CD38E}"/>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9B681291-2F0B-CB36-7B1B-4A8755039354}"/>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3E7907B4-1FA9-D52E-C58B-6E979877B30A}"/>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F9D7BAB0-7711-908D-AED0-5DA72A84CE7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6" name="Espace réservé pour une image  15">
            <a:extLst>
              <a:ext uri="{FF2B5EF4-FFF2-40B4-BE49-F238E27FC236}">
                <a16:creationId xmlns:a16="http://schemas.microsoft.com/office/drawing/2014/main" id="{FE4B88B4-1896-C34B-8E7E-8018DED4B3E5}"/>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pic>
        <p:nvPicPr>
          <p:cNvPr id="19" name="Image 18">
            <a:extLst>
              <a:ext uri="{FF2B5EF4-FFF2-40B4-BE49-F238E27FC236}">
                <a16:creationId xmlns:a16="http://schemas.microsoft.com/office/drawing/2014/main" id="{A4BA067E-CF26-ABC3-41FE-80BF15CE118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47306" y="1659637"/>
            <a:ext cx="3177168" cy="4873336"/>
          </a:xfrm>
          <a:prstGeom prst="rect">
            <a:avLst/>
          </a:prstGeom>
        </p:spPr>
      </p:pic>
      <p:sp>
        <p:nvSpPr>
          <p:cNvPr id="20" name="Rectangle : coins arrondis 19">
            <a:extLst>
              <a:ext uri="{FF2B5EF4-FFF2-40B4-BE49-F238E27FC236}">
                <a16:creationId xmlns:a16="http://schemas.microsoft.com/office/drawing/2014/main" id="{39D7D8BC-8B49-C9F1-CEFC-F6C09578C07E}"/>
              </a:ext>
            </a:extLst>
          </p:cNvPr>
          <p:cNvSpPr/>
          <p:nvPr/>
        </p:nvSpPr>
        <p:spPr>
          <a:xfrm>
            <a:off x="3394770" y="4846551"/>
            <a:ext cx="2682240" cy="1149004"/>
          </a:xfrm>
          <a:prstGeom prst="roundRect">
            <a:avLst>
              <a:gd name="adj" fmla="val 8156"/>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 coins arrondis 2">
            <a:extLst>
              <a:ext uri="{FF2B5EF4-FFF2-40B4-BE49-F238E27FC236}">
                <a16:creationId xmlns:a16="http://schemas.microsoft.com/office/drawing/2014/main" id="{ACE6A6C4-2C1E-CF31-E4A3-3D4481D49AAB}"/>
              </a:ext>
            </a:extLst>
          </p:cNvPr>
          <p:cNvSpPr/>
          <p:nvPr/>
        </p:nvSpPr>
        <p:spPr>
          <a:xfrm>
            <a:off x="3394770" y="2887133"/>
            <a:ext cx="2682240" cy="572656"/>
          </a:xfrm>
          <a:prstGeom prst="roundRect">
            <a:avLst>
              <a:gd name="adj" fmla="val 8156"/>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813138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heel(1)">
                                      <p:cBhvr>
                                        <p:cTn id="7" dur="750"/>
                                        <p:tgtEl>
                                          <p:spTgt spid="20"/>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heel(1)">
                                      <p:cBhvr>
                                        <p:cTn id="10"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147F1-C694-7F75-176D-C7210573F7C6}"/>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CE582B54-6EE7-2C5B-3635-F867B1596D88}"/>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يتقاسم معنا الفقرة التي أنتجها؟</a:t>
            </a:r>
          </a:p>
        </p:txBody>
      </p:sp>
      <p:sp>
        <p:nvSpPr>
          <p:cNvPr id="2" name="Rectangle : coins arrondis 1">
            <a:extLst>
              <a:ext uri="{FF2B5EF4-FFF2-40B4-BE49-F238E27FC236}">
                <a16:creationId xmlns:a16="http://schemas.microsoft.com/office/drawing/2014/main" id="{5E579931-4501-A5AC-1EC6-BC6695EB6695}"/>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2320D56A-41A4-78AA-BAEB-3BA77504C081}"/>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A858A0BF-90BF-981B-1187-E2B49EC65D54}"/>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4D1A78D6-CDBB-0EA4-BA68-2B17C8DED9C1}"/>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3137CE0A-5D38-F57E-1BB6-3213AA73A07B}"/>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363B7B20-AFD3-7905-FC42-728209BCEC3F}"/>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7056FE4D-8EA3-FA4C-6F5B-73EBDB45BAD0}"/>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EFD0317C-C336-E906-1D9D-60D12767BC21}"/>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483B98EB-9997-716F-B04F-F8BD53F6B58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4" name="Image 13" descr="Une image contenant Visage humain, homme, ciel, habits&#10;&#10;Le contenu généré par l’IA peut être incorrect.">
            <a:extLst>
              <a:ext uri="{FF2B5EF4-FFF2-40B4-BE49-F238E27FC236}">
                <a16:creationId xmlns:a16="http://schemas.microsoft.com/office/drawing/2014/main" id="{8E8DBECD-B90F-8039-6E3B-4896D4BFEAFA}"/>
              </a:ext>
            </a:extLst>
          </p:cNvPr>
          <p:cNvPicPr>
            <a:picLocks noChangeAspect="1"/>
          </p:cNvPicPr>
          <p:nvPr/>
        </p:nvPicPr>
        <p:blipFill>
          <a:blip r:embed="rId6">
            <a:alphaModFix amt="5000"/>
          </a:blip>
          <a:stretch>
            <a:fillRect/>
          </a:stretch>
        </p:blipFill>
        <p:spPr>
          <a:xfrm>
            <a:off x="430331" y="2006371"/>
            <a:ext cx="8283338" cy="4649985"/>
          </a:xfrm>
          <a:prstGeom prst="rect">
            <a:avLst/>
          </a:prstGeom>
        </p:spPr>
      </p:pic>
      <p:pic>
        <p:nvPicPr>
          <p:cNvPr id="22" name="Espace réservé pour une image  21">
            <a:extLst>
              <a:ext uri="{FF2B5EF4-FFF2-40B4-BE49-F238E27FC236}">
                <a16:creationId xmlns:a16="http://schemas.microsoft.com/office/drawing/2014/main" id="{0DA43C5B-7D0E-A211-5CC1-E8F18C8C1D56}"/>
              </a:ext>
            </a:extLst>
          </p:cNvPr>
          <p:cNvPicPr>
            <a:picLocks noGrp="1" noChangeAspect="1"/>
          </p:cNvPicPr>
          <p:nvPr>
            <p:ph type="pic" sz="quarter" idx="13"/>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3" name="Image 2">
            <a:extLst>
              <a:ext uri="{FF2B5EF4-FFF2-40B4-BE49-F238E27FC236}">
                <a16:creationId xmlns:a16="http://schemas.microsoft.com/office/drawing/2014/main" id="{C03FF3EC-BD4E-8176-AB53-78E309835D21}"/>
              </a:ext>
            </a:extLst>
          </p:cNvPr>
          <p:cNvPicPr>
            <a:picLocks noChangeAspect="1"/>
          </p:cNvPicPr>
          <p:nvPr/>
        </p:nvPicPr>
        <p:blipFill>
          <a:blip r:embed="rId8"/>
          <a:stretch>
            <a:fillRect/>
          </a:stretch>
        </p:blipFill>
        <p:spPr>
          <a:xfrm>
            <a:off x="430330" y="2405471"/>
            <a:ext cx="8320035" cy="3460221"/>
          </a:xfrm>
          <a:prstGeom prst="rect">
            <a:avLst/>
          </a:prstGeom>
        </p:spPr>
      </p:pic>
    </p:spTree>
    <p:extLst>
      <p:ext uri="{BB962C8B-B14F-4D97-AF65-F5344CB8AC3E}">
        <p14:creationId xmlns:p14="http://schemas.microsoft.com/office/powerpoint/2010/main" val="3985277237"/>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244FB-4A87-5CD6-2729-97ABD4DAA02A}"/>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BE99F511-796C-F9DA-B77D-84C1E293D038}"/>
              </a:ext>
            </a:extLst>
          </p:cNvPr>
          <p:cNvSpPr>
            <a:spLocks noGrp="1"/>
          </p:cNvSpPr>
          <p:nvPr>
            <p:ph type="title"/>
          </p:nvPr>
        </p:nvSpPr>
        <p:spPr>
          <a:xfrm>
            <a:off x="637196" y="1741749"/>
            <a:ext cx="7886700" cy="720000"/>
          </a:xfrm>
        </p:spPr>
        <p:txBody>
          <a:bodyPr>
            <a:normAutofit/>
          </a:bodyPr>
          <a:lstStyle/>
          <a:p>
            <a:r>
              <a:rPr lang="ar-MA" sz="4000" dirty="0">
                <a:solidFill>
                  <a:srgbClr val="424D7B"/>
                </a:solidFill>
              </a:rPr>
              <a:t>اختتام الحصة </a:t>
            </a:r>
            <a:endParaRPr lang="fr-MA" sz="4000" dirty="0"/>
          </a:p>
        </p:txBody>
      </p:sp>
      <p:pic>
        <p:nvPicPr>
          <p:cNvPr id="2" name="Image 1" descr="Une image contenant noir, obscurité&#10;&#10;Le contenu généré par l’IA peut être incorrect.">
            <a:extLst>
              <a:ext uri="{FF2B5EF4-FFF2-40B4-BE49-F238E27FC236}">
                <a16:creationId xmlns:a16="http://schemas.microsoft.com/office/drawing/2014/main" id="{5AEF99B9-064A-D6D7-DFA3-516A036D665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80331" y="3371420"/>
            <a:ext cx="5436000" cy="1405870"/>
          </a:xfrm>
          <a:prstGeom prst="rect">
            <a:avLst/>
          </a:prstGeom>
        </p:spPr>
      </p:pic>
      <p:sp>
        <p:nvSpPr>
          <p:cNvPr id="3" name="Espace réservé du texte 5">
            <a:extLst>
              <a:ext uri="{FF2B5EF4-FFF2-40B4-BE49-F238E27FC236}">
                <a16:creationId xmlns:a16="http://schemas.microsoft.com/office/drawing/2014/main" id="{4F17E366-C802-B162-2B22-4E2ADAB801A7}"/>
              </a:ext>
            </a:extLst>
          </p:cNvPr>
          <p:cNvSpPr txBox="1">
            <a:spLocks/>
          </p:cNvSpPr>
          <p:nvPr/>
        </p:nvSpPr>
        <p:spPr>
          <a:xfrm>
            <a:off x="1855803" y="3871811"/>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r" defTabSz="914400" rtl="1" eaLnBrk="1" fontAlgn="auto" latinLnBrk="0" hangingPunct="1">
              <a:lnSpc>
                <a:spcPct val="100000"/>
              </a:lnSpc>
              <a:spcBef>
                <a:spcPts val="300"/>
              </a:spcBef>
              <a:spcAft>
                <a:spcPts val="0"/>
              </a:spcAft>
              <a:buClr>
                <a:srgbClr val="106585"/>
              </a:buClr>
              <a:buSzTx/>
              <a:buFont typeface="Arial" panose="020B0604020202020204" pitchFamily="34" charset="0"/>
              <a:buChar char="•"/>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ماذا تعلمتم اليوم ؟ </a:t>
            </a:r>
          </a:p>
          <a:p>
            <a:pPr marL="342900" marR="0" lvl="0" indent="-342900" algn="r" defTabSz="914400" rtl="1" eaLnBrk="1" fontAlgn="auto" latinLnBrk="0" hangingPunct="1">
              <a:lnSpc>
                <a:spcPct val="100000"/>
              </a:lnSpc>
              <a:spcBef>
                <a:spcPts val="300"/>
              </a:spcBef>
              <a:spcAft>
                <a:spcPts val="0"/>
              </a:spcAft>
              <a:buClr>
                <a:srgbClr val="106585"/>
              </a:buClr>
              <a:buSzTx/>
              <a:buFont typeface="Arial" panose="020B0604020202020204" pitchFamily="34" charset="0"/>
              <a:buChar char="•"/>
              <a:tabLst/>
              <a:defRPr/>
            </a:pPr>
            <a:r>
              <a:rPr lang="ar-MA" sz="2400" b="1" dirty="0">
                <a:latin typeface="Microsoft Uighur" panose="02000000000000000000" pitchFamily="2" charset="-78"/>
                <a:cs typeface="Microsoft Uighur" panose="02000000000000000000" pitchFamily="2" charset="-78"/>
              </a:rPr>
              <a:t>الواجب المنزلي</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20" name="ZoneTexte 19">
            <a:extLst>
              <a:ext uri="{FF2B5EF4-FFF2-40B4-BE49-F238E27FC236}">
                <a16:creationId xmlns:a16="http://schemas.microsoft.com/office/drawing/2014/main" id="{49F4200C-0805-8B75-CD63-B04C07D3D562}"/>
              </a:ext>
            </a:extLst>
          </p:cNvPr>
          <p:cNvSpPr txBox="1"/>
          <p:nvPr/>
        </p:nvSpPr>
        <p:spPr>
          <a:xfrm>
            <a:off x="4680374" y="3465497"/>
            <a:ext cx="1704313" cy="46166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04 - </a:t>
            </a:r>
            <a:r>
              <a:rPr kumimoji="0" lang="f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اختتام الحصة </a:t>
            </a:r>
            <a:endPar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21" name="Image 20">
            <a:extLst>
              <a:ext uri="{FF2B5EF4-FFF2-40B4-BE49-F238E27FC236}">
                <a16:creationId xmlns:a16="http://schemas.microsoft.com/office/drawing/2014/main" id="{8F1CCDEA-84DC-7A66-FF3A-4FE7AA7FD12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487824" y="3583516"/>
            <a:ext cx="424748" cy="540000"/>
          </a:xfrm>
          <a:prstGeom prst="rect">
            <a:avLst/>
          </a:prstGeom>
        </p:spPr>
      </p:pic>
      <p:sp>
        <p:nvSpPr>
          <p:cNvPr id="5" name="Ellipse 4">
            <a:extLst>
              <a:ext uri="{FF2B5EF4-FFF2-40B4-BE49-F238E27FC236}">
                <a16:creationId xmlns:a16="http://schemas.microsoft.com/office/drawing/2014/main" id="{C51A604E-EA26-07EE-BAC8-412163C273D7}"/>
              </a:ext>
            </a:extLst>
          </p:cNvPr>
          <p:cNvSpPr/>
          <p:nvPr/>
        </p:nvSpPr>
        <p:spPr>
          <a:xfrm>
            <a:off x="5532530" y="1894965"/>
            <a:ext cx="346976" cy="346976"/>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Tree>
    <p:extLst>
      <p:ext uri="{BB962C8B-B14F-4D97-AF65-F5344CB8AC3E}">
        <p14:creationId xmlns:p14="http://schemas.microsoft.com/office/powerpoint/2010/main" val="215049018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3"/>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20"/>
                                        </p:tgtEl>
                                        <p:attrNameLst>
                                          <p:attrName>style.visibility</p:attrName>
                                        </p:attrNameLst>
                                      </p:cBhvr>
                                      <p:to>
                                        <p:strVal val="visible"/>
                                      </p:to>
                                    </p:set>
                                    <p:animEffect transition="in" filter="wipe(up)">
                                      <p:cBhvr>
                                        <p:cTn id="9" dur="250"/>
                                        <p:tgtEl>
                                          <p:spTgt spid="20"/>
                                        </p:tgtEl>
                                      </p:cBhvr>
                                    </p:animEffect>
                                  </p:childTnLst>
                                </p:cTn>
                              </p:par>
                              <p:par>
                                <p:cTn id="10" presetID="10" presetClass="entr" presetSubtype="0" fill="hold" nodeType="withEffect">
                                  <p:stCondLst>
                                    <p:cond delay="120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0"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ADBDD-B6E4-325F-2B3F-156016D14CE8}"/>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29269B98-8BE4-6462-F9AC-206D22394AFF}"/>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srgbClr val="A5A5A5"/>
                </a:solidFill>
                <a:effectLst/>
                <a:uLnTx/>
                <a:uFillTx/>
                <a:latin typeface="Microsoft Uighur" panose="02000000000000000000" pitchFamily="2" charset="-78"/>
                <a:ea typeface="+mn-ea"/>
                <a:cs typeface="Microsoft Uighur" panose="02000000000000000000" pitchFamily="2" charset="-78"/>
                <a:sym typeface="Dosis Medium"/>
              </a:rPr>
              <a:t>ماذا تعلمتم اليوم؟</a:t>
            </a:r>
            <a:endParaRPr lang="fr-MA" sz="1800" dirty="0"/>
          </a:p>
        </p:txBody>
      </p:sp>
      <p:cxnSp>
        <p:nvCxnSpPr>
          <p:cNvPr id="4" name="Connecteur droit avec flèche 3">
            <a:extLst>
              <a:ext uri="{FF2B5EF4-FFF2-40B4-BE49-F238E27FC236}">
                <a16:creationId xmlns:a16="http://schemas.microsoft.com/office/drawing/2014/main" id="{65610A37-11E0-CD9E-0A2D-5B7B475F192C}"/>
              </a:ext>
            </a:extLst>
          </p:cNvPr>
          <p:cNvCxnSpPr>
            <a:cxnSpLocks/>
            <a:stCxn id="12" idx="5"/>
            <a:endCxn id="5" idx="0"/>
          </p:cNvCxnSpPr>
          <p:nvPr/>
        </p:nvCxnSpPr>
        <p:spPr>
          <a:xfrm>
            <a:off x="5240833" y="3221314"/>
            <a:ext cx="1593154" cy="792696"/>
          </a:xfrm>
          <a:prstGeom prst="straightConnector1">
            <a:avLst/>
          </a:prstGeom>
          <a:noFill/>
          <a:ln w="38100" cap="rnd" cmpd="sng" algn="ctr">
            <a:solidFill>
              <a:srgbClr val="106585"/>
            </a:solidFill>
            <a:prstDash val="solid"/>
            <a:miter lim="800000"/>
            <a:tailEnd type="stealth"/>
          </a:ln>
          <a:effectLst/>
        </p:spPr>
      </p:cxnSp>
      <p:sp>
        <p:nvSpPr>
          <p:cNvPr id="5" name="Rectangle : coins arrondis 4">
            <a:extLst>
              <a:ext uri="{FF2B5EF4-FFF2-40B4-BE49-F238E27FC236}">
                <a16:creationId xmlns:a16="http://schemas.microsoft.com/office/drawing/2014/main" id="{E9E0847B-B7D1-AEAC-E6A5-D1AFE33BF917}"/>
              </a:ext>
            </a:extLst>
          </p:cNvPr>
          <p:cNvSpPr/>
          <p:nvPr/>
        </p:nvSpPr>
        <p:spPr>
          <a:xfrm>
            <a:off x="5240496" y="4014010"/>
            <a:ext cx="3186982" cy="1829742"/>
          </a:xfrm>
          <a:prstGeom prst="roundRect">
            <a:avLst/>
          </a:prstGeom>
          <a:solidFill>
            <a:srgbClr val="ECF8FB"/>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342900" marR="0" lvl="0" indent="-3429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rPr>
              <a:t>تَدَرَّبْتُ عَلى ٱسْتِعْمالِ </a:t>
            </a:r>
            <a:r>
              <a:rPr kumimoji="0" lang="ar-MA" sz="2400" b="1" i="0" u="none" strike="noStrike" kern="0" cap="none" spc="0" normalizeH="0" baseline="0" noProof="0" dirty="0" err="1">
                <a:ln>
                  <a:noFill/>
                </a:ln>
                <a:solidFill>
                  <a:srgbClr val="424D7C"/>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rPr>
              <a:t>ٱسْتَراتيجِيَّتَيْ</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rPr>
              <a:t> المعاني المتعددة و مفاتيح السياق</a:t>
            </a:r>
          </a:p>
          <a:p>
            <a:pPr marL="342900" marR="0" lvl="0" indent="-3429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sz="2400" b="1" kern="0" dirty="0">
                <a:solidFill>
                  <a:srgbClr val="424D7C"/>
                </a:solidFill>
                <a:latin typeface="Microsoft Uighur" panose="02000000000000000000" pitchFamily="2" charset="-78"/>
                <a:ea typeface="Microsoft Himalaya" panose="01010100010101010101" pitchFamily="2" charset="0"/>
                <a:cs typeface="Microsoft Uighur" panose="02000000000000000000" pitchFamily="2" charset="-78"/>
              </a:rPr>
              <a:t>تَدَرَّبْتُ عَلى ٱسْتِعْمالِ أُسْلوبِ التَّعْبيرِ عَنِ لرَّأْيِ مَعَ التَّعْليلِ</a:t>
            </a:r>
            <a:endPar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C11D153C-812F-375D-5D40-A4A3E886E4CC}"/>
              </a:ext>
            </a:extLst>
          </p:cNvPr>
          <p:cNvSpPr/>
          <p:nvPr/>
        </p:nvSpPr>
        <p:spPr>
          <a:xfrm>
            <a:off x="843877" y="4014010"/>
            <a:ext cx="3186982" cy="1584000"/>
          </a:xfrm>
          <a:prstGeom prst="roundRect">
            <a:avLst/>
          </a:prstGeom>
          <a:solidFill>
            <a:srgbClr val="ECF8FB"/>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rPr>
              <a:t>تَدَرَّبْتُ عَلى أَخْذِ ٱلْكَلِمَةِ وَ ٱلتَّحَدُّثِ بِٱسْتِرْسالٍ.</a:t>
            </a:r>
          </a:p>
        </p:txBody>
      </p:sp>
      <p:cxnSp>
        <p:nvCxnSpPr>
          <p:cNvPr id="11" name="Connecteur droit avec flèche 10">
            <a:extLst>
              <a:ext uri="{FF2B5EF4-FFF2-40B4-BE49-F238E27FC236}">
                <a16:creationId xmlns:a16="http://schemas.microsoft.com/office/drawing/2014/main" id="{8C1CA9B3-85A3-DB63-B45C-F24D3A2A5C81}"/>
              </a:ext>
            </a:extLst>
          </p:cNvPr>
          <p:cNvCxnSpPr>
            <a:cxnSpLocks/>
            <a:stCxn id="12" idx="3"/>
            <a:endCxn id="10" idx="0"/>
          </p:cNvCxnSpPr>
          <p:nvPr/>
        </p:nvCxnSpPr>
        <p:spPr>
          <a:xfrm flipH="1">
            <a:off x="2437368" y="3221314"/>
            <a:ext cx="1579867" cy="792696"/>
          </a:xfrm>
          <a:prstGeom prst="straightConnector1">
            <a:avLst/>
          </a:prstGeom>
          <a:noFill/>
          <a:ln w="38100" cap="rnd" cmpd="sng" algn="ctr">
            <a:solidFill>
              <a:srgbClr val="106585"/>
            </a:solidFill>
            <a:prstDash val="solid"/>
            <a:miter lim="800000"/>
            <a:tailEnd type="stealth"/>
          </a:ln>
          <a:effectLst/>
        </p:spPr>
      </p:cxnSp>
      <p:sp>
        <p:nvSpPr>
          <p:cNvPr id="12" name="Ellipse 11">
            <a:extLst>
              <a:ext uri="{FF2B5EF4-FFF2-40B4-BE49-F238E27FC236}">
                <a16:creationId xmlns:a16="http://schemas.microsoft.com/office/drawing/2014/main" id="{957758D0-3534-14B8-2C10-6910D30A616D}"/>
              </a:ext>
            </a:extLst>
          </p:cNvPr>
          <p:cNvSpPr/>
          <p:nvPr/>
        </p:nvSpPr>
        <p:spPr>
          <a:xfrm>
            <a:off x="3763819" y="1744300"/>
            <a:ext cx="1730430" cy="1730430"/>
          </a:xfrm>
          <a:prstGeom prst="ellipse">
            <a:avLst/>
          </a:prstGeom>
          <a:solidFill>
            <a:schemeClr val="accent1">
              <a:lumMod val="20000"/>
              <a:lumOff val="80000"/>
            </a:schemeClr>
          </a:solidFill>
          <a:ln w="19050">
            <a:solidFill>
              <a:srgbClr val="424D7C"/>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في هَذِهِ </a:t>
            </a:r>
            <a:r>
              <a:rPr kumimoji="0" lang="ar-MA" sz="36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ٱلْحِصَّةِ</a:t>
            </a:r>
            <a:endPar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pic>
        <p:nvPicPr>
          <p:cNvPr id="3" name="Espace réservé pour une image  2" descr="Une image contenant habits, illustration, clipart, Dessin animé&#10;&#10;Le contenu généré par l’IA peut être incorrect.">
            <a:extLst>
              <a:ext uri="{FF2B5EF4-FFF2-40B4-BE49-F238E27FC236}">
                <a16:creationId xmlns:a16="http://schemas.microsoft.com/office/drawing/2014/main" id="{61DBB6B1-2CBE-B2D8-CB4F-89F6882AC0A9}"/>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p:pic>
      <p:sp>
        <p:nvSpPr>
          <p:cNvPr id="6" name="Rectangle : coins arrondis 5">
            <a:extLst>
              <a:ext uri="{FF2B5EF4-FFF2-40B4-BE49-F238E27FC236}">
                <a16:creationId xmlns:a16="http://schemas.microsoft.com/office/drawing/2014/main" id="{DFEED3BB-7DEE-9C4D-96E7-07FA81BDE7FE}"/>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14" name="Rectangle 13">
            <a:extLst>
              <a:ext uri="{FF2B5EF4-FFF2-40B4-BE49-F238E27FC236}">
                <a16:creationId xmlns:a16="http://schemas.microsoft.com/office/drawing/2014/main" id="{2D739995-0285-1FF8-AD4E-A147CE89170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D668C"/>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D668C"/>
                </a:solidFill>
                <a:effectLst/>
                <a:uLnTx/>
                <a:uFillTx/>
                <a:latin typeface="Microsoft Uighur" panose="02000000000000000000" pitchFamily="2" charset="-78"/>
                <a:cs typeface="Microsoft Uighur" panose="02000000000000000000" pitchFamily="2" charset="-78"/>
              </a:rPr>
              <a:t> </a:t>
            </a:r>
            <a:r>
              <a:rPr lang="ar-MA" sz="2000" b="1" dirty="0">
                <a:solidFill>
                  <a:srgbClr val="5D668C"/>
                </a:solidFill>
                <a:latin typeface="Microsoft Uighur" panose="02000000000000000000" pitchFamily="2" charset="-78"/>
                <a:cs typeface="Microsoft Uighur" panose="02000000000000000000" pitchFamily="2" charset="-78"/>
              </a:rPr>
              <a:t>الحــصة</a:t>
            </a:r>
          </a:p>
        </p:txBody>
      </p:sp>
      <p:sp>
        <p:nvSpPr>
          <p:cNvPr id="16" name="Rectangle 15">
            <a:extLst>
              <a:ext uri="{FF2B5EF4-FFF2-40B4-BE49-F238E27FC236}">
                <a16:creationId xmlns:a16="http://schemas.microsoft.com/office/drawing/2014/main" id="{7869A904-7F49-020D-9371-5F039D0F3718}"/>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969DB4"/>
                </a:solidFill>
                <a:latin typeface="Microsoft Uighur" panose="02000000000000000000" pitchFamily="2" charset="-78"/>
                <a:cs typeface="Microsoft Uighur" panose="02000000000000000000" pitchFamily="2" charset="-78"/>
              </a:rPr>
              <a:t>تحدث</a:t>
            </a:r>
            <a:endParaRPr lang="ar-MA" sz="2400" b="1" dirty="0">
              <a:solidFill>
                <a:srgbClr val="969DB4"/>
              </a:solidFill>
              <a:latin typeface="Microsoft Uighur" panose="02000000000000000000" pitchFamily="2" charset="-78"/>
              <a:cs typeface="Microsoft Uighur" panose="02000000000000000000" pitchFamily="2" charset="-78"/>
            </a:endParaRPr>
          </a:p>
        </p:txBody>
      </p:sp>
      <p:sp>
        <p:nvSpPr>
          <p:cNvPr id="17" name="Rectangle 16">
            <a:extLst>
              <a:ext uri="{FF2B5EF4-FFF2-40B4-BE49-F238E27FC236}">
                <a16:creationId xmlns:a16="http://schemas.microsoft.com/office/drawing/2014/main" id="{12EAA9B0-4BB0-8CAF-A8B4-2B3445BBE358}"/>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9299B1"/>
                </a:solidFill>
                <a:latin typeface="Microsoft Uighur" panose="02000000000000000000" pitchFamily="2" charset="-78"/>
                <a:cs typeface="Microsoft Uighur" panose="02000000000000000000" pitchFamily="2" charset="-78"/>
              </a:rPr>
              <a:t>معجم و أساليب</a:t>
            </a:r>
            <a:endParaRPr lang="ar-MA" sz="2400" b="1" dirty="0">
              <a:solidFill>
                <a:srgbClr val="9299B1"/>
              </a:solidFill>
              <a:latin typeface="Microsoft Uighur" panose="02000000000000000000" pitchFamily="2" charset="-78"/>
              <a:cs typeface="Microsoft Uighur" panose="02000000000000000000" pitchFamily="2" charset="-78"/>
            </a:endParaRPr>
          </a:p>
        </p:txBody>
      </p:sp>
      <p:sp>
        <p:nvSpPr>
          <p:cNvPr id="18" name="Rectangle 17">
            <a:extLst>
              <a:ext uri="{FF2B5EF4-FFF2-40B4-BE49-F238E27FC236}">
                <a16:creationId xmlns:a16="http://schemas.microsoft.com/office/drawing/2014/main" id="{E925558B-A11B-FF07-C4D7-2323A36EBAE0}"/>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969CB4"/>
                </a:solidFill>
                <a:latin typeface="Microsoft Uighur" panose="02000000000000000000" pitchFamily="2" charset="-78"/>
                <a:cs typeface="Microsoft Uighur" panose="02000000000000000000" pitchFamily="2" charset="-78"/>
              </a:rPr>
              <a:t>افتتاح الحصة</a:t>
            </a:r>
          </a:p>
        </p:txBody>
      </p:sp>
      <p:pic>
        <p:nvPicPr>
          <p:cNvPr id="19" name="Google Shape;1246;p5">
            <a:extLst>
              <a:ext uri="{FF2B5EF4-FFF2-40B4-BE49-F238E27FC236}">
                <a16:creationId xmlns:a16="http://schemas.microsoft.com/office/drawing/2014/main" id="{8761469D-5896-1062-98D0-76FB15A70AD0}"/>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21" name="Google Shape;1245;p5">
            <a:extLst>
              <a:ext uri="{FF2B5EF4-FFF2-40B4-BE49-F238E27FC236}">
                <a16:creationId xmlns:a16="http://schemas.microsoft.com/office/drawing/2014/main" id="{73F6F7F9-6B1E-6DB9-8B80-1B8C8E0F15F5}"/>
              </a:ext>
            </a:extLst>
          </p:cNvPr>
          <p:cNvPicPr preferRelativeResize="0"/>
          <p:nvPr/>
        </p:nvPicPr>
        <p:blipFill rotWithShape="1">
          <a:blip r:embed="rId4">
            <a:alphaModFix/>
          </a:blip>
          <a:srcRect/>
          <a:stretch/>
        </p:blipFill>
        <p:spPr>
          <a:xfrm>
            <a:off x="3900297" y="136738"/>
            <a:ext cx="278069" cy="278069"/>
          </a:xfrm>
          <a:prstGeom prst="rect">
            <a:avLst/>
          </a:prstGeom>
          <a:noFill/>
          <a:ln>
            <a:noFill/>
          </a:ln>
        </p:spPr>
      </p:pic>
      <p:pic>
        <p:nvPicPr>
          <p:cNvPr id="22" name="Google Shape;1244;p5">
            <a:extLst>
              <a:ext uri="{FF2B5EF4-FFF2-40B4-BE49-F238E27FC236}">
                <a16:creationId xmlns:a16="http://schemas.microsoft.com/office/drawing/2014/main" id="{A10BAF70-E502-E117-79DE-B2099743B939}"/>
              </a:ext>
            </a:extLst>
          </p:cNvPr>
          <p:cNvPicPr preferRelativeResize="0"/>
          <p:nvPr/>
        </p:nvPicPr>
        <p:blipFill rotWithShape="1">
          <a:blip r:embed="rId5">
            <a:alphaModFix amt="20000"/>
          </a:blip>
          <a:srcRect/>
          <a:stretch/>
        </p:blipFill>
        <p:spPr>
          <a:xfrm>
            <a:off x="5619515" y="136738"/>
            <a:ext cx="278069" cy="278069"/>
          </a:xfrm>
          <a:prstGeom prst="rect">
            <a:avLst/>
          </a:prstGeom>
          <a:noFill/>
          <a:ln>
            <a:noFill/>
          </a:ln>
        </p:spPr>
      </p:pic>
      <p:pic>
        <p:nvPicPr>
          <p:cNvPr id="25" name="Image 24">
            <a:extLst>
              <a:ext uri="{FF2B5EF4-FFF2-40B4-BE49-F238E27FC236}">
                <a16:creationId xmlns:a16="http://schemas.microsoft.com/office/drawing/2014/main" id="{9362C60E-A316-E64D-2BD3-52F2E9DCC242}"/>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Tree>
    <p:extLst>
      <p:ext uri="{BB962C8B-B14F-4D97-AF65-F5344CB8AC3E}">
        <p14:creationId xmlns:p14="http://schemas.microsoft.com/office/powerpoint/2010/main" val="878907518"/>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4AFFB-64FC-0394-75D3-DFE12EA35B49}"/>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76A9FE41-FCEC-58D2-E328-6DB62420CAC3}"/>
              </a:ext>
            </a:extLst>
          </p:cNvPr>
          <p:cNvSpPr>
            <a:spLocks noGrp="1"/>
          </p:cNvSpPr>
          <p:nvPr>
            <p:ph type="title"/>
          </p:nvPr>
        </p:nvSpPr>
        <p:spPr/>
        <p:txBody>
          <a:bodyPr>
            <a:normAutofit/>
          </a:bodyPr>
          <a:lstStyle/>
          <a:p>
            <a:r>
              <a:rPr lang="ar-MA" sz="1800" dirty="0"/>
              <a:t>إلى اللقاء في الحصة القادمة</a:t>
            </a:r>
            <a:endParaRPr lang="fr-MA" sz="1800" dirty="0"/>
          </a:p>
        </p:txBody>
      </p:sp>
      <p:pic>
        <p:nvPicPr>
          <p:cNvPr id="4" name="اختتام الحصة4">
            <a:hlinkClick r:id="" action="ppaction://media"/>
            <a:extLst>
              <a:ext uri="{FF2B5EF4-FFF2-40B4-BE49-F238E27FC236}">
                <a16:creationId xmlns:a16="http://schemas.microsoft.com/office/drawing/2014/main" id="{FA24FC49-9005-7F37-9C74-F3ED635E91D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76706" y="1925518"/>
            <a:ext cx="8190587" cy="4607205"/>
          </a:xfrm>
          <a:prstGeom prst="rect">
            <a:avLst/>
          </a:prstGeom>
        </p:spPr>
      </p:pic>
      <p:sp>
        <p:nvSpPr>
          <p:cNvPr id="5" name="Rectangle : coins arrondis 4">
            <a:extLst>
              <a:ext uri="{FF2B5EF4-FFF2-40B4-BE49-F238E27FC236}">
                <a16:creationId xmlns:a16="http://schemas.microsoft.com/office/drawing/2014/main" id="{DF48D421-660D-B6F8-0E90-BECA28854E41}"/>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10" name="Rectangle 9">
            <a:extLst>
              <a:ext uri="{FF2B5EF4-FFF2-40B4-BE49-F238E27FC236}">
                <a16:creationId xmlns:a16="http://schemas.microsoft.com/office/drawing/2014/main" id="{3ABB112B-3BE5-73E7-1F02-8F4129D45AE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D668C"/>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D668C"/>
                </a:solidFill>
                <a:effectLst/>
                <a:uLnTx/>
                <a:uFillTx/>
                <a:latin typeface="Microsoft Uighur" panose="02000000000000000000" pitchFamily="2" charset="-78"/>
                <a:cs typeface="Microsoft Uighur" panose="02000000000000000000" pitchFamily="2" charset="-78"/>
              </a:rPr>
              <a:t> </a:t>
            </a:r>
            <a:r>
              <a:rPr lang="ar-MA" sz="2000" b="1" dirty="0">
                <a:solidFill>
                  <a:srgbClr val="5D668C"/>
                </a:solidFill>
                <a:latin typeface="Microsoft Uighur" panose="02000000000000000000" pitchFamily="2" charset="-78"/>
                <a:cs typeface="Microsoft Uighur" panose="02000000000000000000" pitchFamily="2" charset="-78"/>
              </a:rPr>
              <a:t>الحــصة</a:t>
            </a:r>
          </a:p>
        </p:txBody>
      </p:sp>
      <p:sp>
        <p:nvSpPr>
          <p:cNvPr id="11" name="Rectangle 10">
            <a:extLst>
              <a:ext uri="{FF2B5EF4-FFF2-40B4-BE49-F238E27FC236}">
                <a16:creationId xmlns:a16="http://schemas.microsoft.com/office/drawing/2014/main" id="{1D20CCA8-0C16-3FF5-DC22-995214DAD039}"/>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969DB4"/>
                </a:solidFill>
                <a:latin typeface="Microsoft Uighur" panose="02000000000000000000" pitchFamily="2" charset="-78"/>
                <a:cs typeface="Microsoft Uighur" panose="02000000000000000000" pitchFamily="2" charset="-78"/>
              </a:rPr>
              <a:t>تحدث</a:t>
            </a:r>
            <a:endParaRPr lang="ar-MA" sz="2400" b="1" dirty="0">
              <a:solidFill>
                <a:srgbClr val="969DB4"/>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1BB203BD-240C-5396-0708-EDF610CD42A9}"/>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9299B1"/>
                </a:solidFill>
                <a:latin typeface="Microsoft Uighur" panose="02000000000000000000" pitchFamily="2" charset="-78"/>
                <a:cs typeface="Microsoft Uighur" panose="02000000000000000000" pitchFamily="2" charset="-78"/>
              </a:rPr>
              <a:t>معجم و أساليب</a:t>
            </a:r>
            <a:endParaRPr lang="ar-MA" sz="2400" b="1" dirty="0">
              <a:solidFill>
                <a:srgbClr val="9299B1"/>
              </a:solidFill>
              <a:latin typeface="Microsoft Uighur" panose="02000000000000000000" pitchFamily="2" charset="-78"/>
              <a:cs typeface="Microsoft Uighur" panose="02000000000000000000" pitchFamily="2" charset="-78"/>
            </a:endParaRPr>
          </a:p>
        </p:txBody>
      </p:sp>
      <p:sp>
        <p:nvSpPr>
          <p:cNvPr id="14" name="Rectangle 13">
            <a:extLst>
              <a:ext uri="{FF2B5EF4-FFF2-40B4-BE49-F238E27FC236}">
                <a16:creationId xmlns:a16="http://schemas.microsoft.com/office/drawing/2014/main" id="{58DCF60C-7AD8-AD69-04A2-D21C7173C4E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969CB4"/>
                </a:solidFill>
                <a:latin typeface="Microsoft Uighur" panose="02000000000000000000" pitchFamily="2" charset="-78"/>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9E66A211-A0C3-9C5D-9A49-0EBE6C01A81F}"/>
              </a:ext>
            </a:extLst>
          </p:cNvPr>
          <p:cNvPicPr preferRelativeResize="0"/>
          <p:nvPr/>
        </p:nvPicPr>
        <p:blipFill rotWithShape="1">
          <a:blip r:embed="rId5">
            <a:alphaModFix amt="20000"/>
          </a:blip>
          <a:srcRect/>
          <a:stretch/>
        </p:blipFill>
        <p:spPr>
          <a:xfrm>
            <a:off x="2153545" y="146613"/>
            <a:ext cx="278069" cy="278069"/>
          </a:xfrm>
          <a:prstGeom prst="rect">
            <a:avLst/>
          </a:prstGeom>
          <a:noFill/>
          <a:ln>
            <a:noFill/>
          </a:ln>
        </p:spPr>
      </p:pic>
      <p:pic>
        <p:nvPicPr>
          <p:cNvPr id="16" name="Google Shape;1245;p5">
            <a:extLst>
              <a:ext uri="{FF2B5EF4-FFF2-40B4-BE49-F238E27FC236}">
                <a16:creationId xmlns:a16="http://schemas.microsoft.com/office/drawing/2014/main" id="{1AF9EF78-874A-77A8-62B7-4C195101B64D}"/>
              </a:ext>
            </a:extLst>
          </p:cNvPr>
          <p:cNvPicPr preferRelativeResize="0"/>
          <p:nvPr/>
        </p:nvPicPr>
        <p:blipFill rotWithShape="1">
          <a:blip r:embed="rId6">
            <a:alphaModFix/>
          </a:blip>
          <a:srcRect/>
          <a:stretch/>
        </p:blipFill>
        <p:spPr>
          <a:xfrm>
            <a:off x="3900297" y="136738"/>
            <a:ext cx="278069" cy="278069"/>
          </a:xfrm>
          <a:prstGeom prst="rect">
            <a:avLst/>
          </a:prstGeom>
          <a:noFill/>
          <a:ln>
            <a:noFill/>
          </a:ln>
        </p:spPr>
      </p:pic>
      <p:pic>
        <p:nvPicPr>
          <p:cNvPr id="17" name="Google Shape;1244;p5">
            <a:extLst>
              <a:ext uri="{FF2B5EF4-FFF2-40B4-BE49-F238E27FC236}">
                <a16:creationId xmlns:a16="http://schemas.microsoft.com/office/drawing/2014/main" id="{452B7701-8CFA-4667-7751-6C0D2281DF5C}"/>
              </a:ext>
            </a:extLst>
          </p:cNvPr>
          <p:cNvPicPr preferRelativeResize="0"/>
          <p:nvPr/>
        </p:nvPicPr>
        <p:blipFill rotWithShape="1">
          <a:blip r:embed="rId7">
            <a:alphaModFix amt="20000"/>
          </a:blip>
          <a:srcRect/>
          <a:stretch/>
        </p:blipFill>
        <p:spPr>
          <a:xfrm>
            <a:off x="5619515" y="136738"/>
            <a:ext cx="278069" cy="278069"/>
          </a:xfrm>
          <a:prstGeom prst="rect">
            <a:avLst/>
          </a:prstGeom>
          <a:noFill/>
          <a:ln>
            <a:noFill/>
          </a:ln>
        </p:spPr>
      </p:pic>
      <p:pic>
        <p:nvPicPr>
          <p:cNvPr id="18" name="Image 17">
            <a:extLst>
              <a:ext uri="{FF2B5EF4-FFF2-40B4-BE49-F238E27FC236}">
                <a16:creationId xmlns:a16="http://schemas.microsoft.com/office/drawing/2014/main" id="{F06CBD33-8C67-67F0-E212-6CE14F663244}"/>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9" name="Espace réservé pour une image  8" descr="Une image contenant clipart, dessin humoristique, habits, illustration&#10;&#10;Le contenu généré par l’IA peut être incorrect.">
            <a:extLst>
              <a:ext uri="{FF2B5EF4-FFF2-40B4-BE49-F238E27FC236}">
                <a16:creationId xmlns:a16="http://schemas.microsoft.com/office/drawing/2014/main" id="{C7D28F63-FA22-7FA2-5DCD-723D618CB642}"/>
              </a:ext>
            </a:extLst>
          </p:cNvPr>
          <p:cNvPicPr>
            <a:picLocks noGrp="1" noChangeAspect="1"/>
          </p:cNvPicPr>
          <p:nvPr>
            <p:ph type="pic" sz="quarter" idx="13"/>
          </p:nvPr>
        </p:nvPicPr>
        <p:blipFill>
          <a:blip r:embed="rId9">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313542303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401940"/>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D18A7-87A3-C4B5-055E-8D4FE551C859}"/>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B1D06CF6-EDC2-BE43-3F91-E4561D9DB8CC}"/>
              </a:ext>
            </a:extLst>
          </p:cNvPr>
          <p:cNvSpPr txBox="1"/>
          <p:nvPr/>
        </p:nvSpPr>
        <p:spPr>
          <a:xfrm>
            <a:off x="1787235" y="4383843"/>
            <a:ext cx="4822737" cy="1508105"/>
          </a:xfrm>
          <a:prstGeom prst="rect">
            <a:avLst/>
          </a:prstGeom>
          <a:noFill/>
        </p:spPr>
        <p:txBody>
          <a:bodyPr wrap="square" rtlCol="0">
            <a:spAutoFit/>
          </a:bodyPr>
          <a:lstStyle/>
          <a:p>
            <a:pPr marL="342900" marR="0" lvl="0" indent="-342900" algn="r" defTabSz="914400" rtl="1" eaLnBrk="1" fontAlgn="auto" latinLnBrk="0" hangingPunct="1">
              <a:lnSpc>
                <a:spcPct val="150000"/>
              </a:lnSpc>
              <a:spcBef>
                <a:spcPts val="0"/>
              </a:spcBef>
              <a:spcAft>
                <a:spcPts val="0"/>
              </a:spcAft>
              <a:buClrTx/>
              <a:buSzTx/>
              <a:buFont typeface="Arial" panose="020B0604020202020204" pitchFamily="34" charset="0"/>
              <a:buChar char="•"/>
              <a:tabLst>
                <a:tab pos="6902450" algn="l"/>
              </a:tabLst>
              <a:defRPr/>
            </a:pPr>
            <a:r>
              <a:rPr kumimoji="0" lang="ar-MA" sz="3200" b="1" i="0" u="none" strike="noStrike" kern="1200" cap="none" spc="0" normalizeH="0" baseline="0" noProof="0" dirty="0">
                <a:ln>
                  <a:noFill/>
                </a:ln>
                <a:solidFill>
                  <a:schemeClr val="bg1">
                    <a:lumMod val="75000"/>
                  </a:schemeClr>
                </a:solidFill>
                <a:effectLst/>
                <a:uLnTx/>
                <a:uFillTx/>
                <a:latin typeface="Microsoft Uighur" panose="02000000000000000000" pitchFamily="2" charset="-78"/>
                <a:ea typeface="+mn-ea"/>
                <a:cs typeface="Microsoft Uighur" panose="02000000000000000000" pitchFamily="2" charset="-78"/>
                <a:sym typeface="Arial"/>
              </a:rPr>
              <a:t>الطلاقة</a:t>
            </a:r>
            <a:r>
              <a:rPr kumimoji="0" lang="fr-MA" sz="3200" b="1" i="0" u="none" strike="noStrike" kern="1200" cap="none" spc="0" normalizeH="0" baseline="0" noProof="0" dirty="0">
                <a:ln>
                  <a:noFill/>
                </a:ln>
                <a:solidFill>
                  <a:schemeClr val="bg1">
                    <a:lumMod val="75000"/>
                  </a:schemeClr>
                </a:solidFill>
                <a:effectLst/>
                <a:uLnTx/>
                <a:uFillTx/>
                <a:latin typeface="Microsoft Uighur" panose="02000000000000000000" pitchFamily="2" charset="-78"/>
                <a:ea typeface="+mn-ea"/>
                <a:cs typeface="Microsoft Uighur" panose="02000000000000000000" pitchFamily="2" charset="-78"/>
                <a:sym typeface="Arial"/>
              </a:rPr>
              <a:t>(LF) </a:t>
            </a:r>
            <a:r>
              <a:rPr kumimoji="0" lang="ar-MA" sz="3200" b="1" i="0" u="none" strike="noStrike" kern="1200" cap="none" spc="0" normalizeH="0" baseline="0" noProof="0" dirty="0">
                <a:ln>
                  <a:noFill/>
                </a:ln>
                <a:solidFill>
                  <a:schemeClr val="bg1">
                    <a:lumMod val="75000"/>
                  </a:schemeClr>
                </a:solidFill>
                <a:effectLst/>
                <a:uLnTx/>
                <a:uFillTx/>
                <a:latin typeface="Microsoft Uighur" panose="02000000000000000000" pitchFamily="2" charset="-78"/>
                <a:ea typeface="+mn-ea"/>
                <a:cs typeface="Microsoft Uighur" panose="02000000000000000000" pitchFamily="2" charset="-78"/>
                <a:sym typeface="Arial"/>
              </a:rPr>
              <a:t>:       الأسبوع الرابع</a:t>
            </a:r>
          </a:p>
          <a:p>
            <a:pPr marL="342900" marR="0" lvl="0" indent="-342900" algn="r" defTabSz="914400" rtl="1" eaLnBrk="1" fontAlgn="auto" latinLnBrk="0" hangingPunct="1">
              <a:lnSpc>
                <a:spcPct val="150000"/>
              </a:lnSpc>
              <a:spcBef>
                <a:spcPts val="0"/>
              </a:spcBef>
              <a:spcAft>
                <a:spcPts val="0"/>
              </a:spcAft>
              <a:buClrTx/>
              <a:buSzTx/>
              <a:buFont typeface="Arial" panose="020B0604020202020204" pitchFamily="34" charset="0"/>
              <a:buChar char="•"/>
              <a:tabLst>
                <a:tab pos="6902450" algn="l"/>
              </a:tabLst>
              <a:defRPr/>
            </a:pP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التحدث</a:t>
            </a:r>
            <a:r>
              <a:rPr kumimoji="0" lang="a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 (</a:t>
            </a:r>
            <a:r>
              <a:rPr kumimoji="0" lang="f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(PO</a:t>
            </a:r>
            <a:r>
              <a:rPr kumimoji="0" lang="a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    </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الأسبوع الخامس</a:t>
            </a:r>
          </a:p>
        </p:txBody>
      </p:sp>
      <p:sp>
        <p:nvSpPr>
          <p:cNvPr id="4" name="Titre 1">
            <a:extLst>
              <a:ext uri="{FF2B5EF4-FFF2-40B4-BE49-F238E27FC236}">
                <a16:creationId xmlns:a16="http://schemas.microsoft.com/office/drawing/2014/main" id="{8E82B488-F734-EF09-B512-EAE566305D23}"/>
              </a:ext>
            </a:extLst>
          </p:cNvPr>
          <p:cNvSpPr txBox="1">
            <a:spLocks/>
          </p:cNvSpPr>
          <p:nvPr/>
        </p:nvSpPr>
        <p:spPr>
          <a:xfrm>
            <a:off x="628650" y="3069000"/>
            <a:ext cx="7886700" cy="720000"/>
          </a:xfrm>
          <a:prstGeom prst="rect">
            <a:avLst/>
          </a:prstGeom>
        </p:spPr>
        <p:txBody>
          <a:bodyPr anchor="ctr"/>
          <a:lstStyle>
            <a:lvl1pPr algn="ctr" defTabSz="914400" rtl="1" eaLnBrk="1" latinLnBrk="0" hangingPunct="1">
              <a:lnSpc>
                <a:spcPct val="90000"/>
              </a:lnSpc>
              <a:spcBef>
                <a:spcPct val="0"/>
              </a:spcBef>
              <a:buNone/>
              <a:defRPr lang="fr-MA" sz="36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002060"/>
                </a:solidFill>
                <a:effectLst/>
                <a:uLnTx/>
                <a:uFillTx/>
                <a:latin typeface="Microsoft Uighur" panose="02000000000000000000" pitchFamily="2" charset="-78"/>
                <a:ea typeface="+mj-ea"/>
                <a:cs typeface="Microsoft Uighur" panose="02000000000000000000" pitchFamily="2" charset="-78"/>
                <a:sym typeface="Arial"/>
              </a:rPr>
              <a:t>تقويم الشق الشفهي من المراقبة المستمرة للمرحلة الثالثة</a:t>
            </a:r>
          </a:p>
        </p:txBody>
      </p:sp>
    </p:spTree>
    <p:extLst>
      <p:ext uri="{BB962C8B-B14F-4D97-AF65-F5344CB8AC3E}">
        <p14:creationId xmlns:p14="http://schemas.microsoft.com/office/powerpoint/2010/main" val="3774509463"/>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D36C4-D42A-6F31-3503-8C6A330F6030}"/>
            </a:ext>
          </a:extLst>
        </p:cNvPr>
        <p:cNvGrpSpPr/>
        <p:nvPr/>
      </p:nvGrpSpPr>
      <p:grpSpPr>
        <a:xfrm>
          <a:off x="0" y="0"/>
          <a:ext cx="0" cy="0"/>
          <a:chOff x="0" y="0"/>
          <a:chExt cx="0" cy="0"/>
        </a:xfrm>
      </p:grpSpPr>
      <p:sp>
        <p:nvSpPr>
          <p:cNvPr id="2" name="TextBox 6">
            <a:extLst>
              <a:ext uri="{FF2B5EF4-FFF2-40B4-BE49-F238E27FC236}">
                <a16:creationId xmlns:a16="http://schemas.microsoft.com/office/drawing/2014/main" id="{AC8D30AA-AD87-F9DE-0C7E-3AC051737035}"/>
              </a:ext>
            </a:extLst>
          </p:cNvPr>
          <p:cNvSpPr txBox="1"/>
          <p:nvPr/>
        </p:nvSpPr>
        <p:spPr>
          <a:xfrm>
            <a:off x="894495" y="3290523"/>
            <a:ext cx="7500483" cy="1383264"/>
          </a:xfrm>
          <a:prstGeom prst="rect">
            <a:avLst/>
          </a:prstGeom>
        </p:spPr>
        <p:txBody>
          <a:bodyPr wrap="square" lIns="0" tIns="0" rIns="0" bIns="0" rtlCol="0" anchor="t">
            <a:spAutoFit/>
          </a:bodyPr>
          <a:lstStyle/>
          <a:p>
            <a:pPr marL="0" marR="0" lvl="0" indent="0" algn="ctr" defTabSz="457200" rtl="1" eaLnBrk="1" fontAlgn="auto" latinLnBrk="0" hangingPunct="1">
              <a:lnSpc>
                <a:spcPts val="5486"/>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يتم فصل الحاسوب عن جهاز العرض</a:t>
            </a:r>
          </a:p>
          <a:p>
            <a:pPr marL="0" marR="0" lvl="0" indent="0" algn="ctr" defTabSz="457200" rtl="1" eaLnBrk="1" fontAlgn="auto" latinLnBrk="0" hangingPunct="1">
              <a:lnSpc>
                <a:spcPts val="5486"/>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تقويم التحدث </a:t>
            </a:r>
            <a:r>
              <a:rPr kumimoji="0" lang="fr-FR" sz="4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PO</a:t>
            </a:r>
            <a:endParaRPr kumimoji="0" lang="ar-MA" sz="4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748424111"/>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87A48-27CF-8F54-ABA3-666C141A5D19}"/>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1FE985E3-65AF-3CA0-76C6-AE502C83ADBD}"/>
              </a:ext>
            </a:extLst>
          </p:cNvPr>
          <p:cNvSpPr>
            <a:spLocks noGrp="1"/>
          </p:cNvSpPr>
          <p:nvPr>
            <p:ph type="title"/>
          </p:nvPr>
        </p:nvSpPr>
        <p:spPr>
          <a:xfrm>
            <a:off x="416687" y="671628"/>
            <a:ext cx="7886700" cy="720000"/>
          </a:xfrm>
        </p:spPr>
        <p:txBody>
          <a:bodyPr>
            <a:normAutofit/>
          </a:bodyPr>
          <a:lstStyle/>
          <a:p>
            <a:r>
              <a:rPr lang="ar-MA" sz="4400" dirty="0">
                <a:latin typeface="Microsoft Uighur" panose="02000000000000000000" pitchFamily="2" charset="-78"/>
                <a:cs typeface="Microsoft Uighur" panose="02000000000000000000" pitchFamily="2" charset="-78"/>
              </a:rPr>
              <a:t>دليل التمرير- مهارة الإنتاج الشفهي-</a:t>
            </a:r>
          </a:p>
        </p:txBody>
      </p:sp>
      <p:sp>
        <p:nvSpPr>
          <p:cNvPr id="2" name="ZoneTexte 1">
            <a:extLst>
              <a:ext uri="{FF2B5EF4-FFF2-40B4-BE49-F238E27FC236}">
                <a16:creationId xmlns:a16="http://schemas.microsoft.com/office/drawing/2014/main" id="{76B4D047-BF68-5994-9EE4-C5042D7A7518}"/>
              </a:ext>
            </a:extLst>
          </p:cNvPr>
          <p:cNvSpPr txBox="1"/>
          <p:nvPr/>
        </p:nvSpPr>
        <p:spPr>
          <a:xfrm>
            <a:off x="260053" y="1213241"/>
            <a:ext cx="8318772" cy="5570756"/>
          </a:xfrm>
          <a:prstGeom prst="rect">
            <a:avLst/>
          </a:prstGeom>
          <a:noFill/>
        </p:spPr>
        <p:txBody>
          <a:bodyPr wrap="square" rtlCol="0">
            <a:spAutoFit/>
          </a:bodyPr>
          <a:lstStyle/>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يتم تقويم التحدث طيلة أيام الأسبوع الخامس.</a:t>
            </a:r>
          </a:p>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يمرر الأستاذ وضعيتي التحدث لعدد محدود من المتعلمين يوميا طيلة الأسبوع الخامس  من المرحلة الثالثة حتى تتم تغطية جميع متعلمي القسم.</a:t>
            </a:r>
          </a:p>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يتم فصل جهاز الحاسوب عن المسلاط  استعدادا للتمرير الفردي للطلاقة و التحدث؛</a:t>
            </a:r>
          </a:p>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يتم عرض وضعيات التحدث الواردة ضمن الشرائح؛ يجتاز كل متعلم الوضعيتين معا. </a:t>
            </a: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4. يقرأ الأستاذ(ة)  الوضعية على المتعلم(ة). يتأكد من فهمه للتعليمة ثم  ينصت لجوابه  في حدود دقيقتين، ويدون النتيجة على البطاقة  الخاصة بتفريغ النتائج، بناء على معايير التحكم الواردة في شريحة التنقيط الخاص بكل وضعية؛</a:t>
            </a: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5. يمنح المتعلم(ة) 30 ثانية لترتيب أفكاره قبل البدء في التحدث؛</a:t>
            </a:r>
          </a:p>
          <a:p>
            <a:pPr marL="269875" marR="0" lvl="0" indent="-269875" algn="just" defTabSz="457200" rtl="1" eaLnBrk="1" fontAlgn="auto" latinLnBrk="0" hangingPunct="1">
              <a:lnSpc>
                <a:spcPct val="100000"/>
              </a:lnSpc>
              <a:spcBef>
                <a:spcPts val="0"/>
              </a:spcBef>
              <a:spcAft>
                <a:spcPts val="0"/>
              </a:spcAft>
              <a:buClrTx/>
              <a:buSzTx/>
              <a:buFont typeface="+mj-lt"/>
              <a:buAutoNum type="arabicPeriod" startAt="6"/>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يتم تنقيط التحدث وفق سلم تنقيط على 10؛ ( كل وضعية على 5 نقاط)</a:t>
            </a: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7. يتم تسجيل النتيجة الإجمالية لكل متعلم في شبكة التفريغ فور انتهاء التحدث وفق معايير التصحيح؛، </a:t>
            </a:r>
            <a:endParaRPr kumimoji="0" lang="fr-FR"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endParaRP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00B0F0"/>
                </a:solidFill>
                <a:effectLst/>
                <a:uLnTx/>
                <a:uFillTx/>
                <a:latin typeface="Microsoft Uighur" panose="02000000000000000000" pitchFamily="2" charset="-78"/>
                <a:ea typeface="+mn-ea"/>
                <a:cs typeface="Microsoft Uighur" panose="02000000000000000000" pitchFamily="2" charset="-78"/>
              </a:rPr>
              <a:t>ملاحظة : إذا كان المتعلم(ة)  مسترسلا في الإنتاج لا بأس من تجاوز المدة المخصصة له بقليل.</a:t>
            </a:r>
          </a:p>
        </p:txBody>
      </p:sp>
    </p:spTree>
    <p:extLst>
      <p:ext uri="{BB962C8B-B14F-4D97-AF65-F5344CB8AC3E}">
        <p14:creationId xmlns:p14="http://schemas.microsoft.com/office/powerpoint/2010/main" val="2970029554"/>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7B182-6DC2-59DE-859B-2257DA543BC2}"/>
            </a:ext>
          </a:extLst>
        </p:cNvPr>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98A000BA-301A-15D4-D2AB-FADD077E3FC6}"/>
              </a:ext>
            </a:extLst>
          </p:cNvPr>
          <p:cNvSpPr/>
          <p:nvPr/>
        </p:nvSpPr>
        <p:spPr>
          <a:xfrm flipH="1" flipV="1">
            <a:off x="2076258" y="843755"/>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ir Strip Arabic" panose="02000500000000000000" pitchFamily="2" charset="-78"/>
              <a:ea typeface="+mn-ea"/>
              <a:cs typeface="Air Strip Arabic" panose="02000500000000000000" pitchFamily="2" charset="-78"/>
            </a:endParaRPr>
          </a:p>
        </p:txBody>
      </p:sp>
      <p:sp>
        <p:nvSpPr>
          <p:cNvPr id="3" name="TextBox 9">
            <a:extLst>
              <a:ext uri="{FF2B5EF4-FFF2-40B4-BE49-F238E27FC236}">
                <a16:creationId xmlns:a16="http://schemas.microsoft.com/office/drawing/2014/main" id="{DBE036D3-20D5-3448-BD9B-B66AAFC30146}"/>
              </a:ext>
            </a:extLst>
          </p:cNvPr>
          <p:cNvSpPr txBox="1"/>
          <p:nvPr/>
        </p:nvSpPr>
        <p:spPr>
          <a:xfrm>
            <a:off x="2216125" y="843755"/>
            <a:ext cx="4357183" cy="586699"/>
          </a:xfrm>
          <a:prstGeom prst="rect">
            <a:avLst/>
          </a:prstGeom>
        </p:spPr>
        <p:txBody>
          <a:bodyPr wrap="square" lIns="0" tIns="0" rIns="0" bIns="0" rtlCol="0" anchor="t">
            <a:spAutoFit/>
          </a:bodyPr>
          <a:lstStyle/>
          <a:p>
            <a:pPr marL="0" marR="0" lvl="0" indent="0" algn="ctr" defTabSz="457200" rtl="0" eaLnBrk="1" fontAlgn="auto" latinLnBrk="0" hangingPunct="1">
              <a:lnSpc>
                <a:spcPts val="2075"/>
              </a:lnSpc>
              <a:spcBef>
                <a:spcPts val="0"/>
              </a:spcBef>
              <a:spcAft>
                <a:spcPts val="0"/>
              </a:spcAft>
              <a:buClrTx/>
              <a:buSzTx/>
              <a:buFontTx/>
              <a:buNone/>
              <a:tabLst/>
              <a:defRPr/>
            </a:pPr>
            <a:r>
              <a:rPr kumimoji="0" lang="ar-MA" sz="30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معايير تقويم التحدث</a:t>
            </a:r>
            <a:endParaRPr kumimoji="0" lang="fr-FR" sz="30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a:p>
            <a:pPr marL="0" marR="0" lvl="0" indent="0" algn="ctr" defTabSz="457200" rtl="0" eaLnBrk="1" fontAlgn="auto" latinLnBrk="0" hangingPunct="1">
              <a:lnSpc>
                <a:spcPts val="2075"/>
              </a:lnSpc>
              <a:spcBef>
                <a:spcPts val="0"/>
              </a:spcBef>
              <a:spcAft>
                <a:spcPts val="0"/>
              </a:spcAft>
              <a:buClrTx/>
              <a:buSzTx/>
              <a:buFontTx/>
              <a:buNone/>
              <a:tabLst/>
              <a:defRPr/>
            </a:pPr>
            <a:r>
              <a:rPr kumimoji="0" lang="ar-MA" sz="30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الوضعية 1</a:t>
            </a:r>
          </a:p>
        </p:txBody>
      </p:sp>
      <p:graphicFrame>
        <p:nvGraphicFramePr>
          <p:cNvPr id="4" name="Tableau 3">
            <a:extLst>
              <a:ext uri="{FF2B5EF4-FFF2-40B4-BE49-F238E27FC236}">
                <a16:creationId xmlns:a16="http://schemas.microsoft.com/office/drawing/2014/main" id="{CE7922D3-B357-9CF6-8448-1095254CC48A}"/>
              </a:ext>
            </a:extLst>
          </p:cNvPr>
          <p:cNvGraphicFramePr>
            <a:graphicFrameLocks noGrp="1"/>
          </p:cNvGraphicFramePr>
          <p:nvPr>
            <p:extLst>
              <p:ext uri="{D42A27DB-BD31-4B8C-83A1-F6EECF244321}">
                <p14:modId xmlns:p14="http://schemas.microsoft.com/office/powerpoint/2010/main" val="3376028382"/>
              </p:ext>
            </p:extLst>
          </p:nvPr>
        </p:nvGraphicFramePr>
        <p:xfrm>
          <a:off x="467282" y="2180289"/>
          <a:ext cx="7968343" cy="3142173"/>
        </p:xfrm>
        <a:graphic>
          <a:graphicData uri="http://schemas.openxmlformats.org/drawingml/2006/table">
            <a:tbl>
              <a:tblPr rtl="1" firstRow="1" firstCol="1" bandRow="1">
                <a:tableStyleId>{5C22544A-7EE6-4342-B048-85BDC9FD1C3A}</a:tableStyleId>
              </a:tblPr>
              <a:tblGrid>
                <a:gridCol w="1960180">
                  <a:extLst>
                    <a:ext uri="{9D8B030D-6E8A-4147-A177-3AD203B41FA5}">
                      <a16:colId xmlns:a16="http://schemas.microsoft.com/office/drawing/2014/main" val="4271460483"/>
                    </a:ext>
                  </a:extLst>
                </a:gridCol>
                <a:gridCol w="802433">
                  <a:extLst>
                    <a:ext uri="{9D8B030D-6E8A-4147-A177-3AD203B41FA5}">
                      <a16:colId xmlns:a16="http://schemas.microsoft.com/office/drawing/2014/main" val="2182172349"/>
                    </a:ext>
                  </a:extLst>
                </a:gridCol>
                <a:gridCol w="4208106">
                  <a:extLst>
                    <a:ext uri="{9D8B030D-6E8A-4147-A177-3AD203B41FA5}">
                      <a16:colId xmlns:a16="http://schemas.microsoft.com/office/drawing/2014/main" val="2656717979"/>
                    </a:ext>
                  </a:extLst>
                </a:gridCol>
                <a:gridCol w="997624">
                  <a:extLst>
                    <a:ext uri="{9D8B030D-6E8A-4147-A177-3AD203B41FA5}">
                      <a16:colId xmlns:a16="http://schemas.microsoft.com/office/drawing/2014/main" val="3112164930"/>
                    </a:ext>
                  </a:extLst>
                </a:gridCol>
              </a:tblGrid>
              <a:tr h="442619">
                <a:tc>
                  <a:txBody>
                    <a:bodyPr/>
                    <a:lstStyle/>
                    <a:p>
                      <a:pPr algn="ctr" rtl="1">
                        <a:lnSpc>
                          <a:spcPct val="107000"/>
                        </a:lnSpc>
                        <a:spcAft>
                          <a:spcPts val="800"/>
                        </a:spcAft>
                        <a:buNone/>
                      </a:pPr>
                      <a:r>
                        <a:rPr lang="ar-MA" sz="1600">
                          <a:effectLst/>
                        </a:rPr>
                        <a:t>الكفاية</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ctr" rtl="1">
                        <a:lnSpc>
                          <a:spcPct val="107000"/>
                        </a:lnSpc>
                        <a:spcAft>
                          <a:spcPts val="800"/>
                        </a:spcAft>
                        <a:buNone/>
                      </a:pPr>
                      <a:r>
                        <a:rPr lang="ar-MA" sz="1600">
                          <a:effectLst/>
                        </a:rPr>
                        <a:t>السؤال</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ctr" rtl="1">
                        <a:lnSpc>
                          <a:spcPct val="107000"/>
                        </a:lnSpc>
                        <a:spcAft>
                          <a:spcPts val="800"/>
                        </a:spcAft>
                        <a:buNone/>
                      </a:pPr>
                      <a:r>
                        <a:rPr lang="ar-MA" sz="1600">
                          <a:effectLst/>
                        </a:rPr>
                        <a:t>المعيار</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nchor="ctr"/>
                </a:tc>
                <a:tc>
                  <a:txBody>
                    <a:bodyPr/>
                    <a:lstStyle/>
                    <a:p>
                      <a:pPr algn="ctr" rtl="1">
                        <a:lnSpc>
                          <a:spcPct val="107000"/>
                        </a:lnSpc>
                        <a:spcAft>
                          <a:spcPts val="800"/>
                        </a:spcAft>
                        <a:buNone/>
                      </a:pPr>
                      <a:r>
                        <a:rPr lang="ar-MA" sz="1600">
                          <a:effectLst/>
                        </a:rPr>
                        <a:t>التنقيط</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nchor="ctr"/>
                </a:tc>
                <a:extLst>
                  <a:ext uri="{0D108BD9-81ED-4DB2-BD59-A6C34878D82A}">
                    <a16:rowId xmlns:a16="http://schemas.microsoft.com/office/drawing/2014/main" val="2358429760"/>
                  </a:ext>
                </a:extLst>
              </a:tr>
              <a:tr h="774945">
                <a:tc rowSpan="3">
                  <a:txBody>
                    <a:bodyPr/>
                    <a:lstStyle/>
                    <a:p>
                      <a:pPr algn="ctr" rtl="1">
                        <a:lnSpc>
                          <a:spcPct val="107000"/>
                        </a:lnSpc>
                        <a:spcAft>
                          <a:spcPts val="800"/>
                        </a:spcAft>
                        <a:buNone/>
                        <a:tabLst>
                          <a:tab pos="1993900" algn="r"/>
                        </a:tabLst>
                      </a:pPr>
                      <a:r>
                        <a:rPr lang="fr-FR" sz="1400" dirty="0">
                          <a:effectLst/>
                        </a:rPr>
                        <a:t>PO2</a:t>
                      </a: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nchor="ctr"/>
                </a:tc>
                <a:tc>
                  <a:txBody>
                    <a:bodyPr/>
                    <a:lstStyle/>
                    <a:p>
                      <a:pPr algn="r" rtl="1">
                        <a:lnSpc>
                          <a:spcPct val="107000"/>
                        </a:lnSpc>
                        <a:spcAft>
                          <a:spcPts val="800"/>
                        </a:spcAft>
                        <a:buNone/>
                        <a:tabLst>
                          <a:tab pos="1993900" algn="r"/>
                        </a:tabLst>
                      </a:pPr>
                      <a:r>
                        <a:rPr lang="ar-MA" sz="1400">
                          <a:effectLst/>
                        </a:rPr>
                        <a:t>1</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r" rtl="1">
                        <a:lnSpc>
                          <a:spcPct val="107000"/>
                        </a:lnSpc>
                        <a:spcAft>
                          <a:spcPts val="800"/>
                        </a:spcAft>
                        <a:buNone/>
                        <a:tabLst>
                          <a:tab pos="1993900" algn="r"/>
                        </a:tabLst>
                      </a:pPr>
                      <a:r>
                        <a:rPr lang="ar-MA" sz="1400" dirty="0">
                          <a:effectLst/>
                        </a:rPr>
                        <a:t>إجابة مناسبة  بجملة تامة</a:t>
                      </a:r>
                      <a:endParaRPr lang="fr-FR" sz="1200" dirty="0">
                        <a:effectLst/>
                      </a:endParaRPr>
                    </a:p>
                    <a:p>
                      <a:pPr algn="r" rtl="1">
                        <a:lnSpc>
                          <a:spcPct val="107000"/>
                        </a:lnSpc>
                        <a:spcAft>
                          <a:spcPts val="800"/>
                        </a:spcAft>
                        <a:buNone/>
                        <a:tabLst>
                          <a:tab pos="1993900" algn="r"/>
                        </a:tabLst>
                      </a:pPr>
                      <a:r>
                        <a:rPr lang="ar-MA" sz="1400" dirty="0">
                          <a:effectLst/>
                        </a:rPr>
                        <a:t>إجابة مناسبة بجملة غير تامة</a:t>
                      </a:r>
                      <a:endParaRPr lang="fr-FR" sz="1200" dirty="0">
                        <a:effectLst/>
                      </a:endParaRPr>
                    </a:p>
                    <a:p>
                      <a:pPr algn="r" rtl="1">
                        <a:lnSpc>
                          <a:spcPct val="107000"/>
                        </a:lnSpc>
                        <a:spcAft>
                          <a:spcPts val="800"/>
                        </a:spcAft>
                        <a:buNone/>
                        <a:tabLst>
                          <a:tab pos="1993900" algn="r"/>
                        </a:tabLst>
                      </a:pPr>
                      <a:r>
                        <a:rPr lang="ar-MA" sz="1400" dirty="0">
                          <a:effectLst/>
                        </a:rPr>
                        <a:t>إجابة غير مناسبة</a:t>
                      </a: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ctr" rtl="1">
                        <a:lnSpc>
                          <a:spcPct val="107000"/>
                        </a:lnSpc>
                        <a:spcAft>
                          <a:spcPts val="800"/>
                        </a:spcAft>
                        <a:buNone/>
                      </a:pPr>
                      <a:r>
                        <a:rPr lang="ar-MA" sz="1400" dirty="0">
                          <a:effectLst/>
                        </a:rPr>
                        <a:t>2</a:t>
                      </a:r>
                    </a:p>
                    <a:p>
                      <a:pPr algn="ctr" rtl="1">
                        <a:lnSpc>
                          <a:spcPct val="107000"/>
                        </a:lnSpc>
                        <a:spcAft>
                          <a:spcPts val="800"/>
                        </a:spcAft>
                        <a:buNone/>
                      </a:pPr>
                      <a:r>
                        <a:rPr lang="ar-MA" sz="1400" dirty="0">
                          <a:effectLst/>
                        </a:rPr>
                        <a:t>1</a:t>
                      </a:r>
                      <a:endParaRPr lang="fr-FR" sz="1200" dirty="0">
                        <a:effectLst/>
                      </a:endParaRPr>
                    </a:p>
                    <a:p>
                      <a:pPr algn="ctr" rtl="1">
                        <a:lnSpc>
                          <a:spcPct val="107000"/>
                        </a:lnSpc>
                        <a:spcAft>
                          <a:spcPts val="800"/>
                        </a:spcAft>
                        <a:buNone/>
                      </a:pPr>
                      <a:r>
                        <a:rPr lang="ar-MA" sz="1400" dirty="0">
                          <a:effectLst/>
                        </a:rPr>
                        <a:t>0</a:t>
                      </a: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nchor="ctr"/>
                </a:tc>
                <a:extLst>
                  <a:ext uri="{0D108BD9-81ED-4DB2-BD59-A6C34878D82A}">
                    <a16:rowId xmlns:a16="http://schemas.microsoft.com/office/drawing/2014/main" val="2850070418"/>
                  </a:ext>
                </a:extLst>
              </a:tr>
              <a:tr h="774945">
                <a:tc vMerge="1">
                  <a:txBody>
                    <a:bodyPr/>
                    <a:lstStyle/>
                    <a:p>
                      <a:endParaRPr lang="fr-FR"/>
                    </a:p>
                  </a:txBody>
                  <a:tcPr/>
                </a:tc>
                <a:tc>
                  <a:txBody>
                    <a:bodyPr/>
                    <a:lstStyle/>
                    <a:p>
                      <a:pPr algn="r" rtl="1">
                        <a:lnSpc>
                          <a:spcPct val="107000"/>
                        </a:lnSpc>
                        <a:spcAft>
                          <a:spcPts val="800"/>
                        </a:spcAft>
                        <a:buNone/>
                      </a:pPr>
                      <a:r>
                        <a:rPr lang="ar-MA" sz="1400">
                          <a:effectLst/>
                        </a:rPr>
                        <a:t>2</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r" rtl="1">
                        <a:lnSpc>
                          <a:spcPct val="107000"/>
                        </a:lnSpc>
                        <a:spcAft>
                          <a:spcPts val="800"/>
                        </a:spcAft>
                        <a:buNone/>
                        <a:tabLst>
                          <a:tab pos="1993900" algn="r"/>
                        </a:tabLst>
                      </a:pPr>
                      <a:r>
                        <a:rPr lang="ar-MA" sz="1400" dirty="0">
                          <a:effectLst/>
                        </a:rPr>
                        <a:t>إجابة مناسبة  بجملة تامة</a:t>
                      </a:r>
                      <a:endParaRPr lang="fr-FR" sz="1200" dirty="0">
                        <a:effectLst/>
                      </a:endParaRPr>
                    </a:p>
                    <a:p>
                      <a:pPr algn="r" rtl="1">
                        <a:lnSpc>
                          <a:spcPct val="107000"/>
                        </a:lnSpc>
                        <a:spcAft>
                          <a:spcPts val="800"/>
                        </a:spcAft>
                        <a:buNone/>
                        <a:tabLst>
                          <a:tab pos="1993900" algn="r"/>
                        </a:tabLst>
                      </a:pPr>
                      <a:r>
                        <a:rPr lang="ar-MA" sz="1400" dirty="0">
                          <a:effectLst/>
                        </a:rPr>
                        <a:t>إجابة مناسبة بجملة غير تامة</a:t>
                      </a:r>
                      <a:endParaRPr lang="fr-FR" sz="1200" dirty="0">
                        <a:effectLst/>
                      </a:endParaRPr>
                    </a:p>
                    <a:p>
                      <a:pPr algn="r" rtl="1">
                        <a:lnSpc>
                          <a:spcPct val="107000"/>
                        </a:lnSpc>
                        <a:spcAft>
                          <a:spcPts val="800"/>
                        </a:spcAft>
                        <a:buNone/>
                        <a:tabLst>
                          <a:tab pos="1993900" algn="r"/>
                        </a:tabLst>
                      </a:pPr>
                      <a:r>
                        <a:rPr lang="ar-MA" sz="1400" dirty="0">
                          <a:effectLst/>
                        </a:rPr>
                        <a:t>إجابة غير مناسبة</a:t>
                      </a: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ctr" rtl="1">
                        <a:lnSpc>
                          <a:spcPct val="107000"/>
                        </a:lnSpc>
                        <a:spcAft>
                          <a:spcPts val="800"/>
                        </a:spcAft>
                        <a:buNone/>
                      </a:pPr>
                      <a:r>
                        <a:rPr lang="ar-MA" sz="1400">
                          <a:effectLst/>
                        </a:rPr>
                        <a:t>2</a:t>
                      </a:r>
                      <a:endParaRPr lang="fr-FR" sz="1200">
                        <a:effectLst/>
                      </a:endParaRPr>
                    </a:p>
                    <a:p>
                      <a:pPr algn="ctr" rtl="1">
                        <a:lnSpc>
                          <a:spcPct val="107000"/>
                        </a:lnSpc>
                        <a:spcAft>
                          <a:spcPts val="800"/>
                        </a:spcAft>
                        <a:buNone/>
                      </a:pPr>
                      <a:r>
                        <a:rPr lang="ar-MA" sz="1400">
                          <a:effectLst/>
                        </a:rPr>
                        <a:t>1</a:t>
                      </a:r>
                      <a:endParaRPr lang="fr-FR" sz="1200">
                        <a:effectLst/>
                      </a:endParaRPr>
                    </a:p>
                    <a:p>
                      <a:pPr algn="ctr" rtl="1">
                        <a:lnSpc>
                          <a:spcPct val="107000"/>
                        </a:lnSpc>
                        <a:spcAft>
                          <a:spcPts val="800"/>
                        </a:spcAft>
                        <a:buNone/>
                      </a:pPr>
                      <a:r>
                        <a:rPr lang="ar-MA" sz="1400">
                          <a:effectLst/>
                        </a:rPr>
                        <a:t>0</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nchor="ctr"/>
                </a:tc>
                <a:extLst>
                  <a:ext uri="{0D108BD9-81ED-4DB2-BD59-A6C34878D82A}">
                    <a16:rowId xmlns:a16="http://schemas.microsoft.com/office/drawing/2014/main" val="2499666911"/>
                  </a:ext>
                </a:extLst>
              </a:tr>
              <a:tr h="674221">
                <a:tc vMerge="1">
                  <a:txBody>
                    <a:bodyPr/>
                    <a:lstStyle/>
                    <a:p>
                      <a:endParaRPr lang="fr-FR"/>
                    </a:p>
                  </a:txBody>
                  <a:tcPr/>
                </a:tc>
                <a:tc>
                  <a:txBody>
                    <a:bodyPr/>
                    <a:lstStyle/>
                    <a:p>
                      <a:pPr algn="r" rtl="1">
                        <a:lnSpc>
                          <a:spcPct val="107000"/>
                        </a:lnSpc>
                        <a:spcAft>
                          <a:spcPts val="800"/>
                        </a:spcAft>
                        <a:buNone/>
                      </a:pPr>
                      <a:r>
                        <a:rPr lang="ar-MA" sz="1400" dirty="0">
                          <a:effectLst/>
                        </a:rPr>
                        <a:t>3</a:t>
                      </a: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r" rtl="1">
                        <a:lnSpc>
                          <a:spcPct val="107000"/>
                        </a:lnSpc>
                        <a:spcAft>
                          <a:spcPts val="800"/>
                        </a:spcAft>
                        <a:buNone/>
                      </a:pPr>
                      <a:r>
                        <a:rPr lang="ar-MA" sz="1400" dirty="0">
                          <a:effectLst/>
                        </a:rPr>
                        <a:t>إِذا أجاب المتعلم عن السؤال </a:t>
                      </a:r>
                      <a:r>
                        <a:rPr lang="ar-MA" sz="1400" b="1" dirty="0">
                          <a:effectLst/>
                        </a:rPr>
                        <a:t>لماذا؟</a:t>
                      </a:r>
                      <a:r>
                        <a:rPr lang="ar-MA" sz="1400" dirty="0">
                          <a:effectLst/>
                        </a:rPr>
                        <a:t>  (التعليل)</a:t>
                      </a:r>
                      <a:endParaRPr lang="fr-FR" sz="1200" dirty="0">
                        <a:effectLst/>
                      </a:endParaRPr>
                    </a:p>
                  </a:txBody>
                  <a:tcPr marL="67989" marR="67989" marT="0" marB="0"/>
                </a:tc>
                <a:tc>
                  <a:txBody>
                    <a:bodyPr/>
                    <a:lstStyle/>
                    <a:p>
                      <a:pPr algn="ctr" rtl="1">
                        <a:lnSpc>
                          <a:spcPct val="107000"/>
                        </a:lnSpc>
                        <a:spcAft>
                          <a:spcPts val="800"/>
                        </a:spcAft>
                        <a:buNone/>
                      </a:pPr>
                      <a:r>
                        <a:rPr lang="ar-MA" sz="1400" dirty="0">
                          <a:effectLst/>
                        </a:rPr>
                        <a:t>1</a:t>
                      </a: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nchor="ctr"/>
                </a:tc>
                <a:extLst>
                  <a:ext uri="{0D108BD9-81ED-4DB2-BD59-A6C34878D82A}">
                    <a16:rowId xmlns:a16="http://schemas.microsoft.com/office/drawing/2014/main" val="780101666"/>
                  </a:ext>
                </a:extLst>
              </a:tr>
              <a:tr h="114162">
                <a:tc gridSpan="3">
                  <a:txBody>
                    <a:bodyPr/>
                    <a:lstStyle/>
                    <a:p>
                      <a:pPr algn="ctr" rtl="1">
                        <a:lnSpc>
                          <a:spcPct val="107000"/>
                        </a:lnSpc>
                        <a:spcAft>
                          <a:spcPts val="800"/>
                        </a:spcAft>
                        <a:buNone/>
                      </a:pPr>
                      <a:r>
                        <a:rPr lang="ar-MA" sz="1800" dirty="0">
                          <a:solidFill>
                            <a:srgbClr val="FF0000"/>
                          </a:solidFill>
                          <a:effectLst/>
                        </a:rPr>
                        <a:t>المجموع</a:t>
                      </a:r>
                    </a:p>
                  </a:txBody>
                  <a:tcPr marL="67989" marR="67989" marT="0" marB="0" anchor="ctr">
                    <a:solidFill>
                      <a:schemeClr val="accent4">
                        <a:lumMod val="60000"/>
                        <a:lumOff val="40000"/>
                      </a:schemeClr>
                    </a:solidFill>
                  </a:tcPr>
                </a:tc>
                <a:tc hMerge="1">
                  <a:txBody>
                    <a:bodyPr/>
                    <a:lstStyle/>
                    <a:p>
                      <a:pPr algn="r" rtl="1">
                        <a:lnSpc>
                          <a:spcPct val="107000"/>
                        </a:lnSpc>
                        <a:spcAft>
                          <a:spcPts val="800"/>
                        </a:spcAft>
                        <a:buNone/>
                      </a:pP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hMerge="1">
                  <a:txBody>
                    <a:bodyPr/>
                    <a:lstStyle/>
                    <a:p>
                      <a:endParaRPr dirty="0"/>
                    </a:p>
                  </a:txBody>
                  <a:tcPr marL="67989" marR="67989" marT="0" marB="0"/>
                </a:tc>
                <a:tc>
                  <a:txBody>
                    <a:bodyPr/>
                    <a:lstStyle/>
                    <a:p>
                      <a:pPr algn="ctr" rtl="1">
                        <a:lnSpc>
                          <a:spcPct val="107000"/>
                        </a:lnSpc>
                        <a:spcAft>
                          <a:spcPts val="800"/>
                        </a:spcAft>
                        <a:buNone/>
                      </a:pPr>
                      <a:r>
                        <a:rPr lang="fr-FR" sz="16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…/5</a:t>
                      </a:r>
                    </a:p>
                  </a:txBody>
                  <a:tcPr marL="67989" marR="67989" marT="0" marB="0" anchor="ctr">
                    <a:solidFill>
                      <a:schemeClr val="accent4">
                        <a:lumMod val="60000"/>
                        <a:lumOff val="40000"/>
                      </a:schemeClr>
                    </a:solidFill>
                  </a:tcPr>
                </a:tc>
                <a:extLst>
                  <a:ext uri="{0D108BD9-81ED-4DB2-BD59-A6C34878D82A}">
                    <a16:rowId xmlns:a16="http://schemas.microsoft.com/office/drawing/2014/main" val="1877926823"/>
                  </a:ext>
                </a:extLst>
              </a:tr>
            </a:tbl>
          </a:graphicData>
        </a:graphic>
      </p:graphicFrame>
    </p:spTree>
    <p:extLst>
      <p:ext uri="{BB962C8B-B14F-4D97-AF65-F5344CB8AC3E}">
        <p14:creationId xmlns:p14="http://schemas.microsoft.com/office/powerpoint/2010/main" val="1138646547"/>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F93F7-3DEB-9404-FC75-FC99B0F003D1}"/>
            </a:ext>
          </a:extLst>
        </p:cNvPr>
        <p:cNvGrpSpPr/>
        <p:nvPr/>
      </p:nvGrpSpPr>
      <p:grpSpPr>
        <a:xfrm>
          <a:off x="0" y="0"/>
          <a:ext cx="0" cy="0"/>
          <a:chOff x="0" y="0"/>
          <a:chExt cx="0" cy="0"/>
        </a:xfrm>
      </p:grpSpPr>
      <p:pic>
        <p:nvPicPr>
          <p:cNvPr id="6" name="Espace réservé pour une image  5">
            <a:extLst>
              <a:ext uri="{FF2B5EF4-FFF2-40B4-BE49-F238E27FC236}">
                <a16:creationId xmlns:a16="http://schemas.microsoft.com/office/drawing/2014/main" id="{E4102E59-AB8C-6092-BE8A-EAA9E0789462}"/>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5" name="Titre 4">
            <a:extLst>
              <a:ext uri="{FF2B5EF4-FFF2-40B4-BE49-F238E27FC236}">
                <a16:creationId xmlns:a16="http://schemas.microsoft.com/office/drawing/2014/main" id="{2524B0A9-4929-4E92-4AA4-9CA55FD3165E}"/>
              </a:ext>
            </a:extLst>
          </p:cNvPr>
          <p:cNvSpPr>
            <a:spLocks noGrp="1"/>
          </p:cNvSpPr>
          <p:nvPr>
            <p:ph type="title"/>
          </p:nvPr>
        </p:nvSpPr>
        <p:spPr/>
        <p:txBody>
          <a:bodyPr>
            <a:normAutofit/>
          </a:bodyPr>
          <a:lstStyle/>
          <a:p>
            <a:r>
              <a:rPr lang="ar-MA" sz="2400" b="1" dirty="0">
                <a:latin typeface="Microsoft Uighur" panose="02000000000000000000" pitchFamily="2" charset="-78"/>
                <a:cs typeface="Microsoft Uighur" panose="02000000000000000000" pitchFamily="2" charset="-78"/>
              </a:rPr>
              <a:t> </a:t>
            </a:r>
            <a:endParaRPr lang="fr-MA" sz="2400" b="1" dirty="0">
              <a:latin typeface="Microsoft Uighur" panose="02000000000000000000" pitchFamily="2" charset="-78"/>
              <a:cs typeface="Microsoft Uighur" panose="02000000000000000000" pitchFamily="2" charset="-78"/>
            </a:endParaRPr>
          </a:p>
        </p:txBody>
      </p:sp>
      <p:sp>
        <p:nvSpPr>
          <p:cNvPr id="3" name="Titre 4">
            <a:extLst>
              <a:ext uri="{FF2B5EF4-FFF2-40B4-BE49-F238E27FC236}">
                <a16:creationId xmlns:a16="http://schemas.microsoft.com/office/drawing/2014/main" id="{11F8DCA3-1F76-7683-829F-49F9E4E6F1A1}"/>
              </a:ext>
            </a:extLst>
          </p:cNvPr>
          <p:cNvSpPr txBox="1">
            <a:spLocks/>
          </p:cNvSpPr>
          <p:nvPr/>
        </p:nvSpPr>
        <p:spPr>
          <a:xfrm>
            <a:off x="319087" y="765923"/>
            <a:ext cx="7226023" cy="612000"/>
          </a:xfrm>
          <a:prstGeom prst="rect">
            <a:avLst/>
          </a:prstGeom>
        </p:spPr>
        <p:txBody>
          <a:bodyPr vert="horz" lIns="91440" tIns="45720" rIns="91440" bIns="45720" rtlCol="0" anchor="ctr">
            <a:normAutofit fontScale="975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ar-MA" sz="2700" b="0" i="0" u="none" strike="noStrike" kern="1200" cap="none" spc="0" normalizeH="0" baseline="0" noProof="0" dirty="0">
              <a:ln>
                <a:noFill/>
              </a:ln>
              <a:solidFill>
                <a:prstClr val="black">
                  <a:lumMod val="65000"/>
                  <a:lumOff val="3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9" name="ZoneTexte 18">
            <a:extLst>
              <a:ext uri="{FF2B5EF4-FFF2-40B4-BE49-F238E27FC236}">
                <a16:creationId xmlns:a16="http://schemas.microsoft.com/office/drawing/2014/main" id="{9ED9FDA3-5745-2D46-263F-91C5F02BBB3D}"/>
              </a:ext>
            </a:extLst>
          </p:cNvPr>
          <p:cNvSpPr txBox="1"/>
          <p:nvPr/>
        </p:nvSpPr>
        <p:spPr>
          <a:xfrm>
            <a:off x="279486" y="746125"/>
            <a:ext cx="7265624" cy="646331"/>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1F4E79"/>
                </a:solidFill>
                <a:effectLst/>
                <a:uLnTx/>
                <a:uFillTx/>
                <a:latin typeface="Calibri" panose="020F0502020204030204" pitchFamily="34" charset="0"/>
                <a:ea typeface="Calibri" panose="020F0502020204030204" pitchFamily="34" charset="0"/>
                <a:cs typeface="Calibri" panose="020F0502020204030204" pitchFamily="34" charset="0"/>
              </a:rPr>
              <a:t>هل تتذكر حكاية فن الكاريكاتور؟ سأطرح عليك مجموعة من الأسئلة عن هذا الفن و ستجيب بجمل تامة. مستعد؟</a:t>
            </a: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6E823FAC-55FF-4F84-13C8-57588CC2152E}"/>
              </a:ext>
            </a:extLst>
          </p:cNvPr>
          <p:cNvSpPr>
            <a:spLocks/>
          </p:cNvSpPr>
          <p:nvPr/>
        </p:nvSpPr>
        <p:spPr>
          <a:xfrm>
            <a:off x="3647209" y="162206"/>
            <a:ext cx="1987655" cy="2430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تقويم التحدث</a:t>
            </a:r>
            <a:endParaRPr kumimoji="0" lang="ar-MA" sz="4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pic>
        <p:nvPicPr>
          <p:cNvPr id="4" name="Image 3" descr="Une image contenant texte, capture d’écran, Police, ligne&#10;&#10;Le contenu généré par l’IA peut être incorrect.">
            <a:extLst>
              <a:ext uri="{FF2B5EF4-FFF2-40B4-BE49-F238E27FC236}">
                <a16:creationId xmlns:a16="http://schemas.microsoft.com/office/drawing/2014/main" id="{52A260D1-2B6F-B5A5-0440-DA1F2456A60B}"/>
              </a:ext>
            </a:extLst>
          </p:cNvPr>
          <p:cNvPicPr>
            <a:picLocks noChangeAspect="1"/>
          </p:cNvPicPr>
          <p:nvPr/>
        </p:nvPicPr>
        <p:blipFill>
          <a:blip r:embed="rId3"/>
          <a:stretch>
            <a:fillRect/>
          </a:stretch>
        </p:blipFill>
        <p:spPr>
          <a:xfrm>
            <a:off x="384715" y="2401562"/>
            <a:ext cx="8374570" cy="3552430"/>
          </a:xfrm>
          <a:prstGeom prst="rect">
            <a:avLst/>
          </a:prstGeom>
        </p:spPr>
      </p:pic>
    </p:spTree>
    <p:extLst>
      <p:ext uri="{BB962C8B-B14F-4D97-AF65-F5344CB8AC3E}">
        <p14:creationId xmlns:p14="http://schemas.microsoft.com/office/powerpoint/2010/main" val="3951460700"/>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7A593-F3DC-B928-F973-24B73F16E603}"/>
            </a:ext>
          </a:extLst>
        </p:cNvPr>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75CCDF10-CA63-F8AD-750E-A85F9E5A1935}"/>
              </a:ext>
            </a:extLst>
          </p:cNvPr>
          <p:cNvSpPr/>
          <p:nvPr/>
        </p:nvSpPr>
        <p:spPr>
          <a:xfrm flipH="1" flipV="1">
            <a:off x="2076258" y="843755"/>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ir Strip Arabic" panose="02000500000000000000" pitchFamily="2" charset="-78"/>
              <a:ea typeface="+mn-ea"/>
              <a:cs typeface="Air Strip Arabic" panose="02000500000000000000" pitchFamily="2" charset="-78"/>
            </a:endParaRPr>
          </a:p>
        </p:txBody>
      </p:sp>
      <p:sp>
        <p:nvSpPr>
          <p:cNvPr id="3" name="TextBox 9">
            <a:extLst>
              <a:ext uri="{FF2B5EF4-FFF2-40B4-BE49-F238E27FC236}">
                <a16:creationId xmlns:a16="http://schemas.microsoft.com/office/drawing/2014/main" id="{3D1F37FE-F165-FE84-965B-FB406EE8CA20}"/>
              </a:ext>
            </a:extLst>
          </p:cNvPr>
          <p:cNvSpPr txBox="1"/>
          <p:nvPr/>
        </p:nvSpPr>
        <p:spPr>
          <a:xfrm>
            <a:off x="2272863" y="951159"/>
            <a:ext cx="4357183" cy="317395"/>
          </a:xfrm>
          <a:prstGeom prst="rect">
            <a:avLst/>
          </a:prstGeom>
        </p:spPr>
        <p:txBody>
          <a:bodyPr wrap="square" lIns="0" tIns="0" rIns="0" bIns="0" rtlCol="0" anchor="t">
            <a:spAutoFit/>
          </a:bodyPr>
          <a:lstStyle/>
          <a:p>
            <a:pPr marL="0" marR="0" lvl="0" indent="0" algn="ctr" defTabSz="457200" rtl="0" eaLnBrk="1" fontAlgn="auto" latinLnBrk="0" hangingPunct="1">
              <a:lnSpc>
                <a:spcPts val="2075"/>
              </a:lnSpc>
              <a:spcBef>
                <a:spcPts val="0"/>
              </a:spcBef>
              <a:spcAft>
                <a:spcPts val="0"/>
              </a:spcAft>
              <a:buClrTx/>
              <a:buSzTx/>
              <a:buFontTx/>
              <a:buNone/>
              <a:tabLst/>
              <a:defRPr/>
            </a:pPr>
            <a:r>
              <a:rPr kumimoji="0" lang="ar-MA" sz="30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معايير تقويم التحدث</a:t>
            </a:r>
          </a:p>
        </p:txBody>
      </p:sp>
      <p:graphicFrame>
        <p:nvGraphicFramePr>
          <p:cNvPr id="2" name="Tableau 1">
            <a:extLst>
              <a:ext uri="{FF2B5EF4-FFF2-40B4-BE49-F238E27FC236}">
                <a16:creationId xmlns:a16="http://schemas.microsoft.com/office/drawing/2014/main" id="{12475DC2-9864-33F1-C0E6-AF956DD61CDE}"/>
              </a:ext>
            </a:extLst>
          </p:cNvPr>
          <p:cNvGraphicFramePr>
            <a:graphicFrameLocks noGrp="1"/>
          </p:cNvGraphicFramePr>
          <p:nvPr/>
        </p:nvGraphicFramePr>
        <p:xfrm>
          <a:off x="740832" y="1898755"/>
          <a:ext cx="7791493" cy="3186029"/>
        </p:xfrm>
        <a:graphic>
          <a:graphicData uri="http://schemas.openxmlformats.org/drawingml/2006/table">
            <a:tbl>
              <a:tblPr rtl="1" firstRow="1" firstCol="1" bandRow="1">
                <a:tableStyleId>{5C22544A-7EE6-4342-B048-85BDC9FD1C3A}</a:tableStyleId>
              </a:tblPr>
              <a:tblGrid>
                <a:gridCol w="2242853">
                  <a:extLst>
                    <a:ext uri="{9D8B030D-6E8A-4147-A177-3AD203B41FA5}">
                      <a16:colId xmlns:a16="http://schemas.microsoft.com/office/drawing/2014/main" val="4209966833"/>
                    </a:ext>
                  </a:extLst>
                </a:gridCol>
                <a:gridCol w="1059316">
                  <a:extLst>
                    <a:ext uri="{9D8B030D-6E8A-4147-A177-3AD203B41FA5}">
                      <a16:colId xmlns:a16="http://schemas.microsoft.com/office/drawing/2014/main" val="3038388749"/>
                    </a:ext>
                  </a:extLst>
                </a:gridCol>
                <a:gridCol w="2098857">
                  <a:extLst>
                    <a:ext uri="{9D8B030D-6E8A-4147-A177-3AD203B41FA5}">
                      <a16:colId xmlns:a16="http://schemas.microsoft.com/office/drawing/2014/main" val="3991547100"/>
                    </a:ext>
                  </a:extLst>
                </a:gridCol>
                <a:gridCol w="2390467">
                  <a:extLst>
                    <a:ext uri="{9D8B030D-6E8A-4147-A177-3AD203B41FA5}">
                      <a16:colId xmlns:a16="http://schemas.microsoft.com/office/drawing/2014/main" val="3605873352"/>
                    </a:ext>
                  </a:extLst>
                </a:gridCol>
              </a:tblGrid>
              <a:tr h="298493">
                <a:tc>
                  <a:txBody>
                    <a:bodyPr/>
                    <a:lstStyle/>
                    <a:p>
                      <a:pPr algn="ctr" rtl="1">
                        <a:lnSpc>
                          <a:spcPct val="107000"/>
                        </a:lnSpc>
                        <a:spcAft>
                          <a:spcPts val="800"/>
                        </a:spcAft>
                        <a:buNone/>
                      </a:pPr>
                      <a:r>
                        <a:rPr lang="ar-MA" sz="1300" dirty="0">
                          <a:effectLst/>
                        </a:rPr>
                        <a:t>الكفاية</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tc>
                <a:tc>
                  <a:txBody>
                    <a:bodyPr/>
                    <a:lstStyle/>
                    <a:p>
                      <a:pPr algn="ctr" rtl="1">
                        <a:lnSpc>
                          <a:spcPct val="107000"/>
                        </a:lnSpc>
                        <a:spcAft>
                          <a:spcPts val="800"/>
                        </a:spcAft>
                        <a:buNone/>
                      </a:pPr>
                      <a:r>
                        <a:rPr lang="ar-MA" sz="1300">
                          <a:effectLst/>
                        </a:rPr>
                        <a:t>رقم الوضعية</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tc>
                <a:tc>
                  <a:txBody>
                    <a:bodyPr/>
                    <a:lstStyle/>
                    <a:p>
                      <a:pPr algn="ctr" rtl="1">
                        <a:lnSpc>
                          <a:spcPct val="107000"/>
                        </a:lnSpc>
                        <a:spcAft>
                          <a:spcPts val="800"/>
                        </a:spcAft>
                        <a:buNone/>
                      </a:pPr>
                      <a:r>
                        <a:rPr lang="ar-MA" sz="1300">
                          <a:effectLst/>
                        </a:rPr>
                        <a:t>المعايير</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tc>
                <a:tc>
                  <a:txBody>
                    <a:bodyPr/>
                    <a:lstStyle/>
                    <a:p>
                      <a:pPr algn="ctr" rtl="1">
                        <a:lnSpc>
                          <a:spcPct val="107000"/>
                        </a:lnSpc>
                        <a:spcAft>
                          <a:spcPts val="800"/>
                        </a:spcAft>
                        <a:buNone/>
                      </a:pPr>
                      <a:r>
                        <a:rPr lang="ar-MA" sz="1300">
                          <a:effectLst/>
                        </a:rPr>
                        <a:t>التنقيط</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tc>
                <a:extLst>
                  <a:ext uri="{0D108BD9-81ED-4DB2-BD59-A6C34878D82A}">
                    <a16:rowId xmlns:a16="http://schemas.microsoft.com/office/drawing/2014/main" val="3153920019"/>
                  </a:ext>
                </a:extLst>
              </a:tr>
              <a:tr h="1495562">
                <a:tc>
                  <a:txBody>
                    <a:bodyPr/>
                    <a:lstStyle/>
                    <a:p>
                      <a:pPr algn="ctr" rtl="1">
                        <a:lnSpc>
                          <a:spcPct val="107000"/>
                        </a:lnSpc>
                        <a:spcAft>
                          <a:spcPts val="800"/>
                        </a:spcAft>
                        <a:buNone/>
                        <a:tabLst>
                          <a:tab pos="1993900" algn="r"/>
                        </a:tabLst>
                      </a:pPr>
                      <a:r>
                        <a:rPr lang="fr-FR" sz="1200" dirty="0">
                          <a:effectLst/>
                        </a:rPr>
                        <a:t>PO2</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tc>
                <a:tc>
                  <a:txBody>
                    <a:bodyPr/>
                    <a:lstStyle/>
                    <a:p>
                      <a:pPr algn="ctr" rtl="1">
                        <a:lnSpc>
                          <a:spcPct val="107000"/>
                        </a:lnSpc>
                        <a:spcAft>
                          <a:spcPts val="800"/>
                        </a:spcAft>
                        <a:buNone/>
                        <a:tabLst>
                          <a:tab pos="1993900" algn="r"/>
                        </a:tabLst>
                      </a:pPr>
                      <a:r>
                        <a:rPr lang="ar-MA" sz="1100" dirty="0">
                          <a:effectLst/>
                          <a:latin typeface="Calibri" panose="020F0502020204030204" pitchFamily="34" charset="0"/>
                          <a:ea typeface="Calibri" panose="020F0502020204030204" pitchFamily="34" charset="0"/>
                          <a:cs typeface="Arial" panose="020B0604020202020204" pitchFamily="34" charset="0"/>
                        </a:rPr>
                        <a:t>2</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tc>
                <a:tc>
                  <a:txBody>
                    <a:bodyPr/>
                    <a:lstStyle/>
                    <a:p>
                      <a:pPr algn="r" rtl="1">
                        <a:lnSpc>
                          <a:spcPct val="250000"/>
                        </a:lnSpc>
                        <a:spcAft>
                          <a:spcPts val="800"/>
                        </a:spcAft>
                        <a:buNone/>
                      </a:pPr>
                      <a:r>
                        <a:rPr lang="ar-MA" sz="1400" dirty="0">
                          <a:effectLst/>
                        </a:rPr>
                        <a:t>- قدم معلومات مناسبة حول الموضوع (على الأقل 3 معلومات)  </a:t>
                      </a:r>
                    </a:p>
                    <a:p>
                      <a:pPr algn="r" rtl="1">
                        <a:lnSpc>
                          <a:spcPct val="250000"/>
                        </a:lnSpc>
                        <a:spcAft>
                          <a:spcPts val="800"/>
                        </a:spcAft>
                        <a:buNone/>
                      </a:pPr>
                      <a:r>
                        <a:rPr lang="ar-MA" sz="1400" dirty="0">
                          <a:effectLst/>
                        </a:rPr>
                        <a:t> - وظف جملا تامة</a:t>
                      </a:r>
                      <a:endParaRPr lang="fr-FR" sz="1400" dirty="0">
                        <a:effectLst/>
                      </a:endParaRPr>
                    </a:p>
                    <a:p>
                      <a:pPr algn="r" rtl="1">
                        <a:lnSpc>
                          <a:spcPct val="250000"/>
                        </a:lnSpc>
                        <a:spcAft>
                          <a:spcPts val="800"/>
                        </a:spcAft>
                        <a:buNone/>
                      </a:pPr>
                      <a:r>
                        <a:rPr lang="ar-MA" sz="1400" dirty="0">
                          <a:effectLst/>
                        </a:rPr>
                        <a:t>ارتكب أقل </a:t>
                      </a:r>
                      <a:r>
                        <a:rPr lang="ar-MA" sz="1400" b="1" dirty="0">
                          <a:effectLst/>
                        </a:rPr>
                        <a:t>4 أخطاء</a:t>
                      </a:r>
                      <a:endParaRPr lang="fr-FR" sz="1200" b="1" dirty="0">
                        <a:effectLst/>
                      </a:endParaRPr>
                    </a:p>
                  </a:txBody>
                  <a:tcPr marL="65896" marR="65896" marT="0" marB="0"/>
                </a:tc>
                <a:tc>
                  <a:txBody>
                    <a:bodyPr/>
                    <a:lstStyle/>
                    <a:p>
                      <a:pPr algn="r" rtl="1">
                        <a:lnSpc>
                          <a:spcPct val="250000"/>
                        </a:lnSpc>
                        <a:spcAft>
                          <a:spcPts val="800"/>
                        </a:spcAft>
                        <a:buNone/>
                      </a:pPr>
                      <a:r>
                        <a:rPr lang="ar-MA" sz="1400" dirty="0">
                          <a:effectLst/>
                          <a:latin typeface="Calibri" panose="020F0502020204030204" pitchFamily="34" charset="0"/>
                          <a:ea typeface="Calibri" panose="020F0502020204030204" pitchFamily="34" charset="0"/>
                          <a:cs typeface="Arial" panose="020B0604020202020204" pitchFamily="34" charset="0"/>
                        </a:rPr>
                        <a:t>3ن (نقطة عن كل معلومة سليمة في حدود 3معلومات)</a:t>
                      </a:r>
                    </a:p>
                    <a:p>
                      <a:pPr algn="r" rtl="1">
                        <a:lnSpc>
                          <a:spcPct val="250000"/>
                        </a:lnSpc>
                        <a:spcAft>
                          <a:spcPts val="800"/>
                        </a:spcAft>
                        <a:buNone/>
                      </a:pPr>
                      <a:r>
                        <a:rPr lang="ar-MA" sz="1400" dirty="0">
                          <a:effectLst/>
                          <a:latin typeface="Calibri" panose="020F0502020204030204" pitchFamily="34" charset="0"/>
                          <a:ea typeface="Calibri" panose="020F0502020204030204" pitchFamily="34" charset="0"/>
                          <a:cs typeface="Arial" panose="020B0604020202020204" pitchFamily="34" charset="0"/>
                        </a:rPr>
                        <a:t> 1ن</a:t>
                      </a:r>
                    </a:p>
                    <a:p>
                      <a:pPr algn="r" rtl="1">
                        <a:lnSpc>
                          <a:spcPct val="250000"/>
                        </a:lnSpc>
                        <a:spcAft>
                          <a:spcPts val="800"/>
                        </a:spcAft>
                        <a:buNone/>
                      </a:pPr>
                      <a:r>
                        <a:rPr lang="ar-MA" sz="1400" b="1" dirty="0">
                          <a:effectLst/>
                          <a:latin typeface="Calibri" panose="020F0502020204030204" pitchFamily="34" charset="0"/>
                          <a:ea typeface="Calibri" panose="020F0502020204030204" pitchFamily="34" charset="0"/>
                          <a:cs typeface="Arial" panose="020B0604020202020204" pitchFamily="34" charset="0"/>
                        </a:rPr>
                        <a:t>1ن</a:t>
                      </a:r>
                      <a:endParaRPr lang="fr-FR" sz="1400" b="1"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tc>
                <a:extLst>
                  <a:ext uri="{0D108BD9-81ED-4DB2-BD59-A6C34878D82A}">
                    <a16:rowId xmlns:a16="http://schemas.microsoft.com/office/drawing/2014/main" val="2279131727"/>
                  </a:ext>
                </a:extLst>
              </a:tr>
              <a:tr h="432000">
                <a:tc gridSpan="3">
                  <a:txBody>
                    <a:bodyPr/>
                    <a:lstStyle/>
                    <a:p>
                      <a:pPr algn="ctr" rtl="1">
                        <a:lnSpc>
                          <a:spcPct val="107000"/>
                        </a:lnSpc>
                        <a:spcAft>
                          <a:spcPts val="800"/>
                        </a:spcAft>
                        <a:buNone/>
                        <a:tabLst>
                          <a:tab pos="1993900" algn="r"/>
                        </a:tabLst>
                      </a:pPr>
                      <a:r>
                        <a:rPr lang="ar-MA" sz="24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المجموع</a:t>
                      </a:r>
                      <a:endParaRPr lang="fr-FR" sz="2400"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solidFill>
                      <a:schemeClr val="accent4">
                        <a:lumMod val="40000"/>
                        <a:lumOff val="60000"/>
                      </a:schemeClr>
                    </a:solidFill>
                  </a:tcPr>
                </a:tc>
                <a:tc hMerge="1">
                  <a:txBody>
                    <a:bodyPr/>
                    <a:lstStyle/>
                    <a:p>
                      <a:pPr algn="ctr" rtl="1">
                        <a:lnSpc>
                          <a:spcPct val="107000"/>
                        </a:lnSpc>
                        <a:spcAft>
                          <a:spcPts val="800"/>
                        </a:spcAft>
                        <a:buNone/>
                        <a:tabLst>
                          <a:tab pos="1993900" algn="r"/>
                        </a:tabLst>
                      </a:pP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tc>
                <a:tc hMerge="1">
                  <a:txBody>
                    <a:bodyPr/>
                    <a:lstStyle/>
                    <a:p>
                      <a:pPr algn="r" rtl="1">
                        <a:lnSpc>
                          <a:spcPct val="250000"/>
                        </a:lnSpc>
                        <a:spcAft>
                          <a:spcPts val="800"/>
                        </a:spcAft>
                        <a:buNone/>
                      </a:pPr>
                      <a:endParaRPr lang="fr-FR" sz="1100" b="1" dirty="0">
                        <a:effectLst/>
                      </a:endParaRPr>
                    </a:p>
                  </a:txBody>
                  <a:tcPr marL="65896" marR="65896" marT="0" marB="0"/>
                </a:tc>
                <a:tc>
                  <a:txBody>
                    <a:bodyPr/>
                    <a:lstStyle/>
                    <a:p>
                      <a:pPr algn="ctr" rtl="1">
                        <a:lnSpc>
                          <a:spcPct val="250000"/>
                        </a:lnSpc>
                        <a:spcAft>
                          <a:spcPts val="800"/>
                        </a:spcAft>
                        <a:buNone/>
                      </a:pPr>
                      <a:r>
                        <a:rPr lang="fr-FR" sz="20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/5</a:t>
                      </a:r>
                    </a:p>
                  </a:txBody>
                  <a:tcPr marL="65896" marR="65896" marT="0" marB="0" anchor="ctr">
                    <a:solidFill>
                      <a:schemeClr val="accent4">
                        <a:lumMod val="40000"/>
                        <a:lumOff val="60000"/>
                      </a:schemeClr>
                    </a:solidFill>
                  </a:tcPr>
                </a:tc>
                <a:extLst>
                  <a:ext uri="{0D108BD9-81ED-4DB2-BD59-A6C34878D82A}">
                    <a16:rowId xmlns:a16="http://schemas.microsoft.com/office/drawing/2014/main" val="554891713"/>
                  </a:ext>
                </a:extLst>
              </a:tr>
            </a:tbl>
          </a:graphicData>
        </a:graphic>
      </p:graphicFrame>
    </p:spTree>
    <p:extLst>
      <p:ext uri="{BB962C8B-B14F-4D97-AF65-F5344CB8AC3E}">
        <p14:creationId xmlns:p14="http://schemas.microsoft.com/office/powerpoint/2010/main" val="3140030743"/>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902ED-661F-DD68-153D-F83A9A57CEF7}"/>
            </a:ext>
          </a:extLst>
        </p:cNvPr>
        <p:cNvGrpSpPr/>
        <p:nvPr/>
      </p:nvGrpSpPr>
      <p:grpSpPr>
        <a:xfrm>
          <a:off x="0" y="0"/>
          <a:ext cx="0" cy="0"/>
          <a:chOff x="0" y="0"/>
          <a:chExt cx="0" cy="0"/>
        </a:xfrm>
      </p:grpSpPr>
      <p:pic>
        <p:nvPicPr>
          <p:cNvPr id="6" name="Espace réservé pour une image  5">
            <a:extLst>
              <a:ext uri="{FF2B5EF4-FFF2-40B4-BE49-F238E27FC236}">
                <a16:creationId xmlns:a16="http://schemas.microsoft.com/office/drawing/2014/main" id="{6F5E44DE-4B1C-1EF2-1580-D22961EB51D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5" name="Titre 4">
            <a:extLst>
              <a:ext uri="{FF2B5EF4-FFF2-40B4-BE49-F238E27FC236}">
                <a16:creationId xmlns:a16="http://schemas.microsoft.com/office/drawing/2014/main" id="{68BDB802-C208-5B7B-9D0E-7B72969249B0}"/>
              </a:ext>
            </a:extLst>
          </p:cNvPr>
          <p:cNvSpPr>
            <a:spLocks noGrp="1"/>
          </p:cNvSpPr>
          <p:nvPr>
            <p:ph type="title"/>
          </p:nvPr>
        </p:nvSpPr>
        <p:spPr/>
        <p:txBody>
          <a:bodyPr>
            <a:normAutofit/>
          </a:bodyPr>
          <a:lstStyle/>
          <a:p>
            <a:r>
              <a:rPr lang="ar-MA" sz="2400" b="1" dirty="0">
                <a:latin typeface="Microsoft Uighur" panose="02000000000000000000" pitchFamily="2" charset="-78"/>
                <a:cs typeface="Microsoft Uighur" panose="02000000000000000000" pitchFamily="2" charset="-78"/>
              </a:rPr>
              <a:t> </a:t>
            </a:r>
            <a:endParaRPr lang="fr-MA" sz="2400" b="1" dirty="0">
              <a:latin typeface="Microsoft Uighur" panose="02000000000000000000" pitchFamily="2" charset="-78"/>
              <a:cs typeface="Microsoft Uighur" panose="02000000000000000000" pitchFamily="2" charset="-78"/>
            </a:endParaRPr>
          </a:p>
        </p:txBody>
      </p:sp>
      <p:sp>
        <p:nvSpPr>
          <p:cNvPr id="7" name="Rectangle 6">
            <a:extLst>
              <a:ext uri="{FF2B5EF4-FFF2-40B4-BE49-F238E27FC236}">
                <a16:creationId xmlns:a16="http://schemas.microsoft.com/office/drawing/2014/main" id="{31C40E6E-BE7C-B05E-D23A-22ED19528423}"/>
              </a:ext>
            </a:extLst>
          </p:cNvPr>
          <p:cNvSpPr>
            <a:spLocks/>
          </p:cNvSpPr>
          <p:nvPr/>
        </p:nvSpPr>
        <p:spPr>
          <a:xfrm>
            <a:off x="3647209" y="162206"/>
            <a:ext cx="1987655" cy="2430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تقويم التحدث</a:t>
            </a:r>
            <a:endParaRPr kumimoji="0" lang="ar-MA" sz="4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3" name="Titre 4">
            <a:extLst>
              <a:ext uri="{FF2B5EF4-FFF2-40B4-BE49-F238E27FC236}">
                <a16:creationId xmlns:a16="http://schemas.microsoft.com/office/drawing/2014/main" id="{D3920EBE-3D52-A21B-DFA9-5B3B2C9070FD}"/>
              </a:ext>
            </a:extLst>
          </p:cNvPr>
          <p:cNvSpPr txBox="1">
            <a:spLocks/>
          </p:cNvSpPr>
          <p:nvPr/>
        </p:nvSpPr>
        <p:spPr>
          <a:xfrm>
            <a:off x="319087" y="765923"/>
            <a:ext cx="7226023" cy="612000"/>
          </a:xfrm>
          <a:prstGeom prst="rect">
            <a:avLst/>
          </a:prstGeom>
        </p:spPr>
        <p:txBody>
          <a:bodyPr vert="horz" lIns="91440" tIns="45720" rIns="91440" bIns="45720" rtlCol="0" anchor="ctr">
            <a:normAutofit fontScale="975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ar-MA" sz="2700" b="0" i="0" u="none" strike="noStrike" kern="1200" cap="none" spc="0" normalizeH="0" baseline="0" noProof="0" dirty="0">
              <a:ln>
                <a:noFill/>
              </a:ln>
              <a:solidFill>
                <a:prstClr val="black">
                  <a:lumMod val="65000"/>
                  <a:lumOff val="3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9" name="ZoneTexte 18">
            <a:extLst>
              <a:ext uri="{FF2B5EF4-FFF2-40B4-BE49-F238E27FC236}">
                <a16:creationId xmlns:a16="http://schemas.microsoft.com/office/drawing/2014/main" id="{15740D36-659A-9449-85CA-792E3EC47690}"/>
              </a:ext>
            </a:extLst>
          </p:cNvPr>
          <p:cNvSpPr txBox="1"/>
          <p:nvPr/>
        </p:nvSpPr>
        <p:spPr>
          <a:xfrm>
            <a:off x="279486" y="746125"/>
            <a:ext cx="7265624" cy="646331"/>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1F4E79"/>
                </a:solidFill>
                <a:effectLst/>
                <a:uLnTx/>
                <a:uFillTx/>
                <a:latin typeface="Calibri" panose="020F0502020204030204" pitchFamily="34" charset="0"/>
                <a:ea typeface="Calibri" panose="020F0502020204030204" pitchFamily="34" charset="0"/>
                <a:cs typeface="Calibri" panose="020F0502020204030204" pitchFamily="34" charset="0"/>
              </a:rPr>
              <a:t>ننتقل للوضعية الثانية؛ عليك أن تتحدث بجمل تامة – وتقدم على الأقل 3 معلومات حول الموضوع التالي:  </a:t>
            </a: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Image 3" descr="Une image contenant texte, capture d’écran, Police, nombre&#10;&#10;Le contenu généré par l’IA peut être incorrect.">
            <a:extLst>
              <a:ext uri="{FF2B5EF4-FFF2-40B4-BE49-F238E27FC236}">
                <a16:creationId xmlns:a16="http://schemas.microsoft.com/office/drawing/2014/main" id="{AAB5D5D4-3FB1-3FDE-3446-C0FD2E4F0995}"/>
              </a:ext>
            </a:extLst>
          </p:cNvPr>
          <p:cNvPicPr>
            <a:picLocks noChangeAspect="1"/>
          </p:cNvPicPr>
          <p:nvPr/>
        </p:nvPicPr>
        <p:blipFill>
          <a:blip r:embed="rId3"/>
          <a:stretch>
            <a:fillRect/>
          </a:stretch>
        </p:blipFill>
        <p:spPr>
          <a:xfrm>
            <a:off x="487326" y="1915955"/>
            <a:ext cx="8169348" cy="4609536"/>
          </a:xfrm>
          <a:prstGeom prst="rect">
            <a:avLst/>
          </a:prstGeom>
        </p:spPr>
      </p:pic>
    </p:spTree>
    <p:extLst>
      <p:ext uri="{BB962C8B-B14F-4D97-AF65-F5344CB8AC3E}">
        <p14:creationId xmlns:p14="http://schemas.microsoft.com/office/powerpoint/2010/main" val="1407697846"/>
      </p:ext>
    </p:extLst>
  </p:cSld>
  <p:clrMapOvr>
    <a:masterClrMapping/>
  </p:clrMapOvr>
  <p:transition spd="slow">
    <p:fade/>
  </p:transition>
</p:sld>
</file>

<file path=ppt/theme/theme1.xml><?xml version="1.0" encoding="utf-8"?>
<a:theme xmlns:a="http://schemas.openxmlformats.org/drawingml/2006/main" name="1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6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4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3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3.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1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20337</TotalTime>
  <Words>1819</Words>
  <Application>Microsoft Office PowerPoint</Application>
  <PresentationFormat>Affichage à l'écran (4:3)</PresentationFormat>
  <Paragraphs>435</Paragraphs>
  <Slides>62</Slides>
  <Notes>0</Notes>
  <HiddenSlides>0</HiddenSlides>
  <MMClips>2</MMClips>
  <ScaleCrop>false</ScaleCrop>
  <HeadingPairs>
    <vt:vector size="6" baseType="variant">
      <vt:variant>
        <vt:lpstr>Polices utilisées</vt:lpstr>
      </vt:variant>
      <vt:variant>
        <vt:i4>12</vt:i4>
      </vt:variant>
      <vt:variant>
        <vt:lpstr>Thème</vt:lpstr>
      </vt:variant>
      <vt:variant>
        <vt:i4>14</vt:i4>
      </vt:variant>
      <vt:variant>
        <vt:lpstr>Titres des diapositives</vt:lpstr>
      </vt:variant>
      <vt:variant>
        <vt:i4>62</vt:i4>
      </vt:variant>
    </vt:vector>
  </HeadingPairs>
  <TitlesOfParts>
    <vt:vector size="88" baseType="lpstr">
      <vt:lpstr>Calibri</vt:lpstr>
      <vt:lpstr>Air Strip Arabic</vt:lpstr>
      <vt:lpstr>Dosis</vt:lpstr>
      <vt:lpstr>Calibri Light</vt:lpstr>
      <vt:lpstr>Dosis ExtraBold</vt:lpstr>
      <vt:lpstr>Noto Sans Symbols</vt:lpstr>
      <vt:lpstr>Dosis SemiBold</vt:lpstr>
      <vt:lpstr>Arial</vt:lpstr>
      <vt:lpstr>Wingdings</vt:lpstr>
      <vt:lpstr>Dosis Medium</vt:lpstr>
      <vt:lpstr>Microsoft Uighur</vt:lpstr>
      <vt:lpstr>Modern Love</vt:lpstr>
      <vt:lpstr>1_Thème Office</vt:lpstr>
      <vt:lpstr>01- نشاط اعتيادي</vt:lpstr>
      <vt:lpstr>04- قراءة/ كتابة</vt:lpstr>
      <vt:lpstr>2_05- اختتام الحصة</vt:lpstr>
      <vt:lpstr>3_Env-Enseignant</vt:lpstr>
      <vt:lpstr>1_Env-Enseignant</vt:lpstr>
      <vt:lpstr>3_05- اختتام الحصة</vt:lpstr>
      <vt:lpstr>4_05- اختتام الحصة</vt:lpstr>
      <vt:lpstr>02- معــــــــــجم</vt:lpstr>
      <vt:lpstr>6_Env-Enseignant</vt:lpstr>
      <vt:lpstr>4_Thème Office</vt:lpstr>
      <vt:lpstr>3_Thème Office</vt:lpstr>
      <vt:lpstr>2_Env-Enseignant</vt:lpstr>
      <vt:lpstr>1_01- نشاط اعتيادي</vt:lpstr>
      <vt:lpstr>Présentation PowerPoint</vt:lpstr>
      <vt:lpstr>Présentation PowerPoint</vt:lpstr>
      <vt:lpstr>تنظيم حصص الأسبوع الخامس</vt:lpstr>
      <vt:lpstr>هيكلة حصة اليوم</vt:lpstr>
      <vt:lpstr>Présentation PowerPoint</vt:lpstr>
      <vt:lpstr>عند نهاية الحصة</vt:lpstr>
      <vt:lpstr>  افتتاح الحصة</vt:lpstr>
      <vt:lpstr>مرحبا بكم ، سنبدأ  حصة اللغة العربية.</vt:lpstr>
      <vt:lpstr>قبل أن نبدأ حصة اليوم، سنتذكر السلوكيات التي تعلمناها. ما الذي يرمز له كل مشهد ؟</vt:lpstr>
      <vt:lpstr>ضعوا اللوحة والكراسة في القمطر</vt:lpstr>
      <vt:lpstr>تعرفنا خلال الأسابيع الأربعة الماضية على مجموعة من الكلمات الجديدة.من يقرأ؟</vt:lpstr>
      <vt:lpstr>خذوا ألواحكم و اكتبوا الكلمة المناسبة للتعريف التالي:</vt:lpstr>
      <vt:lpstr>صححوا: الكاريكاتور</vt:lpstr>
      <vt:lpstr>تعريف آخر</vt:lpstr>
      <vt:lpstr>صححوا: ساخِرَةٌ</vt:lpstr>
      <vt:lpstr>تعريف آخر</vt:lpstr>
      <vt:lpstr>صححوا: شَغوفٌ</vt:lpstr>
      <vt:lpstr>تعريف آخر</vt:lpstr>
      <vt:lpstr>صححوا: تَلاشى</vt:lpstr>
      <vt:lpstr>ورشة القراءة:معجم و أساليب</vt:lpstr>
      <vt:lpstr>سنواصل تدربنا  في هذه الحصة على توظيف استراتيجيتي المعاني المتعددة و مفاتيح السياق و كذلك أسلوب التعبير عن الرأي و تعليله.</vt:lpstr>
      <vt:lpstr>من يذكرنا بالخطوات التي نتبعها لتحديد المعاني المتعددة المناسبة لكلمة؟</vt:lpstr>
      <vt:lpstr>أحسنتم. من يقرأ؟</vt:lpstr>
      <vt:lpstr>على ألواحكم اكتبوا المعنى المناسب لكلمة "عادَ"</vt:lpstr>
      <vt:lpstr>انتبهوا للتصحيح: معنى كلمة "عادتْ" في هذه الجملة هو "أَصْبَحَتْ" </vt:lpstr>
      <vt:lpstr>جملة أخرى</vt:lpstr>
      <vt:lpstr>انتبهوا للتصحيح: معنى كلمة "عادتْ" في هذه الجملة هو "زارَتْ" </vt:lpstr>
      <vt:lpstr>الآن بنفس الطريقة حددوا معنى كلمة "عَيْنْ" في الجملة التالية:</vt:lpstr>
      <vt:lpstr>انتبهوا للتصحيح: معنى كلمة "عين" في هذه الجملة هو "مَصْدَرُ ٱلْماءِ" </vt:lpstr>
      <vt:lpstr>الآن سنتذكر خطوات استراتيجية مفاتيح السياق. من يذكرنا بها؟</vt:lpstr>
      <vt:lpstr>أحسنتم. من يقرأ؟</vt:lpstr>
      <vt:lpstr>اقرؤوا الجملة التالية جيدا ثم حددوا معنى كلمة "سَقَمٌ" بتوظيف استراتيجية مفاتيح السياق.</vt:lpstr>
      <vt:lpstr>انتبهوا للتصحيح: نحدد أولا مفاتيح السياق في الجملة.من يحددها؟</vt:lpstr>
      <vt:lpstr>أحسنتم: مفاتيح السياق في الجملة هي : عالَجَ – اَلدَّواءُ. إذن فالكلمتان تحليلان لمعنى المرض. إذن كلمة سقم تعني مَرَضٌ.</vt:lpstr>
      <vt:lpstr>اقرؤوا الجملة التالية جيدا ثم حددوا معنى كلمة "غِبْطَةٌ" بتوظيف استراتيجية مفاتيح السياق.</vt:lpstr>
      <vt:lpstr>انتبهوا للتصحيح: نحدد أولا مفاتيح السياق في الجملة.من يحددها؟</vt:lpstr>
      <vt:lpstr>أحسنتم: مفاتيح السياق في الجملة هي : قلب – نَجاح. إذن فالكلمتان تحليلان لمعنى شعور جميل و هو الفرح. إذن كلمة الغبطة تعني الفرحة.</vt:lpstr>
      <vt:lpstr>الآن سنتذكر بعض أساليب التعبير عن الرأي. من يذكرنا ؟</vt:lpstr>
      <vt:lpstr>أحسنتم. من يقرأ؟</vt:lpstr>
      <vt:lpstr>من يذكرنا بالخطوات التي نتبعها للتعبير عن الرأي؟</vt:lpstr>
      <vt:lpstr>أحسنتم. من يقرأ؟</vt:lpstr>
      <vt:lpstr>خذوا كراساتكم على الصفحة رقم 56  في ثنائيات أجيبوا عن التمرين التالي</vt:lpstr>
      <vt:lpstr>أكتب فقرة أتحدث من خلالها عن أدوار الفنون.</vt:lpstr>
      <vt:lpstr>من يتقاسم معنا الفقرة التي أنتجها؟</vt:lpstr>
      <vt:lpstr>Présentation PowerPoint</vt:lpstr>
      <vt:lpstr>من يذكرنا بخطوات تَقْديمِ عَرْضٍ شَفَهِيٍّ عَنْ رَمْزٍ مِنْ رُموزِ ثَقافَتِنا ٱلْمَغْرِبِيَّةِ؟ </vt:lpstr>
      <vt:lpstr>أحسنتم. من يقرأ؟</vt:lpstr>
      <vt:lpstr>من يقرأ الوضعية 1؟ تدربوا على الحوار مع زميلكم. سأمر بين الصفوف للاستماع لكم. </vt:lpstr>
      <vt:lpstr>من يقوم مع زميله لتقديم حوارهما؟ </vt:lpstr>
      <vt:lpstr>أجيبوا عن التمرين الموالي يوجه الأستاذ المتعلمين لإنجاز تمارين الصفحة كتابيا على دفاترهم بالموازاة ينادي تدريجيا على المتعلمين المعنيين بتمرير رائز التحدث.</vt:lpstr>
      <vt:lpstr>من يتقاسم معنا الفقرة التي أنتجها؟</vt:lpstr>
      <vt:lpstr>اختتام الحصة </vt:lpstr>
      <vt:lpstr>ماذا تعلمتم اليوم؟</vt:lpstr>
      <vt:lpstr>إلى اللقاء في الحصة القادمة</vt:lpstr>
      <vt:lpstr>Présentation PowerPoint</vt:lpstr>
      <vt:lpstr>Présentation PowerPoint</vt:lpstr>
      <vt:lpstr>Présentation PowerPoint</vt:lpstr>
      <vt:lpstr>دليل التمرير- مهارة الإنتاج الشفهي-</vt:lpstr>
      <vt:lpstr>Présentation PowerPoint</vt:lpstr>
      <vt:lpstr> </vt:lpstr>
      <vt:lpstr>Présentation PowerPoint</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241</cp:revision>
  <dcterms:created xsi:type="dcterms:W3CDTF">2023-09-20T21:35:22Z</dcterms:created>
  <dcterms:modified xsi:type="dcterms:W3CDTF">2026-02-27T17:55:27Z</dcterms:modified>
</cp:coreProperties>
</file>