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59"/>
  </p:notesMasterIdLst>
  <p:handoutMasterIdLst>
    <p:handoutMasterId r:id="rId60"/>
  </p:handoutMasterIdLst>
  <p:sldIdLst>
    <p:sldId id="2147482740" r:id="rId7"/>
    <p:sldId id="2147482617" r:id="rId8"/>
    <p:sldId id="2147482469" r:id="rId9"/>
    <p:sldId id="2147482716" r:id="rId10"/>
    <p:sldId id="2147482727" r:id="rId11"/>
    <p:sldId id="2147482480" r:id="rId12"/>
    <p:sldId id="2147482694" r:id="rId13"/>
    <p:sldId id="2134806929" r:id="rId14"/>
    <p:sldId id="2147482481" r:id="rId15"/>
    <p:sldId id="2134806896" r:id="rId16"/>
    <p:sldId id="2147482761" r:id="rId17"/>
    <p:sldId id="2147482643" r:id="rId18"/>
    <p:sldId id="2147482765" r:id="rId19"/>
    <p:sldId id="2147482766" r:id="rId20"/>
    <p:sldId id="2147482767" r:id="rId21"/>
    <p:sldId id="2147482768" r:id="rId22"/>
    <p:sldId id="2147482769" r:id="rId23"/>
    <p:sldId id="2147482770" r:id="rId24"/>
    <p:sldId id="2147482771" r:id="rId25"/>
    <p:sldId id="2147482728" r:id="rId26"/>
    <p:sldId id="2134806145" r:id="rId27"/>
    <p:sldId id="2147482496" r:id="rId28"/>
    <p:sldId id="2147482697" r:id="rId29"/>
    <p:sldId id="2147482698" r:id="rId30"/>
    <p:sldId id="2147482736" r:id="rId31"/>
    <p:sldId id="2147482699" r:id="rId32"/>
    <p:sldId id="2147482707" r:id="rId33"/>
    <p:sldId id="2147482737" r:id="rId34"/>
    <p:sldId id="2147482709" r:id="rId35"/>
    <p:sldId id="2147482710" r:id="rId36"/>
    <p:sldId id="2147482738" r:id="rId37"/>
    <p:sldId id="2147482712" r:id="rId38"/>
    <p:sldId id="2147482713" r:id="rId39"/>
    <p:sldId id="2147482753" r:id="rId40"/>
    <p:sldId id="2147482730" r:id="rId41"/>
    <p:sldId id="2134806538" r:id="rId42"/>
    <p:sldId id="2147482772" r:id="rId43"/>
    <p:sldId id="2147482720" r:id="rId44"/>
    <p:sldId id="2147482719" r:id="rId45"/>
    <p:sldId id="2147482341" r:id="rId46"/>
    <p:sldId id="2147482723" r:id="rId47"/>
    <p:sldId id="2147482739" r:id="rId48"/>
    <p:sldId id="2147482774" r:id="rId49"/>
    <p:sldId id="2147482758" r:id="rId50"/>
    <p:sldId id="2147482775" r:id="rId51"/>
    <p:sldId id="2147482776" r:id="rId52"/>
    <p:sldId id="2147482777" r:id="rId53"/>
    <p:sldId id="2147482731" r:id="rId54"/>
    <p:sldId id="2134806936" r:id="rId55"/>
    <p:sldId id="2134806939" r:id="rId56"/>
    <p:sldId id="2147482629" r:id="rId57"/>
    <p:sldId id="2147482628" r:id="rId58"/>
  </p:sldIdLst>
  <p:sldSz cx="9144000" cy="6858000" type="screen4x3"/>
  <p:notesSz cx="6858000" cy="9144000"/>
  <p:embeddedFontLs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</p:embeddedFont>
    <p:embeddedFont>
      <p:font typeface="Dosis SemiBold" pitchFamily="2" charset="0"/>
      <p:regular r:id="rId65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dern Love" panose="04090805081005020601" pitchFamily="82" charset="0"/>
      <p:regular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719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946" userDrawn="1">
          <p15:clr>
            <a:srgbClr val="A4A3A4"/>
          </p15:clr>
        </p15:guide>
        <p15:guide id="6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CEB"/>
    <a:srgbClr val="424D7B"/>
    <a:srgbClr val="00ACA4"/>
    <a:srgbClr val="424D7C"/>
    <a:srgbClr val="565F88"/>
    <a:srgbClr val="0097B2"/>
    <a:srgbClr val="4E7FBD"/>
    <a:srgbClr val="936D93"/>
    <a:srgbClr val="ECF8FB"/>
    <a:srgbClr val="257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6" autoAdjust="0"/>
    <p:restoredTop sz="94668" autoAdjust="0"/>
  </p:normalViewPr>
  <p:slideViewPr>
    <p:cSldViewPr snapToGrid="0">
      <p:cViewPr varScale="1">
        <p:scale>
          <a:sx n="71" d="100"/>
          <a:sy n="71" d="100"/>
        </p:scale>
        <p:origin x="1068" y="28"/>
      </p:cViewPr>
      <p:guideLst>
        <p:guide pos="4649"/>
        <p:guide orient="horz" pos="709"/>
        <p:guide pos="3719"/>
        <p:guide pos="1769"/>
        <p:guide pos="3946"/>
        <p:guide pos="10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2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B8CA74-7929-6196-57B7-307186CE9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25BF3-6EF7-6412-5C50-58D8C300E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C6126-372E-4831-A912-C8A0F9151A5B}" type="datetimeFigureOut">
              <a:rPr lang="fr-MA" smtClean="0"/>
              <a:t>29/03/2026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4E2C1-DCA5-CC8B-F950-FDEF23E5E4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C78591-49E5-5425-1200-05F01EBB7C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2A5F9-882A-4CD6-90B7-3D702E46BC7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8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24874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4.png"/><Relationship Id="rId10" Type="http://schemas.openxmlformats.org/officeDocument/2006/relationships/image" Target="../media/image38.png"/><Relationship Id="rId4" Type="http://schemas.openxmlformats.org/officeDocument/2006/relationships/image" Target="../media/image43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11" Type="http://schemas.openxmlformats.org/officeDocument/2006/relationships/image" Target="../media/image54.png"/><Relationship Id="rId5" Type="http://schemas.openxmlformats.org/officeDocument/2006/relationships/image" Target="../media/image37.png"/><Relationship Id="rId10" Type="http://schemas.openxmlformats.org/officeDocument/2006/relationships/image" Target="../media/image53.png"/><Relationship Id="rId4" Type="http://schemas.openxmlformats.org/officeDocument/2006/relationships/image" Target="../media/image36.png"/><Relationship Id="rId9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11" Type="http://schemas.openxmlformats.org/officeDocument/2006/relationships/image" Target="../media/image54.png"/><Relationship Id="rId5" Type="http://schemas.openxmlformats.org/officeDocument/2006/relationships/image" Target="../media/image38.png"/><Relationship Id="rId10" Type="http://schemas.openxmlformats.org/officeDocument/2006/relationships/image" Target="../media/image53.png"/><Relationship Id="rId4" Type="http://schemas.openxmlformats.org/officeDocument/2006/relationships/image" Target="../media/image37.png"/><Relationship Id="rId9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11" Type="http://schemas.openxmlformats.org/officeDocument/2006/relationships/image" Target="../media/image54.png"/><Relationship Id="rId5" Type="http://schemas.openxmlformats.org/officeDocument/2006/relationships/image" Target="../media/image38.png"/><Relationship Id="rId10" Type="http://schemas.openxmlformats.org/officeDocument/2006/relationships/image" Target="../media/image53.png"/><Relationship Id="rId4" Type="http://schemas.openxmlformats.org/officeDocument/2006/relationships/image" Target="../media/image37.png"/><Relationship Id="rId9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57.xml"/><Relationship Id="rId6" Type="http://schemas.microsoft.com/office/2007/relationships/hdphoto" Target="../media/hdphoto4.wdp"/><Relationship Id="rId5" Type="http://schemas.openxmlformats.org/officeDocument/2006/relationships/image" Target="../media/image56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64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2CE326-1C98-8DD6-289D-CDC3AA68C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7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تنظيم حصص الأسبوع</a:t>
            </a:r>
            <a:endParaRPr lang="fr-MA" sz="4400" dirty="0">
              <a:solidFill>
                <a:srgbClr val="424D7B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11230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76953" y="3170078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حكاية جديدة تشبه حكاية «مهن المستقبل»؛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33027" y="4943039"/>
            <a:ext cx="4990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القرائي «هيا نعمل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الجزء 2» من خلال الإجابة عن أسئلة الفهم.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531787" y="1644330"/>
            <a:ext cx="5822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38399588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الكلمات البصرية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مهن المستقبل: إنتاج حكاية جديدة.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57807" y="3380220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استماع وتحدث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فردية؛</a:t>
            </a:r>
          </a:p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073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330"/>
          <a:stretch>
            <a:fillRect/>
          </a:stretch>
        </p:blipFill>
        <p:spPr>
          <a:xfrm>
            <a:off x="4572000" y="2137842"/>
            <a:ext cx="2329640" cy="3633782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351137" y="2051155"/>
            <a:ext cx="2139091" cy="37204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F8A4D387-96FF-9D26-0C25-0E753F5B519A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272E3D-946B-117B-B072-7A81974A89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E4061F-9D3E-1BFF-0B36-5860D72FB1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793006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3577" y="703664"/>
            <a:ext cx="828000" cy="828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الكلمات البصرية. من يذكر بالكلمات البصرية لهذا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E3E7CE-FC80-12B6-B6E4-7897B71B1F7B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ٱلْكَلِماتِ ٱلْبَصَرِيَّةَ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0FD2289-FD4A-E9BA-2E2A-68A46E2A3B0C}"/>
              </a:ext>
            </a:extLst>
          </p:cNvPr>
          <p:cNvGrpSpPr/>
          <p:nvPr/>
        </p:nvGrpSpPr>
        <p:grpSpPr>
          <a:xfrm>
            <a:off x="632373" y="1925193"/>
            <a:ext cx="7568343" cy="2340185"/>
            <a:chOff x="632373" y="2436733"/>
            <a:chExt cx="7568343" cy="2340185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B233A390-0580-C6C5-59A1-5DB40E84916A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68AA6E67-C152-867B-4567-C56493525009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15" name="Google Shape;1668;p201">
              <a:extLst>
                <a:ext uri="{FF2B5EF4-FFF2-40B4-BE49-F238E27FC236}">
                  <a16:creationId xmlns:a16="http://schemas.microsoft.com/office/drawing/2014/main" id="{2DF90EDC-0B2C-B095-724D-D8B721AFC581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8C7237E7-12C2-6E89-8201-2B1693E88B8B}"/>
                </a:ext>
              </a:extLst>
            </p:cNvPr>
            <p:cNvSpPr/>
            <p:nvPr/>
          </p:nvSpPr>
          <p:spPr>
            <a:xfrm>
              <a:off x="2589802" y="2471875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33B98594-1694-015B-809B-0ED8FEFFC9EF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EB238CE0-66CB-FC99-C719-4283870D1AC7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28" name="Google Shape;1668;p201">
              <a:extLst>
                <a:ext uri="{FF2B5EF4-FFF2-40B4-BE49-F238E27FC236}">
                  <a16:creationId xmlns:a16="http://schemas.microsoft.com/office/drawing/2014/main" id="{AA9456E2-5616-C0D8-9781-520D2EDCF19C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CC52E46F-CFAB-AA67-475F-81AF0CBD26EE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136811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805FC8-F1E3-C925-AC9D-4049B64A3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2533-7462-F5AC-5954-8DA7B94FFD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0C0D9B-0D59-60CF-A35F-88414691AF0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C0A1296E-B042-5087-1ADA-C72E32639065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ظَهَرَتْ مِهَنٌ جَديدَةٌ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تَطَوُّرِ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ٱلتِّكْولوجيا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9020B95-C5E0-1867-2390-0AB8044AF6C6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2" name="Google Shape;1666;p201">
              <a:extLst>
                <a:ext uri="{FF2B5EF4-FFF2-40B4-BE49-F238E27FC236}">
                  <a16:creationId xmlns:a16="http://schemas.microsoft.com/office/drawing/2014/main" id="{4405CF54-5E41-BB12-914C-C1DC39B13403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4" name="Google Shape;1667;p201">
              <a:extLst>
                <a:ext uri="{FF2B5EF4-FFF2-40B4-BE49-F238E27FC236}">
                  <a16:creationId xmlns:a16="http://schemas.microsoft.com/office/drawing/2014/main" id="{4713316C-C3B3-EADB-B41B-DA8124D01096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5" name="Google Shape;1668;p201">
              <a:extLst>
                <a:ext uri="{FF2B5EF4-FFF2-40B4-BE49-F238E27FC236}">
                  <a16:creationId xmlns:a16="http://schemas.microsoft.com/office/drawing/2014/main" id="{DCAF1E22-E9EE-8E58-F0AA-A01693AA392E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9B4095BB-BDAB-29C1-CE8A-DD51F6D6FED2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7" name="Google Shape;1666;p201">
              <a:extLst>
                <a:ext uri="{FF2B5EF4-FFF2-40B4-BE49-F238E27FC236}">
                  <a16:creationId xmlns:a16="http://schemas.microsoft.com/office/drawing/2014/main" id="{EAF3D520-9285-D3A8-B407-0CDFBBC18037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8" name="Google Shape;1667;p201">
              <a:extLst>
                <a:ext uri="{FF2B5EF4-FFF2-40B4-BE49-F238E27FC236}">
                  <a16:creationId xmlns:a16="http://schemas.microsoft.com/office/drawing/2014/main" id="{EB79BAA5-C4C6-B907-BD12-B2E901292AB7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29" name="Google Shape;1668;p201">
              <a:extLst>
                <a:ext uri="{FF2B5EF4-FFF2-40B4-BE49-F238E27FC236}">
                  <a16:creationId xmlns:a16="http://schemas.microsoft.com/office/drawing/2014/main" id="{9983B698-FF0C-21E0-F58F-50A48C0F10B3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B2656286-418C-1F38-3382-090297897301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99313-85B8-7624-CC6C-69774027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E3902-3ED4-3B8C-5FAF-3A4DCC84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F3A51D-BD64-DD1C-BD46-853B51ED8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F3685-68EA-BF28-C144-2579695772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340DDE-6242-196D-C660-766C3DB78B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9784C-6695-A7E7-6C9D-CA54185FD0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3AA5F9-C7EC-2B0B-61FE-BC527E76B2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37604B3-A24A-7266-AC5E-ED83DF1FC62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7D84BD-AD53-C06E-8733-54A50557D1F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5F7ECC-EC95-89EE-3B48-9E021928FED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C3B815-D4CA-0CBD-1A86-49DBA68B7A0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Google Shape;677;p154">
            <a:extLst>
              <a:ext uri="{FF2B5EF4-FFF2-40B4-BE49-F238E27FC236}">
                <a16:creationId xmlns:a16="http://schemas.microsoft.com/office/drawing/2014/main" id="{57C8F84F-D321-6DDF-14B6-EA8ECCAD4C22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ظَهَرَتْ مِهَنٌ جَديدَةٌ ................... تَطَوُّرِ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التِّكْولوجيا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1917E1-FB53-CD2E-88CE-92CB8376C4DF}"/>
              </a:ext>
            </a:extLst>
          </p:cNvPr>
          <p:cNvSpPr txBox="1"/>
          <p:nvPr/>
        </p:nvSpPr>
        <p:spPr>
          <a:xfrm>
            <a:off x="3592579" y="4553850"/>
            <a:ext cx="1902209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بِفَضْلِ</a:t>
            </a:r>
            <a:endParaRPr lang="fr-FR" sz="5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BCDB28A-9E6D-977B-F376-485C76A48387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4" name="Google Shape;1666;p201">
              <a:extLst>
                <a:ext uri="{FF2B5EF4-FFF2-40B4-BE49-F238E27FC236}">
                  <a16:creationId xmlns:a16="http://schemas.microsoft.com/office/drawing/2014/main" id="{E1AC2985-727E-F773-26D2-6A45BD273BD8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5" name="Google Shape;1667;p201">
              <a:extLst>
                <a:ext uri="{FF2B5EF4-FFF2-40B4-BE49-F238E27FC236}">
                  <a16:creationId xmlns:a16="http://schemas.microsoft.com/office/drawing/2014/main" id="{3493FF03-6054-A30C-D6F7-EF1999EAE804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6" name="Google Shape;1668;p201">
              <a:extLst>
                <a:ext uri="{FF2B5EF4-FFF2-40B4-BE49-F238E27FC236}">
                  <a16:creationId xmlns:a16="http://schemas.microsoft.com/office/drawing/2014/main" id="{F1EE59A1-BA53-A047-BA05-0FBCC6ED1A89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DB82C5C9-8AF0-96F2-487D-A5E7AF2FADF4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8" name="Google Shape;1666;p201">
              <a:extLst>
                <a:ext uri="{FF2B5EF4-FFF2-40B4-BE49-F238E27FC236}">
                  <a16:creationId xmlns:a16="http://schemas.microsoft.com/office/drawing/2014/main" id="{6AE9D4AD-A70F-3FDE-B8C4-31CFD9DA0401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9" name="Google Shape;1667;p201">
              <a:extLst>
                <a:ext uri="{FF2B5EF4-FFF2-40B4-BE49-F238E27FC236}">
                  <a16:creationId xmlns:a16="http://schemas.microsoft.com/office/drawing/2014/main" id="{90F44DEE-7144-B5A5-6051-9828FECDA01A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30" name="Google Shape;1668;p201">
              <a:extLst>
                <a:ext uri="{FF2B5EF4-FFF2-40B4-BE49-F238E27FC236}">
                  <a16:creationId xmlns:a16="http://schemas.microsoft.com/office/drawing/2014/main" id="{B7BD9623-EB2C-022E-B9F3-C769BCED1F0D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75B982AD-DB7D-194A-3AD5-0DD5552D45F7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568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1FAF7-E2BB-9FCE-1259-3876A5C01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E26599-C4C5-9C5B-BA3C-6E0FC64EC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05DFA8-9403-747D-4B39-6970B5414E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11AA6E-25B4-C79E-2D7D-B62415BEA8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B1ED45-6606-A4D7-8044-0B3D0A0512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E3353D-7F16-F65D-EB5B-60AB8937E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FF48DC-D138-8115-DBB1-56D879E694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81891C1-EB8F-E0ED-B5EB-54FE874231E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97E567-2378-20C5-6646-2210C190989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DF33D1-62CE-04E9-F07B-71C0B598DC0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21310C-FBFE-113C-6C02-063A68260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3612B96E-9590-9428-F6B4-9A929EC3F29B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 بِإِمْكانِ كُلٍّ مِنّا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ٱخْتِيارُ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يُحِبُّها.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A18B169-7E8F-5835-A7FA-ECAF562E5F63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2" name="Google Shape;1666;p201">
              <a:extLst>
                <a:ext uri="{FF2B5EF4-FFF2-40B4-BE49-F238E27FC236}">
                  <a16:creationId xmlns:a16="http://schemas.microsoft.com/office/drawing/2014/main" id="{84B57F5C-172E-8BD1-5700-17BD805A1216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4" name="Google Shape;1667;p201">
              <a:extLst>
                <a:ext uri="{FF2B5EF4-FFF2-40B4-BE49-F238E27FC236}">
                  <a16:creationId xmlns:a16="http://schemas.microsoft.com/office/drawing/2014/main" id="{E98874A8-E6C7-A434-764F-0049B8891BBE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5" name="Google Shape;1668;p201">
              <a:extLst>
                <a:ext uri="{FF2B5EF4-FFF2-40B4-BE49-F238E27FC236}">
                  <a16:creationId xmlns:a16="http://schemas.microsoft.com/office/drawing/2014/main" id="{C743A52F-4EDB-2DDE-4739-7700310B11C0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BED5E761-F3BF-EE7B-3FDE-5DD0AD51195D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7" name="Google Shape;1666;p201">
              <a:extLst>
                <a:ext uri="{FF2B5EF4-FFF2-40B4-BE49-F238E27FC236}">
                  <a16:creationId xmlns:a16="http://schemas.microsoft.com/office/drawing/2014/main" id="{587D955A-B6B9-C324-10CA-59331A5C5089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8" name="Google Shape;1667;p201">
              <a:extLst>
                <a:ext uri="{FF2B5EF4-FFF2-40B4-BE49-F238E27FC236}">
                  <a16:creationId xmlns:a16="http://schemas.microsoft.com/office/drawing/2014/main" id="{685B3EA6-350C-29F6-5AE3-1EB5927C643A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29" name="Google Shape;1668;p201">
              <a:extLst>
                <a:ext uri="{FF2B5EF4-FFF2-40B4-BE49-F238E27FC236}">
                  <a16:creationId xmlns:a16="http://schemas.microsoft.com/office/drawing/2014/main" id="{F278BF81-6DB0-A7A0-9EA4-C26C6400F0BA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70224A28-DE7C-83B3-4791-C157094C8FA7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7038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4286-2627-9DCA-041E-58277940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4BACED-BD1D-2824-7D3F-9FB96DB1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03873-49CA-A4B9-31F6-D2703A49B7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36FBD8-05F5-65AA-34D3-D5CABCE49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9DA8A6-C695-52D8-3441-A28E4C812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6FB1F1-AC2B-0EBB-0F36-D7C9623625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3EE5DF-2318-C81F-96C6-70F34165C3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1EFCAA-36BA-6223-4A30-FA11BF97616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CF1B35-2D24-A8C1-FBC9-A6AFA8EB6FA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664BE7-4765-E19E-1022-180507C2D62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677;p154">
            <a:extLst>
              <a:ext uri="{FF2B5EF4-FFF2-40B4-BE49-F238E27FC236}">
                <a16:creationId xmlns:a16="http://schemas.microsoft.com/office/drawing/2014/main" id="{E806060D-FF95-A9A6-F3D1-B4E35085A28E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 بِإِمْكانِ كُلٍّ مِنّا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ٱخْتِيارُ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يُحِبُّها.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351F05-B1BB-9314-0F7F-83EEDD48F059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6073E4-FE55-3D09-8EAF-EA9D277CAF1E}"/>
              </a:ext>
            </a:extLst>
          </p:cNvPr>
          <p:cNvSpPr txBox="1"/>
          <p:nvPr/>
        </p:nvSpPr>
        <p:spPr>
          <a:xfrm>
            <a:off x="6881128" y="4582641"/>
            <a:ext cx="1423973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أَصْبَحَ</a:t>
            </a:r>
            <a:endParaRPr kumimoji="0" lang="fr-FR" sz="5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104D862-86E3-F18D-75BF-3BD369492166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4" name="Google Shape;1666;p201">
              <a:extLst>
                <a:ext uri="{FF2B5EF4-FFF2-40B4-BE49-F238E27FC236}">
                  <a16:creationId xmlns:a16="http://schemas.microsoft.com/office/drawing/2014/main" id="{64B05EBC-33A9-CACC-F116-1A9656651B01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5" name="Google Shape;1667;p201">
              <a:extLst>
                <a:ext uri="{FF2B5EF4-FFF2-40B4-BE49-F238E27FC236}">
                  <a16:creationId xmlns:a16="http://schemas.microsoft.com/office/drawing/2014/main" id="{4C95D11B-6B6F-9966-5EA7-A310FB4BE0CC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6" name="Google Shape;1668;p201">
              <a:extLst>
                <a:ext uri="{FF2B5EF4-FFF2-40B4-BE49-F238E27FC236}">
                  <a16:creationId xmlns:a16="http://schemas.microsoft.com/office/drawing/2014/main" id="{50A701BD-DBA7-D07A-9DF6-61DCE470083C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7AA4861D-8BC7-2BFF-5EA0-F303A4C3F8C3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8" name="Google Shape;1666;p201">
              <a:extLst>
                <a:ext uri="{FF2B5EF4-FFF2-40B4-BE49-F238E27FC236}">
                  <a16:creationId xmlns:a16="http://schemas.microsoft.com/office/drawing/2014/main" id="{9964C827-23E3-4396-92FC-8E419D30EF6A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9" name="Google Shape;1667;p201">
              <a:extLst>
                <a:ext uri="{FF2B5EF4-FFF2-40B4-BE49-F238E27FC236}">
                  <a16:creationId xmlns:a16="http://schemas.microsoft.com/office/drawing/2014/main" id="{E34482E3-30A0-39E3-DCF5-6350B65BFD04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30" name="Google Shape;1668;p201">
              <a:extLst>
                <a:ext uri="{FF2B5EF4-FFF2-40B4-BE49-F238E27FC236}">
                  <a16:creationId xmlns:a16="http://schemas.microsoft.com/office/drawing/2014/main" id="{5A6E93AB-3B8C-9DAA-C190-5BBD50DFBC0F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CC746E45-5E33-151B-5692-332D04C56DA0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773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A04CA-4D2A-85A5-AD5C-6F54DA461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F72E7D-CEF6-6432-F028-2BE52734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2F2B3A-43F4-2A06-180E-A82A9EB837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DEB9D6-291E-925E-9BEB-3FC6719BEF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6D295D0-A1ED-DA83-6A38-F6DAB0BB12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279C92-A27D-B615-B346-EEA3A780D1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AB3522-7BDD-FDF8-E96F-81CF88248B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6F9BD29-032A-4899-8780-52C8C1EA252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1043E0-F9F2-4FF2-A009-892EB1387F4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24F5ED-904A-4802-FE8D-0E9DDFFE03C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51242C-F973-E167-253B-6EAAFBDCD55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Google Shape;677;p154">
            <a:extLst>
              <a:ext uri="{FF2B5EF4-FFF2-40B4-BE49-F238E27FC236}">
                <a16:creationId xmlns:a16="http://schemas.microsoft.com/office/drawing/2014/main" id="{0E1BC848-3260-9BDE-1C45-2B70F858156D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يَسْتَعْمِلُ عُمّالُ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ٱلْيَوْمِ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أَحْدَثَ .................. 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C8BECE2-E5F0-A716-93AD-F3323F6B5F34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2" name="Google Shape;1666;p201">
              <a:extLst>
                <a:ext uri="{FF2B5EF4-FFF2-40B4-BE49-F238E27FC236}">
                  <a16:creationId xmlns:a16="http://schemas.microsoft.com/office/drawing/2014/main" id="{5BF9B5ED-985E-763E-F63A-83E10BDFF7A9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4" name="Google Shape;1667;p201">
              <a:extLst>
                <a:ext uri="{FF2B5EF4-FFF2-40B4-BE49-F238E27FC236}">
                  <a16:creationId xmlns:a16="http://schemas.microsoft.com/office/drawing/2014/main" id="{6DD5EF68-3445-1508-AE63-82865BC1A190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5" name="Google Shape;1668;p201">
              <a:extLst>
                <a:ext uri="{FF2B5EF4-FFF2-40B4-BE49-F238E27FC236}">
                  <a16:creationId xmlns:a16="http://schemas.microsoft.com/office/drawing/2014/main" id="{B72DFF52-0618-6EA9-BA56-5C4ADA9C2644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C803A82A-1027-AAD7-22F0-746424B44524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7" name="Google Shape;1666;p201">
              <a:extLst>
                <a:ext uri="{FF2B5EF4-FFF2-40B4-BE49-F238E27FC236}">
                  <a16:creationId xmlns:a16="http://schemas.microsoft.com/office/drawing/2014/main" id="{CF098DDD-7BD4-967D-2957-6BA9591AB10E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8" name="Google Shape;1667;p201">
              <a:extLst>
                <a:ext uri="{FF2B5EF4-FFF2-40B4-BE49-F238E27FC236}">
                  <a16:creationId xmlns:a16="http://schemas.microsoft.com/office/drawing/2014/main" id="{E83671DC-D8DE-BB3C-77E7-6EF0BEA5037E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29" name="Google Shape;1668;p201">
              <a:extLst>
                <a:ext uri="{FF2B5EF4-FFF2-40B4-BE49-F238E27FC236}">
                  <a16:creationId xmlns:a16="http://schemas.microsoft.com/office/drawing/2014/main" id="{03A6CD90-E68A-A5CF-A464-9E5F0CA6020A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A8ED4ED2-6B7B-3E6E-7A5F-957E5C3F0B5D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629894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861A1-D280-C2D8-0DBE-76EB3DF5A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14E0EF-8278-3AB6-F49B-CC46AF7F3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AB9AF5-6203-463A-F938-8FD6C3377B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0C4FB4-9A31-16D2-0084-2A6F83739F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B6C1C1-E4C4-C7CF-6BB0-2001A782C7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D6EA08-0CE4-6109-18F0-C12212A945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2F34E4-2B28-6CF4-9B87-6FF852DB0C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8E3B36-4B16-3C05-85A5-E7FDF2FE2DC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ECBF26-F6A1-DE58-5F4D-DF81848C6C4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C479AA-FCA0-AB94-E71D-5CABADCA420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A851E8-7E90-AAF0-0384-176A3021673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Google Shape;677;p154">
            <a:extLst>
              <a:ext uri="{FF2B5EF4-FFF2-40B4-BE49-F238E27FC236}">
                <a16:creationId xmlns:a16="http://schemas.microsoft.com/office/drawing/2014/main" id="{8E024253-29D7-E536-92B1-D79CB41686BB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يَسْتَعْمِلُ عُمّالُ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ٱلْيَوْمِ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أَحْدَثَ ..................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7567F1F-0BE0-B52B-4970-2FEB70B53688}"/>
              </a:ext>
            </a:extLst>
          </p:cNvPr>
          <p:cNvSpPr txBox="1"/>
          <p:nvPr/>
        </p:nvSpPr>
        <p:spPr>
          <a:xfrm>
            <a:off x="1577131" y="4582641"/>
            <a:ext cx="201545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5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ٱلْآلاتِ</a:t>
            </a:r>
            <a:r>
              <a:rPr lang="ar-MA" sz="5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kumimoji="0" lang="fr-FR" sz="5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447BF78-E50D-1AAE-C655-4EBB28A0CF62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4" name="Google Shape;1666;p201">
              <a:extLst>
                <a:ext uri="{FF2B5EF4-FFF2-40B4-BE49-F238E27FC236}">
                  <a16:creationId xmlns:a16="http://schemas.microsoft.com/office/drawing/2014/main" id="{D66F8B69-C5AF-AFF3-9965-642337CF702E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5" name="Google Shape;1667;p201">
              <a:extLst>
                <a:ext uri="{FF2B5EF4-FFF2-40B4-BE49-F238E27FC236}">
                  <a16:creationId xmlns:a16="http://schemas.microsoft.com/office/drawing/2014/main" id="{16D989C3-332A-7F75-F22F-07F0C154F138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6" name="Google Shape;1668;p201">
              <a:extLst>
                <a:ext uri="{FF2B5EF4-FFF2-40B4-BE49-F238E27FC236}">
                  <a16:creationId xmlns:a16="http://schemas.microsoft.com/office/drawing/2014/main" id="{29765253-820D-1ECD-4D0E-902EA43CA26A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E3BDA1BD-D73C-BB51-544B-F3A1E4D98CD2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8" name="Google Shape;1666;p201">
              <a:extLst>
                <a:ext uri="{FF2B5EF4-FFF2-40B4-BE49-F238E27FC236}">
                  <a16:creationId xmlns:a16="http://schemas.microsoft.com/office/drawing/2014/main" id="{9850D9C3-60B6-7DE3-0093-9A30A0B36B96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9" name="Google Shape;1667;p201">
              <a:extLst>
                <a:ext uri="{FF2B5EF4-FFF2-40B4-BE49-F238E27FC236}">
                  <a16:creationId xmlns:a16="http://schemas.microsoft.com/office/drawing/2014/main" id="{188AE34D-38DD-8680-DF1F-EDB93E173F66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30" name="Google Shape;1668;p201">
              <a:extLst>
                <a:ext uri="{FF2B5EF4-FFF2-40B4-BE49-F238E27FC236}">
                  <a16:creationId xmlns:a16="http://schemas.microsoft.com/office/drawing/2014/main" id="{709C58DA-9809-5FC7-44D7-B66B124EB07B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7A6DDD77-E65F-F31C-2A75-CF44726ECFDE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053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5747-D951-ED66-D1E6-E23705A2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8DCBF8-D6E0-4A2D-1D14-07B51BD18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D4FF7D-16FE-1060-C4B5-5354C1B2AE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4EA0B9-9E46-DDBB-93E6-9E5365EDA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D22215-77EB-8F28-A0AB-909BDD4232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20055A-E5E1-4F2E-B4BF-DBA610CE9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3982DE-AD80-B171-4040-7729FC03D7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6FF57C-14C4-E337-954A-EEE7C1C45EB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AC9E36-D2DA-1ABA-709D-8FBA1086D58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540C41-7282-BBDF-A630-E795B65989E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9F1EC3-F02E-61D7-F2CC-A96324C8E3C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Google Shape;677;p154">
            <a:extLst>
              <a:ext uri="{FF2B5EF4-FFF2-40B4-BE49-F238E27FC236}">
                <a16:creationId xmlns:a16="http://schemas.microsoft.com/office/drawing/2014/main" id="{EB691369-A587-2E68-D0F6-D785E926EEBC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تَتَطَلَّبُ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ٱلْمِهَنُ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ٱلقَديمَةُ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................. بَسيطَةً.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85C51BB-6822-3405-A8F2-93AF2C0B5DA6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2" name="Google Shape;1666;p201">
              <a:extLst>
                <a:ext uri="{FF2B5EF4-FFF2-40B4-BE49-F238E27FC236}">
                  <a16:creationId xmlns:a16="http://schemas.microsoft.com/office/drawing/2014/main" id="{018C6813-1948-FB80-A698-2CFF5B5B7F37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4" name="Google Shape;1667;p201">
              <a:extLst>
                <a:ext uri="{FF2B5EF4-FFF2-40B4-BE49-F238E27FC236}">
                  <a16:creationId xmlns:a16="http://schemas.microsoft.com/office/drawing/2014/main" id="{7852E38A-9B52-69D0-FCBD-BBBDB14E4C72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5" name="Google Shape;1668;p201">
              <a:extLst>
                <a:ext uri="{FF2B5EF4-FFF2-40B4-BE49-F238E27FC236}">
                  <a16:creationId xmlns:a16="http://schemas.microsoft.com/office/drawing/2014/main" id="{461FD928-850A-4937-DB69-49C915758688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C6248152-914D-5129-6E58-5D003762DD7C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7" name="Google Shape;1666;p201">
              <a:extLst>
                <a:ext uri="{FF2B5EF4-FFF2-40B4-BE49-F238E27FC236}">
                  <a16:creationId xmlns:a16="http://schemas.microsoft.com/office/drawing/2014/main" id="{26DDFBB1-EEE8-73BD-DF42-78A289A3C4F3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8" name="Google Shape;1667;p201">
              <a:extLst>
                <a:ext uri="{FF2B5EF4-FFF2-40B4-BE49-F238E27FC236}">
                  <a16:creationId xmlns:a16="http://schemas.microsoft.com/office/drawing/2014/main" id="{17126D93-58CF-78C7-B04E-EB08715E0CF0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29" name="Google Shape;1668;p201">
              <a:extLst>
                <a:ext uri="{FF2B5EF4-FFF2-40B4-BE49-F238E27FC236}">
                  <a16:creationId xmlns:a16="http://schemas.microsoft.com/office/drawing/2014/main" id="{3A4FFCF5-0EFD-67BA-4B9E-1F53899B8D5B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643A6CA3-2484-89F5-A7BA-3F1050283DE4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71074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7B3CE-6BE1-3F2F-D8C4-8C9DE8BD2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E4B087-759A-85BC-B3DE-4BD7E994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2FD7EF-E904-94A9-4F1B-0FA768947F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498F60-9BAA-267F-073D-CBE6A8E150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5786E9-582B-2C1B-121E-90ECCB4EA0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88779C-4D74-6C80-AF49-038CF381F3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12C42F-A21F-5A6B-1210-C3C5C62F53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95A478-7C2F-E980-AC13-DE765AE6FBE1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9E5F6A-FECB-8080-ADA9-11DDE83879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F65F14-B3A1-B0C8-C872-58370DEF95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4DE62A-6F4D-134D-1A9B-D034F815951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2F165F2-2476-2893-1D8D-CFB346447749}"/>
              </a:ext>
            </a:extLst>
          </p:cNvPr>
          <p:cNvGrpSpPr/>
          <p:nvPr/>
        </p:nvGrpSpPr>
        <p:grpSpPr>
          <a:xfrm>
            <a:off x="801286" y="1925193"/>
            <a:ext cx="7399430" cy="2151857"/>
            <a:chOff x="632373" y="2436733"/>
            <a:chExt cx="7568343" cy="2340185"/>
          </a:xfrm>
        </p:grpSpPr>
        <p:sp>
          <p:nvSpPr>
            <p:cNvPr id="24" name="Google Shape;1666;p201">
              <a:extLst>
                <a:ext uri="{FF2B5EF4-FFF2-40B4-BE49-F238E27FC236}">
                  <a16:creationId xmlns:a16="http://schemas.microsoft.com/office/drawing/2014/main" id="{8EE9CC44-A175-7BDB-5258-52B80C7D471B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اَلْآلاتُ</a:t>
              </a:r>
            </a:p>
          </p:txBody>
        </p:sp>
        <p:sp>
          <p:nvSpPr>
            <p:cNvPr id="25" name="Google Shape;1667;p201">
              <a:extLst>
                <a:ext uri="{FF2B5EF4-FFF2-40B4-BE49-F238E27FC236}">
                  <a16:creationId xmlns:a16="http://schemas.microsoft.com/office/drawing/2014/main" id="{0D8EEC07-E98F-2348-F49F-A1ADF9AB797A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دائِماً</a:t>
              </a:r>
            </a:p>
          </p:txBody>
        </p:sp>
        <p:sp>
          <p:nvSpPr>
            <p:cNvPr id="26" name="Google Shape;1668;p201">
              <a:extLst>
                <a:ext uri="{FF2B5EF4-FFF2-40B4-BE49-F238E27FC236}">
                  <a16:creationId xmlns:a16="http://schemas.microsoft.com/office/drawing/2014/main" id="{6B680CB6-CB54-20FF-B68A-BB627C7B3317}"/>
                </a:ext>
              </a:extLst>
            </p:cNvPr>
            <p:cNvSpPr/>
            <p:nvPr/>
          </p:nvSpPr>
          <p:spPr>
            <a:xfrm>
              <a:off x="632373" y="2465912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بِفَضْلِ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E8618204-1C1D-26E8-E48D-7CDCD9BF98ED}"/>
                </a:ext>
              </a:extLst>
            </p:cNvPr>
            <p:cNvSpPr/>
            <p:nvPr/>
          </p:nvSpPr>
          <p:spPr>
            <a:xfrm>
              <a:off x="2589802" y="2465912"/>
              <a:ext cx="179517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خاصَّةً</a:t>
              </a:r>
            </a:p>
          </p:txBody>
        </p:sp>
        <p:sp>
          <p:nvSpPr>
            <p:cNvPr id="28" name="Google Shape;1666;p201">
              <a:extLst>
                <a:ext uri="{FF2B5EF4-FFF2-40B4-BE49-F238E27FC236}">
                  <a16:creationId xmlns:a16="http://schemas.microsoft.com/office/drawing/2014/main" id="{5D00CE52-7F3B-0987-CC7E-6DD44BD8757D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اَلْآخَرُ </a:t>
              </a:r>
            </a:p>
          </p:txBody>
        </p:sp>
        <p:sp>
          <p:nvSpPr>
            <p:cNvPr id="29" name="Google Shape;1667;p201">
              <a:extLst>
                <a:ext uri="{FF2B5EF4-FFF2-40B4-BE49-F238E27FC236}">
                  <a16:creationId xmlns:a16="http://schemas.microsoft.com/office/drawing/2014/main" id="{330A68B6-A59C-C152-7E98-AF9703071870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أَصْبَحَ</a:t>
              </a:r>
            </a:p>
          </p:txBody>
        </p:sp>
        <p:sp>
          <p:nvSpPr>
            <p:cNvPr id="30" name="Google Shape;1668;p201">
              <a:extLst>
                <a:ext uri="{FF2B5EF4-FFF2-40B4-BE49-F238E27FC236}">
                  <a16:creationId xmlns:a16="http://schemas.microsoft.com/office/drawing/2014/main" id="{BEABF5B8-791E-A524-E523-78A9B09236CF}"/>
                </a:ext>
              </a:extLst>
            </p:cNvPr>
            <p:cNvSpPr/>
            <p:nvPr/>
          </p:nvSpPr>
          <p:spPr>
            <a:xfrm>
              <a:off x="632373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مَهاراتٌ</a:t>
              </a: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07BC7417-9C5D-AD1C-D339-5FCC684B4DD6}"/>
                </a:ext>
              </a:extLst>
            </p:cNvPr>
            <p:cNvSpPr/>
            <p:nvPr/>
          </p:nvSpPr>
          <p:spPr>
            <a:xfrm>
              <a:off x="2589802" y="3840918"/>
              <a:ext cx="1894912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8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اَلْإِلِكْترونِيَّةُ</a:t>
              </a:r>
            </a:p>
          </p:txBody>
        </p:sp>
      </p:grpSp>
      <p:sp>
        <p:nvSpPr>
          <p:cNvPr id="34" name="Google Shape;677;p154">
            <a:extLst>
              <a:ext uri="{FF2B5EF4-FFF2-40B4-BE49-F238E27FC236}">
                <a16:creationId xmlns:a16="http://schemas.microsoft.com/office/drawing/2014/main" id="{EEE4D473-953B-0704-2A51-B51ECBAF675F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تَتَطَلَّبُ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ٱلْمِهَنُ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ٱلقَديمَةُ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................. بَسيطَةً.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151FCB6-2FBF-B01D-4E15-033ED6DBC980}"/>
              </a:ext>
            </a:extLst>
          </p:cNvPr>
          <p:cNvSpPr txBox="1"/>
          <p:nvPr/>
        </p:nvSpPr>
        <p:spPr>
          <a:xfrm>
            <a:off x="2715028" y="4551890"/>
            <a:ext cx="1755105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مَهاراتٍ</a:t>
            </a:r>
            <a:endParaRPr kumimoji="0" lang="fr-FR" sz="5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5849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مهن المستقبل: إنتاج حكاية جديدة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E6705-10E2-AB50-4E4D-CEAF3BDC25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7" r="-13147"/>
          <a:stretch>
            <a:fillRect/>
          </a:stretch>
        </p:blipFill>
        <p:spPr>
          <a:xfrm>
            <a:off x="7260696" y="1991965"/>
            <a:ext cx="720000" cy="72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684000"/>
            <a:ext cx="7231164" cy="612000"/>
          </a:xfrm>
        </p:spPr>
        <p:txBody>
          <a:bodyPr>
            <a:noAutofit/>
          </a:bodyPr>
          <a:lstStyle/>
          <a:p>
            <a:pPr rtl="0"/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والتحدث، ستتدربون على إنتاج حكاية جديدة تشبه حكاية «مهن المستقبل».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391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8270F-C786-3E3C-CED5-FBCC84469094}"/>
              </a:ext>
            </a:extLst>
          </p:cNvPr>
          <p:cNvSpPr txBox="1"/>
          <p:nvPr/>
        </p:nvSpPr>
        <p:spPr>
          <a:xfrm>
            <a:off x="357809" y="3013502"/>
            <a:ext cx="8484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حِكايَةٍ جَديدَةٍ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4CF0C-1DB1-4056-52E4-ADA1C9B5A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AC067-6E61-154E-12BD-96643A823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0034DBB-75BD-9C43-4C21-B5968345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مشاهد جديدة معبرة عن مقاطع البداية والوسط والنهاية. لاحظوها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E48764C-2059-5929-7AA6-CD8F8E097E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827A61-2A18-1083-D78C-E4ECFD474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134D2A-A989-3C04-5D1B-AC12D4917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2750EA-D9B1-6042-7A44-EB57753A8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E0B76D-D238-FC80-7177-E3F964FAB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987CD8-CAD9-4621-0C56-7FADFA5BAC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EFA77F-5FED-FA1F-B2F6-6BE2FB6FB7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727168-C155-4B8C-3FE8-6CD5883517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F6F645-29D6-26A2-1908-BFDC607EB6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39B9B34-B902-21AC-CB36-273F7EDC776D}"/>
              </a:ext>
            </a:extLst>
          </p:cNvPr>
          <p:cNvGrpSpPr/>
          <p:nvPr/>
        </p:nvGrpSpPr>
        <p:grpSpPr>
          <a:xfrm>
            <a:off x="7179938" y="1733816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C5BC427-9A7F-B53A-093E-1E0A8BE4483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E221BBD-38D7-E9D4-88F2-EA56E6D1BFE9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700F4EA-66D9-9164-21F7-5AA272363B6B}"/>
              </a:ext>
            </a:extLst>
          </p:cNvPr>
          <p:cNvGrpSpPr/>
          <p:nvPr/>
        </p:nvGrpSpPr>
        <p:grpSpPr>
          <a:xfrm>
            <a:off x="7131061" y="3388731"/>
            <a:ext cx="1670455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AD4E6D0-24A9-342F-3B68-BD38B6C48D9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A8ED7E2-D414-1976-6008-3AD3B94A2224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34F2112-EF8C-F844-6E4C-3ABDB3142EAB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C56009E-6AFE-44AD-C0FA-46D197C19DB2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55D5978-1808-43CF-63D9-55DF55CDD50F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A8C084E1-6FCD-299F-F3F7-5A019CAEAC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90" y="1470385"/>
            <a:ext cx="3186879" cy="15350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7C10C99-7E44-FB33-9F7D-D249FC873C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532" y="4776263"/>
            <a:ext cx="3347139" cy="18271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52" name="Groupe 51">
            <a:extLst>
              <a:ext uri="{FF2B5EF4-FFF2-40B4-BE49-F238E27FC236}">
                <a16:creationId xmlns:a16="http://schemas.microsoft.com/office/drawing/2014/main" id="{DF6E1B6E-F55D-4882-140A-5A644F0DDCAC}"/>
              </a:ext>
            </a:extLst>
          </p:cNvPr>
          <p:cNvGrpSpPr/>
          <p:nvPr/>
        </p:nvGrpSpPr>
        <p:grpSpPr>
          <a:xfrm>
            <a:off x="621690" y="3071794"/>
            <a:ext cx="6185973" cy="1504830"/>
            <a:chOff x="621690" y="3071794"/>
            <a:chExt cx="6185973" cy="1504830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842BBA8F-6BA5-386B-09BB-A7A4648E1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1981" y="3071794"/>
              <a:ext cx="2095682" cy="1504830"/>
            </a:xfrm>
            <a:prstGeom prst="rect">
              <a:avLst/>
            </a:prstGeom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8D7F7F83-36D9-C363-CC2C-E77D0C21B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12968" y="3082975"/>
              <a:ext cx="1775614" cy="1493649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D93CE53A-D061-23CB-76CD-0EC2204E3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1690" y="3071794"/>
              <a:ext cx="1714649" cy="1493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61068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FFD0-B4FA-F674-A8B5-1E0C6C1B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604EA8-944C-5423-09D2-7859306A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12" y="787804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منكم يبدع بداية حكاية جديدة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مناسبة لل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مشهد أمامكم. دقيقتان لترتيب أفكاركم.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3A441E-2CA6-2D6F-9BEE-48A8640F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77D229-BD52-743E-112B-6E69BAB8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3A7515-EF6B-9C27-1EA0-98620897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32C7B6-3AC6-7DFD-5548-46D7287E02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29DB3D-3DCA-0571-DAF4-4EAB6AB9DF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89DA3-43F4-E9C0-2F55-C303C3E0E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9B3E6-675E-DFCD-6685-E90FAB4F2E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2888C6-D8DC-5019-80DC-591A4C010C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80FB494-EAAA-5F14-10A9-BABDE80FA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12758C-DFBA-08CA-ABC4-FFD7C7DD562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1297A0-E1E8-5E14-EDFF-40C6BB7B05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9525" y="2312135"/>
            <a:ext cx="5767499" cy="277803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943417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73B6-F539-C496-42F9-3DF5E023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E2E8F6-737F-AC46-007E-0922C164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08" y="77190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البداية الذي أبدعه؟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19FA57-B210-B0AB-CEB1-F80774A2D2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B6202A-1FEC-8442-8127-A71F4E023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B10AF0-6EEC-E328-CB7B-D6CBCA1D8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F53757-FE38-DFB3-A158-12AF690E4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1471064-0404-EAA4-2D61-9A156964BB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331F4-2AC5-1A6B-A213-4DF37C023E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146A6-9871-EDE2-71EB-9819DEEB93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D3ACA7-C276-1411-438A-F91DA03EA3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8ECAE17-9A27-BBA3-0571-C3FC4C78F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60B97B4-B0DC-DD38-459C-2D5559EE954C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85B24DF-BBAF-C7BA-300E-265635AD9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9525" y="2312135"/>
            <a:ext cx="5767499" cy="277803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85961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A6FAD-9160-F200-9981-22FE1A90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8FDB636-934C-0F9A-3B2E-A619A9FA3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لبداية حكاية جديدة.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9DD5A1-EEB9-A0B4-1FD9-2EC1A494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5A19A-47C2-0B10-626E-207D96EB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A9BE60-14C0-F6F3-62FB-223DCC687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DCED3A-7CF5-1308-CC85-CDF92B929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A8CDBA-CDE2-A0A8-2915-A81A398FC3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44263D-5603-D524-21FA-34BB5D6487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DAF360-1460-1A9E-B37D-96BF6310D9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8C01EF-288E-E120-4BE0-A92114B28E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788243A-0127-BF5A-52C9-1168AF59A5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7C7780-5627-B30E-570B-4FFCC0D82D50}"/>
              </a:ext>
            </a:extLst>
          </p:cNvPr>
          <p:cNvSpPr txBox="1"/>
          <p:nvPr/>
        </p:nvSpPr>
        <p:spPr>
          <a:xfrm>
            <a:off x="3713930" y="2842175"/>
            <a:ext cx="495054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ذاتَ يَوْمٍ، تَحَلَّقَ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ٱلْأَبْناءُ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حَوْلَ أَبيهِمْ في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ٱلْبَهْوِ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قالَ لَهُمْ مُبْتَسِماً: يا أَبْنائي، أُريدُكُمْ أَنْ تُحَدِّثوني عَنِ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ٱلْمِهَنِ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تُريدون مُزاوَلَتَها في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ٱلْمُسْتَقْبَلِ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714429-3994-86A8-69A1-A55039EAEB66}"/>
              </a:ext>
            </a:extLst>
          </p:cNvPr>
          <p:cNvSpPr/>
          <p:nvPr/>
        </p:nvSpPr>
        <p:spPr>
          <a:xfrm>
            <a:off x="6512429" y="1870025"/>
            <a:ext cx="2289665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989619-D74E-D265-58CE-E425B21FC6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443" y="2651872"/>
            <a:ext cx="3002332" cy="21172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762958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F7C-C65D-891E-A2AD-22785DE8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A5557A2-46A5-EE43-D50F-DB332181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تعبر عن مقطع الوسط.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944239-569D-219C-79A0-0FA3A3C9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67F6B3-C1F5-80A3-DA20-B9C229B17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BDB52-E934-E25A-4C80-1A74EB15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3E32F7-50E7-C04D-A449-7C9CC2A3D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BDC3C4-D269-44C7-CDB4-11A59C1BF8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05464-AC05-7B2A-191B-D801A3FB5F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29693C-ECBC-40B4-A9B7-47C8E30814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038C09C-C56F-4BB2-323D-31C1B9091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952951-1598-9DB1-5BD7-4161ED8B8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45CA4A-2D97-14F0-3ADC-3B0944FBA0A8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D1836A-E910-C71E-49E7-1CB220ECBF0F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7540D16-19F9-F73E-12EC-DE4224063041}"/>
              </a:ext>
            </a:extLst>
          </p:cNvPr>
          <p:cNvGrpSpPr/>
          <p:nvPr/>
        </p:nvGrpSpPr>
        <p:grpSpPr>
          <a:xfrm>
            <a:off x="1206327" y="2740868"/>
            <a:ext cx="6972897" cy="1778880"/>
            <a:chOff x="621690" y="3071794"/>
            <a:chExt cx="6185973" cy="150483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149BE5D-82AA-8CAA-24B7-F5EAF82FD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11981" y="3071794"/>
              <a:ext cx="2095682" cy="150483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3C603EA-53ED-192C-F76B-1838C2027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12968" y="3082975"/>
              <a:ext cx="1775614" cy="1493649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2CD51B9-F62A-ABF5-9C81-4A4DE6375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1690" y="3071794"/>
              <a:ext cx="1714649" cy="1493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52142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48C5-4EAD-FF1B-1BDA-5058225C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B6A123-7969-C8DD-CE7C-2F8EC3E3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الوسط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32116E-53F6-DDEA-203C-569B67817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568183-E4F8-1E29-B17C-5AB53F5D5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42C3F6-04F7-0486-9B9B-B723D89E65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A195D-DF9C-77AF-0997-720A06421C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9CDCDE-8A20-EF85-54F0-F51A079A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864611-BCBE-6D62-DB05-92CFF87F5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8EF520-E090-46DF-8BA5-CB63A0D5EF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8793-5BD7-ECA8-1A16-E45E48CDB8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A9AFEF-2F93-6D00-5CDB-5C5941761042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7C6CC26-8708-963D-C24D-23CE86904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24553E-72B0-54F7-B3B8-35DA7D9777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937" y="2574874"/>
            <a:ext cx="7542125" cy="223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5832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142B-A298-EA8E-8586-52005EAC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B52A1C-4787-FA8C-1570-4779E65B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لأحداث وسط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E04CA2-B64F-147F-031B-D0D3A8C8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F9D58-D40F-A138-1D06-34A852B5E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025632-0326-D1E9-BF73-D7618A84E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7C30B0-A19F-1900-388F-1E3D96DF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AA94CA-4EEB-50F2-202A-AA6316182E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E2861A-D67A-2011-D577-4F09DA8FF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E42349-3022-62FF-DF2B-5441B6628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869A18-28BA-EF94-C42E-C43B2E3C62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AE1536-655D-F6BE-BCB0-AF113BE52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45CF0D-A926-B3F6-FA6A-E1313F36052F}"/>
              </a:ext>
            </a:extLst>
          </p:cNvPr>
          <p:cNvSpPr txBox="1"/>
          <p:nvPr/>
        </p:nvSpPr>
        <p:spPr>
          <a:xfrm>
            <a:off x="422866" y="3775007"/>
            <a:ext cx="8248421" cy="282630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وَبَعْدَ بُرْهَةٍ، رَفَعَ كَريمٌ يَدَهُ قائِلًا: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- أَحْلُمُ أَنْ أَكونَ أُسْتاذاً. أُحارِبُ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ٱلْجَهْلَ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وَأُعَلِّمُ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ٱلتَّلاميذَ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وَأُكَوِّنَ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ٱلْأَجْيالَ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قالَتْ عائِشَةُ: حُلْمي أَنْ أُصْبِحَ طَبيبَةً لِأُعالِجَ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ٱلْمَرْضى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وَأُساعِدَهُمْ.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أَمّا مُحْسِنٌ فَقالَ: أُمْنِيَّتي، يا أَبي، أَنْ أَصْبِحَ مُهَنْدِسَ سَيّاراتٍ. فَحُلْمي أَنْ أُساهِمَ في صِناعَةِ سَيّاراتٍ حَديثَةٍ، تُيَسِّرُ حَياةَ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ٱلْإِنْسانِ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E94400-99E0-82FE-74CA-4058DF75F0D5}"/>
              </a:ext>
            </a:extLst>
          </p:cNvPr>
          <p:cNvSpPr/>
          <p:nvPr/>
        </p:nvSpPr>
        <p:spPr>
          <a:xfrm>
            <a:off x="341906" y="1368000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CD6D810-37FE-6024-02A1-2B18263DF38C}"/>
              </a:ext>
            </a:extLst>
          </p:cNvPr>
          <p:cNvGrpSpPr/>
          <p:nvPr/>
        </p:nvGrpSpPr>
        <p:grpSpPr>
          <a:xfrm>
            <a:off x="820259" y="1980000"/>
            <a:ext cx="7188958" cy="1781769"/>
            <a:chOff x="621690" y="3071794"/>
            <a:chExt cx="6185973" cy="150483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8BAE390-09E1-CF00-AA8A-E6C245CE0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11981" y="3071794"/>
              <a:ext cx="2095682" cy="150483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FE7BC96-1725-EE28-DE99-CA5A9A69E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12968" y="3082975"/>
              <a:ext cx="1775614" cy="1493649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BC2D2CA-C0E9-9FEC-84C8-C632CD7D5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1690" y="3071794"/>
              <a:ext cx="1714649" cy="1493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811921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0848-7963-1ADA-E468-C2ACC941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22EB4E-9D32-648B-C9D0-2BC07CE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تتضمن نهاية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C35CBE-F9FB-622C-865F-95373BF7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3250A-50F7-59CC-C85C-5F9908462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40D7E-ADAA-CBAF-8121-D1CA47056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A689D6-5455-73E8-FDB5-0FA6B7BD7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90F5FD-DD0E-AA31-3B26-6B0788077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694AE-CFC7-212B-69A7-E1C8102B5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F69B25-C01F-13E2-F6BC-B718AE36C3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CFC83F6-0C12-481E-B385-C074F02AB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452527-BD1D-1623-D91A-0C80A0933D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329A27-5DF1-BC50-DCEF-BEA08D5AD643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F7D774-4144-D50D-9253-6E177E64C9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2095" y="2324289"/>
            <a:ext cx="4220764" cy="230410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129778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77B1-BDCA-4A6A-A27B-5A068134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AF0981-A449-B40D-359F-4A025577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النهاية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B50B75-81EE-5D44-AB21-6F304226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6AE59D-DDB6-A378-DAE7-39190582A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71ADF4-4C27-9C84-6B26-768A09698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3A99E8-CE9B-2377-E791-620441126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4D0E2F-8267-A151-E463-67F4419C28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FFE28C-1BAB-91DD-A73A-7B44621126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400A8-9371-D996-3699-C9CE217A30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0A2787-26A4-880B-038A-4557659952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21EEF5-F62A-11CE-D91B-ACC8848EC5CD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9EB2B53-A91D-C957-111F-4DE34EB2D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4D24CE-74EB-711D-A828-A7B5623462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2095" y="2324289"/>
            <a:ext cx="4220764" cy="230410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1370098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D11E-2163-F8EF-C9FF-375F9BB29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5AF9E61-B3C6-9B4B-D412-513EC50E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لنهاية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A4335A6-9B15-56EE-3532-8EA82BA2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D3DD7-589F-1B05-B874-B2EFAB0FE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74591E-5DB7-6032-3332-8A4525C2E0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5118DF-A385-BC12-5C66-6DC6384629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5B56CD-0903-542B-FBB3-ABEE94F885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F2FBB7-3CA7-6B6A-952E-8D487FACFC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18CEDE-90C4-EA12-6D59-BB5B0F334D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2E01805-97A9-90A4-41AF-CC96F8A7B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74B4E88-0D18-E70D-976A-413E30B80C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0EB076-644F-2B20-922F-45F4ACC65A5D}"/>
              </a:ext>
            </a:extLst>
          </p:cNvPr>
          <p:cNvSpPr/>
          <p:nvPr/>
        </p:nvSpPr>
        <p:spPr>
          <a:xfrm>
            <a:off x="2285614" y="592336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BFE565-6E04-1960-7E70-0E3197FDFE40}"/>
              </a:ext>
            </a:extLst>
          </p:cNvPr>
          <p:cNvSpPr txBox="1"/>
          <p:nvPr/>
        </p:nvSpPr>
        <p:spPr>
          <a:xfrm>
            <a:off x="410451" y="3123961"/>
            <a:ext cx="495054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أُعْجِبَ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بِأَحْلامِ أَبْنائِهِ ثُمَّ قالَ: كُلُّ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ٱلْمِهَنِ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مُفيدةٌ يا صِغاري. لِهذا يَنْبَغي أَنْ نُثابِرَ وَنَجْتَهِدَ حَتّى نَبْلُغَ أحْلامَنا، وَنُحَقِّقَ أُمْنِيّاتِنا.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6E7585-48D9-3100-7F43-2B511A70054B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C8F668-816F-ABBF-DB21-4424B71636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0988" y="2642196"/>
            <a:ext cx="3181261" cy="248371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6591745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784-2153-4963-1D7D-0611607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2DF867-CBD1-C6D0-3F08-71A603F9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514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حصلنا على حكاية 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CD832-10F3-D583-852A-517B2711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BE0E81-C9B5-2111-8356-DCE7CABF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01B7A9-97C6-1675-7B67-88434B348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81E9A1-86B6-9B17-C44A-20D0337A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D195A-1C35-4DEE-47D0-3A8A2BEA2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134D64-F65A-AB89-FF46-89A7CDA8A8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7E95F-8A9D-2983-E310-953116F29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4A8F744-7841-C39A-B031-B2C950113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C33CE8-98F4-8A83-DF33-300F936287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A1505F-6693-1F03-19FC-177A4B188065}"/>
              </a:ext>
            </a:extLst>
          </p:cNvPr>
          <p:cNvSpPr txBox="1"/>
          <p:nvPr/>
        </p:nvSpPr>
        <p:spPr>
          <a:xfrm>
            <a:off x="498692" y="1781193"/>
            <a:ext cx="7965603" cy="452431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ذاتَ يَوْمٍ، تَحَلَّقَ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ٱلْأَبْناءُ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حَوْلَ والِدِهِمْ في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ٱلْبَهْوِ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قالَ لَهُمْ مُبْتَسِماً: يا أَبْنائي، أُريدُكُمْ أَنْ تُحَدِّثوني عَنِ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ٱلْمِهَنِ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تُريدون مُزاوَلَتَها في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ٱلْمُسْتَقْبَلِ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وَبَعْدَ بُرْهَةٍ، رَفَعَ كَريمٌ يَدَهُ قائِلًا: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- أَحْلُمُ أَنْ أَكونَ أُسْتاذاً. أُحارِبُ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ٱلْجَهْلَ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وَأُعَلِّمُ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ٱلتَّلاميذَ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وَأُكَوِّنُ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ٱلْأَجْيالَ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قالَتْ عائِشَةُ: حُلْمي أَنْ أُصْبِحَ طَبيبَةً لِأُعالِجَ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ٱلْمَرْضى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وَأُساعِدَهُمْ.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أَمّا مُحْسِنٌ فَقالَ: أُمْنِيَّتي، يا أَبي، أَنْ أَصْبِحَ مُهَنْدِسَ سَيّاراتٍ. فَحُلْمي أَنْ أُساهِمَ في صِناعَةِ سَيّاراتٍ حَديثَةٍ، تُيَسِّرُ حَياةَ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ٱلْإِنْسانِ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أُعْجِبَ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بِأَحْلامِ أَبْنائِهِ ثُمَّ قالَ: كُلُّ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ٱلْمِهَنِ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مُفيدةٌ يا صِغاري. لِهذا يَنْبَغي أَنْ نُثابِرَ وَنَجْتَهِدَ حَتّى نَبْلُغَ أحْلامَنا، وَنُحَقِّقَ أُمْنِيّاتِنا. </a:t>
            </a:r>
          </a:p>
        </p:txBody>
      </p:sp>
    </p:spTree>
    <p:extLst>
      <p:ext uri="{BB962C8B-B14F-4D97-AF65-F5344CB8AC3E}">
        <p14:creationId xmlns:p14="http://schemas.microsoft.com/office/powerpoint/2010/main" val="19460070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8FAB-6CD0-A287-827C-D4645335C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F43CB6-920C-573D-934D-84FB5535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حكايته الجديدة؟ تلميذ آخر؟ 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B62581-B316-D3F7-A852-A263DB2EDA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208F54-D33F-B1E9-E894-0814D9BEA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E0C0DD-38E2-0F0C-F79C-19012C1C2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C931FA-6D67-D07C-D742-4A17565C90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D83396-F45C-8F00-3387-5473FBA462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E1D22-9E22-739D-DD4B-B4B10CAAB9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062129-77B4-E7EB-4D9B-EAA8ADC219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3029C52-D67D-4F24-9EB1-476A76549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9158F59-CD4B-7FE1-86DD-35C1B36575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10E8C4-A556-F070-0E39-9274D9EFC154}"/>
              </a:ext>
            </a:extLst>
          </p:cNvPr>
          <p:cNvGrpSpPr/>
          <p:nvPr/>
        </p:nvGrpSpPr>
        <p:grpSpPr>
          <a:xfrm>
            <a:off x="6998381" y="1693899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0973ABB-2BAD-05E9-C291-3086AA19EAC3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3A74366-FC46-D36A-4441-1803712AF2A1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261CCAC-8225-93E8-32AD-723C08DF2102}"/>
              </a:ext>
            </a:extLst>
          </p:cNvPr>
          <p:cNvGrpSpPr/>
          <p:nvPr/>
        </p:nvGrpSpPr>
        <p:grpSpPr>
          <a:xfrm>
            <a:off x="7105229" y="3388731"/>
            <a:ext cx="1696288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E3116DB-5CBC-3B3B-2D24-3576201661EF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979B790-FD8A-C351-773F-38EE32282850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0E7C664-EE43-F05D-1E65-9B2C297CB049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7B6C15-9B29-259E-1E9B-23D9A3F48A3D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55A34B8-C510-4B0D-E58E-227DFF10E082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6E82B3C-33DF-DD46-B308-8DFADC08B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90" y="1470385"/>
            <a:ext cx="3186879" cy="15350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F1D4B3C-50ED-AC18-A17B-FBDC18CA7B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532" y="4776263"/>
            <a:ext cx="3347139" cy="18271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F6E901C-C7CE-719E-1EE2-3B1BCC779834}"/>
              </a:ext>
            </a:extLst>
          </p:cNvPr>
          <p:cNvGrpSpPr/>
          <p:nvPr/>
        </p:nvGrpSpPr>
        <p:grpSpPr>
          <a:xfrm>
            <a:off x="621690" y="3071794"/>
            <a:ext cx="6185973" cy="1504830"/>
            <a:chOff x="621690" y="3071794"/>
            <a:chExt cx="6185973" cy="150483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2E1BA65-42DE-8F63-2873-00CA3D23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1981" y="3071794"/>
              <a:ext cx="2095682" cy="150483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C1D0DEE-80D2-B7A4-A060-51B7134E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12968" y="3082975"/>
              <a:ext cx="1775614" cy="1493649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66B03AB-D1E1-594C-EFDA-EB09285B5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1690" y="3071794"/>
              <a:ext cx="1714649" cy="1493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58496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C865A-02D5-EACC-32FA-A692126A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58F4EB2-7099-A2A4-2409-58681B85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الدفاتر كل منكم يكتب حكايته الجديدة.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C632F1-4E62-1FC4-917D-C32EF3FADD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182245-52E4-0033-40A3-4F46F6654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D658AE-18FF-FC42-BDF5-2CFECAAB4D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B17CE6-10B1-2805-E9D9-62FCF37921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323BA2-91D0-F3F2-9CF8-5728F05236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F5725-C121-B7EC-5157-107B241B8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3AB79F-1B48-ACFE-F71B-BA642358D2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5C3D1A6-EFBF-F58E-6FCE-C6AA01197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53D610A-6C12-E1AE-D77A-1A521EB9A3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18B1E4-B494-0E7E-39E4-E956852D4880}"/>
              </a:ext>
            </a:extLst>
          </p:cNvPr>
          <p:cNvGrpSpPr/>
          <p:nvPr/>
        </p:nvGrpSpPr>
        <p:grpSpPr>
          <a:xfrm>
            <a:off x="6998381" y="1693899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2E59D7-9294-9E9B-AADB-8C5306FA2D69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09A300F-B551-DB08-5412-70BC6158A0D3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E8E0701-AE30-C929-4848-9F1F0120045C}"/>
              </a:ext>
            </a:extLst>
          </p:cNvPr>
          <p:cNvGrpSpPr/>
          <p:nvPr/>
        </p:nvGrpSpPr>
        <p:grpSpPr>
          <a:xfrm>
            <a:off x="7105229" y="3388731"/>
            <a:ext cx="1696288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EFED819-56B6-0CC7-9E51-B3E6703ABD21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E460265-7616-1104-E2D4-2E416AA33516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DA63D15-620C-E98F-80C1-1914FA658A8F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A3995BD-3EC7-9603-0D39-093E503C6B00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1A3B944-B266-0486-321E-79F4A4BDE1D4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FFEC9CC3-382B-7720-5F67-E18F08447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90" y="1470385"/>
            <a:ext cx="3186879" cy="15350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00F84E-A64F-3C39-656C-8C6395063C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532" y="4776263"/>
            <a:ext cx="3347139" cy="18271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ED048793-BEC0-CA53-7B2A-90E9F54D6442}"/>
              </a:ext>
            </a:extLst>
          </p:cNvPr>
          <p:cNvGrpSpPr/>
          <p:nvPr/>
        </p:nvGrpSpPr>
        <p:grpSpPr>
          <a:xfrm>
            <a:off x="621690" y="3071794"/>
            <a:ext cx="6185973" cy="1504830"/>
            <a:chOff x="621690" y="3071794"/>
            <a:chExt cx="6185973" cy="150483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4EF5D25-BF7B-E91A-BE5B-D2BB73EC1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1981" y="3071794"/>
              <a:ext cx="2095682" cy="150483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C4C6070-E555-DF3C-0307-63D113B04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12968" y="3082975"/>
              <a:ext cx="1775614" cy="1493649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0E2F6DBE-AB97-8BE4-E01F-CBAC4CAD0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1690" y="3071794"/>
              <a:ext cx="1714649" cy="1493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682795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 (15 دقيقة)</a:t>
            </a:r>
          </a:p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(30 دقيقة)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 القرائي. قبل ذلك نتذكر معاني المفردات. اكتبوا كل كلمة في مكانها.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D244D1-0497-50FC-E0AF-5CCA48E41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493" y="2062702"/>
            <a:ext cx="2336320" cy="358359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AD1D654-6271-219D-BD77-EBF5C15CB7BF}"/>
              </a:ext>
            </a:extLst>
          </p:cNvPr>
          <p:cNvSpPr/>
          <p:nvPr/>
        </p:nvSpPr>
        <p:spPr>
          <a:xfrm>
            <a:off x="3407944" y="2245179"/>
            <a:ext cx="2328111" cy="675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702F0A01-C1EA-D316-3830-C831A3102C0B}"/>
              </a:ext>
            </a:extLst>
          </p:cNvPr>
          <p:cNvSpPr/>
          <p:nvPr/>
        </p:nvSpPr>
        <p:spPr>
          <a:xfrm rot="5400000">
            <a:off x="6166005" y="1946041"/>
            <a:ext cx="324465" cy="9488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82DC5-21C9-ABC4-A68F-C31B6A05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09674D7-88F7-7AB5-5B9F-E13CDA9F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سأطرح عليكم أسئلة لأتحقق هل قرأتم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ED69C7-D266-FBFC-4767-E189F179F5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A7982E-3551-9F31-6D96-26609C3F29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F9982B-F1A1-B2E1-D5EA-E0B58A253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CCC89-2E03-3093-0E51-04971E432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18A4DE-D084-131B-BA3D-75FF5F9146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FBF13-3337-0F03-73BC-595BF3C449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BF1FC1-8A00-BC8F-294E-6044EECA57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73796D-A908-371D-430E-1496DD58D0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019A5FF-9999-0963-4F1B-03FD9590C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81010F-0EDF-FCE3-02CF-2BB6E53061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493" y="2062702"/>
            <a:ext cx="2336320" cy="35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6282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875A-85F9-763E-2D7D-C9DDDB7F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83802CB-F93F-9EDE-993D-E263F73D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نجيب شفهيا. من يقرأ السؤال؟ من يجيب بجملة تامة؟ (دقيقتان)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A176A-D766-0DF9-7D13-0AD7B272D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ABD8FE-BAFE-E1A0-BA61-7ADC6C33F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EBC940-DACE-D0BF-41E1-EBBB1B043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3646C-B008-EED5-923A-6AF50BC73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3AA5C5-0E18-6E5D-A838-D237AE4F0A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AD800-0235-D049-236B-160C9FCE46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E2F1E-0CCA-8B3B-0A26-1BC492E0E8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8B1817-959A-699E-B5A5-4A2A4077A1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8FB61E-2630-3C8F-93C9-452868F38F90}"/>
              </a:ext>
            </a:extLst>
          </p:cNvPr>
          <p:cNvSpPr txBox="1"/>
          <p:nvPr/>
        </p:nvSpPr>
        <p:spPr>
          <a:xfrm>
            <a:off x="435121" y="2426653"/>
            <a:ext cx="7391308" cy="1596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عَلى ماذا تَعْتَمِدُ مُعْظَمُ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ٱلْمِهَنِ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ٱلْقَديمَةِ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بِماذا تَتَحَقَّقُ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ٱلْأَحْلامُ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حَسْبَ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25AFF27-FA96-51E3-E9A3-03B25DC70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4585" y="693832"/>
            <a:ext cx="828000" cy="828000"/>
          </a:xfr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5B5340A-2C0C-A165-E571-4AAD04C8CC99}"/>
              </a:ext>
            </a:extLst>
          </p:cNvPr>
          <p:cNvSpPr/>
          <p:nvPr/>
        </p:nvSpPr>
        <p:spPr>
          <a:xfrm>
            <a:off x="7894776" y="2781246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CE573BB-CAC7-830C-F4EB-4B0E61B7A911}"/>
              </a:ext>
            </a:extLst>
          </p:cNvPr>
          <p:cNvSpPr/>
          <p:nvPr/>
        </p:nvSpPr>
        <p:spPr>
          <a:xfrm>
            <a:off x="7929178" y="3567828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1769774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5611-184B-188F-4097-37DCDC75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A6ACA1D-73DC-C6C7-696C-BC4E29A2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الصفحة 83؛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الفقرة الأولى من النص. تابعوا معي.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2823B-3A07-F96B-8A38-BE9495113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6CC28-C3A4-0200-57FD-CE0B4CBA3B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3BA0B9-8845-D7A2-32D7-769973C73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AEDBBE-74FD-D437-D355-ED8C35FF66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A695F-1C4A-FFCF-4A9A-B21D8B0E7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7D345-0F31-2577-EF04-8CDFF63B59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8CF0D-3142-5BB7-5C92-E89D423FAD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0198C-EE86-48AC-51B4-BA52CA027D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B74FB1B-4631-4A7F-DC88-EC22ED614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06120-06B6-8446-61D1-6D6E42FA9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493" y="2062702"/>
            <a:ext cx="2336320" cy="35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465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يقرأ الفقرة الموالية؟ من يواصل القراءة؟  تابع (ي) ...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1B7BFB-765C-3070-1692-B2E4D76F1B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0586" y="1871512"/>
            <a:ext cx="2334970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28A4-7EBC-F12A-5B3F-815928EF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12B2-B953-9376-9598-8D8C03F2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الصفحة 84. من يقرأ السؤال 1؟ ما المطلوب؟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(يمكن العمل على مثال على السبورة)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C4215A-3F6A-DEB7-D4CC-5213921F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42C50-3407-05A7-A943-D4154A15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F13A96-CE5A-FF99-8B16-C6B5FFAC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9E4F7-27D0-73B8-7867-EE27D37BE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068277-EFBB-B884-9A19-CD07AC9C48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6D2DF0-4E72-626E-DF8E-D6855E68BF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E0DF8-EBCC-CC6D-A5A5-86D63D6F8D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F11235-7EE1-2AE4-4D69-4F3B48C15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F6AE3A5-C06C-973D-B0D9-C1F5CFC2AE7D}"/>
              </a:ext>
            </a:extLst>
          </p:cNvPr>
          <p:cNvSpPr/>
          <p:nvPr/>
        </p:nvSpPr>
        <p:spPr>
          <a:xfrm>
            <a:off x="6126473" y="3923320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0866CFB-D055-12B6-A8C0-FC4A8E33DA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74C0BF-6FB5-1900-6AF5-50E80EA8C4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257" y="2196925"/>
            <a:ext cx="2545911" cy="390507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41BFF9-2CB0-03E8-CE16-C65905A02631}"/>
              </a:ext>
            </a:extLst>
          </p:cNvPr>
          <p:cNvSpPr/>
          <p:nvPr/>
        </p:nvSpPr>
        <p:spPr>
          <a:xfrm>
            <a:off x="3477353" y="3786199"/>
            <a:ext cx="2478815" cy="9200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06922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BBDA-987C-65C7-6AAD-4078538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114B2-DD7E-F94D-598D-BB18C4D0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ستكتبون أسئلة مناسبة انطلاقا من الأجوبة. (ثلاث دقائق) 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411B2D-A565-D87E-FEE5-A5BED0F74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97B9DD-92D2-DA90-3ABA-9266027E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872B0A-5A0A-FD21-82F9-FDCE68907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9805E7-BC1A-9C5B-FA41-A73F8124A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5F7505-619C-46F2-0084-C9CC5CB8EC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DE8090-B906-4081-77B4-4B757D2D55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7C4590-B84B-37E7-24E5-B9DC875917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50B383-FD1B-55EF-D479-5A73E7EA2C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5996870-2C15-92BA-854C-174B6760F6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D2CA474-1DF5-A950-8CC2-AB07682EE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411" y="2087764"/>
            <a:ext cx="7879693" cy="350208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9176328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93762-4206-D963-B08F-48DA5AF3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A0719E-ACF0-C652-4F87-3C92D8A7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62" y="760558"/>
            <a:ext cx="712973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السؤال عن العبارة المضغوطة؟ هل تتفقون؟</a:t>
            </a:r>
            <a:b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يمكن الاستفهام ب في ماذا؟ أو فيمَ؟ أو في أي شيءٍ؟</a:t>
            </a:r>
            <a:endParaRPr lang="fr-FR" sz="23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7308BF-8785-8A5C-A043-4BA891B89C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3E9D10-7190-626E-D22D-012B4C066D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07C84A-3F19-5312-7E47-92BF9C091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571C63-45C1-6FF6-0565-4E7D0A655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AC7887-21E8-4AEE-7487-CC0800AEEF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25E7F1-A742-8BAB-0079-DBD7F0973C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DBD75C-6427-6798-86D2-C45116DF5D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C7470D-B170-3188-CCE1-D1D340F74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2CFA75-B927-B712-3369-535DBD8A3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411" y="2087764"/>
            <a:ext cx="7879693" cy="350208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6E0633-BC6D-F1B7-4E1B-30BD620E5DE0}"/>
              </a:ext>
            </a:extLst>
          </p:cNvPr>
          <p:cNvSpPr txBox="1"/>
          <p:nvPr/>
        </p:nvSpPr>
        <p:spPr>
          <a:xfrm>
            <a:off x="479286" y="3192476"/>
            <a:ext cx="7650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ماذا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ساهَمَ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ٱلتَّطَوُّرُ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ٱلتِّكْنولوجِيُّ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5747F75E-905A-72F2-3526-5DD9086087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26525DB-B7C9-3601-6C54-36059691B9F3}"/>
              </a:ext>
            </a:extLst>
          </p:cNvPr>
          <p:cNvSpPr txBox="1"/>
          <p:nvPr/>
        </p:nvSpPr>
        <p:spPr>
          <a:xfrm>
            <a:off x="1157682" y="4297188"/>
            <a:ext cx="70569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ماذا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كانَتْ تَعْتَمِدُ مُعْظَمُ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ٱلْأَعْمالُ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يُزاوِلُها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8952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9A322-930D-1162-01DB-6FDB36027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8A304-8841-B31D-B608-43FE0AA08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السؤال الثاني. من يقرأ التعليمة 2؟ ما المطلوب؟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22BA9B-346B-F929-4FB4-07C4069F0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EA2798-381D-A435-FF02-680B82DA1B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CED2DA-761E-BCC7-0B3C-F3A4656E9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678A03-D24F-37B0-73F4-E4D28793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9817331-65C2-38EF-E66A-01CBF2955E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AA16EF-14DC-6F60-98B2-D8C2115118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1BA406-C63C-1A2F-C014-4A87927F5D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164B18-1C10-F244-EA08-430E3EE40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E343D9C-F603-E366-92F8-4114BC631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99E806F-A80B-7B84-130B-B8F8DBD0C198}"/>
              </a:ext>
            </a:extLst>
          </p:cNvPr>
          <p:cNvSpPr/>
          <p:nvPr/>
        </p:nvSpPr>
        <p:spPr>
          <a:xfrm>
            <a:off x="6102051" y="4306316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FAF452-65D4-5008-2111-3039DA7D57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166" y="1791716"/>
            <a:ext cx="2545911" cy="390507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D67AF29-BA6D-973D-E2E5-CF9100243B96}"/>
              </a:ext>
            </a:extLst>
          </p:cNvPr>
          <p:cNvSpPr/>
          <p:nvPr/>
        </p:nvSpPr>
        <p:spPr>
          <a:xfrm>
            <a:off x="3455166" y="4306315"/>
            <a:ext cx="2478815" cy="10039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71298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FBF70-EC5D-8F93-406F-5A7C406A7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9DD2B-0597-EFC3-0A28-1205926BE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فرديا. عودوا إلى النص للبحث عن المطلوب.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8AB7BC-B7D4-9668-6986-E65109B91B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C36D07-6651-191E-2364-79D00A309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981927-B052-6FB7-F306-D557790B1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11E9941-B20E-8CCC-B58F-18A3E774C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09F42E-462C-086D-A45A-22E95B8A43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78D344-8C1E-7731-827B-CEE9046727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8DCCE6-C330-3AC8-48A6-2627F2EFC8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21979D-94A9-6F5A-50B8-C23857A8050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25C5AD9B-B7A7-8CD3-65F7-C86BC55E6869}"/>
              </a:ext>
            </a:extLst>
          </p:cNvPr>
          <p:cNvSpPr/>
          <p:nvPr/>
        </p:nvSpPr>
        <p:spPr>
          <a:xfrm>
            <a:off x="6102051" y="4306316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C694EE-7CF1-9E5F-435F-C925A02F8E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166" y="1791716"/>
            <a:ext cx="2545911" cy="390507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6B15F95-8EBF-CA51-D27C-02FA7118460F}"/>
              </a:ext>
            </a:extLst>
          </p:cNvPr>
          <p:cNvSpPr/>
          <p:nvPr/>
        </p:nvSpPr>
        <p:spPr>
          <a:xfrm>
            <a:off x="3455166" y="4306315"/>
            <a:ext cx="2478815" cy="10039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F2A9C52-D9AB-6E59-71C0-55E46B30C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9162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3E5D6-76B1-BA42-2F06-B8D233B8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235766-7AD8-DA92-E705-133AE3335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المهن التي استخرجها؟ هل أنتم متفقون؟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C5F890-71A9-C920-BE0F-F7468CBC5E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3ACA18-69BB-3C76-7650-3041EB2BC4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6CEC16-A627-2491-782F-D51F11DA9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E39C22-69B5-1B5B-9911-B29005334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CF1A554-4BCE-57AF-E125-FE4A4BA920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39BEB7-7874-5927-A6E8-912024FFD5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4AABAF-68F4-D817-A1A2-5AC65C0FA7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515788-C78C-C305-8AC8-288AD148825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1E3B1AA-FD06-78FF-C087-F1074DCB7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C32495-80EF-816B-B0DB-9B6B06F5C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076332"/>
            <a:ext cx="7474668" cy="329628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B9D3C7C-A1E2-62FC-A4D2-04B5EAC8AB6F}"/>
              </a:ext>
            </a:extLst>
          </p:cNvPr>
          <p:cNvSpPr txBox="1"/>
          <p:nvPr/>
        </p:nvSpPr>
        <p:spPr>
          <a:xfrm>
            <a:off x="4805556" y="3846817"/>
            <a:ext cx="33245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مُصَمِّمو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ٱلْبَرامِجِ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وَٱلتَّطْبيقاتِ</a:t>
            </a:r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تِقْنِيُّو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ٱلْحَواسيبِ</a:t>
            </a:r>
            <a:endParaRPr kumimoji="0" lang="ar-MA" sz="32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3200" b="1" baseline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مُهَنْدِسوا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ٱلْأَنْظِمَةِ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ٱلرَّقْمِيَّةِ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BCE5E8C-3947-A384-B224-0C696BE45A0E}"/>
              </a:ext>
            </a:extLst>
          </p:cNvPr>
          <p:cNvSpPr txBox="1"/>
          <p:nvPr/>
        </p:nvSpPr>
        <p:spPr>
          <a:xfrm>
            <a:off x="1013889" y="3802953"/>
            <a:ext cx="33245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إِتْقانُ لُغَةِ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ٱلْحاسوبِ</a:t>
            </a:r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اِسْتِعْمالُ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وَٱلأَجْهِزَةِ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ٱلْإِلِكْترونِيَّةِ</a:t>
            </a:r>
            <a:endParaRPr kumimoji="0" lang="ar-MA" sz="32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9892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51E31-9C45-8FED-6BF0-5F13353A9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5438B7-4DC3-8864-9606-5F32C704A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A36F21-E86C-F768-6828-F3B9168467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4FD5AC-A328-DAF3-C520-1BF873896C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021ED1-A335-3B2D-38F7-C9F7485697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77E5E5-A69C-7C60-81A8-773B102884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58BF8A9-D6BF-B076-BAC0-F283EBD548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F6DA21-55C1-3198-8EF7-B846262BA4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3BF3DC-ED23-66B7-30AE-CBEBE9E84C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5AA414-0CDA-D812-B74A-3FA15D6501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76531AD-62CE-214C-9867-8E5E3FCDF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331" y="2076332"/>
            <a:ext cx="7474668" cy="329628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263F12D-4E9C-C238-FA66-E44278FE1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7B3103-1662-EEF4-7557-C874F885D148}"/>
              </a:ext>
            </a:extLst>
          </p:cNvPr>
          <p:cNvSpPr txBox="1"/>
          <p:nvPr/>
        </p:nvSpPr>
        <p:spPr>
          <a:xfrm>
            <a:off x="4805556" y="3846817"/>
            <a:ext cx="33245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مُصَمِّمو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ٱلْبَرامِجِ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وَٱلتَّطْبيقاتِ</a:t>
            </a:r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تِقْنِيُّو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ٱلْحَواسيبِ</a:t>
            </a:r>
            <a:endParaRPr kumimoji="0" lang="ar-MA" sz="32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3200" b="1" baseline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مُهَنْدِسوا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ٱلْأَنْظِمَةِ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ٱلرَّقْمِيَّةِ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256C56-3FD0-0454-3BB2-6908DDD28136}"/>
              </a:ext>
            </a:extLst>
          </p:cNvPr>
          <p:cNvSpPr txBox="1"/>
          <p:nvPr/>
        </p:nvSpPr>
        <p:spPr>
          <a:xfrm>
            <a:off x="1013889" y="3802953"/>
            <a:ext cx="33245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إِتْقانُ لُغَةِ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ٱلْحاسوبِ</a:t>
            </a:r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اِسْتِعْمالُ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وَٱلأَجْهِزَةِ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ٱلْإِلِكْترونِيَّةِ</a:t>
            </a:r>
            <a:endParaRPr kumimoji="0" lang="ar-MA" sz="32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533971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864331" y="2710147"/>
            <a:ext cx="7016960" cy="194095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حِصَّةِ ٱلاِسْتِماعِ وَٱلتَّحَدُّثِ تَدَرَّبْتُ عَلى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ٱلْقِراءَةِ، تَعَلَّمْتُ أَنَّ مِهَناً قَديمَةً 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وَأَنَّ مِهَناً جَديدَةً ...............................................................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العمل المنزلي. سنختار حكايتين ونعلقهما على المجلة الحائطية في آخر الأسبوع.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67E075-A441-1B66-1B0D-52FD321983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8496" y="2454833"/>
            <a:ext cx="3383346" cy="2072080"/>
          </a:xfrm>
        </p:spPr>
        <p:txBody>
          <a:bodyPr/>
          <a:lstStyle/>
          <a:p>
            <a:pPr algn="r"/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حِكايَتي </a:t>
            </a:r>
            <a:r>
              <a:rPr lang="ar-MA" sz="28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5413" y="2344738"/>
            <a:ext cx="2879725" cy="2879725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2B1F68-2244-0779-5520-294BB5914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8BDEC623-C653-1381-D4CC-DDAD3628E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19571</TotalTime>
  <Words>1578</Words>
  <Application>Microsoft Office PowerPoint</Application>
  <PresentationFormat>Affichage à l'écran (4:3)</PresentationFormat>
  <Paragraphs>419</Paragraphs>
  <Slides>52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52</vt:i4>
      </vt:variant>
    </vt:vector>
  </HeadingPairs>
  <TitlesOfParts>
    <vt:vector size="69" baseType="lpstr">
      <vt:lpstr>Microsoft Uighur</vt:lpstr>
      <vt:lpstr>Arial</vt:lpstr>
      <vt:lpstr>Dosis Medium</vt:lpstr>
      <vt:lpstr>Calibri</vt:lpstr>
      <vt:lpstr>Dosis</vt:lpstr>
      <vt:lpstr>Modern Love</vt:lpstr>
      <vt:lpstr>Dosis SemiBold</vt:lpstr>
      <vt:lpstr>Wingdings</vt:lpstr>
      <vt:lpstr>Aptos</vt:lpstr>
      <vt:lpstr>Dosis ExtraBold</vt:lpstr>
      <vt:lpstr>Calibri Light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عند نهاية الحصة</vt:lpstr>
      <vt:lpstr>هيكلة حصة اليوم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 سنتدرب اليوم على توظيف الكلمات البصرية. من يذكر بالكلمات البصرية لهذا الأسبوع؟</vt:lpstr>
      <vt:lpstr>من يقرأ؟</vt:lpstr>
      <vt:lpstr>خذوا ألواحكم.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Présentation PowerPoint</vt:lpstr>
      <vt:lpstr>نمر إلى حصة الاستماع والتحدث، ستتدربون على إنتاج حكاية جديدة تشبه حكاية «مهن المستقبل».</vt:lpstr>
      <vt:lpstr> هذه مشاهد جديدة معبرة عن مقاطع البداية والوسط والنهاية. لاحظوها جيدا. </vt:lpstr>
      <vt:lpstr>الآن كل واحد منكم يبدع بداية حكاية جديدة مناسبة للمشهد أمامكم. دقيقتان لترتيب أفكاركم.</vt:lpstr>
      <vt:lpstr>من يقرأ مقطع البداية الذي أبدعه؟ </vt:lpstr>
      <vt:lpstr>هذا مثال لبداية حكاية جديدة. من يقرأ؟</vt:lpstr>
      <vt:lpstr>الآن حاولوا إنتاج فقرة تعبر عن مقطع الوسط. </vt:lpstr>
      <vt:lpstr>من يقرأ مقطع الوسط الذي أنتجه؟ </vt:lpstr>
      <vt:lpstr>هذا مثال لأحداث وسط الحكاية الجديدة. من يقرأ؟</vt:lpstr>
      <vt:lpstr>الآن حاولوا إنتاج فقرة تتضمن نهاية الحكاية.</vt:lpstr>
      <vt:lpstr>من يقرأ مقطع النهاية الذي أنتجه؟ </vt:lpstr>
      <vt:lpstr>هذا مثال لنهاية الحكاية الجديدة. من يقرأ؟</vt:lpstr>
      <vt:lpstr>حصلنا على حكاية جديدة. من يقرأ؟</vt:lpstr>
      <vt:lpstr>من يعيد حكايته الجديدة؟ تلميذ آخر؟ ...</vt:lpstr>
      <vt:lpstr>على الدفاتر كل منكم يكتب حكايته الجديدة.</vt:lpstr>
      <vt:lpstr>قراءة</vt:lpstr>
      <vt:lpstr>نمر إلى استثمار النص القرائي. قبل ذلك نتذكر معاني المفردات. اكتبوا كل كلمة في مكانها.</vt:lpstr>
      <vt:lpstr> سأطرح عليكم أسئلة لأتحقق هل قرأتم النص.</vt:lpstr>
      <vt:lpstr>نجيب شفهيا. من يقرأ السؤال؟ من يجيب بجملة تامة؟ (دقيقتان) </vt:lpstr>
      <vt:lpstr>خذوا كراساتكم؛ الصفحة 83؛ سأقرأ الفقرة الأولى من النص. تابعوا معي.</vt:lpstr>
      <vt:lpstr>دوركم. من يقرأ الفقرة الموالية؟ من يواصل القراءة؟  تابع (ي) ... </vt:lpstr>
      <vt:lpstr>خذوا الصفحة 84. من يقرأ السؤال 1؟ ما المطلوب؟ (يمكن العمل على مثال على السبورة) </vt:lpstr>
      <vt:lpstr>ستكتبون أسئلة مناسبة انطلاقا من الأجوبة. (ثلاث دقائق) </vt:lpstr>
      <vt:lpstr>نصحح. من يقرأ السؤال عن العبارة المضغوطة؟ هل تتفقون؟ يمكن الاستفهام ب في ماذا؟ أو فيمَ؟ أو في أي شيءٍ؟</vt:lpstr>
      <vt:lpstr>نمر إلى السؤال الثاني. من يقرأ التعليمة 2؟ ما المطلوب؟  </vt:lpstr>
      <vt:lpstr>أنجزوا فرديا. عودوا إلى النص للبحث عن المطلوب.</vt:lpstr>
      <vt:lpstr>نصحح. من يقرأ المهن التي استخرجها؟ هل أنتم متفقون؟ </vt:lpstr>
      <vt:lpstr>انتبهوا للتصحيح.</vt:lpstr>
      <vt:lpstr>اختتام الحصة</vt:lpstr>
      <vt:lpstr>ماذا تعلمتم اليوم؟</vt:lpstr>
      <vt:lpstr>تذكروا العمل المنزلي. سنختار حكايتين ونعلقهما على المجلة الحائطية في آخر الأسبوع.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ELHAMDOUNI BTIHAJ</dc:creator>
  <cp:lastModifiedBy>EL HAMDOUNI BTIHAJ</cp:lastModifiedBy>
  <cp:revision>58</cp:revision>
  <dcterms:created xsi:type="dcterms:W3CDTF">2023-09-20T21:35:22Z</dcterms:created>
  <dcterms:modified xsi:type="dcterms:W3CDTF">2026-03-29T21:54:55Z</dcterms:modified>
</cp:coreProperties>
</file>