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71"/>
  </p:notesMasterIdLst>
  <p:sldIdLst>
    <p:sldId id="2147482784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642" r:id="rId18"/>
    <p:sldId id="2147482792" r:id="rId19"/>
    <p:sldId id="2147482791" r:id="rId20"/>
    <p:sldId id="2134806904" r:id="rId21"/>
    <p:sldId id="2147482630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47482726" r:id="rId31"/>
    <p:sldId id="2134806402" r:id="rId32"/>
    <p:sldId id="2134806894" r:id="rId33"/>
    <p:sldId id="2134806906" r:id="rId34"/>
    <p:sldId id="2147482766" r:id="rId35"/>
    <p:sldId id="2134808464" r:id="rId36"/>
    <p:sldId id="2134808465" r:id="rId37"/>
    <p:sldId id="2147482767" r:id="rId38"/>
    <p:sldId id="2134808467" r:id="rId39"/>
    <p:sldId id="2147482785" r:id="rId40"/>
    <p:sldId id="2134808468" r:id="rId41"/>
    <p:sldId id="2147482760" r:id="rId42"/>
    <p:sldId id="2147482762" r:id="rId43"/>
    <p:sldId id="2147482475" r:id="rId44"/>
    <p:sldId id="2134806934" r:id="rId45"/>
    <p:sldId id="2134806936" r:id="rId46"/>
    <p:sldId id="2134806937" r:id="rId47"/>
    <p:sldId id="2134806940" r:id="rId48"/>
    <p:sldId id="2147482763" r:id="rId49"/>
    <p:sldId id="2134808471" r:id="rId50"/>
    <p:sldId id="2147482786" r:id="rId51"/>
    <p:sldId id="2147482750" r:id="rId52"/>
    <p:sldId id="2147482787" r:id="rId53"/>
    <p:sldId id="2134808480" r:id="rId54"/>
    <p:sldId id="2147482768" r:id="rId55"/>
    <p:sldId id="2147482769" r:id="rId56"/>
    <p:sldId id="2147482771" r:id="rId57"/>
    <p:sldId id="2147482789" r:id="rId58"/>
    <p:sldId id="2134808481" r:id="rId59"/>
    <p:sldId id="2147482782" r:id="rId60"/>
    <p:sldId id="2147482790" r:id="rId61"/>
    <p:sldId id="2147482779" r:id="rId62"/>
    <p:sldId id="2147482783" r:id="rId63"/>
    <p:sldId id="2147482772" r:id="rId64"/>
    <p:sldId id="2134806944" r:id="rId65"/>
    <p:sldId id="2147482752" r:id="rId66"/>
    <p:sldId id="2147482732" r:id="rId67"/>
    <p:sldId id="2134806532" r:id="rId68"/>
    <p:sldId id="2147482635" r:id="rId69"/>
    <p:sldId id="2147482534" r:id="rId70"/>
  </p:sldIdLst>
  <p:sldSz cx="9144000" cy="6858000" type="screen4x3"/>
  <p:notesSz cx="6858000" cy="9144000"/>
  <p:embeddedFontLs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Himalaya" panose="01010100010101010101" pitchFamily="2" charset="0"/>
      <p:regular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dern Love" panose="04090805081005020601" pitchFamily="82" charset="0"/>
      <p:regular r:id="rId80"/>
    </p:embeddedFont>
    <p:embeddedFont>
      <p:font typeface="Noto Sans Symbols" panose="020B0604020202020204" charset="0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63" autoAdjust="0"/>
    <p:restoredTop sz="94750"/>
  </p:normalViewPr>
  <p:slideViewPr>
    <p:cSldViewPr snapToGrid="0">
      <p:cViewPr varScale="1">
        <p:scale>
          <a:sx n="71" d="100"/>
          <a:sy n="71" d="100"/>
        </p:scale>
        <p:origin x="956" y="28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viewProps" Target="view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4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4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1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12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7.svg"/><Relationship Id="rId5" Type="http://schemas.openxmlformats.org/officeDocument/2006/relationships/image" Target="../media/image42.png"/><Relationship Id="rId10" Type="http://schemas.openxmlformats.org/officeDocument/2006/relationships/image" Target="../media/image66.svg"/><Relationship Id="rId4" Type="http://schemas.openxmlformats.org/officeDocument/2006/relationships/image" Target="../media/image41.png"/><Relationship Id="rId9" Type="http://schemas.openxmlformats.org/officeDocument/2006/relationships/image" Target="../media/image65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12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7.svg"/><Relationship Id="rId5" Type="http://schemas.openxmlformats.org/officeDocument/2006/relationships/image" Target="../media/image42.png"/><Relationship Id="rId10" Type="http://schemas.openxmlformats.org/officeDocument/2006/relationships/image" Target="../media/image66.svg"/><Relationship Id="rId4" Type="http://schemas.openxmlformats.org/officeDocument/2006/relationships/image" Target="../media/image41.png"/><Relationship Id="rId9" Type="http://schemas.openxmlformats.org/officeDocument/2006/relationships/image" Target="../media/image65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69.png"/><Relationship Id="rId4" Type="http://schemas.microsoft.com/office/2007/relationships/hdphoto" Target="../media/hdphoto7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9.png"/><Relationship Id="rId5" Type="http://schemas.openxmlformats.org/officeDocument/2006/relationships/image" Target="../media/image41.png"/><Relationship Id="rId10" Type="http://schemas.openxmlformats.org/officeDocument/2006/relationships/image" Target="../media/image78.png"/><Relationship Id="rId4" Type="http://schemas.openxmlformats.org/officeDocument/2006/relationships/image" Target="../media/image40.png"/><Relationship Id="rId9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9.png"/><Relationship Id="rId5" Type="http://schemas.openxmlformats.org/officeDocument/2006/relationships/image" Target="../media/image41.png"/><Relationship Id="rId10" Type="http://schemas.openxmlformats.org/officeDocument/2006/relationships/image" Target="../media/image78.png"/><Relationship Id="rId4" Type="http://schemas.openxmlformats.org/officeDocument/2006/relationships/image" Target="../media/image40.png"/><Relationship Id="rId9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9.png"/><Relationship Id="rId5" Type="http://schemas.openxmlformats.org/officeDocument/2006/relationships/image" Target="../media/image41.png"/><Relationship Id="rId10" Type="http://schemas.openxmlformats.org/officeDocument/2006/relationships/image" Target="../media/image78.png"/><Relationship Id="rId4" Type="http://schemas.openxmlformats.org/officeDocument/2006/relationships/image" Target="../media/image40.png"/><Relationship Id="rId9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79.png"/><Relationship Id="rId5" Type="http://schemas.openxmlformats.org/officeDocument/2006/relationships/image" Target="../media/image41.png"/><Relationship Id="rId10" Type="http://schemas.openxmlformats.org/officeDocument/2006/relationships/image" Target="../media/image78.png"/><Relationship Id="rId4" Type="http://schemas.openxmlformats.org/officeDocument/2006/relationships/image" Target="../media/image40.png"/><Relationship Id="rId9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0.png"/><Relationship Id="rId5" Type="http://schemas.openxmlformats.org/officeDocument/2006/relationships/image" Target="../media/image82.png"/><Relationship Id="rId4" Type="http://schemas.openxmlformats.org/officeDocument/2006/relationships/image" Target="../media/image41.png"/><Relationship Id="rId9" Type="http://schemas.openxmlformats.org/officeDocument/2006/relationships/image" Target="../media/image8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431666-376B-451E-AB58-D01B4DB57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" b="365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3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للتعبير عن الهواية المفضلة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همزة الوصل.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همزة الوصل.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المنزلي، سأمر لأراقب إنجازاتكم.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A64691C3-DA92-8632-358D-40B6CB7BFBA0}"/>
              </a:ext>
            </a:extLst>
          </p:cNvPr>
          <p:cNvGrpSpPr/>
          <p:nvPr/>
        </p:nvGrpSpPr>
        <p:grpSpPr>
          <a:xfrm>
            <a:off x="6099665" y="541565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79C7FD3A-2CE4-80D2-D048-D03986A6389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2780;p84">
              <a:extLst>
                <a:ext uri="{FF2B5EF4-FFF2-40B4-BE49-F238E27FC236}">
                  <a16:creationId xmlns:a16="http://schemas.microsoft.com/office/drawing/2014/main" id="{37EBF699-FD74-338E-E47F-E54DBC6FADC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02E7F18-0DA3-362E-E39A-3B59D73488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2370" y="1521259"/>
            <a:ext cx="3711262" cy="491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F305A-6EDD-6894-FDE2-C9A9EE23B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AEAAA90E-8EE2-464F-A8D1-049F1966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142AE8-88D9-9A66-DAA4-C5C49B4D7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458D230-F2B4-6A02-E5BD-83BD2A461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696C09E-8B5D-8F29-B348-85B269C8A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CDAE74-C66A-DFFC-9D43-39052985E3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CED4095-B6B0-D1E7-B743-B2D1EA773F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5A6EA4C-CBDC-3B65-7D96-14ABB699CA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04C16D0-BFB0-5196-87AB-F8F708A31B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EFF0A5-992B-BD32-5BCF-5A85A435800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0C6C621-91F6-57DD-F9BB-C5224FF284B8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162C380-5BDE-40E0-C39B-9384E2763A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1A5CC6-E3E5-04B0-D5A3-35FB51D6D557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32CB92-59A2-59AF-3CC7-C4276EEFFC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108" y="2516004"/>
            <a:ext cx="7823370" cy="288787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0ABA7E8-EC0B-9702-5F0B-7F8E6344909C}"/>
              </a:ext>
            </a:extLst>
          </p:cNvPr>
          <p:cNvCxnSpPr>
            <a:cxnSpLocks/>
          </p:cNvCxnSpPr>
          <p:nvPr/>
        </p:nvCxnSpPr>
        <p:spPr>
          <a:xfrm flipH="1">
            <a:off x="1219200" y="3185652"/>
            <a:ext cx="629412" cy="6489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A04D0EF-EC3A-E00E-C089-23058F852FC2}"/>
              </a:ext>
            </a:extLst>
          </p:cNvPr>
          <p:cNvCxnSpPr>
            <a:cxnSpLocks/>
          </p:cNvCxnSpPr>
          <p:nvPr/>
        </p:nvCxnSpPr>
        <p:spPr>
          <a:xfrm flipH="1">
            <a:off x="5645925" y="3834581"/>
            <a:ext cx="629412" cy="6489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BE942EB-72DE-45B3-9639-A14BA8B9BC69}"/>
              </a:ext>
            </a:extLst>
          </p:cNvPr>
          <p:cNvCxnSpPr>
            <a:cxnSpLocks/>
          </p:cNvCxnSpPr>
          <p:nvPr/>
        </p:nvCxnSpPr>
        <p:spPr>
          <a:xfrm flipH="1">
            <a:off x="1255837" y="4586120"/>
            <a:ext cx="629412" cy="6489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61868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0CA08-C662-B11E-5E90-6A30A44B1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B725975-87AE-93EE-8702-85397B14C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C04D8-1619-03B8-A6C1-AB4D756A55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F74DFB-83B5-4446-CA3E-24139FD5C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A8F7DF-C546-8471-CE8E-E0EE0B6C07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7A7C419-2508-AEB4-F268-CF971610BD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B69A3D3-0E88-C34B-399E-0C3A6F1BE0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10F475F-AF83-D8E5-8F9B-A9A6F51EBB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EF18C0F-7092-BB2D-0EC4-2315869FE8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38F34C2-A395-9547-2C9F-3F261503EF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D3D9A-025B-6780-C421-A63B41B5EC16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563F73-B48F-2BBA-455B-46A7A9E800D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D846E4-1189-F7F0-7D74-729A43DAC37E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FFFC2B-FA77-4FB0-E5C4-C4D9A048C5FA}"/>
              </a:ext>
            </a:extLst>
          </p:cNvPr>
          <p:cNvSpPr/>
          <p:nvPr/>
        </p:nvSpPr>
        <p:spPr>
          <a:xfrm>
            <a:off x="298113" y="1566337"/>
            <a:ext cx="8547774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أُحِبُّ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ٱلطَّبْخَ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وَأَسْتَمْتِعُ بِإِعْدادِ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ٱلطَّعامِ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أُمّي 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أُساعِدُها في تَقْطيعِ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وَتَحْضيرِ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ٱلْوَجْباتِ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ٱلشَّهِيَّ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أَتَعَلَّمُ كُلَّ يَوْمٍ وَصَفاتٍ جَديدَةً وَمُتَنَوِّعَةً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وَأُقَدِّمُ أَطْباقاً لَذيذَةً لِعائِلَتي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تُشَجِّعُني دائِماً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أَحْلُمُ بِأَنْ أُصْبِحَ طَبّاخ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ماهِر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وَمَشْهور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474706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BBF537-1E56-F80A-0A77-5CF19E7AA751}"/>
              </a:ext>
            </a:extLst>
          </p:cNvPr>
          <p:cNvSpPr/>
          <p:nvPr/>
        </p:nvSpPr>
        <p:spPr>
          <a:xfrm>
            <a:off x="298113" y="1566337"/>
            <a:ext cx="8547774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أُحِبُّ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ٱلطَّبْخَ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وَأَسْتَمْتِعُ بِإِعْدادِ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ٱلطَّعامِ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أُمّي 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أُساعِدُها في تَقْطيعِ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وَتَحْضيرِ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ٱلْوَجْباتِ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ٱلشَّهِيَّ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أَتَعَلَّمُ كُلَّ يَوْمٍ وَصَفاتٍ جَديدَةً وَمُتَنَوِّعَةً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وَأُقَدِّمُ أَطْباقاً لَذيذَةً لِعائِلَتي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تُشَجِّعُني دائِماً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أَحْلُمُ بِأَنْ أُصْبِحَ طَبّاخ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ماهِر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وَمَشْهور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6E353F-62BE-7F15-8AFC-3CF39429EC4C}"/>
              </a:ext>
            </a:extLst>
          </p:cNvPr>
          <p:cNvSpPr/>
          <p:nvPr/>
        </p:nvSpPr>
        <p:spPr>
          <a:xfrm>
            <a:off x="298113" y="1566337"/>
            <a:ext cx="8547774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أُحِبُّ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ٱلطَّبْخَ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كَثيراً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وَأَسْتَمْتِعُ بِإِعْدادِ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ٱلطَّعامِ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أُمّي 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أُساعِدُها في تَقْطيعِ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ٱلطّازِجَةِ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وَتَحْضيرِ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ٱلْوَجْباتِ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ٱلشَّهِيَّ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أَتَعَلَّمُ كُلَّ يَوْمٍ وَصَفاتٍ جَديدَةً وَمُتَنَوِّعَةً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وَأُقَدِّمُ أَطْباقاً لَذيذَةً لِعائِلَتي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تُشَجِّعُني دائِماً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أَحْلُمُ بِأَنْ أُصْبِحَ طَبّاخ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ماهِر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وَمَشْهور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862819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ِسْتَمْتَعَ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160207" y="3429000"/>
            <a:ext cx="396606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لطَّعامُ </a:t>
            </a:r>
            <a:r>
              <a:rPr lang="ar-S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للَّذيذُ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ِسْتَمْتَعَ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اِسْتَمْتَعَ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لطَّعامُ </a:t>
            </a:r>
            <a:r>
              <a:rPr lang="ar-S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للَّذيذُ</a:t>
            </a: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الكلمتين.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815" y="3265317"/>
            <a:ext cx="364270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اَلطَّعامُ </a:t>
            </a:r>
            <a:r>
              <a:rPr lang="ar-S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للَّذيذُ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رائد الفضاء الصغير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FINALE - شَجَرَةُ ٱلْهِواياتِ DONE 260309">
            <a:hlinkClick r:id="" action="ppaction://media"/>
            <a:extLst>
              <a:ext uri="{FF2B5EF4-FFF2-40B4-BE49-F238E27FC236}">
                <a16:creationId xmlns:a16="http://schemas.microsoft.com/office/drawing/2014/main" id="{6285AFD7-C941-7597-B185-76CF9F737AD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29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756000"/>
            <a:ext cx="69789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مَرَّ طِفْلٌ صَغيرٌ بِشَجَرَةٍ، فَوَقَفَ يَتَأَمَّلُها، ثُمَّ أَخْرَجَ وَرَقَةً وَكَـتَبَ هِوايَتَهُ وَعَلََّقها عَلى غُصْنِ شَجَرَةٍ. 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E9EFF9-C82C-46A9-100F-DEC7788DB1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0947" y="2271360"/>
            <a:ext cx="4326361" cy="324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8AAD5B-D85B-A416-10EA-4A41C8FAA8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0947" y="2271360"/>
            <a:ext cx="4326361" cy="324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96784"/>
            <a:ext cx="718930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اِنْضَمَّتْ إِلَيْهِ  نَدى قَرَأَتِ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لْوَرَقَةَ وَكَتَبَتْ هِوايَتَها وَعَلَّقْتْها عَلى غُصْنٍ آخَرَ.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DDB4F3-DA2B-D29E-4308-C48BD6E7E7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9885" y="2287055"/>
            <a:ext cx="4376478" cy="32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1A6919-FDF1-07B4-48D2-8C6013F962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9885" y="2287055"/>
            <a:ext cx="4376478" cy="322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  أَطْفالٌ آخَرونَ، كَتَبوا أَسْماءَهُمْ وَهِواياتِهِمْ وَعَلَّقوها عَلى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لْأَغْصانِ.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A0C854-FBE5-3003-DF01-1811F231AF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3766" y="2262932"/>
            <a:ext cx="4555523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2ABCF9-3149-2D4F-1564-08D1C27DBF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3766" y="2262932"/>
            <a:ext cx="4555523" cy="32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غَرَبَتِ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خَرَجَ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ٱلْحَطّابُ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مُتَسَلِّلاً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قَرَأَ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ٱلْهِواياتِ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وَقَرَّرَ أَلاّ يَقْطَعَ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ٱلشَّجَرَةَ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ويَتَعَهَّدَها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بِٱلسَّقْيِ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7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1B1998-0DD9-6537-E907-32E33CCB07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269022"/>
            <a:ext cx="4367030" cy="32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EA4FC-42AC-4192-D6B3-09771D06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27585D-86EF-2171-A034-FC6E581BE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مَرَّتِ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لْأَعْوامُ، كَ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بُرَتِ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ٱلشَّجَرَةُ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وَكَبُرَتْ أَحْلامُ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ٱلْأَطْفالِ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7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DF6CFC-E5BA-5F75-AD4A-3E45185ED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DFF012-3B35-67E9-EAAE-237415452C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031708-F914-CA60-EDFA-64D4125BE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A14693-4892-ACD7-94E3-927C3D60E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EAA7992-48DD-1011-2203-A13F3B3375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EBFF3D-52B2-5E16-E1C5-7449A01445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5BF354F-8906-F39E-6988-A48D6F2C22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5E9573-2C1A-EAE8-AC4C-6B36CBAFCC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3B16F1-CD52-969B-4CA2-A9A3FF8BCA1E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433556-089A-9280-28B1-934997D1A27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A10989-CF5D-FAD2-42B6-EAC633A1B5D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3B4934-BE88-8733-A2B0-D9D7796E53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269022"/>
            <a:ext cx="4367030" cy="32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806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699382-801F-E656-A6A5-3423AE1EE8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269022"/>
            <a:ext cx="4367030" cy="32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81 - صلوا المقطع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8E6BC8-9E32-F304-967C-04D6A83619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3793" y="1895183"/>
            <a:ext cx="6840000" cy="46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B929CF-93D0-5A78-4DEA-2F163ADEF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32" y="1861161"/>
            <a:ext cx="7079868" cy="4600625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3412016" y="4945627"/>
            <a:ext cx="235752" cy="80624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6695735" y="5000043"/>
            <a:ext cx="0" cy="7518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>
            <a:off x="1766283" y="4960375"/>
            <a:ext cx="381869" cy="7914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4994787" y="5000043"/>
            <a:ext cx="147484" cy="7518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«شجرة الهوايات».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EAF80B-F43E-FEBC-314D-644C1CDE73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1034" y="1522045"/>
            <a:ext cx="3665538" cy="48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49503B-057B-D7C5-C092-15E0BE837F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1034" y="1522045"/>
            <a:ext cx="3665538" cy="488154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808516" y="1936956"/>
            <a:ext cx="3381349" cy="16662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91C985E-65B9-EFC6-67EB-A770F405D70B}"/>
              </a:ext>
            </a:extLst>
          </p:cNvPr>
          <p:cNvGrpSpPr/>
          <p:nvPr/>
        </p:nvGrpSpPr>
        <p:grpSpPr>
          <a:xfrm>
            <a:off x="1785600" y="1476000"/>
            <a:ext cx="4175031" cy="4881542"/>
            <a:chOff x="1785600" y="1476000"/>
            <a:chExt cx="4175031" cy="4881542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93078" y="2750712"/>
              <a:ext cx="367553" cy="75210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93077" y="4358315"/>
              <a:ext cx="367553" cy="842950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7" y="3624568"/>
              <a:ext cx="367553" cy="612000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655FEBFA-00B3-02B6-A6CB-39386640F216}"/>
                </a:ext>
              </a:extLst>
            </p:cNvPr>
            <p:cNvSpPr/>
            <p:nvPr/>
          </p:nvSpPr>
          <p:spPr>
            <a:xfrm>
              <a:off x="5593076" y="5390978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602BA03-BA8D-9103-B97F-362644FFA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5600" y="1476000"/>
              <a:ext cx="3665538" cy="4881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ذكرت فيها  هواية ندى؟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E596443-AEF8-B577-AA1E-7A1F9FAF7C9E}"/>
              </a:ext>
            </a:extLst>
          </p:cNvPr>
          <p:cNvGrpSpPr/>
          <p:nvPr/>
        </p:nvGrpSpPr>
        <p:grpSpPr>
          <a:xfrm>
            <a:off x="1785600" y="1476000"/>
            <a:ext cx="4664888" cy="4881542"/>
            <a:chOff x="1785600" y="1476000"/>
            <a:chExt cx="4664888" cy="488154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EF6EFD1-7F7D-C6D1-182B-4AF052E770B3}"/>
                </a:ext>
              </a:extLst>
            </p:cNvPr>
            <p:cNvGrpSpPr/>
            <p:nvPr/>
          </p:nvGrpSpPr>
          <p:grpSpPr>
            <a:xfrm>
              <a:off x="5960631" y="2896006"/>
              <a:ext cx="489857" cy="2907746"/>
              <a:chOff x="5851261" y="3592394"/>
              <a:chExt cx="489857" cy="2907746"/>
            </a:xfrm>
          </p:grpSpPr>
          <p:pic>
            <p:nvPicPr>
              <p:cNvPr id="12" name="Graphique 11" descr="Badge 1 contour">
                <a:extLst>
                  <a:ext uri="{FF2B5EF4-FFF2-40B4-BE49-F238E27FC236}">
                    <a16:creationId xmlns:a16="http://schemas.microsoft.com/office/drawing/2014/main" id="{CCDC8981-B662-D7F9-4EBB-2A8C91C4E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14" name="Graphique 13" descr="Badge contour">
                <a:extLst>
                  <a:ext uri="{FF2B5EF4-FFF2-40B4-BE49-F238E27FC236}">
                    <a16:creationId xmlns:a16="http://schemas.microsoft.com/office/drawing/2014/main" id="{754D57E9-3070-4263-B451-841369659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9761" y="4390331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27" name="Graphique 26" descr="Badge 3 contour">
                <a:extLst>
                  <a:ext uri="{FF2B5EF4-FFF2-40B4-BE49-F238E27FC236}">
                    <a16:creationId xmlns:a16="http://schemas.microsoft.com/office/drawing/2014/main" id="{D12D5604-6D3F-1003-4746-320A9F25C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54435" y="5229443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9" name="Graphique 28" descr="Badge 4 contour">
                <a:extLst>
                  <a:ext uri="{FF2B5EF4-FFF2-40B4-BE49-F238E27FC236}">
                    <a16:creationId xmlns:a16="http://schemas.microsoft.com/office/drawing/2014/main" id="{B2BBE05F-B5C7-618C-CABE-507CA9946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6026892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6CEAC3F-5EDD-65AF-9628-A0ADED3AB270}"/>
                </a:ext>
              </a:extLst>
            </p:cNvPr>
            <p:cNvGrpSpPr/>
            <p:nvPr/>
          </p:nvGrpSpPr>
          <p:grpSpPr>
            <a:xfrm>
              <a:off x="1785600" y="1476000"/>
              <a:ext cx="4175031" cy="4881542"/>
              <a:chOff x="1785600" y="1476000"/>
              <a:chExt cx="4175031" cy="4881542"/>
            </a:xfrm>
          </p:grpSpPr>
          <p:sp>
            <p:nvSpPr>
              <p:cNvPr id="4" name="Accolade fermante 3">
                <a:extLst>
                  <a:ext uri="{FF2B5EF4-FFF2-40B4-BE49-F238E27FC236}">
                    <a16:creationId xmlns:a16="http://schemas.microsoft.com/office/drawing/2014/main" id="{A4451F26-CB09-74F9-25CF-70A4F3CC11AF}"/>
                  </a:ext>
                </a:extLst>
              </p:cNvPr>
              <p:cNvSpPr/>
              <p:nvPr/>
            </p:nvSpPr>
            <p:spPr>
              <a:xfrm>
                <a:off x="5593078" y="2750712"/>
                <a:ext cx="367553" cy="75210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Accolade fermante 4">
                <a:extLst>
                  <a:ext uri="{FF2B5EF4-FFF2-40B4-BE49-F238E27FC236}">
                    <a16:creationId xmlns:a16="http://schemas.microsoft.com/office/drawing/2014/main" id="{255D57F0-CB96-8743-4E27-C53C6A6C4149}"/>
                  </a:ext>
                </a:extLst>
              </p:cNvPr>
              <p:cNvSpPr/>
              <p:nvPr/>
            </p:nvSpPr>
            <p:spPr>
              <a:xfrm>
                <a:off x="5593077" y="4358315"/>
                <a:ext cx="367553" cy="84295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" name="Accolade fermante 5">
                <a:extLst>
                  <a:ext uri="{FF2B5EF4-FFF2-40B4-BE49-F238E27FC236}">
                    <a16:creationId xmlns:a16="http://schemas.microsoft.com/office/drawing/2014/main" id="{07342BA6-4BA6-FC7D-87A0-E0666FD2A7E0}"/>
                  </a:ext>
                </a:extLst>
              </p:cNvPr>
              <p:cNvSpPr/>
              <p:nvPr/>
            </p:nvSpPr>
            <p:spPr>
              <a:xfrm>
                <a:off x="5593077" y="3624568"/>
                <a:ext cx="367553" cy="61200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Accolade fermante 6">
                <a:extLst>
                  <a:ext uri="{FF2B5EF4-FFF2-40B4-BE49-F238E27FC236}">
                    <a16:creationId xmlns:a16="http://schemas.microsoft.com/office/drawing/2014/main" id="{D9309D4F-21AF-0CAF-A489-1DF6BD14F4AB}"/>
                  </a:ext>
                </a:extLst>
              </p:cNvPr>
              <p:cNvSpPr/>
              <p:nvPr/>
            </p:nvSpPr>
            <p:spPr>
              <a:xfrm>
                <a:off x="5593076" y="5390978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9824F5F-00AA-327F-3713-CBAB452A6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85600" y="1476000"/>
                <a:ext cx="3665538" cy="488154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تسلل الحطاب ومحاولته قطع الشجرة؟ 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60EC18-A646-5CD5-AA9C-D7B4B58F43FC}"/>
              </a:ext>
            </a:extLst>
          </p:cNvPr>
          <p:cNvGrpSpPr/>
          <p:nvPr/>
        </p:nvGrpSpPr>
        <p:grpSpPr>
          <a:xfrm>
            <a:off x="1785600" y="1476000"/>
            <a:ext cx="4664888" cy="4881542"/>
            <a:chOff x="1785600" y="1476000"/>
            <a:chExt cx="4664888" cy="4881542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203B17B-66EC-E81E-04EB-9E612B93B3FD}"/>
                </a:ext>
              </a:extLst>
            </p:cNvPr>
            <p:cNvGrpSpPr/>
            <p:nvPr/>
          </p:nvGrpSpPr>
          <p:grpSpPr>
            <a:xfrm>
              <a:off x="5960631" y="2896006"/>
              <a:ext cx="489857" cy="2907746"/>
              <a:chOff x="5851261" y="3592394"/>
              <a:chExt cx="489857" cy="2907746"/>
            </a:xfrm>
          </p:grpSpPr>
          <p:pic>
            <p:nvPicPr>
              <p:cNvPr id="34" name="Graphique 33" descr="Badge 1 contour">
                <a:extLst>
                  <a:ext uri="{FF2B5EF4-FFF2-40B4-BE49-F238E27FC236}">
                    <a16:creationId xmlns:a16="http://schemas.microsoft.com/office/drawing/2014/main" id="{E40B506C-0DC1-4675-A9C4-CB08A4702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35" name="Graphique 34" descr="Badge contour">
                <a:extLst>
                  <a:ext uri="{FF2B5EF4-FFF2-40B4-BE49-F238E27FC236}">
                    <a16:creationId xmlns:a16="http://schemas.microsoft.com/office/drawing/2014/main" id="{298A61C0-FA23-A0D8-F339-A59DA7C46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9761" y="4390331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36" name="Graphique 35" descr="Badge 3 contour">
                <a:extLst>
                  <a:ext uri="{FF2B5EF4-FFF2-40B4-BE49-F238E27FC236}">
                    <a16:creationId xmlns:a16="http://schemas.microsoft.com/office/drawing/2014/main" id="{F4D071CA-959C-0E75-ADAC-3DD822CC9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54435" y="5229443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37" name="Graphique 36" descr="Badge 4 contour">
                <a:extLst>
                  <a:ext uri="{FF2B5EF4-FFF2-40B4-BE49-F238E27FC236}">
                    <a16:creationId xmlns:a16="http://schemas.microsoft.com/office/drawing/2014/main" id="{1F6184F0-E204-4A3F-8B32-FB087A2B9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6026892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A440E49-D433-71F8-AFD2-79D712CF4AFF}"/>
                </a:ext>
              </a:extLst>
            </p:cNvPr>
            <p:cNvGrpSpPr/>
            <p:nvPr/>
          </p:nvGrpSpPr>
          <p:grpSpPr>
            <a:xfrm>
              <a:off x="1785600" y="1476000"/>
              <a:ext cx="4175031" cy="4881542"/>
              <a:chOff x="1785600" y="1476000"/>
              <a:chExt cx="4175031" cy="4881542"/>
            </a:xfrm>
          </p:grpSpPr>
          <p:sp>
            <p:nvSpPr>
              <p:cNvPr id="29" name="Accolade fermante 28">
                <a:extLst>
                  <a:ext uri="{FF2B5EF4-FFF2-40B4-BE49-F238E27FC236}">
                    <a16:creationId xmlns:a16="http://schemas.microsoft.com/office/drawing/2014/main" id="{4A61B1A5-8A62-3486-8EED-A8BB03A36057}"/>
                  </a:ext>
                </a:extLst>
              </p:cNvPr>
              <p:cNvSpPr/>
              <p:nvPr/>
            </p:nvSpPr>
            <p:spPr>
              <a:xfrm>
                <a:off x="5593078" y="2750712"/>
                <a:ext cx="367553" cy="75210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Accolade fermante 29">
                <a:extLst>
                  <a:ext uri="{FF2B5EF4-FFF2-40B4-BE49-F238E27FC236}">
                    <a16:creationId xmlns:a16="http://schemas.microsoft.com/office/drawing/2014/main" id="{F9585704-7440-5474-D66C-AD9CA1F0A2AE}"/>
                  </a:ext>
                </a:extLst>
              </p:cNvPr>
              <p:cNvSpPr/>
              <p:nvPr/>
            </p:nvSpPr>
            <p:spPr>
              <a:xfrm>
                <a:off x="5593077" y="4358315"/>
                <a:ext cx="367553" cy="84295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Accolade fermante 30">
                <a:extLst>
                  <a:ext uri="{FF2B5EF4-FFF2-40B4-BE49-F238E27FC236}">
                    <a16:creationId xmlns:a16="http://schemas.microsoft.com/office/drawing/2014/main" id="{D53A110E-970D-36CB-531B-CD084CBDEC21}"/>
                  </a:ext>
                </a:extLst>
              </p:cNvPr>
              <p:cNvSpPr/>
              <p:nvPr/>
            </p:nvSpPr>
            <p:spPr>
              <a:xfrm>
                <a:off x="5593077" y="3624568"/>
                <a:ext cx="367553" cy="612000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Accolade fermante 31">
                <a:extLst>
                  <a:ext uri="{FF2B5EF4-FFF2-40B4-BE49-F238E27FC236}">
                    <a16:creationId xmlns:a16="http://schemas.microsoft.com/office/drawing/2014/main" id="{9559F320-348D-2B19-E70A-4C62FEF787BC}"/>
                  </a:ext>
                </a:extLst>
              </p:cNvPr>
              <p:cNvSpPr/>
              <p:nvPr/>
            </p:nvSpPr>
            <p:spPr>
              <a:xfrm>
                <a:off x="5593076" y="5390978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813DC229-2A90-108E-9D06-DA4DD9224D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85600" y="1476000"/>
                <a:ext cx="3665538" cy="488154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31" y="774000"/>
            <a:ext cx="7291398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بدأ 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الأطفال بكتابة أحلامهم على أوراق، ومع مرور الوقت تحققت تلك الأحلام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وأنتم ما أحلامكم؟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1182DA-B1E8-F1C7-E69E-9D27F12855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7885" y="1564490"/>
            <a:ext cx="3665538" cy="48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2DCD4-0AF7-ED70-0690-5B105543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0B9B9C7-316B-3CA6-6A26-3591BAF4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العمل والاجتهاد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تحققون أحلامكم.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7F2B34-C6FF-DEBB-D0ED-4CB8031C0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7118AE-6A02-5A5B-3671-372549278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BF9D84-295E-853F-D3CF-DF233D9FB4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5B30A8-04DA-1B4F-6DA8-E5BE55FBA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193250-E792-F4F7-8593-10A1AF690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87A9E8-6C2C-EAC6-B4BC-663D4124FE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66B805-6A8E-270B-FAF1-194BC35A710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013450-173D-F1BC-183A-580EDBCC744D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40CA71-8D26-497E-F39F-7FB7AAF240D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CD0F0F-1499-7248-221D-91871DB9F2F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CDAFE5-6CDE-BC45-217F-ACF6EE5DD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A47C85-6ACF-FAD1-9650-12BA7EF56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7885" y="1564490"/>
            <a:ext cx="3665538" cy="48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9387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مشاهد للتعبير عن الهواية المفضلة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همزة الوصل</a:t>
            </a: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لوصف ما أفعله لأنمي موهبتي باعتماد مشاهد. سأبدأ أنا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CADD1E-5721-C82D-8825-800B0846C2E6}"/>
              </a:ext>
            </a:extLst>
          </p:cNvPr>
          <p:cNvGrpSpPr/>
          <p:nvPr/>
        </p:nvGrpSpPr>
        <p:grpSpPr>
          <a:xfrm>
            <a:off x="2861183" y="2531595"/>
            <a:ext cx="3605220" cy="3088573"/>
            <a:chOff x="2736601" y="1961324"/>
            <a:chExt cx="3605220" cy="308857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1510E5-1974-67A8-2DC0-21FF337FF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6601" y="2052377"/>
              <a:ext cx="3474343" cy="2997520"/>
            </a:xfrm>
            <a:prstGeom prst="rect">
              <a:avLst/>
            </a:prstGeom>
          </p:spPr>
        </p:pic>
        <p:sp>
          <p:nvSpPr>
            <p:cNvPr id="10" name="Organigramme : Connecteur 9">
              <a:extLst>
                <a:ext uri="{FF2B5EF4-FFF2-40B4-BE49-F238E27FC236}">
                  <a16:creationId xmlns:a16="http://schemas.microsoft.com/office/drawing/2014/main" id="{0717535A-D96A-C626-A1D7-C3F56894EAC5}"/>
                </a:ext>
              </a:extLst>
            </p:cNvPr>
            <p:cNvSpPr/>
            <p:nvPr/>
          </p:nvSpPr>
          <p:spPr>
            <a:xfrm>
              <a:off x="5857508" y="1961324"/>
              <a:ext cx="484313" cy="500486"/>
            </a:xfrm>
            <a:prstGeom prst="flowChartConnector">
              <a:avLst/>
            </a:prstGeom>
            <a:solidFill>
              <a:schemeClr val="bg1"/>
            </a:solidFill>
            <a:ln w="38100"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ln>
                    <a:solidFill>
                      <a:srgbClr val="424D7C"/>
                    </a:solidFill>
                  </a:ln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76240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F91-A111-9DFC-EEE9-B995CC5F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5A2803-4F7F-970E-1A20-C3766E978874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B9F94-F1B9-5F26-DD42-36F3D3D90BC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B9C923D-12BC-0555-8816-65C795AA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ما قمت به باعتماد المشهد 1. أرى طفلاً يرسمُ لوحةً لشجرةٍ بألوانٍ زاهيةٍ.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8718E1-0D79-DA3B-6ABC-6C37D75D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F4DC6-17EB-7AD7-5080-44A00A3B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DA250B-7F88-032D-7D15-522E350DC4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093B9F0-4CE2-77CE-322D-D2122FAD0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5499AF-FCE1-C6F9-2D65-DEA5A5D7AF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05EC17-3B57-E7B0-09F2-6921E42529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7E7489-D234-1A9D-5932-F7EEAFA84DE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B3BAAE-525C-DA9A-052D-0EA686AE02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B6992E-CD2F-918F-DE38-64F7E1454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2EDAE0-F39C-13FB-6491-5CEFBBD4730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5EE494-4BAC-018F-0793-6DF5AAF2C6FC}"/>
              </a:ext>
            </a:extLst>
          </p:cNvPr>
          <p:cNvSpPr txBox="1"/>
          <p:nvPr/>
        </p:nvSpPr>
        <p:spPr>
          <a:xfrm>
            <a:off x="723901" y="5351116"/>
            <a:ext cx="7696200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لِأُنَمِّيَ مَوْهِبَتي 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عَلَيَّ أَنْ:..................................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99A56A-4CF5-E9E9-6671-753E523B9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0F82DFF-724B-6DFD-4316-E65E785E9298}"/>
              </a:ext>
            </a:extLst>
          </p:cNvPr>
          <p:cNvGrpSpPr/>
          <p:nvPr/>
        </p:nvGrpSpPr>
        <p:grpSpPr>
          <a:xfrm>
            <a:off x="2736601" y="1961324"/>
            <a:ext cx="3605220" cy="3088573"/>
            <a:chOff x="2736601" y="1961324"/>
            <a:chExt cx="3605220" cy="308857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EEAD6D4-6529-0F97-CFF0-903FC36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6601" y="2052377"/>
              <a:ext cx="3474343" cy="2997520"/>
            </a:xfrm>
            <a:prstGeom prst="rect">
              <a:avLst/>
            </a:prstGeom>
          </p:spPr>
        </p:pic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C619FED4-929E-BA40-8AC2-4F8CBF362A3B}"/>
                </a:ext>
              </a:extLst>
            </p:cNvPr>
            <p:cNvSpPr/>
            <p:nvPr/>
          </p:nvSpPr>
          <p:spPr>
            <a:xfrm>
              <a:off x="5857508" y="1961324"/>
              <a:ext cx="484313" cy="500486"/>
            </a:xfrm>
            <a:prstGeom prst="flowChartConnector">
              <a:avLst/>
            </a:prstGeom>
            <a:solidFill>
              <a:schemeClr val="bg1"/>
            </a:solidFill>
            <a:ln w="38100"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dirty="0">
                  <a:ln>
                    <a:solidFill>
                      <a:srgbClr val="424D7C"/>
                    </a:solidFill>
                  </a:ln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76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2؟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6D7F7D-F7ED-B774-28B0-E5AD99BCBBFC}"/>
              </a:ext>
            </a:extLst>
          </p:cNvPr>
          <p:cNvSpPr txBox="1"/>
          <p:nvPr/>
        </p:nvSpPr>
        <p:spPr>
          <a:xfrm>
            <a:off x="1309665" y="5547939"/>
            <a:ext cx="6649935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وأَحْتَفِظَ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بِأَدَواتِ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...................في .................نَظيفٍ.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3BBA0C-E056-73B2-1C10-11FA3C2C2B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6601" y="2052376"/>
            <a:ext cx="3517020" cy="3088573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F8AE27FE-49FA-6B1E-8354-77D1CC3DCE82}"/>
              </a:ext>
            </a:extLst>
          </p:cNvPr>
          <p:cNvSpPr/>
          <p:nvPr/>
        </p:nvSpPr>
        <p:spPr>
          <a:xfrm>
            <a:off x="5857508" y="196132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69E3-00D8-66A9-20EC-319BF8A7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F874CF-9972-0872-6095-AC1E8DA600A0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C2687E9F-B08B-ACDD-B74F-E8A8308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3؟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35D1B1-8DDC-BBBF-A785-E0FF22B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F76FA-6F0A-12F7-617C-23F3BCF22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C539D-0A38-7426-329D-7D8610DB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7E804A-9934-3684-7781-1E22E884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430930-D85E-A76B-380B-55D3045A2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D3F85A-D594-4E0B-5BD4-EB36A69EE49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FB11F-7E1B-01A8-CA5E-DF7C77FF898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FD879-B29B-E4A0-3E29-E02DD38396F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DA348B-53D3-0F25-47C5-065EB97B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74F37-44F3-05E9-1973-E959D30ED4A9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8FEB-15BC-4C1B-85B3-3DBAF23E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E9BD7F3-BEEB-A64A-6713-5BA10098BBF8}"/>
              </a:ext>
            </a:extLst>
          </p:cNvPr>
          <p:cNvSpPr txBox="1"/>
          <p:nvPr/>
        </p:nvSpPr>
        <p:spPr>
          <a:xfrm>
            <a:off x="1692624" y="5665595"/>
            <a:ext cx="5672197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أَتَدَرَّب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بِٱسْتِمْرارٍ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...................جَديدٍ.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7FC1774-CB8B-3970-A452-870394A54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6506" y="2068711"/>
            <a:ext cx="3502194" cy="3072237"/>
          </a:xfrm>
          <a:prstGeom prst="rect">
            <a:avLst/>
          </a:prstGeom>
        </p:spPr>
      </p:pic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B30DB82A-512B-28A5-9879-BF0678037A26}"/>
              </a:ext>
            </a:extLst>
          </p:cNvPr>
          <p:cNvSpPr/>
          <p:nvPr/>
        </p:nvSpPr>
        <p:spPr>
          <a:xfrm>
            <a:off x="5857508" y="196132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7611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14F7-850E-21B9-BB10-3C6902CD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A077B1-7498-FDB8-E938-B3B748551A4D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8A4B09-F781-55F9-5837-CA654179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4؟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5F82F-9C80-3E24-0740-8DC2CE3E7A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04C13F-2E48-C364-5CF1-B6E5160F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10DFE6-8CF7-1A53-392F-91235CCA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37E9C0-E03A-51E6-6D20-2173B498E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E51ABE-C014-0639-5B23-6D3AD1B4ACF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BC573F-5D75-C309-86F3-D7484F021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DE8E73-6E59-3FFE-73D0-C7D12122FB1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E9C245-088F-5AA5-BB1B-42D146A8293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A2B918-A957-750F-55C0-F162AD993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4BB422-36B6-432F-DE88-051A280B899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33684-414E-3415-981B-A4B67707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88D6FE0-FBC3-A47C-EC92-C76835696693}"/>
              </a:ext>
            </a:extLst>
          </p:cNvPr>
          <p:cNvSpPr txBox="1"/>
          <p:nvPr/>
        </p:nvSpPr>
        <p:spPr>
          <a:xfrm>
            <a:off x="1380771" y="5608198"/>
            <a:ext cx="6317892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وَأُشارِكَ .................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8778D6-0EF9-180B-EFEE-AEA6EA4A9E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5877" y="2038229"/>
            <a:ext cx="3612482" cy="2971192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94A2D0A2-530B-F310-3791-14B444321E5F}"/>
              </a:ext>
            </a:extLst>
          </p:cNvPr>
          <p:cNvSpPr/>
          <p:nvPr/>
        </p:nvSpPr>
        <p:spPr>
          <a:xfrm>
            <a:off x="5857508" y="196132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154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7F1E6-8C12-E17F-1E2F-3DEAD11B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858CEAE-3D90-B7B0-19DE-CEC12F96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F8011E3-EA76-0A8F-A017-A68D86233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365F30-6D66-19E2-BD2F-F0E09458D3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5FD18B-895B-8CD8-9A98-94541E1BD0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C76242-A120-FE48-62CD-2C0301DF39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CA6B2E-14C5-9BA2-0F09-9362701186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7E3A13D-7D2C-DC69-8C3C-C4B9073B8C6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F1283A-E994-DABD-B2A5-48275A8CD29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E0A4F2-6818-E7EF-03C3-6F61AC04CBD3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F81CB0-BC2D-135F-C797-BBE1B1916EC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5BF0E0-C737-4168-8872-67D3DEAEB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0D498E-D5BA-564A-CEB2-D385F48A5993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C84178B5-AEBD-ACF7-37E1-268686260204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لِأُنَمِّيَ مَوْهِبَتي 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عَلَيَّ أَنْ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أُخَصِّص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وَقْتاً يَوْمِياً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لِأُمارِسَ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هِوايَتي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وأَحْتَفِظَ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أَدَواتِ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مَكانٍ مُنَظَّمٍ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وَنَظيفٍ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ثُمَّ أَتَدَرَّب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بِٱسْتِمْرارٍ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تَعَلُّمِ شَيْءٍ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جَديدٍ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وأُشارِكَ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أَصْدِقائي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268083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88؛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E13000-DF6F-77C1-A22A-56CB932ED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6200" y="1458001"/>
            <a:ext cx="3604732" cy="505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المشاهد بنصائح تقدمونها لزملائكم؛ عبروا عنها في فقرة باعتماد المشاهد.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9AF59A-36DA-38BD-8AA8-8C82E28911A0}"/>
              </a:ext>
            </a:extLst>
          </p:cNvPr>
          <p:cNvGrpSpPr/>
          <p:nvPr/>
        </p:nvGrpSpPr>
        <p:grpSpPr>
          <a:xfrm>
            <a:off x="632373" y="1930902"/>
            <a:ext cx="7919429" cy="2540435"/>
            <a:chOff x="741269" y="1930902"/>
            <a:chExt cx="7919429" cy="254043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6C7342B-ABF0-E5D3-8EC7-DC2BA00DF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6627" y="1930902"/>
              <a:ext cx="1924071" cy="252688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E5AF5B-4285-1DC3-C4F7-046AEADDC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0677" y="2019600"/>
              <a:ext cx="1924071" cy="243819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21052A5-2F94-EF3B-C9FF-6E782A840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9721" y="2019600"/>
              <a:ext cx="1924072" cy="239640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5FE0DA3-7B76-D3F5-7FE7-547C0F1EA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1269" y="2006052"/>
              <a:ext cx="1924071" cy="2465285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612112A8-AC25-4AFA-A11B-7C5342542683}"/>
              </a:ext>
            </a:extLst>
          </p:cNvPr>
          <p:cNvSpPr txBox="1"/>
          <p:nvPr/>
        </p:nvSpPr>
        <p:spPr>
          <a:xfrm>
            <a:off x="638178" y="4660822"/>
            <a:ext cx="7833437" cy="194095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في ................يَجِبُ عَلَيْكَ أَنْ:.............................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B40B3-D23D-CA13-86C6-7ED7FEC02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953AFF4-20D2-8EBF-3D53-1A00E68F3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المشهد1؟ - أجيبوا عن المشهد بجملة.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62DB393-8816-6D3E-1A49-7D6C8CB8A5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6FB68F-9638-0587-AB44-95898C6E27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FD1A6E-5E27-9113-289E-73BB329C59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FB9771-C3C5-35AA-6F8C-2E5588056E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962E32-32C6-3268-4366-C9D6CDC63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EBE3FC-ADB1-3130-E1B9-A21C1F9A17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56ACE9-4C43-691F-A835-F39EC960654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352E4F-33A6-EFFE-F3D3-E4E7E1E33487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D2F003-8624-6C03-0301-C89815B96D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52B84D-1898-2234-E6E7-0150F82D0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E53C80-FA1F-58F6-C930-2AD99733B0F0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D67E6E5-BEDD-28C6-9C56-798DB14149CD}"/>
              </a:ext>
            </a:extLst>
          </p:cNvPr>
          <p:cNvGrpSpPr/>
          <p:nvPr/>
        </p:nvGrpSpPr>
        <p:grpSpPr>
          <a:xfrm>
            <a:off x="632373" y="1950567"/>
            <a:ext cx="7919429" cy="2540435"/>
            <a:chOff x="741269" y="1930902"/>
            <a:chExt cx="7919429" cy="254043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1560AFB-0011-9DDB-E013-294D4C0C7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6627" y="1930902"/>
              <a:ext cx="1924071" cy="252688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9DA6155-7EFA-8F79-C2F0-B00FF4957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0677" y="2019600"/>
              <a:ext cx="1924071" cy="243819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5B98B49-3181-2F1B-9A5C-C04DFBA4C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9721" y="2019600"/>
              <a:ext cx="1924072" cy="239640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019DB03-394A-C30A-6548-2265367B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1269" y="2006052"/>
              <a:ext cx="1924071" cy="2465285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8B8E2386-CE1F-16C3-7402-8897DC9C64BD}"/>
              </a:ext>
            </a:extLst>
          </p:cNvPr>
          <p:cNvSpPr txBox="1"/>
          <p:nvPr/>
        </p:nvSpPr>
        <p:spPr>
          <a:xfrm>
            <a:off x="638178" y="4660822"/>
            <a:ext cx="7833437" cy="194095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في ................يَجِبُ عَلَيْكَ أَنْ:.............................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4169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إجابته؟ عبروا عن بقية المشاهد.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5F70BC6-16AA-909B-52D0-7AEFADE428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CAD056F-1896-64D0-AB00-6FFCA588FD63}"/>
              </a:ext>
            </a:extLst>
          </p:cNvPr>
          <p:cNvSpPr txBox="1"/>
          <p:nvPr/>
        </p:nvSpPr>
        <p:spPr>
          <a:xfrm>
            <a:off x="176981" y="4823055"/>
            <a:ext cx="8790037" cy="194095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في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لرَّسْمِ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عَلَيْكَ أَنْ: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خَصِّص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وَقْتاً يَوْمِياً 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تُمارِسَ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َكَ.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</a:t>
            </a:r>
          </a:p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09CEF5E-F4D0-34B3-20B0-08B7C8F8BDBD}"/>
              </a:ext>
            </a:extLst>
          </p:cNvPr>
          <p:cNvGrpSpPr/>
          <p:nvPr/>
        </p:nvGrpSpPr>
        <p:grpSpPr>
          <a:xfrm>
            <a:off x="632373" y="1950567"/>
            <a:ext cx="7919429" cy="2540435"/>
            <a:chOff x="741269" y="1930902"/>
            <a:chExt cx="7919429" cy="254043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6E38E57-E026-39EE-0C66-B63DA6131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6627" y="1930902"/>
              <a:ext cx="1924071" cy="252688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E0B1811-4CFF-8162-F8BF-37BAEFF21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0677" y="2019600"/>
              <a:ext cx="1924071" cy="243819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A9EAB0-FDEB-7E3E-77A0-07ACF3146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9721" y="2019600"/>
              <a:ext cx="1924072" cy="239640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FA4307-8E9C-C1A5-5DB6-E007DD47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1269" y="2006052"/>
              <a:ext cx="1924071" cy="2465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7011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568-7D09-6312-353B-5E84EB16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8D40196B-7339-E9A4-4FF6-308BCC6E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16B811A-BEB6-0794-CAEC-8034C797F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AD279F-E216-36C3-CE20-4B09D7D77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972D8A-58C2-1F9F-0022-6249BC35D3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8A09D0-70B3-D068-30FF-32B5D882A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BE42BC-BD89-52B0-0EE7-E99D7B10D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371851-CF92-CCB4-4581-93F266C824E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B774A7-C40D-D5A6-D9B4-48B474A5BF9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51595B-7C49-F205-2073-837693D7A82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ED34A-1BBA-760F-8C34-A10B1EF99A7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2D4C80-B292-763E-11A7-D8BE05B87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771FB1-75ED-862E-2C12-8908946EB4B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5B8732-4B31-9E1F-D4CF-CE9296D60653}"/>
              </a:ext>
            </a:extLst>
          </p:cNvPr>
          <p:cNvSpPr txBox="1"/>
          <p:nvPr/>
        </p:nvSpPr>
        <p:spPr>
          <a:xfrm>
            <a:off x="119736" y="4084126"/>
            <a:ext cx="8261836" cy="255389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لِتُنَمِّيَ مَوْهِبَتَكَ في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لرَّسْمِ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عَلَيْكَ أَنْ: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خَصِّص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وَقْتاً يَوْمِياً 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تُمارِسَ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َكَ. </a:t>
            </a:r>
          </a:p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تَتَدَرَّبَ عَلى رَسْمِ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للَّوْحاتِ، وَأَنْ تَتَّبِعَ نَصائِحَ مُعَلِّميكَ، وَتُشارِكَ في مَعارِضِ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لْمَدْرَسَةِ.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ECD7139-4EC0-111F-1900-2D0443AA54DB}"/>
              </a:ext>
            </a:extLst>
          </p:cNvPr>
          <p:cNvGrpSpPr/>
          <p:nvPr/>
        </p:nvGrpSpPr>
        <p:grpSpPr>
          <a:xfrm>
            <a:off x="729726" y="1925613"/>
            <a:ext cx="7319924" cy="2020862"/>
            <a:chOff x="741269" y="1930902"/>
            <a:chExt cx="7919429" cy="254043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3867785-95F3-9186-2DBA-5C2DED4FE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6627" y="1930902"/>
              <a:ext cx="1924071" cy="25268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03A9320-844D-E902-9330-972E7302D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0677" y="2019600"/>
              <a:ext cx="1924071" cy="243819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CB102C-C315-BA65-E3D6-8880BD303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39721" y="2019600"/>
              <a:ext cx="1924072" cy="239640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B48507-A312-8FF6-5FBC-E8E62F7F7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1269" y="2006052"/>
              <a:ext cx="1924071" cy="2465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172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87 ستكملون الجمل بهمزة 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660BC1-BFCE-CB43-AE5A-799CEEA8FB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209" y="1500676"/>
            <a:ext cx="3568343" cy="490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بالهمزة المناسبة. من يقرأ الجملة الأولى؟ كيف ستكتب الهمزة؟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752AE1-60B3-6480-58CC-FBC5B3262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470" y="2788135"/>
            <a:ext cx="7816645" cy="252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398E49-BD96-BECA-9D8F-19D62F528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470" y="2788135"/>
            <a:ext cx="7816645" cy="252059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A32644-DF7B-D6B8-7B3E-00A6C49784D1}"/>
              </a:ext>
            </a:extLst>
          </p:cNvPr>
          <p:cNvSpPr txBox="1"/>
          <p:nvPr/>
        </p:nvSpPr>
        <p:spPr>
          <a:xfrm>
            <a:off x="6168491" y="3950108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A5B602-44C7-17C1-AE42-E34CACF12AE9}"/>
              </a:ext>
            </a:extLst>
          </p:cNvPr>
          <p:cNvSpPr txBox="1"/>
          <p:nvPr/>
        </p:nvSpPr>
        <p:spPr>
          <a:xfrm>
            <a:off x="7228997" y="3950107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8F53CB6-B1DA-F8F6-8503-57F96C157DF2}"/>
              </a:ext>
            </a:extLst>
          </p:cNvPr>
          <p:cNvSpPr txBox="1"/>
          <p:nvPr/>
        </p:nvSpPr>
        <p:spPr>
          <a:xfrm>
            <a:off x="3357176" y="4495798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6A6C295-1A2D-102F-EC0D-940A710C718B}"/>
              </a:ext>
            </a:extLst>
          </p:cNvPr>
          <p:cNvSpPr txBox="1"/>
          <p:nvPr/>
        </p:nvSpPr>
        <p:spPr>
          <a:xfrm>
            <a:off x="7141741" y="4495797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613B5CD-9FE8-0000-8852-3FC39CA0977E}"/>
              </a:ext>
            </a:extLst>
          </p:cNvPr>
          <p:cNvSpPr txBox="1"/>
          <p:nvPr/>
        </p:nvSpPr>
        <p:spPr>
          <a:xfrm>
            <a:off x="3609748" y="3950106"/>
            <a:ext cx="330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F3FB96-45AC-96F1-8071-3238E78FCA83}"/>
              </a:ext>
            </a:extLst>
          </p:cNvPr>
          <p:cNvSpPr txBox="1"/>
          <p:nvPr/>
        </p:nvSpPr>
        <p:spPr>
          <a:xfrm>
            <a:off x="2092118" y="4495797"/>
            <a:ext cx="3462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1"/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endParaRPr lang="fr-FR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السؤال2.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463055" y="342900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77E4046-1173-6D2C-35D1-EAF4EDD3C5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7999" y="1500676"/>
            <a:ext cx="3189017" cy="473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16975</TotalTime>
  <Words>1806</Words>
  <Application>Microsoft Office PowerPoint</Application>
  <PresentationFormat>Affichage à l'écran (4:3)</PresentationFormat>
  <Paragraphs>454</Paragraphs>
  <Slides>62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62</vt:i4>
      </vt:variant>
    </vt:vector>
  </HeadingPairs>
  <TitlesOfParts>
    <vt:vector size="82" baseType="lpstr">
      <vt:lpstr>Modern Love</vt:lpstr>
      <vt:lpstr>Wingdings</vt:lpstr>
      <vt:lpstr>Microsoft Himalaya</vt:lpstr>
      <vt:lpstr>Microsoft Uighur</vt:lpstr>
      <vt:lpstr>Calibri</vt:lpstr>
      <vt:lpstr>Calibri Light</vt:lpstr>
      <vt:lpstr>Dosis ExtraBold</vt:lpstr>
      <vt:lpstr>Noto Sans Symbols</vt:lpstr>
      <vt:lpstr>Dosis</vt:lpstr>
      <vt:lpstr>Dosis SemiBold</vt:lpstr>
      <vt:lpstr>Arial</vt:lpstr>
      <vt:lpstr>Dosis Medium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خذوا الواجب المنزلي، سأمر لأراقب إنجازاتكم. </vt:lpstr>
      <vt:lpstr>صححوا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الكلمتين جيدا. </vt:lpstr>
      <vt:lpstr>اكتبوا: ينطق الأستاذ الكلمتين.</vt:lpstr>
      <vt:lpstr>صححوا.</vt:lpstr>
      <vt:lpstr> استماع وتحدث</vt:lpstr>
      <vt:lpstr> في هذه الحصة ستعيدون سرد حكاية رائد الفضاء الصغير انطلاقا من مشاهد. استمعوا مجددا.</vt:lpstr>
      <vt:lpstr> سأسرد لكم المقطع الأول بأسلوبي الخاص. استمعوا.  مَرَّ طِفْلٌ صَغيرٌ بِشَجَرَةٍ، فَوَقَفَ يَتَأَمَّلُها، ثُمَّ أَخْرَجَ وَرَقَةً وَكَـتَبَ هِوايَتَهُ وَعَلََّقها عَلى غُصْنِ شَجَرَةٍ.  </vt:lpstr>
      <vt:lpstr>من منكم يسرد المقطع الأول انطلاقا من المشهد؟</vt:lpstr>
      <vt:lpstr>سأسرد لكم المقطع الثاني بأسلوبي الخاص. استمعوا.  اِنْضَمَّتْ إِلَيْهِ  نَدى قَرَأَتِ ٱلْوَرَقَةَ وَكَتَبَتْ هِوايَتَها وَعَلَّقْتْها عَلى غُصْنٍ آخَرَ.</vt:lpstr>
      <vt:lpstr>من منكم يسرد المقطع الثاني انطلاقا من المشهد؟</vt:lpstr>
      <vt:lpstr> سأسرد لكم المقطع الثالث بأسلوبي الخاص. استمعوا.  ظَهَرَ  أَطْفالٌ آخَرونَ، كَتَبوا أَسْماءَهُمْ وَهِواياتِهِمْ وَعَلَّقوها عَلى ٱلْأَغْصانِ. </vt:lpstr>
      <vt:lpstr>من منكم يسرد المقطع الثالث انطلاقا من المشهد؟</vt:lpstr>
      <vt:lpstr> سأسرد لكم المقطع الأخير  بأسلوبي الخاص. استمعوا.  غَرَبَتِ ٱلشَّمْسُ، خَرَجَ ٱلْحَطّابُ مُتَسَلِّلاً، قَرَأَ ٱلْهِواياتِ وَقَرَّرَ أَلاّ يَقْطَعَ ٱلشَّجَرَةَ ويَتَعَهَّدَها بِٱلسَّقْيِ. </vt:lpstr>
      <vt:lpstr>مَرَّتِ ٱلْأَعْوامُ، كَبُرَتِ ٱلشَّجَرَةُ وَكَبُرَتْ أَحْلامُ ٱلْأَطْفالِ. </vt:lpstr>
      <vt:lpstr>من منكم يسرد المقطع الأخير انطلاقا من المشهد؟</vt:lpstr>
      <vt:lpstr>الآن؛ خذوا الكراسات ص 81 - صلوا المقطع بموقعه من شريط الحكاية. </vt:lpstr>
      <vt:lpstr>من يقرأ المقاطع؟ صححوا. </vt:lpstr>
      <vt:lpstr>قراءة</vt:lpstr>
      <vt:lpstr>ننتقل الآن لقراءة نص «شجرة الهوايات».</vt:lpstr>
      <vt:lpstr>من يقرأ؟</vt:lpstr>
      <vt:lpstr>من يتابع؟</vt:lpstr>
      <vt:lpstr> ابحثوا عن الفقرة  التي ذكرت فيها  هواية ندى؟ سجلوا رقم الفقرة على اللوحة </vt:lpstr>
      <vt:lpstr>ما هو رقم الفقرة التي ورد فيها ما  يدل على تسلل الحطاب ومحاولته قطع الشجرة؟  ضعوا تحته سطرا.</vt:lpstr>
      <vt:lpstr>بدأ الأطفال بكتابة أحلامهم على أوراق، ومع مرور الوقت تحققت تلك الأحلام. وأنتم ما أحلامكم؟ </vt:lpstr>
      <vt:lpstr>بالعمل والاجتهاد تحققون أحلامكم.</vt:lpstr>
      <vt:lpstr>التعبير الكتابي/إملاء </vt:lpstr>
      <vt:lpstr>والآن ستتدربون على إنتاج  جمل لوصف ما أفعله لأنمي موهبتي باعتماد مشاهد. سأبدأ أنا </vt:lpstr>
      <vt:lpstr>أصف ما قمت به باعتماد المشهد 1. أرى طفلاً يرسمُ لوحةً لشجرةٍ بألوانٍ زاهيةٍ. سأكتب الجملة على السبورة؛ من يقرأ؟ من يعيد؟ </vt:lpstr>
      <vt:lpstr>ماذا ترون في المشهد 2؟ من يصف بإكمال الجملة ؟ سأكتب الجملة على السبورة؛ من يقرأ؟ من يعيد؟ </vt:lpstr>
      <vt:lpstr>ماذا ترون في المشهد 3؟ من يصف بإكمال الجملة ؟ سأكتب الجملة على السبورة؛ من يقرأ؟ من يعيد؟ </vt:lpstr>
      <vt:lpstr>ماذا ترون في المشهد 4؟ من يصف بإكمال الجملة ؟ سأكتب الجملة على السبورة؛ من يقرأ؟ من يعيد؟ </vt:lpstr>
      <vt:lpstr>من يقرأ؟</vt:lpstr>
      <vt:lpstr>خذوا كراساتكم ص 88؛ </vt:lpstr>
      <vt:lpstr>عبروا عن المشاهد بنصائح تقدمونها لزملائكم؛ عبروا عنها في فقرة باعتماد المشاهد.</vt:lpstr>
      <vt:lpstr>من يعبر عن المشهد1؟ - أجيبوا عن المشهد بجملة.</vt:lpstr>
      <vt:lpstr>من يقرأ إجابته؟ عبروا عن بقية المشاهد.</vt:lpstr>
      <vt:lpstr>صححوا.</vt:lpstr>
      <vt:lpstr>الآن؛ خذوا كراساتكم ص 87 ستكملون الجمل بهمزة مناسبة.</vt:lpstr>
      <vt:lpstr>من يقرأ الجمل؟ أكملوا بالهمزة المناسبة. من يقرأ الجملة الأولى؟ كيف ستكتب الهمزة؟  </vt:lpstr>
      <vt:lpstr>صححوا. من يقرأ؟</vt:lpstr>
      <vt:lpstr>اختتام الحصة</vt:lpstr>
      <vt:lpstr>في المنزل، أجيبوا عن السؤال2.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166</cp:revision>
  <dcterms:created xsi:type="dcterms:W3CDTF">2023-09-20T21:35:22Z</dcterms:created>
  <dcterms:modified xsi:type="dcterms:W3CDTF">2026-03-30T11:09:59Z</dcterms:modified>
</cp:coreProperties>
</file>