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69"/>
  </p:notesMasterIdLst>
  <p:sldIdLst>
    <p:sldId id="2147482784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27" r:id="rId39"/>
    <p:sldId id="2134806934" r:id="rId40"/>
    <p:sldId id="2134806936" r:id="rId41"/>
    <p:sldId id="2147482737" r:id="rId42"/>
    <p:sldId id="2147482773" r:id="rId43"/>
    <p:sldId id="2147482774" r:id="rId44"/>
    <p:sldId id="2147482775" r:id="rId45"/>
    <p:sldId id="2147482780" r:id="rId46"/>
    <p:sldId id="2147482781" r:id="rId47"/>
    <p:sldId id="2147482718" r:id="rId48"/>
    <p:sldId id="2134808448" r:id="rId49"/>
    <p:sldId id="2147482726" r:id="rId50"/>
    <p:sldId id="2134808433" r:id="rId51"/>
    <p:sldId id="2147482740" r:id="rId52"/>
    <p:sldId id="2134808473" r:id="rId53"/>
    <p:sldId id="2147482783" r:id="rId54"/>
    <p:sldId id="2134806537" r:id="rId55"/>
    <p:sldId id="2147482731" r:id="rId56"/>
    <p:sldId id="2134806944" r:id="rId57"/>
    <p:sldId id="2147482754" r:id="rId58"/>
    <p:sldId id="2147482517" r:id="rId59"/>
    <p:sldId id="2147482519" r:id="rId60"/>
    <p:sldId id="2147482733" r:id="rId61"/>
    <p:sldId id="2134808494" r:id="rId62"/>
    <p:sldId id="2147482785" r:id="rId63"/>
    <p:sldId id="2147482786" r:id="rId64"/>
    <p:sldId id="2147482732" r:id="rId65"/>
    <p:sldId id="2147482499" r:id="rId66"/>
    <p:sldId id="2147482531" r:id="rId67"/>
    <p:sldId id="2147482534" r:id="rId68"/>
  </p:sldIdLst>
  <p:sldSz cx="9144000" cy="6858000" type="screen4x3"/>
  <p:notesSz cx="6858000" cy="9144000"/>
  <p:embeddedFontLst>
    <p:embeddedFont>
      <p:font typeface="Abadi" panose="020B0604020104020204" pitchFamily="34" charset="0"/>
      <p:regular r:id="rId70"/>
      <p:bold r:id="rId71"/>
      <p:italic r:id="rId72"/>
      <p:boldItalic r:id="rId73"/>
    </p:embeddedFont>
    <p:embeddedFont>
      <p:font typeface="Dosis" pitchFamily="2" charset="0"/>
      <p:regular r:id="rId74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  <p:embeddedFont>
      <p:font typeface="Noto Sans Symbols" panose="020B0604020202020204" charset="0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ableStyles" Target="tableStyles.xml"/><Relationship Id="rId61" Type="http://schemas.openxmlformats.org/officeDocument/2006/relationships/slide" Target="slides/slide43.xml"/><Relationship Id="rId8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24CE-5F5C-4F3C-FAC0-32C08E53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5916B4-8094-A2B2-EC4A-02C292565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031A2D-4FD0-FC37-13F5-E8DB68C15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DABB0-30C7-B210-EFBC-2ADA27994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0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76E-1EEB-8A65-3A42-B8D93B14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873EE1-7799-F037-0A5B-ACDCE7F0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EF1B9-017A-9B23-B212-33A9C8B8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38FC4D-2568-A5AE-0943-BFD21E75E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60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61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63.pn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5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E9245D-0770-55C6-02A0-997FB4390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" b="356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4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التعبير عن الهواية المفضلة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الهواية المفضلة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340785" y="2388135"/>
            <a:ext cx="82288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لَعِبَ كُرَةِ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وَأَفْرَحُ عِنْدَما أَلْعَبُ مَعَ أَصْدِقائي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تَعْليماتِ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دائِماً تَسْديدَ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مَهارَةٍ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وَأُساعِدُ زُمَلائي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ٱلْفَريقِ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لِنَفوزَ مَعاً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لاعِباً مَشْهوراً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ٱلْمُبارَياتِ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ٱلْكُبْرى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CDDCE3-0687-CB9E-B693-E80E253F64B5}"/>
              </a:ext>
            </a:extLst>
          </p:cNvPr>
          <p:cNvSpPr txBox="1"/>
          <p:nvPr/>
        </p:nvSpPr>
        <p:spPr>
          <a:xfrm>
            <a:off x="340785" y="2388135"/>
            <a:ext cx="82288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لَعِبَ كُرَةِ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وَأَفْرَحُ عِنْدَما أَلْعَبُ مَعَ أَصْدِقائي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تَعْليماتِ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دائِماً تَسْديدَ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مَهارَةٍ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وَأُساعِدُ زُمَلائي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ٱلْفَريقِ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لِنَفوزَ مَعاً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لاعِباً مَشْهوراً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ٱلْمُبارَياتِ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ٱلْكُبْرى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2AA679-310C-D33C-5FB6-A08A07BAE9FC}"/>
              </a:ext>
            </a:extLst>
          </p:cNvPr>
          <p:cNvSpPr txBox="1"/>
          <p:nvPr/>
        </p:nvSpPr>
        <p:spPr>
          <a:xfrm>
            <a:off x="340785" y="2388135"/>
            <a:ext cx="82288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لَعِبَ كُرَةِ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وَأَفْرَحُ عِنْدَما أَلْعَبُ مَعَ أَصْدِقائي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تَعْليماتِ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دائِماً تَسْديدَ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مَهارَةٍ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وَأُساعِدُ زُمَلائي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ٱلْفَريقِ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لِنَفوزَ مَعاً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لاعِباً مَشْهوراً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ٱلْمُبارَياتِ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ٱلْكُبْرى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948676" y="3429000"/>
            <a:ext cx="203289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َلْمَلْعَبُ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1411729" y="3396342"/>
            <a:ext cx="3673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مَلابِسي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لرِّياضِيَّة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اَلْمَلْعَبُ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اَلْمَلْعَبُ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1882543" y="3032140"/>
            <a:ext cx="517453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S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مَلابِسي </a:t>
            </a:r>
            <a:r>
              <a:rPr lang="ar-SA" sz="9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9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لرِّياضِيَّة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612207" y="2381688"/>
            <a:ext cx="391958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3121022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مَلابِسي </a:t>
            </a:r>
            <a:r>
              <a:rPr lang="ar-SA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لرِّياضِيَّةُ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93517C-E2BC-7ECC-77AE-232B968F8B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1034" y="1522045"/>
            <a:ext cx="3665538" cy="48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تَسَلَّلَ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لْحَطّابُ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039220" y="3876863"/>
            <a:ext cx="66557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تَسَلَّلَ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ﭐلْحَطّابُ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ﭐلشُّجَيْرَةِ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غُروبِ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F44269-F4A0-8F7D-077F-8287DCA0F8FD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تَسَلَّلَ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لْحَطّابُ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يَدُلُّ عَلى أَنَّ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ﭐلْحَطّابَ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تَراجَعَ عَنْ قَطْعِ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ﭐلشُّجَيْرَةِ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633138" y="4168503"/>
            <a:ext cx="7283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ﭐلْحَطّابُ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أَلّا يَقْطَعَ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ﭐلشَّجَرَةَ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4973FB-D12F-5067-6556-59B3F984A429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يَدُلُّ عَلى أَنَّ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ﭐلْحَطّابَ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تَراجَعَ عَنْ قَطْعِ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ﭐلشُّجَيْرَةِ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318C-98B3-F0B7-9886-A81C5266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C2AC8D-E4C3-E4E8-0694-6270EEDE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7B651-66C9-7625-D65B-700C37F7C8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36C650-C18E-0329-699F-622717F2FEB3}"/>
              </a:ext>
            </a:extLst>
          </p:cNvPr>
          <p:cNvSpPr txBox="1"/>
          <p:nvPr/>
        </p:nvSpPr>
        <p:spPr>
          <a:xfrm>
            <a:off x="1478014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ماهِيَ مَوْهِبَةُ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ﭐلْعَمِّ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مَحْمودٍ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37E01-DDD0-CBAF-5EDC-56831296797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A5FE-42DC-EB9B-D649-19BB33BD19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E6F9F-A752-A72C-AD50-33F273D8DDC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D8E9-0600-A831-709E-18B3D05A7B5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A78DC-7B58-A788-3A2C-C5DF2683C7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432FA6F-B1B8-5A8B-C73E-85EB3BF4EC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5EE399-7524-975D-7060-EB16E589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C49AD55-97DE-C0B9-7C32-1A7A5FEC0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1D6BF-A6DA-197F-F00D-4A1B3CC1D6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1BB1DE-7B3F-B15F-DF7D-D549328CED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47D82E0-2B7E-6CA3-1EDD-BFF0B0A29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2AE963-0758-FE95-47A7-F7E31B642011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620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57A-FF05-4D79-7122-2D236872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5488D0-1417-F4CA-5473-D7A6CF1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5684F4-7DB9-2B17-D102-DD55CB54D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6AC29-9A04-B20C-BB49-09F0854343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869885-B2FA-E7CD-DE02-5695850401B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BDDE0-6AB0-9854-C4D8-A54C88EB80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31EF13-AA1A-6A32-A018-8310C8FC64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C5643-F6E0-4491-19B9-6FA2F029F1F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64EE00-2BBB-093A-47F8-B8E87964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3BE41E-0009-6D74-EE12-E5E57807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FFE35B-A4F5-D196-14AE-988AE45D95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24F7F8-84CE-426E-32A8-037A2C473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437499-7031-144D-9B43-6A9113A35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1CAB3BBD-A728-FC80-69E4-BC903D2C3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2" y="3986467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1EE6446-A253-6703-7DA1-0135463C3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1030571" y="3986467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76D19-4603-7AEA-8669-3430BE8BAE52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ﭐلْعَمِّ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مَحْمودٍ هِيَ سَقْيُ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ﭐلشَّجَرَةِ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0EC208-D73F-867A-CA3C-87B8201036BB}"/>
              </a:ext>
            </a:extLst>
          </p:cNvPr>
          <p:cNvSpPr txBox="1"/>
          <p:nvPr/>
        </p:nvSpPr>
        <p:spPr>
          <a:xfrm>
            <a:off x="1478014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ماهِيَ مَوْهِبَةُ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ﭐلْعَمِّ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مَحْمودٍ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61273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DCF31C-D8D9-C563-245C-3D0D457C9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19" y="1522045"/>
            <a:ext cx="6672231" cy="493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C5FC06A-A4EE-7331-76C9-5AE7C4007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19" y="1522045"/>
            <a:ext cx="6672231" cy="4938322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3641903" y="374096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6915633" y="374096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3641903" y="5952649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6906302" y="59523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التعبير عن الهواية المفضلة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الهواية المفضلة.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التعبير عن هوايتك،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أَهْوى/هِوايَتي............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A09EBE5-38B0-4CE4-EF4D-6DB2F8515A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836" y="2033740"/>
            <a:ext cx="2742468" cy="18104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BCB1C10-8993-F96C-F62E-32695B4843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836" y="4058483"/>
            <a:ext cx="2742468" cy="18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 لزميله عن هوايته المفضلة؟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01BB8D-7D96-8CB0-2CD7-6D90B85E52B8}"/>
              </a:ext>
            </a:extLst>
          </p:cNvPr>
          <p:cNvSpPr txBox="1"/>
          <p:nvPr/>
        </p:nvSpPr>
        <p:spPr>
          <a:xfrm flipH="1">
            <a:off x="4572000" y="2161598"/>
            <a:ext cx="295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 أَهْوى......./ هِوايَتي....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F09E1C-C05B-D1DB-7DBA-770D5F9CC3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066" y="1796217"/>
            <a:ext cx="2243329" cy="198845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9EB84D-2499-855F-F5C9-2FF60116F4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989" y="3959710"/>
            <a:ext cx="2100717" cy="192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F6D9-29E0-CD58-825B-86D5E282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488A52-CF86-2EC4-CCE0-1B3FF6D585E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9D85BF-8054-E747-470B-9A2A5779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ويعبر عن هوايته المفضلة؟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34D2B-BE06-FBDC-AE2F-4C60D42A5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28AB4-4CB8-C6BF-0DDE-1E4C2B9151D1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71AED-F82B-AF2E-C0D4-8250E14DAF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6391A-29AD-D3B3-F9B3-DE35FEDD80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04E46-700C-176B-DD36-5968DA3D4E8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5450E-E1B0-1FCE-7AD8-DE2C14344F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D90395-E0B9-B604-5327-383E360E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905F412-8BC7-5D5F-40B6-2AD862D9D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4525DF-0BD9-74C6-02B2-61D78A97F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1001BE-6388-512C-96A2-4C87C51D6F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0225B0-6317-AFEA-8D90-0B1FC158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C195DE6-6297-4B22-AC78-1367DDCFBEEF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52522-4157-85C0-D2DC-5D83A7DE5C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9473" y="2793553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119C6-712C-EAB8-45ED-4B1ED72357D0}"/>
              </a:ext>
            </a:extLst>
          </p:cNvPr>
          <p:cNvSpPr txBox="1"/>
          <p:nvPr/>
        </p:nvSpPr>
        <p:spPr>
          <a:xfrm>
            <a:off x="6015636" y="21783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أَنا.............................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C20AD9-3F48-6746-54D7-3481291C14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896" y="1368000"/>
            <a:ext cx="3874313" cy="507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450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8DEB4D7E-A602-ADEB-36F5-2648872AC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0840" y="1930270"/>
            <a:ext cx="6568751" cy="37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التعجبية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ص87.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30DA6B-5DE0-B03E-9830-BA57E3D7DB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5878" y="1447331"/>
            <a:ext cx="3572064" cy="507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C4AF71-6B0A-8B6C-2554-D577042A46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406" y="1683287"/>
            <a:ext cx="4968671" cy="45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هِيَ...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D8013E-110D-A74C-4A38-0EC038FDD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9561" y="1683287"/>
            <a:ext cx="5044877" cy="463336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2158777" y="2562494"/>
            <a:ext cx="41191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عَلَّقَتْ وَرَقَتَها.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6562B1-01AC-AB78-A70C-AA100163DB60}"/>
              </a:ext>
            </a:extLst>
          </p:cNvPr>
          <p:cNvSpPr txBox="1"/>
          <p:nvPr/>
        </p:nvSpPr>
        <p:spPr>
          <a:xfrm>
            <a:off x="2049561" y="3306078"/>
            <a:ext cx="428701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عَلَّقوا أَوْراقَهُمْ.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C93D5E-7F87-3A3E-B5B1-F4A9A3697930}"/>
              </a:ext>
            </a:extLst>
          </p:cNvPr>
          <p:cNvSpPr txBox="1"/>
          <p:nvPr/>
        </p:nvSpPr>
        <p:spPr>
          <a:xfrm>
            <a:off x="2056268" y="4082939"/>
            <a:ext cx="43241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عَلَّقْتُ وَرَقَتي.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5001FB-C68E-A5E6-DC86-A93B86EC8832}"/>
              </a:ext>
            </a:extLst>
          </p:cNvPr>
          <p:cNvSpPr txBox="1"/>
          <p:nvPr/>
        </p:nvSpPr>
        <p:spPr>
          <a:xfrm>
            <a:off x="1946396" y="4817368"/>
            <a:ext cx="429107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عَلَّقْتَ وَرَقَتَكَ.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0EF248-56BF-61F3-96B4-EE3DA0D3849E}"/>
              </a:ext>
            </a:extLst>
          </p:cNvPr>
          <p:cNvSpPr txBox="1"/>
          <p:nvPr/>
        </p:nvSpPr>
        <p:spPr>
          <a:xfrm>
            <a:off x="2056268" y="5594229"/>
            <a:ext cx="41191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عَلَّقْتِ وَرَقَتَكِ.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25" grpId="0" animBg="1"/>
      <p:bldP spid="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سنعبر عن المشهد بجملة تبتدئ ب ما أَرْوَعَ................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C4CCD8-676C-6B35-B1A1-810B8B1BB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0510" y="2319373"/>
            <a:ext cx="4320914" cy="3208298"/>
          </a:xfrm>
          <a:prstGeom prst="rect">
            <a:avLst/>
          </a:prstGeom>
        </p:spPr>
      </p:pic>
      <p:pic>
        <p:nvPicPr>
          <p:cNvPr id="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15CFC-E645-7506-8236-883AFA7582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أَرْوَعَ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أَرْوَعَ..................................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9D63D4-02EA-AD68-CBF7-0B5AE06CB3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8942" y="1699590"/>
            <a:ext cx="4320914" cy="32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19006D6-DF33-EDED-69F3-40271EE1D37C}"/>
              </a:ext>
            </a:extLst>
          </p:cNvPr>
          <p:cNvGrpSpPr/>
          <p:nvPr/>
        </p:nvGrpSpPr>
        <p:grpSpPr>
          <a:xfrm>
            <a:off x="1479926" y="5213731"/>
            <a:ext cx="5962082" cy="1060505"/>
            <a:chOff x="1479926" y="5213731"/>
            <a:chExt cx="5962082" cy="1060505"/>
          </a:xfrm>
        </p:grpSpPr>
        <p:pic>
          <p:nvPicPr>
            <p:cNvPr id="5" name="Image 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969B5743-9956-EC4A-8D9F-D7C3FCC53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926" y="5213731"/>
              <a:ext cx="5962082" cy="1060505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4489A24-031B-456C-7F6D-6464CC055720}"/>
                </a:ext>
              </a:extLst>
            </p:cNvPr>
            <p:cNvSpPr txBox="1"/>
            <p:nvPr/>
          </p:nvSpPr>
          <p:spPr>
            <a:xfrm>
              <a:off x="1701992" y="5239478"/>
              <a:ext cx="50205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أَرْوَعَ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ٱكْتِشافَ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أَسْرارِ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ٱلْكَوْنِ</a:t>
              </a:r>
              <a:r>
                <a:rPr lang="f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6504E51-A0D3-4736-9F07-BEDDC357B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8942" y="1699590"/>
            <a:ext cx="4320914" cy="32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CA16E-7F3B-9159-4F08-E1A02778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9436CD-9D44-730F-57F7-EE64FBAA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 على غرار الجملة الأولى؟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5ABA7-8D66-1AC3-207D-1371F0DDC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5F4D07-F732-36C9-0772-EA02730E2BB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52533D-5A99-049A-FA3E-F3431CE5B7D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F18B49-9DD4-572D-F612-AFCEC021C85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E8EC4-BA3D-B50C-E64B-8269DE190D9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0EB853-296A-8CAC-EBF5-54CD283299D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8A6BBD2-8F27-9CD8-9B30-3C9677DC9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05F6F8D-D511-7845-ADEA-452B87B5C4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14E0DCB-B15B-1BCB-DF2C-ECDEEAF2B7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F2CB87-EC36-D852-14ED-49B7970E9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2FD96F-DA41-49A0-E912-4ECB79EAC2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0B2788A-009E-7E7C-CDDD-8CE3F306400E}"/>
              </a:ext>
            </a:extLst>
          </p:cNvPr>
          <p:cNvGrpSpPr/>
          <p:nvPr/>
        </p:nvGrpSpPr>
        <p:grpSpPr>
          <a:xfrm>
            <a:off x="1007287" y="5328486"/>
            <a:ext cx="6433076" cy="1060505"/>
            <a:chOff x="1007287" y="5328486"/>
            <a:chExt cx="6433076" cy="1060505"/>
          </a:xfrm>
        </p:grpSpPr>
        <p:pic>
          <p:nvPicPr>
            <p:cNvPr id="3" name="Image 2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2899B1BE-6322-5E42-647A-0BFEE8914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281" y="5328486"/>
              <a:ext cx="5962082" cy="106050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751EA11-D1DF-7501-2238-26E0E2D2B94D}"/>
                </a:ext>
              </a:extLst>
            </p:cNvPr>
            <p:cNvSpPr txBox="1"/>
            <p:nvPr/>
          </p:nvSpPr>
          <p:spPr>
            <a:xfrm>
              <a:off x="1007287" y="5417495"/>
              <a:ext cx="60901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............................. </a:t>
              </a:r>
              <a:r>
                <a:rPr lang="ar-MA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ٱلْجَبَلِ</a:t>
              </a:r>
              <a:r>
                <a:rPr lang="f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80F4988-4A96-8865-BAFA-CA738F7573C0}"/>
              </a:ext>
            </a:extLst>
          </p:cNvPr>
          <p:cNvGrpSpPr/>
          <p:nvPr/>
        </p:nvGrpSpPr>
        <p:grpSpPr>
          <a:xfrm>
            <a:off x="867747" y="3985700"/>
            <a:ext cx="6501080" cy="1060505"/>
            <a:chOff x="935752" y="3985700"/>
            <a:chExt cx="6433076" cy="1060505"/>
          </a:xfrm>
        </p:grpSpPr>
        <p:pic>
          <p:nvPicPr>
            <p:cNvPr id="4" name="Image 3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8B2918E5-4140-B7C4-CD8C-0E376C83E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746" y="3985700"/>
              <a:ext cx="5962082" cy="1060505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812A954-91EC-88D3-B81F-DC3F6C06C2BD}"/>
                </a:ext>
              </a:extLst>
            </p:cNvPr>
            <p:cNvSpPr txBox="1"/>
            <p:nvPr/>
          </p:nvSpPr>
          <p:spPr>
            <a:xfrm>
              <a:off x="935752" y="4074709"/>
              <a:ext cx="60901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.......................... مَعَ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ٱلْأَصْدِقاءِ</a:t>
              </a:r>
              <a:r>
                <a:rPr lang="f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606E781-6E45-C3C9-0CD1-50BCF674FF6B}"/>
              </a:ext>
            </a:extLst>
          </p:cNvPr>
          <p:cNvGrpSpPr/>
          <p:nvPr/>
        </p:nvGrpSpPr>
        <p:grpSpPr>
          <a:xfrm>
            <a:off x="1406746" y="2228057"/>
            <a:ext cx="5962082" cy="1060505"/>
            <a:chOff x="1479926" y="5213731"/>
            <a:chExt cx="5962082" cy="1060505"/>
          </a:xfrm>
        </p:grpSpPr>
        <p:pic>
          <p:nvPicPr>
            <p:cNvPr id="9" name="Image 8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61A04891-CDC3-386A-7C1C-3C78C445D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926" y="5213731"/>
              <a:ext cx="5962082" cy="106050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0C889CD-8C76-FA43-81FB-A79D8D1FDAC1}"/>
                </a:ext>
              </a:extLst>
            </p:cNvPr>
            <p:cNvSpPr txBox="1"/>
            <p:nvPr/>
          </p:nvSpPr>
          <p:spPr>
            <a:xfrm>
              <a:off x="1701992" y="5239478"/>
              <a:ext cx="50205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أَرْوَعَ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ٱكْتِشافَ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أَسْرارِ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ٱلْكَوْنِ</a:t>
              </a:r>
              <a:r>
                <a:rPr lang="f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9646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6B83A-94A5-0183-8904-AB912913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D03BCBF-CA4D-D8BF-5BAA-F7BB9FF8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560C9C-A1D2-37B7-D7E2-7B967AE1D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629C0B-AAD6-18B3-FD35-81EEEDD3A9C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85A9B3-FECD-2827-1EC4-A95E19E512F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1AD8D9-1E86-E751-CB6B-816B5B45358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74B232-FF23-9CB5-22DF-35B3EB79037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1BBA42-92C7-6A57-63EC-F135E40993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58711C0-4138-F4AB-65BC-B079DBD744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7A62FB-38D8-1192-CAB7-C0B871A9AE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D2315A-9BE2-7A63-CBAE-0E16DBB2BC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B2BACDB-C6D0-D04E-7763-F29994874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950475-661F-F90E-42F3-E71D8606D6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0FA7BE8-7CDC-75EF-67C5-D7BD893B3A12}"/>
              </a:ext>
            </a:extLst>
          </p:cNvPr>
          <p:cNvGrpSpPr/>
          <p:nvPr/>
        </p:nvGrpSpPr>
        <p:grpSpPr>
          <a:xfrm>
            <a:off x="1406746" y="2228057"/>
            <a:ext cx="5962082" cy="1060505"/>
            <a:chOff x="1479926" y="5213731"/>
            <a:chExt cx="5962082" cy="1060505"/>
          </a:xfrm>
        </p:grpSpPr>
        <p:pic>
          <p:nvPicPr>
            <p:cNvPr id="9" name="Image 8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DADFC891-5B4B-E2A9-3502-8ED4E1262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926" y="5213731"/>
              <a:ext cx="5962082" cy="106050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7DCBB5E-413F-4B5B-1195-C0122605DA07}"/>
                </a:ext>
              </a:extLst>
            </p:cNvPr>
            <p:cNvSpPr txBox="1"/>
            <p:nvPr/>
          </p:nvSpPr>
          <p:spPr>
            <a:xfrm>
              <a:off x="1522484" y="5237147"/>
              <a:ext cx="50205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أَرْوَعَ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ٱكْتِشافَ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أَسْرارِ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ٱلْكَوْنِ</a:t>
              </a:r>
              <a:r>
                <a:rPr lang="f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D16EB-1282-4B6F-880C-65F284D69011}"/>
              </a:ext>
            </a:extLst>
          </p:cNvPr>
          <p:cNvGrpSpPr/>
          <p:nvPr/>
        </p:nvGrpSpPr>
        <p:grpSpPr>
          <a:xfrm>
            <a:off x="365408" y="5089018"/>
            <a:ext cx="6972404" cy="1060505"/>
            <a:chOff x="436943" y="5328486"/>
            <a:chExt cx="6972404" cy="1060505"/>
          </a:xfrm>
        </p:grpSpPr>
        <p:pic>
          <p:nvPicPr>
            <p:cNvPr id="15" name="Image 14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FD8F6474-1C91-7858-CE77-54DFE9046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265" y="5328486"/>
              <a:ext cx="5962082" cy="1060505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769EEAF-46BE-5C6B-49CB-C97BDAE6E22C}"/>
                </a:ext>
              </a:extLst>
            </p:cNvPr>
            <p:cNvSpPr txBox="1"/>
            <p:nvPr/>
          </p:nvSpPr>
          <p:spPr>
            <a:xfrm>
              <a:off x="436943" y="5408829"/>
              <a:ext cx="60901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أَجْمَلَ قِمَّةَ </a:t>
              </a:r>
              <a:r>
                <a:rPr lang="ar-MA" sz="48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ٱلْجَبَلِ</a:t>
              </a:r>
              <a:r>
                <a:rPr lang="f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D410833-7B2F-8E3B-D50D-42A9827BC4FE}"/>
              </a:ext>
            </a:extLst>
          </p:cNvPr>
          <p:cNvGrpSpPr/>
          <p:nvPr/>
        </p:nvGrpSpPr>
        <p:grpSpPr>
          <a:xfrm>
            <a:off x="333218" y="3698709"/>
            <a:ext cx="7067619" cy="1060505"/>
            <a:chOff x="375139" y="3985700"/>
            <a:chExt cx="6993689" cy="1060505"/>
          </a:xfrm>
        </p:grpSpPr>
        <p:pic>
          <p:nvPicPr>
            <p:cNvPr id="18" name="Image 17" descr="Une image contenant ligne, carré, Tracé, Rectangle&#10;&#10;Le contenu généré par l’IA peut être incorrect.">
              <a:extLst>
                <a:ext uri="{FF2B5EF4-FFF2-40B4-BE49-F238E27FC236}">
                  <a16:creationId xmlns:a16="http://schemas.microsoft.com/office/drawing/2014/main" id="{6C9D1F46-84B2-E992-0A21-428AC48D9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746" y="3985700"/>
              <a:ext cx="5962082" cy="1060505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4D46FFE-5856-0F31-869D-9844143B625E}"/>
                </a:ext>
              </a:extLst>
            </p:cNvPr>
            <p:cNvSpPr txBox="1"/>
            <p:nvPr/>
          </p:nvSpPr>
          <p:spPr>
            <a:xfrm>
              <a:off x="375139" y="4020111"/>
              <a:ext cx="60901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أَمْتَعَ </a:t>
              </a:r>
              <a:r>
                <a:rPr lang="ar-MA" sz="4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ٱللَّعِبَ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مَعَ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ٱلْأَصْدِقاءِ</a:t>
              </a:r>
              <a:r>
                <a:rPr lang="f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fr-FR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94804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83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76850" y="522884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D437F38-7458-FA24-6FC1-F63F1452CF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2370" y="1521259"/>
            <a:ext cx="3711262" cy="491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15759</TotalTime>
  <Words>1294</Words>
  <Application>Microsoft Office PowerPoint</Application>
  <PresentationFormat>Affichage à l'écran (4:3)</PresentationFormat>
  <Paragraphs>354</Paragraphs>
  <Slides>50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50</vt:i4>
      </vt:variant>
    </vt:vector>
  </HeadingPairs>
  <TitlesOfParts>
    <vt:vector size="79" baseType="lpstr">
      <vt:lpstr>Modern Love</vt:lpstr>
      <vt:lpstr>Abadi</vt:lpstr>
      <vt:lpstr>Wingdings</vt:lpstr>
      <vt:lpstr>Microsoft Uighur</vt:lpstr>
      <vt:lpstr>Calibri</vt:lpstr>
      <vt:lpstr>Calibri Light</vt:lpstr>
      <vt:lpstr>Noto Sans Symbols</vt:lpstr>
      <vt:lpstr>Dosis</vt:lpstr>
      <vt:lpstr>Dosis SemiBold</vt:lpstr>
      <vt:lpstr>Arial</vt:lpstr>
      <vt:lpstr>Dosis Medium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التعبير عن الهواية المفضلة. لنتذكر العبارات. </vt:lpstr>
      <vt:lpstr>إذا أردت التعبير عن هوايتك، ماذا تقول؟ </vt:lpstr>
      <vt:lpstr>من يعبر  لزميله عن هوايته المفضلة؟</vt:lpstr>
      <vt:lpstr>من يأخذ الكلمة ويعبر عن هوايته المفضلة؟</vt:lpstr>
      <vt:lpstr>أنشدوا.</vt:lpstr>
      <vt:lpstr>تمارين كتابية</vt:lpstr>
      <vt:lpstr>والآن سنتعلم معا كيف نحول جملا . خذوا كراساتكم ص87.</vt:lpstr>
      <vt:lpstr>أقرأ؛ تابعوا معي. من يقرأ؟  </vt:lpstr>
      <vt:lpstr>الآن؛ بنفس الطريقة سنحول هذه الجملة؛ من يقرأ؟  من يحول هِيَ... </vt:lpstr>
      <vt:lpstr>انتبهوا سنعبر عن المشهد بجملة تبتدئ ب ما أَرْوَعَ................!</vt:lpstr>
      <vt:lpstr>ما أَرْوَعَ ............... من يكمل؟ </vt:lpstr>
      <vt:lpstr>من يقرأ الجملة؟</vt:lpstr>
      <vt:lpstr>من يكمل الجمل على غرار الجملة الأولى؟ </vt:lpstr>
      <vt:lpstr>صححوا</vt:lpstr>
      <vt:lpstr>اختتام الحصة</vt:lpstr>
      <vt:lpstr>في المنزل أنجزوا التمرين ص 83.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206</cp:revision>
  <dcterms:created xsi:type="dcterms:W3CDTF">2023-09-20T21:35:22Z</dcterms:created>
  <dcterms:modified xsi:type="dcterms:W3CDTF">2026-03-30T11:05:31Z</dcterms:modified>
</cp:coreProperties>
</file>