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7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slideLayouts/slideLayout138.xml" ContentType="application/vnd.openxmlformats-officedocument.presentationml.slideLayout+xml"/>
  <Override PartName="/ppt/theme/theme9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79"/>
  </p:notesMasterIdLst>
  <p:sldIdLst>
    <p:sldId id="2147482788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47482705" r:id="rId31"/>
    <p:sldId id="2134806402" r:id="rId32"/>
    <p:sldId id="2147482729" r:id="rId33"/>
    <p:sldId id="2147482732" r:id="rId34"/>
    <p:sldId id="2134806931" r:id="rId35"/>
    <p:sldId id="2134806932" r:id="rId36"/>
    <p:sldId id="2134806173" r:id="rId37"/>
    <p:sldId id="2134806507" r:id="rId38"/>
    <p:sldId id="2147482782" r:id="rId39"/>
    <p:sldId id="2147482780" r:id="rId40"/>
    <p:sldId id="2147482783" r:id="rId41"/>
    <p:sldId id="2147482781" r:id="rId42"/>
    <p:sldId id="2134806930" r:id="rId43"/>
    <p:sldId id="2134806147" r:id="rId44"/>
    <p:sldId id="2147482749" r:id="rId45"/>
    <p:sldId id="2147482772" r:id="rId46"/>
    <p:sldId id="2147482731" r:id="rId47"/>
    <p:sldId id="2147482769" r:id="rId48"/>
    <p:sldId id="2147482726" r:id="rId49"/>
    <p:sldId id="2147482776" r:id="rId50"/>
    <p:sldId id="2147482522" r:id="rId51"/>
    <p:sldId id="2147482715" r:id="rId52"/>
    <p:sldId id="2147482523" r:id="rId53"/>
    <p:sldId id="2147482784" r:id="rId54"/>
    <p:sldId id="2147482526" r:id="rId55"/>
    <p:sldId id="2147482702" r:id="rId56"/>
    <p:sldId id="2134806934" r:id="rId57"/>
    <p:sldId id="2134806324" r:id="rId58"/>
    <p:sldId id="2147482727" r:id="rId59"/>
    <p:sldId id="2134806574" r:id="rId60"/>
    <p:sldId id="2147482527" r:id="rId61"/>
    <p:sldId id="2147482764" r:id="rId62"/>
    <p:sldId id="2147482394" r:id="rId63"/>
    <p:sldId id="2147482773" r:id="rId64"/>
    <p:sldId id="2147482778" r:id="rId65"/>
    <p:sldId id="2147482779" r:id="rId66"/>
    <p:sldId id="2147482785" r:id="rId67"/>
    <p:sldId id="2147482786" r:id="rId68"/>
    <p:sldId id="2147482787" r:id="rId69"/>
    <p:sldId id="2147482710" r:id="rId70"/>
    <p:sldId id="2134806945" r:id="rId71"/>
    <p:sldId id="2147482528" r:id="rId72"/>
    <p:sldId id="2134806946" r:id="rId73"/>
    <p:sldId id="2147482730" r:id="rId74"/>
    <p:sldId id="2147482529" r:id="rId75"/>
    <p:sldId id="2147482504" r:id="rId76"/>
    <p:sldId id="2147482717" r:id="rId77"/>
    <p:sldId id="2147482487" r:id="rId78"/>
  </p:sldIdLst>
  <p:sldSz cx="9144000" cy="6858000" type="screen4x3"/>
  <p:notesSz cx="6858000" cy="9144000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00ACA4"/>
    <a:srgbClr val="DEEBF7"/>
    <a:srgbClr val="424D7B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94118" autoAdjust="0"/>
  </p:normalViewPr>
  <p:slideViewPr>
    <p:cSldViewPr snapToGrid="0">
      <p:cViewPr varScale="1">
        <p:scale>
          <a:sx n="73" d="100"/>
          <a:sy n="73" d="100"/>
        </p:scale>
        <p:origin x="736" y="38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8.fntdata"/><Relationship Id="rId61" Type="http://schemas.openxmlformats.org/officeDocument/2006/relationships/slide" Target="slides/slide51.xml"/><Relationship Id="rId82" Type="http://schemas.openxmlformats.org/officeDocument/2006/relationships/font" Target="fonts/font3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12421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3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83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5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0.png"/><Relationship Id="rId10" Type="http://schemas.openxmlformats.org/officeDocument/2006/relationships/image" Target="../media/image42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11" Type="http://schemas.openxmlformats.org/officeDocument/2006/relationships/image" Target="../media/image64.png"/><Relationship Id="rId5" Type="http://schemas.openxmlformats.org/officeDocument/2006/relationships/image" Target="../media/image41.png"/><Relationship Id="rId10" Type="http://schemas.openxmlformats.org/officeDocument/2006/relationships/image" Target="../media/image63.png"/><Relationship Id="rId4" Type="http://schemas.openxmlformats.org/officeDocument/2006/relationships/image" Target="../media/image40.png"/><Relationship Id="rId9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11" Type="http://schemas.openxmlformats.org/officeDocument/2006/relationships/image" Target="../media/image64.png"/><Relationship Id="rId5" Type="http://schemas.openxmlformats.org/officeDocument/2006/relationships/image" Target="../media/image41.png"/><Relationship Id="rId10" Type="http://schemas.openxmlformats.org/officeDocument/2006/relationships/image" Target="../media/image63.png"/><Relationship Id="rId4" Type="http://schemas.openxmlformats.org/officeDocument/2006/relationships/image" Target="../media/image40.png"/><Relationship Id="rId9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11" Type="http://schemas.openxmlformats.org/officeDocument/2006/relationships/image" Target="../media/image64.png"/><Relationship Id="rId5" Type="http://schemas.openxmlformats.org/officeDocument/2006/relationships/image" Target="../media/image41.png"/><Relationship Id="rId10" Type="http://schemas.openxmlformats.org/officeDocument/2006/relationships/image" Target="../media/image63.png"/><Relationship Id="rId4" Type="http://schemas.openxmlformats.org/officeDocument/2006/relationships/image" Target="../media/image40.png"/><Relationship Id="rId9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11" Type="http://schemas.openxmlformats.org/officeDocument/2006/relationships/image" Target="../media/image64.png"/><Relationship Id="rId5" Type="http://schemas.openxmlformats.org/officeDocument/2006/relationships/image" Target="../media/image41.png"/><Relationship Id="rId10" Type="http://schemas.openxmlformats.org/officeDocument/2006/relationships/image" Target="../media/image63.png"/><Relationship Id="rId4" Type="http://schemas.openxmlformats.org/officeDocument/2006/relationships/image" Target="../media/image40.png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69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8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8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7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F7857-FEFE-E329-3026-2D9544903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" b="338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6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(شجرة الهوايات):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56947" y="536323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168939" y="4645149"/>
            <a:ext cx="4102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عائلة الكلمة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7E6561-A7B6-98E0-88DF-A2285A61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388348"/>
            <a:ext cx="81935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ٱلْقيثارَةِ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بِٱلسَّعادَةِ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أُدَرِّبُ أَصابِعي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أَتَعَلَّمُ أَلْحاناً جَديدَةً وَأَسْتَمِعُ إِلى نَصائِحِ أُسْتاذي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أُمارِسُ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بِٱنْتِظامٍ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لِأُحَسِّنَ مَهارَتي وَأُصْبِحَ أَفْضَ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عازِفاً مَشْهوراً وَأُقَدِّمَ حَفَلاتٍ جَميلَةً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6DB004D-0719-84D1-531D-C8BC0E80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583956"/>
            <a:ext cx="81935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ٱلْقيثارَةِ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بِٱلسَّعادَةِ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أُدَرِّبُ أَصابِعي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أَتَعَلَّمُ أَلْحاناً جَديدَةً وَأَسْتَمِعُ إِلى نَصائِحِ أُسْتاذي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أُمارِسُ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بِٱنْتِظامٍ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لِأُحَسِّنَ مَهارَتي وَأُصْبِحَ أَفْضَ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عازِفاً مَشْهوراً وَأُقَدِّمَ حَفَلاتٍ جَميلَةً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5F81EAE-99B2-B926-DFB9-7D0EDD43B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583956"/>
            <a:ext cx="81935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ٱلْقيثارَةِ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بِٱلسَّعادَةِ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أُدَرِّبُ أَصابِعي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altLang="fr-FR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أَتَعَلَّمُ أَلْحاناً جَديدَةً وَأَسْتَمِعُ إِلى نَصائِحِ أُسْتاذي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أُمارِسُ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ٱلْعَزْفَ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بِٱنْتِظامٍ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لِأُحَسِّنَ مَهارَتي وَأُصْبِحَ أَفْضَ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عازِفاً مَشْهوراً وَأُقَدِّمَ حَفَلاتٍ جَميلَةً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من يقرأ الكلمات قبل أن تختفي؟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5039139" y="3447401"/>
            <a:ext cx="3472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َلْعَزْفُ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أَسْتَمِعُ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هْتِمامٍ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َلْعَزْفُ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اَلْعَزْفُ</a:t>
            </a: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2852960" y="3085483"/>
            <a:ext cx="386073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أَسْتَمِعُ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هْتِمامٍ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347487" y="2591846"/>
            <a:ext cx="4206504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794" y="3279081"/>
            <a:ext cx="407158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أَسْتَمِعُ</a:t>
            </a:r>
            <a:r>
              <a:rPr lang="ar-S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S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هْتِمامٍ</a:t>
            </a:r>
            <a:endParaRPr lang="ar-MA" sz="72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402081" y="3158999"/>
            <a:ext cx="5762272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(شجرة الهوايات): عناصر الحكاية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77895" y="1807373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3E7C6E-2F57-45D9-0EA4-FA023E695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8597" y="1938730"/>
            <a:ext cx="5826196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FINALE - شَجَرَةُ ٱلْهِواياتِ DONE 260309">
            <a:hlinkClick r:id="" action="ppaction://media"/>
            <a:extLst>
              <a:ext uri="{FF2B5EF4-FFF2-40B4-BE49-F238E27FC236}">
                <a16:creationId xmlns:a16="http://schemas.microsoft.com/office/drawing/2014/main" id="{A6BF713C-BCC4-360A-C211-4EE3BC0C45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43832"/>
            <a:ext cx="7401157" cy="415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29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من الذي  يهوى الرسم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D85ED2-28B0-CE0D-F87A-6020D384AB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8597" y="1938730"/>
            <a:ext cx="5826196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سامي هو الذي  يهوى الرسم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سامي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ED0A53-4E33-DEA2-6DD2-89FBDE71B9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058" y="2361403"/>
            <a:ext cx="3338152" cy="30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التي تهوى العزف على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القيتارة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123DA1-7513-CC4E-FF6A-9B1201A6E1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2185139"/>
            <a:ext cx="3962721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ندى هي التي تهوى العزف على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القيتارة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5055492" y="3111916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ln w="0"/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نَدى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89CDA8-4B7A-71CF-EF0B-8DD4B6BED9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01" y="2398840"/>
            <a:ext cx="3547850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2ACD-911C-7DD7-6FD6-79576819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8392AB-DD77-37FF-2F81-2CAE356E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َنْ هُمُ 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ٱلْأَشْخاصُ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ٱلَّذينَ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مَر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بِٱلشَّجَرَةِ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3DA7A-43C1-E0F7-FAB2-2473AF63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895EEB-B79E-3FE4-5E90-745A17F064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C2FF16-5C8D-D9E9-594A-76C6B6A10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C5D46-1F13-0416-9C14-66E8B38913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9F3857-68E3-74F9-AAAF-6513F74FD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A61EDF-74C9-0D31-2E42-4DAC5EDF31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347237-F334-2EA8-702C-394933D2A1C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80E3D5-51B3-EF5B-FCB3-B1D7E033A3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7A4EC1-7498-E909-AFA5-C74CF20EBD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FF62E-206B-B737-7FF5-50E15C65225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27324E-8DF9-76D0-CDCE-D11EE3E475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FCCC1C-86CA-EC0C-C028-4786FBA81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529" y="2154213"/>
            <a:ext cx="3330428" cy="30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889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F76EF-7A6F-4B2B-450B-1CDEF8C84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A6ACC-7091-1401-6C59-DFF72990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َّ أَطْفالٌ آخَرونَ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بِٱلشَّجَرَةِ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80CEDE0-C60D-C2C2-9447-6193F154A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أَطْفالٌ آخَرونَ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452457-12D3-6CEE-CF70-B724D2866D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E0D0B4-A604-13FC-7EAD-AEB82F0CA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10ED94-27FA-63B1-34A6-321BC4AEB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22CBDB-F230-9D95-669C-5DFA2BD389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2B4FC5-E5A5-6816-57CF-D1461A52A3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A4DD9-98CE-8BBA-8442-AD0E8E332E6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160B84-4259-E928-06F6-651E822F316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C209D1-891D-25C1-62CF-05FDD469D97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C2CDFF-7C1E-E6AE-D8B1-7EE579A833D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E8AA13-6095-D471-5132-D06A1959ADD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B7DAAD-F52B-B02C-DD29-2E5A9CF1EA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9A5E2E-67FE-13B6-6B42-F88D3D6E58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782" y="2382813"/>
            <a:ext cx="3330428" cy="30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170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B87BD-BC25-95E1-98EF-B3E22099E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320644E-C66B-335E-BD69-748DBA4E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أَرادَ قَطْعَ 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ٱلشَّجَرَةِ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f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8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EF41C03-8B2F-BD69-36F9-F3E65CA21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6C1F4A-ED02-6403-9B60-9D835F467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058CA7-822F-9351-B90F-F245BCC32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F0B10-5730-EB08-8BD6-C91808FE70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C40E0D-3A2F-2318-B4AA-7F944FB7D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D1212D-F2AA-DF98-141D-204D8F4962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A23B52-6137-8F75-6045-5C8A1E1BDC7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C0F481-143A-3A3A-7D43-11B5706BE6E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ED60DA-492F-75F4-B668-2F99E6A719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51570F-1790-56DA-D0C1-B80EDCAFFD6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16C95D-F28C-DEDF-A78A-BEE9C064F74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F4668C8-AB0C-89A6-EB47-B127BE1A45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529" y="2138972"/>
            <a:ext cx="3330428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224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80F3-F3E0-04C1-13AC-5A2A1995B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1F409-4071-E680-4560-0B9573CE9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طّاب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مود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ٌ هُوَ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لَّذي أ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َرادَ قَطْعَ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ٱلشَّجَرَةِ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B17423BD-FD15-9A1A-8392-5876C29FE4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endParaRPr lang="ar-MA" dirty="0"/>
          </a:p>
          <a:p>
            <a:endParaRPr lang="ar-MA" dirty="0"/>
          </a:p>
          <a:p>
            <a:r>
              <a:rPr lang="ar-SA" dirty="0"/>
              <a:t>ا</a:t>
            </a:r>
            <a:r>
              <a:rPr lang="ar-MA" dirty="0"/>
              <a:t>َ</a:t>
            </a:r>
            <a:r>
              <a:rPr lang="ar-SA" dirty="0"/>
              <a:t>ل</a:t>
            </a:r>
            <a:r>
              <a:rPr lang="ar-MA" dirty="0"/>
              <a:t>ْ</a:t>
            </a:r>
            <a:r>
              <a:rPr lang="ar-SA" dirty="0"/>
              <a:t>ح</a:t>
            </a:r>
            <a:r>
              <a:rPr lang="ar-MA" dirty="0"/>
              <a:t>َ</a:t>
            </a:r>
            <a:r>
              <a:rPr lang="ar-SA" dirty="0"/>
              <a:t>طّاب</a:t>
            </a:r>
            <a:r>
              <a:rPr lang="ar-MA" dirty="0"/>
              <a:t>ُ</a:t>
            </a:r>
            <a:r>
              <a:rPr lang="ar-SA" dirty="0"/>
              <a:t> م</a:t>
            </a:r>
            <a:r>
              <a:rPr lang="ar-MA" dirty="0"/>
              <a:t>َ</a:t>
            </a:r>
            <a:r>
              <a:rPr lang="ar-SA" dirty="0"/>
              <a:t>ح</a:t>
            </a:r>
            <a:r>
              <a:rPr lang="ar-MA" dirty="0"/>
              <a:t>ْ</a:t>
            </a:r>
            <a:r>
              <a:rPr lang="ar-SA" dirty="0"/>
              <a:t>مود</a:t>
            </a:r>
            <a:r>
              <a:rPr lang="ar-MA" dirty="0"/>
              <a:t>ٌ</a:t>
            </a:r>
            <a:endParaRPr lang="fr-MA" dirty="0"/>
          </a:p>
          <a:p>
            <a:endParaRPr lang="ar-MA" sz="60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8C74A3-EC9B-B0A6-2B96-7ED5A5FDC3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EB295E-C51E-AD94-E43F-C065BAE5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9E613-6A4E-DE29-8D54-72884D06E0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995E29-96E4-5631-B733-430BEE38CC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659BA9-D4D8-4F68-9786-4F4167A004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9384B6-BD02-4845-CB53-585CA1C8F40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B06906-51BC-0873-B1AC-35ECD03C2D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61A6C-CDB3-BF49-8B9D-696121DC3FF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76A81-2008-8BBA-BBB0-290A94EBDF6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2F1D38-372E-4C93-BCC2-8B1A4B1931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46E83A-DC26-A2B2-67D5-E23D483833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224226-5655-7F04-EA1A-2F11E80CC6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322" y="2268181"/>
            <a:ext cx="3330428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4473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396BFDC5-C5AC-2475-257D-8AC3CE701C5B}"/>
              </a:ext>
            </a:extLst>
          </p:cNvPr>
          <p:cNvSpPr/>
          <p:nvPr/>
        </p:nvSpPr>
        <p:spPr>
          <a:xfrm>
            <a:off x="574096" y="4563209"/>
            <a:ext cx="1927183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نَدى</a:t>
            </a: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40718" y="3884329"/>
            <a:ext cx="4550767" cy="670751"/>
          </a:xfrm>
          <a:prstGeom prst="bentConnector3">
            <a:avLst>
              <a:gd name="adj1" fmla="val 10067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45BBB8DA-84D3-F625-F689-C51F006CBD91}"/>
              </a:ext>
            </a:extLst>
          </p:cNvPr>
          <p:cNvCxnSpPr>
            <a:cxnSpLocks/>
          </p:cNvCxnSpPr>
          <p:nvPr/>
        </p:nvCxnSpPr>
        <p:spPr>
          <a:xfrm>
            <a:off x="6125947" y="3884329"/>
            <a:ext cx="1040847" cy="687010"/>
          </a:xfrm>
          <a:prstGeom prst="bentConnector3">
            <a:avLst>
              <a:gd name="adj1" fmla="val 97745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728539-763D-BF5F-849E-A08D731515A7}"/>
              </a:ext>
            </a:extLst>
          </p:cNvPr>
          <p:cNvSpPr/>
          <p:nvPr/>
        </p:nvSpPr>
        <p:spPr>
          <a:xfrm>
            <a:off x="6170750" y="4560703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سامي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EEF50E43-D5D9-C43E-2DB3-7382A5BB14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98793" y="4217495"/>
            <a:ext cx="687009" cy="4420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0FE4F0A-AB82-4C9E-9488-724FEF1C09A2}"/>
              </a:ext>
            </a:extLst>
          </p:cNvPr>
          <p:cNvSpPr/>
          <p:nvPr/>
        </p:nvSpPr>
        <p:spPr>
          <a:xfrm>
            <a:off x="3476588" y="4563209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أَطْفالٌ آخَرونَ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تَوَقَّفَ سامي؟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عَلَّقَ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أَوْراقَهُمْ؟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مِنْ أَيْنَ تَسَلَّلَ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لْحَطّابُ؟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94B3CB-84FD-F6D8-3FF3-0AD537DBEAC2}"/>
              </a:ext>
            </a:extLst>
          </p:cNvPr>
          <p:cNvSpPr/>
          <p:nvPr/>
        </p:nvSpPr>
        <p:spPr>
          <a:xfrm>
            <a:off x="6398649" y="4427128"/>
            <a:ext cx="2104419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3496008" y="4400292"/>
            <a:ext cx="2599991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أَغْصانُ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لشُّجَيْرَةِ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50C6B04-4D33-8082-F899-458ADA11E9F7}"/>
              </a:ext>
            </a:extLst>
          </p:cNvPr>
          <p:cNvGrpSpPr/>
          <p:nvPr/>
        </p:nvGrpSpPr>
        <p:grpSpPr>
          <a:xfrm>
            <a:off x="1812411" y="3803040"/>
            <a:ext cx="5820838" cy="624088"/>
            <a:chOff x="3139910" y="3957759"/>
            <a:chExt cx="3149653" cy="624088"/>
          </a:xfrm>
        </p:grpSpPr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7BBCAC33-DB97-6670-7171-CBFD108635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256487" y="3957759"/>
              <a:ext cx="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ACE0A115-4C2D-6031-6631-03FC9DAA63E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39910" y="3957760"/>
              <a:ext cx="183600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0DE037-6B13-7622-3F90-9ACBF78EB012}"/>
                </a:ext>
              </a:extLst>
            </p:cNvPr>
            <p:cNvCxnSpPr>
              <a:cxnSpLocks/>
            </p:cNvCxnSpPr>
            <p:nvPr/>
          </p:nvCxnSpPr>
          <p:spPr>
            <a:xfrm>
              <a:off x="4970570" y="3962685"/>
              <a:ext cx="1318993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ADB1DDF9-A750-F470-5939-6B3939518E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24885" y="3776204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389F6B8-FAA8-736D-D08B-AC941048E0B8}"/>
              </a:ext>
            </a:extLst>
          </p:cNvPr>
          <p:cNvSpPr/>
          <p:nvPr/>
        </p:nvSpPr>
        <p:spPr>
          <a:xfrm>
            <a:off x="507335" y="4400292"/>
            <a:ext cx="2599991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اَلْمَزارِعُ</a:t>
            </a: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أحداث الحكاية؟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7BCA9-4D93-2E39-0CE5-D965AA5AA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CD582F-24A8-EEA9-9AE5-6F812EBF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F3EB-3030-4E28-509D-F4A13C573E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B19684-95EF-E658-90F4-8D151B5B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36E4A-D1F4-7E6D-6E6C-77F36E8449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8567E-EAE2-FC31-096F-B64311E891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5E605-C98B-77FD-7B0E-40F7281033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77E58-6FF2-C6DA-5AEE-C1D841A1F5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A4C95C-0ED3-3564-116E-05469467F31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2702C-6F08-A7AF-226B-EE4D9F468A0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BB8DF-762D-BE1C-2C64-4F351EE1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AF957-C631-0628-AEA7-6E23B56E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متى تسلل الحطاب من بين المزارع؟ متى زار الأطفال الشجيرة؟ متى عادوا إلى شجرة هواياتهم؟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5D677-EA57-19B1-ED95-2A026516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28828A-6C76-EBAC-397A-710D50DB2A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ACED3-4908-F68E-6690-C45037A9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F6C51-2088-4995-1EF1-F3E8C8B9FE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CCD2E4-BA28-F11F-30F4-B0646AC06F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723FD-1400-B15E-403A-3A10E9CC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47D125-24A9-9736-1ACD-72500648A28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38F12-5216-8FD6-CA05-1F1FCD1722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63D10-671F-21A6-C169-58179F55184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2D6F1-0542-D824-02E7-8A340C310F9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5A7FB8-F18C-E9B0-9A6F-2EAE97F8162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951BA6-9866-B445-981E-FDE86362FEDE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سَنواتٍ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9C93B459-4AE7-1CD9-1815-2B6DABDF1502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3DA52257-9ECF-57E0-3BA4-F6EA86B3922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DA36E-7A81-C85A-8AC9-6B86804EF8DF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غُروبُﭐلشَّمْسِ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53AC77A-5450-0FD7-0C4A-805CCE93B364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537322-D30F-9574-5652-0C8A74B50052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D865BAF3-F366-EC83-BD9E-868C6E2D3D9D}"/>
              </a:ext>
            </a:extLst>
          </p:cNvPr>
          <p:cNvCxnSpPr>
            <a:cxnSpLocks/>
            <a:stCxn id="20" idx="4"/>
          </p:cNvCxnSpPr>
          <p:nvPr/>
        </p:nvCxnSpPr>
        <p:spPr>
          <a:xfrm rot="5400000">
            <a:off x="3991090" y="4083169"/>
            <a:ext cx="1284273" cy="12700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A777B5-D537-489E-D944-23283BA3C461}"/>
              </a:ext>
            </a:extLst>
          </p:cNvPr>
          <p:cNvSpPr/>
          <p:nvPr/>
        </p:nvSpPr>
        <p:spPr>
          <a:xfrm>
            <a:off x="3021496" y="4743686"/>
            <a:ext cx="3170582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ﭐلْيَوْمِ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(بِدايَةُ هِوايَةِ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ﭐلْعَمِّ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مَحْمودٍ)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185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عاشها الأطفال في هذه الحكاية.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9F8A4E-3C83-CE28-F384-59D40B79FFC9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26B589C-C3D1-DCEE-6A1E-D17AF4D71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1C4F10D-EFFF-9922-16F2-B4D47110E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3CACA4D-204D-E888-54AA-05130D821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C5B0885-5955-E0D5-1997-4AE970600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 في بِدايَةِ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فَعَلَ سامي تَحْتَ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ٱلشَّجَرَةِ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B05A9D-BC04-822B-E288-198B371E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D1B35E-F38D-9960-2457-C458C0E0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1D274-6D69-5374-BB78-81D16286F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97779-6639-FEA0-8D23-EB37D84C4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5E455-EB9C-5B89-1B7D-38639698C6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DCC97F-AFEA-F059-FE6D-F1BCFD6328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4AC93-F0C7-E734-92B3-FFC6337ADE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7A666-4F5E-AD98-EAB6-7E0F5932461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558D2-A761-73ED-E47D-DE7AC2F377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26EA9E-3466-C615-ADF0-D696B0508F9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C2FED6A-CE20-5941-0457-5D148CD73B7C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3CCB5B2-0EFF-F152-E6DE-8347BC95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7183D5D-10E7-9EC5-B2DC-D7F8CF6EE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D77E561-551B-40B7-2B55-76CCA8B53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8EB2E7C-F4E6-255C-B243-83229D4E6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فَعَلَتْ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نَدى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84F200D-57E8-3476-455A-FEE9B7C2FE81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50EDC08-4532-CCCD-14B5-03FDAA64C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1E7C4F3-2C2B-5775-B9D4-646479AA3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E87AA81-1D8E-30A6-BBCF-9B88C685E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7A65FFD-7F02-0DAB-186E-C9DD493EC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3148-26D9-00F6-7C27-FA330F3A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C7E9D9-1D0F-DDA7-1125-2FCEC1BD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ماذا فَعَلَ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ٱلْآخَرُونَ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كادَ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ٱلْحَط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ابُ أَنْ يَفْعَلَ؟ وَلِماذا تَراجَعَ؟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نْتَهَتِ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لْحِكايَةُ؟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704BCD-B9AA-B85D-1B7F-19A424856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4C5498-9B9D-618E-7CD6-FDAE86CFFA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710B4F-C55D-E0DD-C2A0-D5391A986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C3B74-E8CB-CA4B-B52F-4ABF72278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BB4829-319E-C2AE-6EE0-3055EF3E0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C1EE2A-5975-5991-9D24-802E159F1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B899D8-E8B9-4D33-F684-7FDA969E369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D0778-A237-BB01-E588-21650165991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316593-67AE-8262-FE9B-685F90A787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E0438-A93B-96E8-DC82-32346162AF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B7466D-0C4E-A54C-3A05-782851309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76CA443-D87A-A536-7AFE-5860188BDA02}"/>
              </a:ext>
            </a:extLst>
          </p:cNvPr>
          <p:cNvGrpSpPr/>
          <p:nvPr/>
        </p:nvGrpSpPr>
        <p:grpSpPr>
          <a:xfrm>
            <a:off x="610859" y="2005889"/>
            <a:ext cx="7613976" cy="4437996"/>
            <a:chOff x="610859" y="2005889"/>
            <a:chExt cx="7613976" cy="4437996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88B77B5-4F44-5F6B-E090-80398CF4B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859" y="4687759"/>
              <a:ext cx="2236968" cy="175612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48BC679-F209-391F-1A11-03D11641D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2872" y="2867158"/>
              <a:ext cx="2236968" cy="172253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29D3D9E-215A-6FD6-FFDD-7A4A0EBA0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29992" y="2005889"/>
              <a:ext cx="2194843" cy="172253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813E32C-7324-A628-9D6E-F6F905994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540" y="3826489"/>
              <a:ext cx="2194844" cy="1722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2486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81.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5ECC69-176B-FDA1-62A8-FBD9986303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892" y="1577601"/>
            <a:ext cx="3226183" cy="471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A19507-C1E5-EA52-1D83-D1B4650CF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937" y="1642533"/>
            <a:ext cx="3226183" cy="4713869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802467" y="1642534"/>
            <a:ext cx="3471124" cy="218403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FFC2B21-68BA-88C1-3B7D-24E713FAD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59" y="2677582"/>
            <a:ext cx="8065801" cy="2414789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684707" y="4071507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1954-5D73-2941-618B-E4A5B16E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248155-D593-ACAD-6223-9BA16EDD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A5FDDB7-45E5-6C55-5273-CC4A2DA1D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3BDED-1F99-759E-AACC-8F82CB4CA8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21777-5CF4-D21B-4428-7478F8B22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D8469E-A8C3-903B-D930-210B6184DB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BC863E-0D63-7AEC-4B12-BC9CCB2583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DF438-80FB-3DF6-F751-71FBAA82EF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E4611A-7661-64A3-9E6D-1F6D65E276E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FBA30E-347C-7F0E-ABD3-11A4F66B69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E2FA89-18AD-8503-190B-2B0222F3F3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914A86-CD8F-E791-2FEA-B678273F94A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1DE34-2106-D7BC-D482-FC98896FEA1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D5FF1C-CE0C-4733-CC6C-61421FF1E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3218709"/>
            <a:ext cx="7969651" cy="2049132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A4746253-6EEE-7433-1083-E439E19860A8}"/>
              </a:ext>
            </a:extLst>
          </p:cNvPr>
          <p:cNvSpPr/>
          <p:nvPr/>
        </p:nvSpPr>
        <p:spPr>
          <a:xfrm>
            <a:off x="610859" y="4052868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562030-5B70-A65B-7701-C3A68C83CE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3031" y="2325568"/>
            <a:ext cx="653852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55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ADBF2BCE-330A-45F2-5321-A5BCE40CB1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4119" y="1826655"/>
            <a:ext cx="6965481" cy="41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3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«شجرة الهوايات» خذوا الكراسات ص 82.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B019467-184A-1D48-9733-3814AF0CF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831529"/>
            <a:ext cx="3258445" cy="465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B02FB30-B084-60A2-6D18-B2FA9CAF7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831529"/>
            <a:ext cx="3258445" cy="465872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2630520" y="1726871"/>
            <a:ext cx="3468757" cy="132444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8C6DE0-BC2E-33B7-4EED-E262B44A3C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831529"/>
            <a:ext cx="3258445" cy="465872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CB9AEBD-19A5-E225-3F38-60B03FCD1DD8}"/>
              </a:ext>
            </a:extLst>
          </p:cNvPr>
          <p:cNvSpPr/>
          <p:nvPr/>
        </p:nvSpPr>
        <p:spPr>
          <a:xfrm>
            <a:off x="2630520" y="1726871"/>
            <a:ext cx="3468757" cy="132444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CE79F2-2007-AC10-A801-812268D790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831529"/>
            <a:ext cx="3258445" cy="465872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7FF3F77-6052-CC46-2C70-B4666D7D3776}"/>
              </a:ext>
            </a:extLst>
          </p:cNvPr>
          <p:cNvSpPr/>
          <p:nvPr/>
        </p:nvSpPr>
        <p:spPr>
          <a:xfrm>
            <a:off x="2735677" y="2989141"/>
            <a:ext cx="3258445" cy="82748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700561-B647-1331-37AE-B57AE04E67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831529"/>
            <a:ext cx="3258445" cy="465872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D0ED87C-AA65-E6C7-B5FB-7E81D62B1F32}"/>
              </a:ext>
            </a:extLst>
          </p:cNvPr>
          <p:cNvSpPr/>
          <p:nvPr/>
        </p:nvSpPr>
        <p:spPr>
          <a:xfrm>
            <a:off x="2735677" y="2989141"/>
            <a:ext cx="3258445" cy="82748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83.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5D7771-E265-2794-0631-849367B231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5251" y="1726871"/>
            <a:ext cx="3260315" cy="46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35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إستراتيجية عائلة الكلمة.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4B0388-147D-9B29-602B-B138E2FB3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E6847-B8DC-C258-CB34-62EC46A43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6CA5C-B2ED-4387-658C-ABE3ECB2A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B78A79-C10D-15CC-BCC3-454F618C46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2944E2-58A5-86DB-B0B8-FDCC991334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099CFC-0F27-2EF9-E6C5-8534247126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CC973-C48C-EB10-ECEA-92A9045FF0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8BB0CD-4B6E-8918-F81A-6C7900DACAD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3615-4B8C-1A0D-0403-4151E504DE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965C97-6EAB-A98F-DB59-2DECFE730C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223094-7DBE-F718-650B-36B20D8282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250" y="1530875"/>
            <a:ext cx="4389500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B2DC-CE7A-589C-F57D-C9CA230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B05B-A193-5269-E62F-6863B137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 الأم؟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B0567F7-1210-190C-2D63-1C591235C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AC2D48-764E-7092-57BF-926EE996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E451D-FD5A-77DD-545E-5D2607CF48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A532A4-063F-88CC-9952-B344E1963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2B650-3606-B6DD-30DE-D8927E799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4723D-9477-3309-D7D5-12C42176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E5EA39-0CE4-1EA6-17D5-B1C2AC2453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F5129-6826-7CC8-12B1-611240D119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C296B-FCA8-E919-D415-6E314905A4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FAAF4-90EF-BE18-416D-09D4ECF9AF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816B0-4525-A985-518A-52EA5006932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0F3AAD-0EC0-92C6-8199-69866C7B0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250" y="1530875"/>
            <a:ext cx="4389500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0040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0C091-4D99-7C28-693A-75ACA367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A55A7-5F8D-6A81-B9F1-23FE8FD4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الكلمات التي تنتمي إلى عائلة كلمة "رَسَمَ"؟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559809B2-1B4E-4949-8D37-E05817ED0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889039-63A3-9E56-CD7B-34BE8860DB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7690F-612A-A84A-CEE5-9CC287C57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BC137B-92FF-07BD-74BB-65245F1E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01E1B-8E60-B2B1-C8DD-A33C6E4AD3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D6DC60-0DC4-2D08-4589-D7BF45853D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10F6980-D110-258D-A013-4C998C651BA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29A3FC-94E9-C680-BE49-76DA59C71AD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FC71A-5120-438C-D34E-7A1E7C5781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858FB-C489-CA74-9C88-05D08262755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CA4E3C-C930-B117-E067-5DFF502CCCE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B1F217-F10D-4939-24B2-51545A4D8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250" y="1530875"/>
            <a:ext cx="4389500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517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1C4C7-ED9C-EA15-BAED-CD89758B8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E9E178-CA09-4AFE-33C9-44F8DEEC0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50" y="1476213"/>
            <a:ext cx="4389500" cy="491532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0A06A05-4317-133E-8A34-5F47BC199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57CD5CBF-081F-095D-A4E3-1C3F67D671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1B710-7E01-617B-7F64-75833842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5418EC-F48F-53D6-2ADE-0FA2FE1B0E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6A9F46-7124-FA5A-CB8C-9ED6225E17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7A2CD3-5D05-8E97-0656-48A6D435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AD278E-1CE3-62DA-A2E6-C5005065451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8A6CD3-19B3-D1A4-93EF-D04E851D69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D43828-D2AB-358A-E50F-674E69AFFA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9B9FF-C326-176F-E1AB-7A231F018A1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EA6DD6-33DF-84AA-A860-70EDC3622EB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CB72EC-6FB0-A939-E409-A7154642D4E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3CB2B2A-7E7D-82FC-E253-CD8FFB58543F}"/>
              </a:ext>
            </a:extLst>
          </p:cNvPr>
          <p:cNvSpPr txBox="1"/>
          <p:nvPr/>
        </p:nvSpPr>
        <p:spPr>
          <a:xfrm>
            <a:off x="3703502" y="1751233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رَسّامٌ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8D47CB-43D0-E44B-A057-E2690A37F7BD}"/>
              </a:ext>
            </a:extLst>
          </p:cNvPr>
          <p:cNvSpPr txBox="1"/>
          <p:nvPr/>
        </p:nvSpPr>
        <p:spPr>
          <a:xfrm>
            <a:off x="5182154" y="3414380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رَسْمٌ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DFE22D-9415-E8EB-B708-79B635CEAEE0}"/>
              </a:ext>
            </a:extLst>
          </p:cNvPr>
          <p:cNvSpPr txBox="1"/>
          <p:nvPr/>
        </p:nvSpPr>
        <p:spPr>
          <a:xfrm>
            <a:off x="4366628" y="2538708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رُسومٌ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B742A6-682C-3C7A-2417-66761CAAD930}"/>
              </a:ext>
            </a:extLst>
          </p:cNvPr>
          <p:cNvSpPr txBox="1"/>
          <p:nvPr/>
        </p:nvSpPr>
        <p:spPr>
          <a:xfrm>
            <a:off x="3134893" y="2526956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مَرْسَمٌ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3F43BD-6651-45FC-F0D3-446AECC839BE}"/>
              </a:ext>
            </a:extLst>
          </p:cNvPr>
          <p:cNvSpPr txBox="1"/>
          <p:nvPr/>
        </p:nvSpPr>
        <p:spPr>
          <a:xfrm>
            <a:off x="3771295" y="3262149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يَرْسُمُ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30158E-13F2-F101-A908-0221FF83EFE5}"/>
              </a:ext>
            </a:extLst>
          </p:cNvPr>
          <p:cNvSpPr txBox="1"/>
          <p:nvPr/>
        </p:nvSpPr>
        <p:spPr>
          <a:xfrm>
            <a:off x="2457422" y="3262149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رَسْمَةٌ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174819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D7F06-E447-F707-E0F5-D2D304CFA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373530-9C86-B1DF-D3B3-B0D9604E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الكلمة الأم لكل مجموعة؟ ما الكلمة الأم للمجموعة الأولى؟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9566C392-7DF1-2BF4-05C2-95ACEC893A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E58899-0110-3DF9-11AE-D5B5E5FC50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994C6A-25CB-3F01-3B96-E41103338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AAE0C2-8489-1442-41CD-2A8756D1D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6C3F15-ED6E-FCAA-21A1-79F8D3B61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FE399A-D460-FE84-0CAF-91512905E3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D49BB54-A10B-3658-3411-0F05A13ED5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3790C5-B212-C6F3-FD61-ED8D06DD591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7AF1D7-3A62-6EE1-77DB-6A87A44A249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75A54D-2DCA-3DDC-7BB8-C2A3A5BFF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F37C60-3E3C-BA32-E98A-966A9FB64A3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2864B9-B64C-9297-5FB3-24346E28A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2509265"/>
            <a:ext cx="8158065" cy="28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927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0E7F3-8EE1-460C-549F-3BF70DC8B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CE8CF-E778-C376-651A-36B2B079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الكلمة الأم ل: مَكْتَبَةٌ- كاتِبٌ- كُتُبٌ؟ 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E97610A5-DB09-5281-A841-C78B2ADCC3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D43EF2-BCA7-C794-E838-416A636DAE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7E5D79-085A-4097-D65F-2C5D05BE64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317DD8-4B60-B09C-AAAB-7D44326E5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E97FDB-2BD3-A50F-3741-3EA33EAB59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FF3438-8D89-C364-73BD-05C40CCB74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FD576E-092F-5904-0F6E-031712CE73F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B1C94B-D561-1455-2DA3-58917A9E12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287E42-F0CB-E09D-6EAB-0B1F394CA8C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1AE9BA-941C-B12A-C6A9-4913FE78E9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79CC52-9046-C3D9-D6ED-7CBED166AC2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A42C3-2C29-A92B-334D-B97A5D656D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2509265"/>
            <a:ext cx="8158065" cy="28930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3D4ED1-E262-047C-5932-2751B85FB7A3}"/>
              </a:ext>
            </a:extLst>
          </p:cNvPr>
          <p:cNvSpPr txBox="1"/>
          <p:nvPr/>
        </p:nvSpPr>
        <p:spPr>
          <a:xfrm>
            <a:off x="6596669" y="3588349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076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516BA-0AD1-BBAD-581D-F4786F7E5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49D80-9BAF-E455-210E-BFE3D2BC7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DA20127F-B6A8-8892-21E5-CD3FBDA2D6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F51F-5EEA-B691-7BDE-DF60697EBE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E9FE9A-1AA9-62F9-9A54-1813F2C63E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FE643F-688B-508E-974B-B44B6C1F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65F9B7-CD7B-932C-468D-EA1E1853E2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11444D-5171-01EB-9E78-D3E05FB4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6B6824-9E00-D829-1ACF-B5684FE9771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A695F2-ED76-5A53-28C3-1E40777EB86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2287-F6CE-A864-B6BE-F154C5F3CEA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436400-40BA-12B3-90AA-9AF771F801A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92B70-9402-FDA5-99FC-3D52C82D55C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D8B322-CB43-46F1-9F70-13D0CAD38F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2509265"/>
            <a:ext cx="8158065" cy="28930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0C62EDA-3B39-C70E-44A7-6700D51542F2}"/>
              </a:ext>
            </a:extLst>
          </p:cNvPr>
          <p:cNvSpPr txBox="1"/>
          <p:nvPr/>
        </p:nvSpPr>
        <p:spPr>
          <a:xfrm>
            <a:off x="6596669" y="3588349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كَتَبَ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F47A4B-55DB-AD9C-74A7-916426EB5A30}"/>
              </a:ext>
            </a:extLst>
          </p:cNvPr>
          <p:cNvSpPr txBox="1"/>
          <p:nvPr/>
        </p:nvSpPr>
        <p:spPr>
          <a:xfrm>
            <a:off x="6596669" y="4079816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زَرَعَ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462004-A5EF-1259-A695-DC1E37D44736}"/>
              </a:ext>
            </a:extLst>
          </p:cNvPr>
          <p:cNvSpPr txBox="1"/>
          <p:nvPr/>
        </p:nvSpPr>
        <p:spPr>
          <a:xfrm>
            <a:off x="6520522" y="4667433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رَكِبَ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404316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314733" y="3141133"/>
            <a:ext cx="8514533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سامي تَحْتَ شُجَيْرَةٍ، وَكَتَبَ: أَنا طِفْلٌ صَغيرٌ يَهْوى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اِنْضَمَّ إِلَيَّ</a:t>
            </a: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C4D31-3EA2-20DB-3968-1F0B74CE12F7}"/>
              </a:ext>
            </a:extLst>
          </p:cNvPr>
          <p:cNvSpPr/>
          <p:nvPr/>
        </p:nvSpPr>
        <p:spPr>
          <a:xfrm>
            <a:off x="314733" y="3141133"/>
            <a:ext cx="8514533" cy="1352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سامي تَحْتَ شُجَيْرَةٍ، وَكَتَبَ: أَنا طِفْلٌ صَغيرٌ يَهْوى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اِنْضَمَّ إِلَيَّ</a:t>
            </a: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0BC9B7-E451-7CBD-CE97-DF5E6D778D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704" y="2599638"/>
            <a:ext cx="767300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تدربوا على قراءة النص جيدا ص82.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6167980" y="3731467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CE50924-0663-5A77-615D-1DE6A6088F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5677" y="1621987"/>
            <a:ext cx="3258445" cy="486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19750</TotalTime>
  <Words>1629</Words>
  <Application>Microsoft Office PowerPoint</Application>
  <PresentationFormat>Affichage à l'écran (4:3)</PresentationFormat>
  <Paragraphs>472</Paragraphs>
  <Slides>68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68</vt:i4>
      </vt:variant>
    </vt:vector>
  </HeadingPairs>
  <TitlesOfParts>
    <vt:vector size="89" baseType="lpstr">
      <vt:lpstr>Arial</vt:lpstr>
      <vt:lpstr>Noto Sans Symbols</vt:lpstr>
      <vt:lpstr>Wingdings</vt:lpstr>
      <vt:lpstr>Dosis ExtraBold</vt:lpstr>
      <vt:lpstr>Dosis SemiBold</vt:lpstr>
      <vt:lpstr>Microsoft Uighur</vt:lpstr>
      <vt:lpstr>Calibri</vt:lpstr>
      <vt:lpstr>Dosis Medium</vt:lpstr>
      <vt:lpstr>Calibri Light</vt:lpstr>
      <vt:lpstr>Dosis</vt:lpstr>
      <vt:lpstr>Modern Love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 من يقرأ الكلمات قبل أن تختفي؟ </vt:lpstr>
      <vt:lpstr>انظروا إلى الكلمتين جيدا. </vt:lpstr>
      <vt:lpstr>اكتبوا.  ينطق الأستاذ الكلمتين.</vt:lpstr>
      <vt:lpstr>ارفعوا الألواح، صححوا.</vt:lpstr>
      <vt:lpstr>انظروا إلى الكلمتين جيدا. </vt:lpstr>
      <vt:lpstr>اكتبوا. ينطق الأستاذ الكلمتين.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من الذي  يهوى الرسم؟ </vt:lpstr>
      <vt:lpstr>سامي هو الذي  يهوى الرسم. رددوا.</vt:lpstr>
      <vt:lpstr> من التي تهوى العزف على القيتارة؟ </vt:lpstr>
      <vt:lpstr>ندى هي التي تهوى العزف على القيتارة. رددوا.</vt:lpstr>
      <vt:lpstr>مَنْ هُمُ ٱلْأَشْخاصُ ٱلَّذينَ مَرّوا بِٱلشَّجَرَةِ.</vt:lpstr>
      <vt:lpstr>مَرَّ أَطْفالٌ آخَرونَ  بِٱلشَّجَرَةِ. رددوا.</vt:lpstr>
      <vt:lpstr> مَنْ أَرادَ قَطْعَ ٱلشَّجَرَةِ؟ </vt:lpstr>
      <vt:lpstr>اَلْحَطّابُ مَحْمودٌ هُوَ ٱلَّذي أَرادَ قَطْعَ ٱلشَّجَرَةِ. رددوا.</vt:lpstr>
      <vt:lpstr>استخرجنا شخصيات الحكاية.  من الشخصيات الأخرى التي لم نذكرها؟ </vt:lpstr>
      <vt:lpstr>   أَيْنَ تَوَقَّفَ سامي؟ أَيْنَ عَلَّقَ ٱلْأَطْفالُ أَوْراقَهُمْ؟ مِنْ أَيْنَ تَسَلَّلَ ٱلْحَطّابُ؟  </vt:lpstr>
      <vt:lpstr>سنحدد زمن أحداث الحكاية؟</vt:lpstr>
      <vt:lpstr>متى تسلل الحطاب من بين المزارع؟ متى زار الأطفال الشجيرة؟ متى عادوا إلى شجرة هواياتهم؟ </vt:lpstr>
      <vt:lpstr>والآن لنتذكر بعض الأحداث التي عاشها الأطفال في هذه الحكاية.</vt:lpstr>
      <vt:lpstr>ماذا حَدَثَ  في بِدايَةِ ﭐلْحِكايَةِ؟ ماذا فَعَلَ سامي تَحْتَ ٱلشَّجَرَةِ؟</vt:lpstr>
      <vt:lpstr>ماذا حَدَثَ بَعْدَ ذَلِكَ؟ ماذا فَعَلَتْ نَدى؟</vt:lpstr>
      <vt:lpstr>  ماذا فَعَلَ ٱلْأَطْفالُ ٱلْآخَرُونَ؟ ماذا كادَ ٱلْحَطّابُ أَنْ يَفْعَلَ؟ وَلِماذا تَراجَعَ؟كَيْفَ ٱنْتَهَتِ ٱلْحِكايَةُ؟</vt:lpstr>
      <vt:lpstr> خذوا كراساتكم ص 81.</vt:lpstr>
      <vt:lpstr>ستجيبون عن أسئلة حول الحكاية.</vt:lpstr>
      <vt:lpstr>ضعوا علامة  أمام الجواب الصحيح. صححوا  </vt:lpstr>
      <vt:lpstr>ضعوا علامة  أمام الجواب الصحيح. صححوا  </vt:lpstr>
      <vt:lpstr>أحسنتم يا أبطال ــــ قبل أن نمر إلى النشاط الموالي استراحة النشيد ــــ استمعوا .</vt:lpstr>
      <vt:lpstr>قراءة</vt:lpstr>
      <vt:lpstr>سنقرأ  اليوم نص «شجرة الهوايات» خذوا الكراسات ص 82.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خذوا كراساتكم ص 83.</vt:lpstr>
      <vt:lpstr>ستتدربون على إستراتيجية عائلة الكلمة.</vt:lpstr>
      <vt:lpstr>من يقرأ الكلمة الأم؟ </vt:lpstr>
      <vt:lpstr>ما الكلمات التي تنتمي إلى عائلة كلمة "رَسَمَ"؟</vt:lpstr>
      <vt:lpstr>صححوا. من يقرأ؟</vt:lpstr>
      <vt:lpstr>حددوا الكلمة الأم لكل مجموعة؟ ما الكلمة الأم للمجموعة الأولى؟</vt:lpstr>
      <vt:lpstr>ما الكلمة الأم ل: مَكْتَبَةٌ- كاتِبٌ- كُتُبٌ؟ صححوا</vt:lpstr>
      <vt:lpstr>صححوا.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في المنزل، تدربوا على قراءة النص جيدا ص82.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256</cp:revision>
  <dcterms:created xsi:type="dcterms:W3CDTF">2023-09-20T21:35:22Z</dcterms:created>
  <dcterms:modified xsi:type="dcterms:W3CDTF">2026-03-29T20:59:26Z</dcterms:modified>
</cp:coreProperties>
</file>