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60"/>
  </p:notesMasterIdLst>
  <p:sldIdLst>
    <p:sldId id="2147482783" r:id="rId12"/>
    <p:sldId id="2147482483" r:id="rId13"/>
    <p:sldId id="2147482630" r:id="rId14"/>
    <p:sldId id="2147482692" r:id="rId15"/>
    <p:sldId id="2147482631" r:id="rId16"/>
    <p:sldId id="2147482691" r:id="rId17"/>
    <p:sldId id="2147482633" r:id="rId18"/>
    <p:sldId id="2134806179" r:id="rId19"/>
    <p:sldId id="2147482503" r:id="rId20"/>
    <p:sldId id="2134806417" r:id="rId21"/>
    <p:sldId id="2134806537" r:id="rId22"/>
    <p:sldId id="2147482787" r:id="rId23"/>
    <p:sldId id="2147482788" r:id="rId24"/>
    <p:sldId id="2147482647" r:id="rId25"/>
    <p:sldId id="2134806402" r:id="rId26"/>
    <p:sldId id="2147482640" r:id="rId27"/>
    <p:sldId id="2147482706" r:id="rId28"/>
    <p:sldId id="2134806900" r:id="rId29"/>
    <p:sldId id="2134808494" r:id="rId30"/>
    <p:sldId id="2134808495" r:id="rId31"/>
    <p:sldId id="2147482637" r:id="rId32"/>
    <p:sldId id="2134806904" r:id="rId33"/>
    <p:sldId id="2147482635" r:id="rId34"/>
    <p:sldId id="2134808499" r:id="rId35"/>
    <p:sldId id="2147482720" r:id="rId36"/>
    <p:sldId id="2147482711" r:id="rId37"/>
    <p:sldId id="2147482784" r:id="rId38"/>
    <p:sldId id="2147482785" r:id="rId39"/>
    <p:sldId id="2147482776" r:id="rId40"/>
    <p:sldId id="2147482777" r:id="rId41"/>
    <p:sldId id="2147482778" r:id="rId42"/>
    <p:sldId id="2147482775" r:id="rId43"/>
    <p:sldId id="2147482749" r:id="rId44"/>
    <p:sldId id="2147482773" r:id="rId45"/>
    <p:sldId id="2147482786" r:id="rId46"/>
    <p:sldId id="2147482705" r:id="rId47"/>
    <p:sldId id="2134808533" r:id="rId48"/>
    <p:sldId id="2147482717" r:id="rId49"/>
    <p:sldId id="2134808527" r:id="rId50"/>
    <p:sldId id="2134808535" r:id="rId51"/>
    <p:sldId id="2134808536" r:id="rId52"/>
    <p:sldId id="2134808537" r:id="rId53"/>
    <p:sldId id="2134808539" r:id="rId54"/>
    <p:sldId id="2134808547" r:id="rId55"/>
    <p:sldId id="2134808528" r:id="rId56"/>
    <p:sldId id="2147482704" r:id="rId57"/>
    <p:sldId id="2147482639" r:id="rId58"/>
    <p:sldId id="2147482534" r:id="rId59"/>
  </p:sldIdLst>
  <p:sldSz cx="9144000" cy="6858000" type="screen4x3"/>
  <p:notesSz cx="6858000" cy="9144000"/>
  <p:embeddedFontLst>
    <p:embeddedFont>
      <p:font typeface="Dosis ExtraBold" pitchFamily="2" charset="0"/>
      <p:bold r:id="rId61"/>
    </p:embeddedFont>
    <p:embeddedFont>
      <p:font typeface="Dosis Medium" pitchFamily="2" charset="0"/>
      <p:regular r:id="rId62"/>
    </p:embeddedFont>
    <p:embeddedFont>
      <p:font typeface="Dosis SemiBold" pitchFamily="2" charset="0"/>
      <p:regular r:id="rId63"/>
      <p:bold r:id="rId64"/>
    </p:embeddedFont>
    <p:embeddedFont>
      <p:font typeface="Microsoft Uighur" panose="02000000000000000000" pitchFamily="2" charset="-78"/>
      <p:regular r:id="rId65"/>
      <p:bold r:id="rId6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04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7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pos="1950" userDrawn="1">
          <p15:clr>
            <a:srgbClr val="A4A3A4"/>
          </p15:clr>
        </p15:guide>
        <p15:guide id="8" pos="2993" userDrawn="1">
          <p15:clr>
            <a:srgbClr val="A4A3A4"/>
          </p15:clr>
        </p15:guide>
        <p15:guide id="9" pos="4014" userDrawn="1">
          <p15:clr>
            <a:srgbClr val="A4A3A4"/>
          </p15:clr>
        </p15:guide>
        <p15:guide id="10" pos="505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14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A1A7BC"/>
    <a:srgbClr val="000000"/>
    <a:srgbClr val="1F4E79"/>
    <a:srgbClr val="75161C"/>
    <a:srgbClr val="E3001B"/>
    <a:srgbClr val="FF7C80"/>
    <a:srgbClr val="4C7B38"/>
    <a:srgbClr val="7EA43E"/>
    <a:srgbClr val="FE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0" autoAdjust="0"/>
    <p:restoredTop sz="94655"/>
  </p:normalViewPr>
  <p:slideViewPr>
    <p:cSldViewPr snapToGrid="0">
      <p:cViewPr varScale="1">
        <p:scale>
          <a:sx n="78" d="100"/>
          <a:sy n="78" d="100"/>
        </p:scale>
        <p:origin x="1642" y="62"/>
      </p:cViewPr>
      <p:guideLst>
        <p:guide pos="4604"/>
        <p:guide orient="horz" pos="709"/>
        <p:guide pos="3470"/>
        <p:guide orient="horz" pos="2568"/>
        <p:guide orient="horz" pos="2251"/>
        <p:guide pos="907"/>
        <p:guide pos="1950"/>
        <p:guide pos="2993"/>
        <p:guide pos="4014"/>
        <p:guide pos="5057"/>
        <p:guide pos="431"/>
        <p:guide pos="14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8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11" Type="http://schemas.openxmlformats.org/officeDocument/2006/relationships/image" Target="../media/image17.gif"/><Relationship Id="rId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17.gif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12" Type="http://schemas.openxmlformats.org/officeDocument/2006/relationships/image" Target="../media/image5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11" Type="http://schemas.openxmlformats.org/officeDocument/2006/relationships/image" Target="../media/image50.png"/><Relationship Id="rId5" Type="http://schemas.openxmlformats.org/officeDocument/2006/relationships/image" Target="../media/image34.png"/><Relationship Id="rId10" Type="http://schemas.openxmlformats.org/officeDocument/2006/relationships/image" Target="../media/image49.png"/><Relationship Id="rId4" Type="http://schemas.openxmlformats.org/officeDocument/2006/relationships/image" Target="../media/image33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24.png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73.png"/><Relationship Id="rId4" Type="http://schemas.openxmlformats.org/officeDocument/2006/relationships/image" Target="../media/image32.png"/><Relationship Id="rId9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2.png"/><Relationship Id="rId7" Type="http://schemas.openxmlformats.org/officeDocument/2006/relationships/image" Target="../media/image7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75.png"/><Relationship Id="rId12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image" Target="../media/image17.gif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7648657-DEEA-33B4-BD72-D991E6FC2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99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2" y="9333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51595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ودعم.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نشيد : «وقت الراحات».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337286" y="1532644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توليف ودعم.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25445" y="4427170"/>
            <a:ext cx="4635154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إستراتيجية السياق ــــــ إستراتيجية الفهم ــــــ الجملة الفعلية ــــــ التعليق على مشاهد.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6465" y="4102846"/>
            <a:ext cx="170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 الدعم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lvl="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لوحة العصفور: التوقع والتحقق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30495" y="539273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A03DEDF3-947C-D91D-3EB2-8E683F0DD4C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525" y="2666335"/>
            <a:ext cx="40653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1647074" y="3087000"/>
            <a:ext cx="552414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</a:t>
            </a:r>
            <a:r>
              <a:rPr lang="ar-SA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نشيد : «وقت الراحات»/ كلمات 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501445" y="645216"/>
            <a:ext cx="6937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5450" y="413953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59265" y="1888954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50401" y="497689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3058510" y="2821508"/>
            <a:ext cx="3168869" cy="54443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74FB6C-1108-691E-C70F-67F47E8CF5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6BBBBA-CCCE-8155-EAE5-3D8945A0A81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0E307-82F3-CCE2-497D-5F8F7DFDE9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5477E5-1C98-B13C-D338-7F590566B99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E5608-D8D8-B5CC-235F-A3D6D258EDF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EF29C8-EAB3-9BD3-5F66-838D7D618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E88673-8998-2FB9-C9E9-672D8D925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ACBB878-20BF-18A9-D61F-0DA19A52E1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58E7B64-8B80-0493-D718-D30C097A62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2BF6211-1DCC-0671-CB76-2D1CA4856C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351553" y="84933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186561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768596-C019-85A3-4EE7-98816FB4CF9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84370C-CC30-8179-9F21-BC0DB1475B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1B68D-495C-9945-F63D-FD571DB15AE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9B5CC-61AB-3A2F-C85D-B86C496DB9B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1D196-007A-EEB5-DE5F-0248082AAF9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CB41D12-8378-6553-162C-8F708BAC3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C0714D8-8F55-02CF-73D9-416484D6D5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1865B8-30EC-2C42-B166-64E754BFD1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6A89AA-708B-DDE8-6C35-1C3A72FBA6D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F420EC-1E36-EB94-28AA-14B3E27C9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95CC3D-43EC-1698-3D14-30996F6D58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1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8C5FD4A-D116-208E-2C7D-CCC328F01FD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3FCFDF-02BB-EC31-D643-FBAAB2B9551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0BC558-379C-B123-A4CB-7AF1E593E5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373774-1E03-7255-B5A5-6811A2F523C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19B5BC-273E-BE5C-C15F-1E7E3021377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C4B6A4F-A538-9B9D-3BEC-40095E449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7A4AE7E-EBA3-4D6F-AB2B-64C1907B37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4DD69D-BB39-1A66-005F-B1F1DF73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A0EC74-37FA-694A-9659-7308073C09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4B8D7EF-F774-A447-59C8-7E39828BC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FINALE NACHID -  وَقْتُ ٱلرّاحاتِ V1 DONE-720p-260305">
            <a:hlinkClick r:id="" action="ppaction://media"/>
            <a:extLst>
              <a:ext uri="{FF2B5EF4-FFF2-40B4-BE49-F238E27FC236}">
                <a16:creationId xmlns:a16="http://schemas.microsoft.com/office/drawing/2014/main" id="{89125E3D-2928-B2D7-5492-F742F59024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1850" y="1793039"/>
            <a:ext cx="6969353" cy="391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8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3DCA08-0BA7-4349-BAC3-EEE6DAAA893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6310F9-CADA-2CEC-C229-F6758E4E01C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562DD-B913-3804-024F-CE2D155F81F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A52B0-89E3-22AE-674C-A7D64A937C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6F1739-F34C-7F2C-AF90-72E6DAA5214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3963FE-811E-41BA-A85A-148A944B1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CBE0E8-1FAB-0609-1446-A13C1803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49F24DA-6E25-CA43-938F-6AE36F191E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3C80511-6ADB-8D03-14BA-CD84A2015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8A7796-98C4-374F-7E7A-60278BC2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fille, habits, poupée, Visage humain&#10;&#10;Le contenu généré par l’IA peut être incorrect.">
            <a:extLst>
              <a:ext uri="{FF2B5EF4-FFF2-40B4-BE49-F238E27FC236}">
                <a16:creationId xmlns:a16="http://schemas.microsoft.com/office/drawing/2014/main" id="{51718318-1514-1021-B75F-65AF6BE9C9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2373" y="1769055"/>
            <a:ext cx="345925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A3FD-70D8-D7AA-E381-51A85108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EDEE494-2E2C-9275-BA9E-8C49FEFC22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3BD5E-0DA1-4233-0FCE-371E1C83C74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A6370-5264-5F4D-0676-B317615E6C2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97C6AC-E229-0463-85F8-90141B9918C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D7C78C-5F3F-4C0F-5789-88F5BF0761C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952AED-F176-62B8-0432-0F33A95EACB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72D8ABF-C5B9-4DD1-0FF9-63CD59019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2988A4A-9A71-A193-23B5-FEB5BEBE9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5F44A1A-DC94-121B-17E0-97E3280FE5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F5233D1-C0FF-7634-6D7D-BEF645B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F17AA20-90D5-3D21-9CA6-7EF98207B6B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D31C3DE1-94FF-F239-031C-3F66D44032CD}"/>
              </a:ext>
            </a:extLst>
          </p:cNvPr>
          <p:cNvGrpSpPr/>
          <p:nvPr/>
        </p:nvGrpSpPr>
        <p:grpSpPr>
          <a:xfrm>
            <a:off x="6463055" y="3429000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4" name="Google Shape;2779;p84">
              <a:extLst>
                <a:ext uri="{FF2B5EF4-FFF2-40B4-BE49-F238E27FC236}">
                  <a16:creationId xmlns:a16="http://schemas.microsoft.com/office/drawing/2014/main" id="{1F44B8FA-7D4E-895D-8CCA-6646DAA6256C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780;p84">
              <a:extLst>
                <a:ext uri="{FF2B5EF4-FFF2-40B4-BE49-F238E27FC236}">
                  <a16:creationId xmlns:a16="http://schemas.microsoft.com/office/drawing/2014/main" id="{008B9822-E278-F0C2-C603-D98343BDC044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F750E62-B564-80EF-8EE2-43F31E8A3D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717" y="1487654"/>
            <a:ext cx="3464566" cy="513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7316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367F-06A9-6ABD-F2A2-670A379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4EC05C-002C-D180-AD09-D9DBCDA685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EBE1C8-BF75-5BAF-42C0-3359A962D8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A682B2-859F-CF6D-6E53-7B5E2D017B0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DD794B-D2BF-583B-40EF-992B7A4B83F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8C7EA6-B087-98AE-9451-A50365693C7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27AA3-3C14-BBB5-98DC-FE06109F3DF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E011273-8963-1D98-953E-6A4FBE2FAC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91DC28-3B85-4F30-5115-3032350B1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8DFEED0-254C-FEE4-2119-CBF6A3C81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AE3D9D5-9DB8-DB2B-EA0E-E1603D910F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D07335A-16BD-9918-B5D9-E67F985A1B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8" name="Titre 77">
            <a:extLst>
              <a:ext uri="{FF2B5EF4-FFF2-40B4-BE49-F238E27FC236}">
                <a16:creationId xmlns:a16="http://schemas.microsoft.com/office/drawing/2014/main" id="{C2892DE1-643A-43DC-6D4C-49A61853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565549-9AC3-C2DD-9A74-172854CF12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045" y="2853954"/>
            <a:ext cx="7575755" cy="14355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7512B8D-8DBB-39DE-CC4A-9335137EE626}"/>
              </a:ext>
            </a:extLst>
          </p:cNvPr>
          <p:cNvSpPr txBox="1"/>
          <p:nvPr/>
        </p:nvSpPr>
        <p:spPr>
          <a:xfrm>
            <a:off x="739974" y="3733755"/>
            <a:ext cx="70414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نَصَحَتْهُ بِأَنْ يُوازِنَ بَيْنَ وَقْتِ دِراسَتِهِ وَوَقْتِ هِوايَتِهِ.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364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B681C-C100-6F96-0A8B-F1DA931F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93462D65-F4D8-30C3-7404-B486BC7F70F9}"/>
              </a:ext>
            </a:extLst>
          </p:cNvPr>
          <p:cNvSpPr txBox="1"/>
          <p:nvPr/>
        </p:nvSpPr>
        <p:spPr>
          <a:xfrm>
            <a:off x="580103" y="675548"/>
            <a:ext cx="6914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  <a:p>
            <a:pPr lvl="0" algn="r" rtl="1"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يجتاز السؤال فئة المتعلمين المتعثرين. </a:t>
            </a:r>
          </a:p>
        </p:txBody>
      </p: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A274AB-B1AA-C975-2EC4-806707142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5707FB9-3ED4-9769-42D9-C822C4EC9E5A}"/>
              </a:ext>
            </a:extLst>
          </p:cNvPr>
          <p:cNvGrpSpPr/>
          <p:nvPr/>
        </p:nvGrpSpPr>
        <p:grpSpPr>
          <a:xfrm>
            <a:off x="550512" y="2763601"/>
            <a:ext cx="8042975" cy="2652430"/>
            <a:chOff x="684076" y="2655446"/>
            <a:chExt cx="8042975" cy="26524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101DFA2-C7E9-801D-EAE9-0F2AB0EBC51F}"/>
                </a:ext>
              </a:extLst>
            </p:cNvPr>
            <p:cNvSpPr/>
            <p:nvPr/>
          </p:nvSpPr>
          <p:spPr>
            <a:xfrm>
              <a:off x="4928574" y="2655446"/>
              <a:ext cx="17716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تَعْزِفُ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64BA49-C75B-A8E0-0B87-AF93CB98EBFE}"/>
                </a:ext>
              </a:extLst>
            </p:cNvPr>
            <p:cNvSpPr/>
            <p:nvPr/>
          </p:nvSpPr>
          <p:spPr>
            <a:xfrm>
              <a:off x="6783686" y="2655446"/>
              <a:ext cx="194336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اَلْهِواياتُ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1BAF0F-4D8D-B94E-9521-BE73D750C2EF}"/>
                </a:ext>
              </a:extLst>
            </p:cNvPr>
            <p:cNvSpPr/>
            <p:nvPr/>
          </p:nvSpPr>
          <p:spPr>
            <a:xfrm>
              <a:off x="3032537" y="2655446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رُفوفٌ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D554C4C-FC58-3A72-921F-01BB67B09811}"/>
                </a:ext>
              </a:extLst>
            </p:cNvPr>
            <p:cNvSpPr/>
            <p:nvPr/>
          </p:nvSpPr>
          <p:spPr>
            <a:xfrm>
              <a:off x="684076" y="2655446"/>
              <a:ext cx="2142361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كَواكِبُ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31E2FFD4-0C5B-C07B-AB09-8A6DB1CE65F2}"/>
                </a:ext>
              </a:extLst>
            </p:cNvPr>
            <p:cNvSpPr/>
            <p:nvPr/>
          </p:nvSpPr>
          <p:spPr>
            <a:xfrm>
              <a:off x="4976095" y="4304800"/>
              <a:ext cx="1674615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اِنْطَلَقَ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B069852E-B12D-F4E1-EB5A-7C466398B86E}"/>
                </a:ext>
              </a:extLst>
            </p:cNvPr>
            <p:cNvSpPr/>
            <p:nvPr/>
          </p:nvSpPr>
          <p:spPr>
            <a:xfrm>
              <a:off x="6872409" y="4304800"/>
              <a:ext cx="1854642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اَلرَّسْمُ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E4B5C84-92E1-C930-A4DF-B8714F55F789}"/>
                </a:ext>
              </a:extLst>
            </p:cNvPr>
            <p:cNvSpPr/>
            <p:nvPr/>
          </p:nvSpPr>
          <p:spPr>
            <a:xfrm>
              <a:off x="3032535" y="4306970"/>
              <a:ext cx="168993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شَغَفاً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4D9837E-E607-040C-04F3-11FE7D207F3F}"/>
                </a:ext>
              </a:extLst>
            </p:cNvPr>
            <p:cNvSpPr/>
            <p:nvPr/>
          </p:nvSpPr>
          <p:spPr>
            <a:xfrm>
              <a:off x="714936" y="4304800"/>
              <a:ext cx="2063977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يَكْتَشِفُ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F72811F-EF20-11C3-C2EE-10BD5F22F9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E426F-D6A3-8B7C-B8D5-57110A1970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20622F-35C6-92E5-9F30-7C932ED45E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034308-5CCC-0D07-9163-8EFEF703813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FA7636-BE1B-86FB-B1BE-C3F32595A8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684C4CF-E3A3-0CA2-212E-C1C47556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BE5BAB-8193-A026-94AE-77D31DECA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D89BA1-3D0D-53B0-9785-5038EB7F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077D0C9-EA0D-4416-6D59-899A11A9B5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602564D-CCB2-09A9-DAFF-23D59FF8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246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62891" y="8433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1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41CFAA8-F42C-6655-4D7E-D7D8B88D3A99}"/>
              </a:ext>
            </a:extLst>
          </p:cNvPr>
          <p:cNvGrpSpPr/>
          <p:nvPr/>
        </p:nvGrpSpPr>
        <p:grpSpPr>
          <a:xfrm>
            <a:off x="648510" y="1912496"/>
            <a:ext cx="7293734" cy="4261504"/>
            <a:chOff x="648510" y="1912496"/>
            <a:chExt cx="7293734" cy="4261504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41F7190-EAFB-1CDE-DEEE-6A53BBB9F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90439" y="1912497"/>
              <a:ext cx="2133810" cy="1996613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F6AF73A-8DE6-1512-7D9F-725679094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53562" y="1912497"/>
              <a:ext cx="2218778" cy="200423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0970BAC-1B8B-7683-D9CE-EDFEBCFC4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0450" y="1912496"/>
              <a:ext cx="2212408" cy="199661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5BC2620-F570-2CDD-885D-B6432DF0F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90439" y="4207870"/>
              <a:ext cx="2151805" cy="196613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F0CE882-0C30-A244-24DF-E678BE1E4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353562" y="4192628"/>
              <a:ext cx="2151805" cy="1981372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20F6289-2084-861E-59F1-C4E5313ED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48510" y="4151111"/>
              <a:ext cx="2484335" cy="195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37041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57797" y="8397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يركب جملة مستعملا .....؟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EE7D81-4DC1-2C15-7455-B79EF79984B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D8545-1721-A144-3EAA-98D5D736CFE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3BC4D-32D8-1EE5-AE2F-4D464CFD5D9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8271C-B3B1-DEC1-40B4-6CBF7D11997D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BC6CD2-1A21-D0A1-7F05-86A3A251480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D54189-9FD8-2955-A4AA-82C21864AE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48BD44-1D1A-9170-191F-27F6350C79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B40F1B-EE28-880F-B192-7D7F061E2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BD4828-EE9E-3E03-CC08-D6AF62237F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9F1277-3CA5-32D7-B4F0-188613477A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F2BB62-5DBD-0611-0523-543C2F93A5D1}"/>
              </a:ext>
            </a:extLst>
          </p:cNvPr>
          <p:cNvSpPr txBox="1"/>
          <p:nvPr/>
        </p:nvSpPr>
        <p:spPr>
          <a:xfrm>
            <a:off x="6268452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آلَةُ تَصْويرٍ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1A890A-DB09-2008-152E-4CB3A16928F1}"/>
              </a:ext>
            </a:extLst>
          </p:cNvPr>
          <p:cNvSpPr txBox="1"/>
          <p:nvPr/>
        </p:nvSpPr>
        <p:spPr>
          <a:xfrm>
            <a:off x="3518885" y="4288308"/>
            <a:ext cx="2183940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خَلّابَةٌ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9BF56F-3415-DD15-9B1E-95B537961191}"/>
              </a:ext>
            </a:extLst>
          </p:cNvPr>
          <p:cNvSpPr txBox="1"/>
          <p:nvPr/>
        </p:nvSpPr>
        <p:spPr>
          <a:xfrm>
            <a:off x="829690" y="4288308"/>
            <a:ext cx="208354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عَريقَةٌ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8C2CDE-E552-7DB7-0E3D-09BA42745CEB}"/>
              </a:ext>
            </a:extLst>
          </p:cNvPr>
          <p:cNvSpPr txBox="1"/>
          <p:nvPr/>
        </p:nvSpPr>
        <p:spPr>
          <a:xfrm>
            <a:off x="3441174" y="2794862"/>
            <a:ext cx="2261651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MA" sz="4800" dirty="0"/>
              <a:t>يَعْزِفُ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145BC3-D438-B9AE-FAA9-4F85AB3E63D9}"/>
              </a:ext>
            </a:extLst>
          </p:cNvPr>
          <p:cNvSpPr txBox="1"/>
          <p:nvPr/>
        </p:nvSpPr>
        <p:spPr>
          <a:xfrm>
            <a:off x="6268453" y="2794862"/>
            <a:ext cx="2083547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يَهْوى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7795FD-E381-17E7-14DE-4865E151915A}"/>
              </a:ext>
            </a:extLst>
          </p:cNvPr>
          <p:cNvSpPr txBox="1"/>
          <p:nvPr/>
        </p:nvSpPr>
        <p:spPr>
          <a:xfrm>
            <a:off x="829690" y="2794862"/>
            <a:ext cx="2366228" cy="10156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تَجارِبُ عِلْمِيَّةٌ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86299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322000" y="27201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  <a:defRPr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590334" y="1777877"/>
            <a:ext cx="1580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828" y="106600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0090E9C-3291-B1DF-BBB7-11DD89F7A2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A4E2A0-C76A-CD8B-711F-C04200DA4E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24096" y="1992208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215" y="1894987"/>
            <a:ext cx="6541766" cy="4361177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معا.</a:t>
            </a:r>
          </a:p>
        </p:txBody>
      </p: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EAE-9B9A-BA66-FC63-7697EA33B83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E71D7-ADC7-63A3-CF8C-931B28F3F03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DCFD83-19CC-98B7-CFD2-A3BE0019B77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2A7AE1-2844-C5D5-BB45-2DAC88D74E1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E13E1-5280-1924-695A-57888C8C5CF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461EA46-E0C9-D525-BA49-5F762DE8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40A58B-FC68-38A2-5F75-BE197450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461784-4440-AFAF-4B89-716EF3F1F6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FDFDA3-80FB-429B-81FE-16D80D1017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2D0A76-6DB5-75D1-EE90-7B463333C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834BAA6-9924-8ECF-A6F6-141B2E91789F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8B9D2E9-6790-6D2C-165E-F72C74A5A76A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4" name="Google Shape;1671;p201">
                <a:extLst>
                  <a:ext uri="{FF2B5EF4-FFF2-40B4-BE49-F238E27FC236}">
                    <a16:creationId xmlns:a16="http://schemas.microsoft.com/office/drawing/2014/main" id="{BC2F01D4-18F0-213D-83BC-FD34E7A50908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بَعْضُها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1671;p201">
                <a:extLst>
                  <a:ext uri="{FF2B5EF4-FFF2-40B4-BE49-F238E27FC236}">
                    <a16:creationId xmlns:a16="http://schemas.microsoft.com/office/drawing/2014/main" id="{B4F0FFEC-439E-C895-B957-3DB781A667E0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وَقْتاً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6" name="Google Shape;1671;p201">
                <a:extLst>
                  <a:ext uri="{FF2B5EF4-FFF2-40B4-BE49-F238E27FC236}">
                    <a16:creationId xmlns:a16="http://schemas.microsoft.com/office/drawing/2014/main" id="{418419F7-496A-A77F-1EC1-E7C0FF89BC8F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نَحْوَ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Google Shape;1671;p201">
                <a:extLst>
                  <a:ext uri="{FF2B5EF4-FFF2-40B4-BE49-F238E27FC236}">
                    <a16:creationId xmlns:a16="http://schemas.microsoft.com/office/drawing/2014/main" id="{268A27B4-378A-8353-104C-22DF8D7B938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مِنْ أَيْن</a:t>
                </a: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8" name="Google Shape;1671;p201">
                <a:extLst>
                  <a:ext uri="{FF2B5EF4-FFF2-40B4-BE49-F238E27FC236}">
                    <a16:creationId xmlns:a16="http://schemas.microsoft.com/office/drawing/2014/main" id="{DB7D488C-A9B5-CC98-9F4D-B65B5C223496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ثُمَّ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9" name="Google Shape;1671;p201">
                <a:extLst>
                  <a:ext uri="{FF2B5EF4-FFF2-40B4-BE49-F238E27FC236}">
                    <a16:creationId xmlns:a16="http://schemas.microsoft.com/office/drawing/2014/main" id="{28D7B033-3F14-CC12-6F9B-DC57D50D503D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اَلْآنَ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1BBF3C80-069D-9E29-1DC7-9C78F3D77526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خِلالَ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Google Shape;1671;p201">
              <a:extLst>
                <a:ext uri="{FF2B5EF4-FFF2-40B4-BE49-F238E27FC236}">
                  <a16:creationId xmlns:a16="http://schemas.microsoft.com/office/drawing/2014/main" id="{F9F7EEDE-CEA2-A601-A2BA-C8F2332E9B5A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1769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A2F7FB-EC06-C49A-66FB-2246D55F98F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03260B-F132-5E41-D07F-456B873DE83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9DAFB-5D62-1E75-3074-ADBCE8E32D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98FE0-2975-7970-9D8A-DF0DAD64BDE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DFE896-1BA4-05C7-4996-114B1896B0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BFF53-6B1F-C40E-7AE4-25841D2F4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A8E46D-315F-C59C-593A-1C98F8D7F5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76B9D62-D5E3-7604-A80D-669EE70A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2C7116D-641C-9FCD-5DDA-F1FBB2E5B4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02ACFF8-627E-E257-E703-3150A8618A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999D3A4-7DCD-5F93-08C6-69D8A2C4B0B1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453019A-D0CA-9332-5291-20B80F7388E5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24" name="Google Shape;1671;p201">
                <a:extLst>
                  <a:ext uri="{FF2B5EF4-FFF2-40B4-BE49-F238E27FC236}">
                    <a16:creationId xmlns:a16="http://schemas.microsoft.com/office/drawing/2014/main" id="{455101EA-1F61-C6A1-5FF9-B594701DF80E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بَعْضُها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1671;p201">
                <a:extLst>
                  <a:ext uri="{FF2B5EF4-FFF2-40B4-BE49-F238E27FC236}">
                    <a16:creationId xmlns:a16="http://schemas.microsoft.com/office/drawing/2014/main" id="{69631EE2-806A-782B-209C-B505131ECD3B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وَقْتاً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5C9E6815-33BB-5AAB-FE4C-99590C5E957B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نَحْوَ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22816C02-CC5D-C165-F85E-60FB1B86E76B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مِنْ أَيْن</a:t>
                </a: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EBBA62A8-2BDE-B905-ADAF-B488E9431912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ثُمَّ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2C93DA2B-DF37-6F53-0838-3DA96407EE0E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اَلْآنَ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0" name="Google Shape;1671;p201">
              <a:extLst>
                <a:ext uri="{FF2B5EF4-FFF2-40B4-BE49-F238E27FC236}">
                  <a16:creationId xmlns:a16="http://schemas.microsoft.com/office/drawing/2014/main" id="{FB7EA8B7-29C4-5A7F-FDEF-2235EFA3259A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خِلالَ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Google Shape;1671;p201">
              <a:extLst>
                <a:ext uri="{FF2B5EF4-FFF2-40B4-BE49-F238E27FC236}">
                  <a16:creationId xmlns:a16="http://schemas.microsoft.com/office/drawing/2014/main" id="{D6471D82-4942-812D-DD34-3F27D1BF016F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57488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77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0F45C3-F7A5-8097-2C45-58BF861662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9080C-1AFD-BB4E-ACC1-07F47F1F8CC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9E7CB-1FE0-2931-37F6-E023BA571FD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B5D9B8-35CD-DEA2-1137-5C9265716A6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FB6C31-8FA5-2376-8692-0B77DDE5CC6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1386973-B2C7-75CD-DF4D-385AAEDA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BFD1F0-9AAF-5B69-FB76-980D74D3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FFE6F15-3595-99F3-BD1D-916757632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88A830-4163-96EC-1D59-8808AB84AA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F282AF-ACDE-8AAD-71D1-69E1A0B00D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89FAB1-A07B-57A3-75EE-5D804B1255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537" y="1476000"/>
            <a:ext cx="3676070" cy="5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7154E8-A595-6CFF-2836-7E8F5C33ED4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30B35F-67D8-BA15-3A0C-AA14F27781B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C6AD23-E09C-5FF4-9F8E-D651DF1DB9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5F368-9D9E-8D03-37F3-81C028AC42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0947F-2975-3A66-E337-027E4F3ACC7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CDB10C0-5215-E420-29CE-69160405C4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3A6078-74F0-80F4-A5AD-37043A6CC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C838299-A4F4-3D49-6C70-AEC90333D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A9E5E1-12C2-A3FE-CAA7-9158FF069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A385A9-D61C-E00A-143C-F815F7429C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E06379-A827-16E8-3364-E62E9AF0F5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723" y="1550079"/>
            <a:ext cx="5810407" cy="498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6000" y="684213"/>
            <a:ext cx="792001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46211-5BCD-A988-4536-2DADAE69E5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2FAC9-BE2D-6FA4-4242-168E63A2A60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EC33A-D5C1-430B-5FC6-8A31475DD96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B164-ACC4-575D-7FB7-FE20867BF2E8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409DB-14EC-793B-1ABE-A2BBFFF8FCF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B58A0FF-22D6-8865-9C4F-08DE62D8A1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D491D9-C0B1-D264-FD5F-058FCCB2C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FEADE7-C3F2-42D2-F277-F9316ECF71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6238FC-1D07-5121-507C-00139C53D2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F3A0EBF-1086-5EC7-BC83-5FDB3E8731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E8A5D1-2ADB-5F01-8FF4-FDA2EF25FA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723" y="1550079"/>
            <a:ext cx="5810407" cy="498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555" y="684213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وضعوا خطا تحت هذه الكلمات </a:t>
            </a:r>
          </a:p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 </a:t>
            </a: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1B349D-B436-050B-0274-79B15CB2087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D4FD1-3A8F-D9DC-F8F5-18B3CFFD2DB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872F9-9682-B08D-B134-33EA6BC257C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C3A878-630D-5B65-1AFE-DC93386597D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51F3B-5B39-D899-E950-227E73557E1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445B0A-B896-7DD0-A84D-FE8C1CE5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026726-658D-4CC7-C361-545CCFF12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9FE84B-5B2A-FA8E-B481-545638975A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1D86B8-3601-44C1-3F68-300AFB2AF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B36D977-A74B-F31B-F0A5-693AF81613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1026C87-FE3B-EFFE-CECE-5147DF53D4C6}"/>
              </a:ext>
            </a:extLst>
          </p:cNvPr>
          <p:cNvGrpSpPr/>
          <p:nvPr/>
        </p:nvGrpSpPr>
        <p:grpSpPr>
          <a:xfrm>
            <a:off x="566662" y="2854836"/>
            <a:ext cx="8128042" cy="2414499"/>
            <a:chOff x="566662" y="2854836"/>
            <a:chExt cx="8128042" cy="241449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F2CE912-2535-FF83-E605-46A9C34741D1}"/>
                </a:ext>
              </a:extLst>
            </p:cNvPr>
            <p:cNvGrpSpPr/>
            <p:nvPr/>
          </p:nvGrpSpPr>
          <p:grpSpPr>
            <a:xfrm>
              <a:off x="2563896" y="2860076"/>
              <a:ext cx="6130808" cy="2409259"/>
              <a:chOff x="947663" y="2846970"/>
              <a:chExt cx="6130808" cy="2409259"/>
            </a:xfrm>
          </p:grpSpPr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A7C3E452-A604-E5B4-1436-AEA0611D86A0}"/>
                  </a:ext>
                </a:extLst>
              </p:cNvPr>
              <p:cNvSpPr/>
              <p:nvPr/>
            </p:nvSpPr>
            <p:spPr>
              <a:xfrm>
                <a:off x="2969566" y="2865498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بَعْضُها</a:t>
                </a:r>
                <a:endParaRPr kumimoji="0" lang="fr-MA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1671;p201">
                <a:extLst>
                  <a:ext uri="{FF2B5EF4-FFF2-40B4-BE49-F238E27FC236}">
                    <a16:creationId xmlns:a16="http://schemas.microsoft.com/office/drawing/2014/main" id="{795172CB-82F5-3EC3-098D-480BA0BA48BF}"/>
                  </a:ext>
                </a:extLst>
              </p:cNvPr>
              <p:cNvSpPr/>
              <p:nvPr/>
            </p:nvSpPr>
            <p:spPr>
              <a:xfrm>
                <a:off x="947663" y="4329168"/>
                <a:ext cx="1877744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وَقْتاً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Google Shape;1671;p201">
                <a:extLst>
                  <a:ext uri="{FF2B5EF4-FFF2-40B4-BE49-F238E27FC236}">
                    <a16:creationId xmlns:a16="http://schemas.microsoft.com/office/drawing/2014/main" id="{2EE8794E-5186-7D19-0C78-AA6E11632A11}"/>
                  </a:ext>
                </a:extLst>
              </p:cNvPr>
              <p:cNvSpPr/>
              <p:nvPr/>
            </p:nvSpPr>
            <p:spPr>
              <a:xfrm>
                <a:off x="5122990" y="2846971"/>
                <a:ext cx="1955481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نَحْوَ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Google Shape;1671;p201">
                <a:extLst>
                  <a:ext uri="{FF2B5EF4-FFF2-40B4-BE49-F238E27FC236}">
                    <a16:creationId xmlns:a16="http://schemas.microsoft.com/office/drawing/2014/main" id="{37F31B35-2216-4EDB-9B11-D0696BF28887}"/>
                  </a:ext>
                </a:extLst>
              </p:cNvPr>
              <p:cNvSpPr/>
              <p:nvPr/>
            </p:nvSpPr>
            <p:spPr>
              <a:xfrm>
                <a:off x="2969566" y="4329167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مِنْ أَيْن</a:t>
                </a:r>
                <a:r>
                  <a:rPr lang="ar-MA" sz="5400" b="1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1" name="Google Shape;1671;p201">
                <a:extLst>
                  <a:ext uri="{FF2B5EF4-FFF2-40B4-BE49-F238E27FC236}">
                    <a16:creationId xmlns:a16="http://schemas.microsoft.com/office/drawing/2014/main" id="{5F2BCEF1-8BFD-1519-D953-6DEFDBB85107}"/>
                  </a:ext>
                </a:extLst>
              </p:cNvPr>
              <p:cNvSpPr/>
              <p:nvPr/>
            </p:nvSpPr>
            <p:spPr>
              <a:xfrm>
                <a:off x="5122991" y="4354882"/>
                <a:ext cx="1955480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altLang="fr-F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ثُمَّ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500CB15B-6162-2EE3-4945-18DF3BD9B8A2}"/>
                  </a:ext>
                </a:extLst>
              </p:cNvPr>
              <p:cNvSpPr/>
              <p:nvPr/>
            </p:nvSpPr>
            <p:spPr>
              <a:xfrm>
                <a:off x="1002981" y="2846970"/>
                <a:ext cx="1822426" cy="90134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>
                <a:noFill/>
                <a:prstDash val="solid"/>
                <a:miter lim="800000"/>
                <a:headEnd type="none" w="sm" len="sm"/>
                <a:tailEnd type="none" w="sm" len="sm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اَلْآنَ</a:t>
                </a:r>
                <a:endParaRPr kumimoji="0" lang="f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A453843B-8A35-CBC5-BE9C-E26F7A2D7A52}"/>
                </a:ext>
              </a:extLst>
            </p:cNvPr>
            <p:cNvSpPr/>
            <p:nvPr/>
          </p:nvSpPr>
          <p:spPr>
            <a:xfrm>
              <a:off x="566662" y="4337034"/>
              <a:ext cx="1877744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خِلالَ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22648D44-8D46-E633-C5D5-A4A0067A5BFC}"/>
                </a:ext>
              </a:extLst>
            </p:cNvPr>
            <p:cNvSpPr/>
            <p:nvPr/>
          </p:nvSpPr>
          <p:spPr>
            <a:xfrm>
              <a:off x="621980" y="2854836"/>
              <a:ext cx="1822426" cy="90134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اَلَّتي</a:t>
              </a:r>
              <a:endPara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0B41-75A0-137C-7F98-075762C8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5148B70-0BC5-638E-FC91-080F994A4D1F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1؟ من يتابع؟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89763-260A-A714-557E-DE58E05AD5F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F7E1C-7CDD-D75F-5EB2-89E26A4443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3F18C-9545-812E-559B-AF242D0CCBD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BAD6A-0116-3E9E-4EBB-EA2ACC90EF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1B1A4-775E-1232-2603-DFF61D0B530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EAF0648-1218-9481-7C3D-E553CA13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12614F-1E61-170D-6E35-CC8AF8E7D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1CF143-2340-10F6-C60F-C591AFCC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2ECAC9-A447-BB81-7AF9-AC7A0009FD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709D91-6C31-3C72-296A-81878C54E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A4750A-2AFC-8EE4-D5F0-F51F503D4C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C93D05-F1C8-5416-4FA1-49E071B034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723" y="1550079"/>
            <a:ext cx="5810407" cy="498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1072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1916-A5D3-D403-0E88-254B8D3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DBC130C5-0334-3313-D4EE-C9292EFFC404}"/>
              </a:ext>
            </a:extLst>
          </p:cNvPr>
          <p:cNvSpPr txBox="1"/>
          <p:nvPr/>
        </p:nvSpPr>
        <p:spPr>
          <a:xfrm>
            <a:off x="319087" y="809850"/>
            <a:ext cx="717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أن قرأنا النص – عودوا إلى النص للبحث عن مرادف أو ضد هذه الكلمات: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F5306C-6A3D-5ACC-D49F-5659BDCB55E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56350-EB9E-7E69-AEF4-DAACFE502F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F1D228-2913-A332-B3CE-45B5BE96080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511F6-D916-C6E6-E14C-E2131662CC8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50F46-A0FD-E286-557F-D5ACBA1AF72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3F8BE4D-1EC8-8C3D-38B5-3F2D5C76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6BFD5-5FA5-1EDA-8FA9-9936C9E7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62EC03-900F-63EC-63F4-2F06AE6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187EE7-D6EF-0798-64DE-5D245403A1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F11EAC-491B-2CC7-4753-49EEB2E5C9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1E84675-E6C7-A148-E06A-9663FBF07C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980BFF-1D87-2419-73D7-903AA58787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581" y="2822864"/>
            <a:ext cx="8166838" cy="22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968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7C1-8546-DAF9-00D8-0420A01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42FB08B-41A9-7939-A2FB-2BEB3286B5A6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CF13CD-D758-EFF0-C79E-CC4618126CE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7D797C-04C6-E7F2-DA07-87A53E02001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53207-DB4E-E22F-41B5-CBD9F7E66CD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E0D20-1037-5510-1290-AF1C07F4549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41379-9A60-AA35-766C-8B3406FC91B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9CB699A-0EA0-AAB7-C2F4-B6DBFC1547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8A2DA2-076E-D600-D64A-7267CA6CA2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26EF2C-D7E2-3A85-CEDC-9D03543A3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BD1013-2896-F637-B5D6-1E00F53B2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23D4FB-FA36-8CDC-E42F-65FEB6F3DF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D5466B-23D5-EAED-475B-BE23BEB28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F3D143F-BF65-1F54-8FA7-6F53BE850D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581" y="2822864"/>
            <a:ext cx="8166838" cy="22938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BB512BC-889D-2C4C-1F50-83BC7361ADE3}"/>
              </a:ext>
            </a:extLst>
          </p:cNvPr>
          <p:cNvSpPr txBox="1"/>
          <p:nvPr/>
        </p:nvSpPr>
        <p:spPr>
          <a:xfrm>
            <a:off x="6085147" y="3500942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خَلاّبَةٌ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52339BB-3713-E515-9495-568F190B6754}"/>
              </a:ext>
            </a:extLst>
          </p:cNvPr>
          <p:cNvSpPr txBox="1"/>
          <p:nvPr/>
        </p:nvSpPr>
        <p:spPr>
          <a:xfrm>
            <a:off x="3310606" y="3500942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تَبْدو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70ED79-9B53-3FAD-BB44-BDF442605F92}"/>
              </a:ext>
            </a:extLst>
          </p:cNvPr>
          <p:cNvSpPr txBox="1"/>
          <p:nvPr/>
        </p:nvSpPr>
        <p:spPr>
          <a:xfrm>
            <a:off x="855708" y="3500942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اَلْعَتيقَةُ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20D619-FEB7-5C76-DA0D-9B149A22B60B}"/>
              </a:ext>
            </a:extLst>
          </p:cNvPr>
          <p:cNvSpPr txBox="1"/>
          <p:nvPr/>
        </p:nvSpPr>
        <p:spPr>
          <a:xfrm>
            <a:off x="6085147" y="4272841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جَميلاً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36004C0-2508-B374-16DF-232E5A754802}"/>
              </a:ext>
            </a:extLst>
          </p:cNvPr>
          <p:cNvSpPr txBox="1"/>
          <p:nvPr/>
        </p:nvSpPr>
        <p:spPr>
          <a:xfrm>
            <a:off x="3514875" y="4272841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كَثيرَةٌ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DFC638-AF1B-A002-71AA-80F39A1EC51F}"/>
              </a:ext>
            </a:extLst>
          </p:cNvPr>
          <p:cNvSpPr txBox="1"/>
          <p:nvPr/>
        </p:nvSpPr>
        <p:spPr>
          <a:xfrm>
            <a:off x="841565" y="4272841"/>
            <a:ext cx="1179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صَغيرٌ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638826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8F49-4BA1-72AA-8F92-1C15256F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036F473-C564-1313-AE8A-85EB0338C93C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سنجيب عن الأسئلة. من يقرأ السؤال 1؟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8C7E7-6488-BC69-69D9-72255CD88D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9FEAC9-61B3-7D21-5806-233F60B2759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029FC3-F631-FC9A-7CA5-0FD9C020F1F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09D82-AC03-2074-A5E9-A1C257A331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6FDBC-7F4D-03C4-8930-166ABE7B012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AB6511-4171-F9A0-CA5F-8126323E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853235-7A32-8668-6CE6-AC3173E13F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47CE98-29F5-1701-7D11-E2CC35220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37C156-F6CF-2D72-B179-CB21B8E65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6D9C40-D523-E450-5A64-0C57EFAEEE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E7FBB8-E477-BD40-F13C-E52063032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A49109-6EC6-51C6-C8DF-F1B3C18942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4957" y="3067665"/>
            <a:ext cx="5928851" cy="119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0169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5E26-0EFA-42CE-A522-E4D02E0F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CFD50BD-5BCA-0014-5781-23839122D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23" y="2044411"/>
            <a:ext cx="8067829" cy="1601287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0DDE592-28B9-5729-D747-F88CBF8E685F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52DE4A-46C8-2F00-62FB-E7F9C6920A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D65D0-FFD3-E32D-6ACC-0EB2B372F58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B1A1AA-B43D-D9B4-11E0-F598575DB7A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82E68-DA5F-420D-4B54-FFB99591F8B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C58A44-806D-EB82-C401-EB5B226CF12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5FFDE5-9DD0-E1B6-8DCA-42D9E603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0BBEB7-189F-96C3-77DD-C5A24BC9FA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918DAF-D7BA-B592-500C-A7516B20A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8F11F0-AE3A-E6F5-0697-1FB25795F7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13F82A-0B59-A1D4-41E0-64C34F4218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2596A-EFB9-298A-3F02-1F8803F324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DD6E943-9E20-B2A3-0525-1D7CB5362EDD}"/>
              </a:ext>
            </a:extLst>
          </p:cNvPr>
          <p:cNvCxnSpPr>
            <a:cxnSpLocks/>
          </p:cNvCxnSpPr>
          <p:nvPr/>
        </p:nvCxnSpPr>
        <p:spPr>
          <a:xfrm>
            <a:off x="416723" y="2574316"/>
            <a:ext cx="185852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278B9EC9-A892-3CF4-4AC9-AB437D6733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6723" y="4621162"/>
            <a:ext cx="5928851" cy="1199536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3B7F09E-7925-2B78-1135-42C193409D76}"/>
              </a:ext>
            </a:extLst>
          </p:cNvPr>
          <p:cNvCxnSpPr>
            <a:cxnSpLocks/>
          </p:cNvCxnSpPr>
          <p:nvPr/>
        </p:nvCxnSpPr>
        <p:spPr>
          <a:xfrm>
            <a:off x="7103320" y="3120007"/>
            <a:ext cx="123647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78913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BB458-0890-CB00-E4D7-1E3B7B55E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B8175003-897C-367E-D871-4248CFBE5C12}"/>
              </a:ext>
            </a:extLst>
          </p:cNvPr>
          <p:cNvSpPr txBox="1"/>
          <p:nvPr/>
        </p:nvSpPr>
        <p:spPr>
          <a:xfrm>
            <a:off x="416724" y="828158"/>
            <a:ext cx="6974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 السؤال 2؟ عودوا إلى النص للبحث.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B94899-A760-0FEB-1F0D-E7FD54D057E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48D266-D361-C4C1-9B6E-C00A4E93DCC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620650-4890-6AF6-92F3-24D1B34B43E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F63762-C422-4332-0BC5-A66347F7433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231CE4-CC66-E8B8-1ABE-68E79D923D7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0FACB70-664A-5A1D-24F7-672CF3A30B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6A0AA1-0341-ED43-E717-78A01F3865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BB951-DC26-62AD-10D6-6FA1432311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CCACBD-24EB-A313-BD7E-4C26ABFCBE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816C2D-0DE3-F722-6064-9786C26564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5A2526-36EE-DA3D-D8B5-2E6A18F84E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48C318-5E90-1629-B77A-D8A833C54B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3035" y="3136491"/>
            <a:ext cx="5881574" cy="119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9165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3ACB-1AC2-EE20-6171-A6EA90FA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8F86902D-6DEC-B509-AB98-D2F2A45378E9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المقطع من النص؟ من يجيب؟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73474-114D-0FA4-A942-D02B4B29D15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DD716F-34DA-5423-D43B-9B5EC61110D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00BDA-157E-6CDF-D7C9-075E798929F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FF84F-0439-61A3-7A81-E88E313CC0C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B64BEF-3097-7492-B8F1-0DF2DC663DC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AF0103E-9C5E-2F3A-5F15-168D7A17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513B34-1D32-F916-C6E2-95280DCAB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078877D-93BD-00DD-8F04-B93607AEB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CC685E-56A4-E638-767E-771A7F0776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667BCB-6186-1DB3-4397-718C314839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4A0FFC-EAC3-204F-39A6-965FD04C2A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9212381-2698-D82F-88FA-29E20F672B48}"/>
              </a:ext>
            </a:extLst>
          </p:cNvPr>
          <p:cNvCxnSpPr/>
          <p:nvPr/>
        </p:nvCxnSpPr>
        <p:spPr>
          <a:xfrm>
            <a:off x="7011805" y="3638707"/>
            <a:ext cx="13805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5F4E700F-F5B8-36AC-DFCF-7572D3D4A3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4000" y="4621162"/>
            <a:ext cx="5881574" cy="11995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E2A45A-638A-CBBA-BB4F-B7D56F3502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39" y="2071371"/>
            <a:ext cx="8009522" cy="1567336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F76929C-EF9E-E941-3D34-E4AE7FF93428}"/>
              </a:ext>
            </a:extLst>
          </p:cNvPr>
          <p:cNvCxnSpPr>
            <a:cxnSpLocks/>
          </p:cNvCxnSpPr>
          <p:nvPr/>
        </p:nvCxnSpPr>
        <p:spPr>
          <a:xfrm>
            <a:off x="1946787" y="3103664"/>
            <a:ext cx="23327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38289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DFD2-D1E6-77D8-C829-B3743FE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5ACB12-DFE4-8F3A-AADE-909458EAA622}"/>
              </a:ext>
            </a:extLst>
          </p:cNvPr>
          <p:cNvSpPr txBox="1"/>
          <p:nvPr/>
        </p:nvSpPr>
        <p:spPr>
          <a:xfrm>
            <a:off x="1093694" y="828158"/>
            <a:ext cx="62974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انقلوا الإجابات عن الأسئلة بخط جميل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B91CB4-0EAF-6B88-8684-2A5571BA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A48D6-8484-795F-156D-4BD003FEE07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EF041-CD39-091A-B69C-9C356180FE9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B28A0-8984-E9E9-57D1-6406B25E32C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5A80E8-903F-D6A3-5D4D-099200C30D5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B57BAB-C91B-7194-1B81-81AF2BD8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687545-5336-A4BF-E7D6-5E8AF67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08AB3-2574-30B3-10DE-631F5826E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78C803-AB2E-23C7-063E-98A8A17499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6FB2AC-A146-097B-A16A-9D6DA1577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99A0B9-2267-C0C7-9D1D-BA3D20B0E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FC5E52-260E-6C52-8902-F309328015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268" y="2873488"/>
            <a:ext cx="8423463" cy="248456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FFBA39-706E-D700-88F2-6318E52A7B7B}"/>
              </a:ext>
            </a:extLst>
          </p:cNvPr>
          <p:cNvSpPr txBox="1"/>
          <p:nvPr/>
        </p:nvSpPr>
        <p:spPr>
          <a:xfrm>
            <a:off x="1537695" y="3525396"/>
            <a:ext cx="31875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لتَّصْويرُ </a:t>
            </a:r>
            <a:r>
              <a:rPr lang="ar-DZ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ٱلْفوتوغْرافِيُّ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6E313F3-3CDB-3537-33E0-F6947170F4DE}"/>
              </a:ext>
            </a:extLst>
          </p:cNvPr>
          <p:cNvSpPr txBox="1"/>
          <p:nvPr/>
        </p:nvSpPr>
        <p:spPr>
          <a:xfrm>
            <a:off x="360268" y="4294837"/>
            <a:ext cx="4789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DZ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شَفْشاوُنَ 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وَمَدينَةُ </a:t>
            </a:r>
            <a:r>
              <a:rPr lang="ar-DZ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حُسَيْمَةَ.</a:t>
            </a:r>
            <a:endParaRPr lang="fr-FR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85657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0" y="802099"/>
            <a:ext cx="7563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أجيبوا  عن الأسئلة باعتماد المشهد  لوصف الهواية.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9A5A2E-5691-7D51-2EC4-1826D84C1F6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5D1F0D-4A62-18F0-E73C-AC39822CCF57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26A127-BE7F-9A87-1C28-A0183674CC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44F1A9-370C-50CA-B9F8-5CFCA468F88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B6B52-E1E0-ED44-F1F3-C75FCEBF56A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001E7B7-93A6-A81A-6D12-C4EFF8AA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502092-C654-EDBF-A128-0B6983895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30B6B0D-D456-B5F1-E9C3-9A224C7C7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7CF8F12-1D82-6836-4EE1-FA0691C61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FC69263-2BA2-03F1-A25B-B5A0DB258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63C7BCB-6D0C-EDDC-78B4-697C5200C44F}"/>
              </a:ext>
            </a:extLst>
          </p:cNvPr>
          <p:cNvGrpSpPr/>
          <p:nvPr/>
        </p:nvGrpSpPr>
        <p:grpSpPr>
          <a:xfrm>
            <a:off x="3886197" y="2231205"/>
            <a:ext cx="4734848" cy="3870795"/>
            <a:chOff x="3686202" y="2003323"/>
            <a:chExt cx="4734848" cy="3870795"/>
          </a:xfrm>
        </p:grpSpPr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7A0BA23C-EA6F-9EBB-F430-54AE681CBD78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ٱلْهِوايَةُ ٱلَّتي تُعْجِبُني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E20AE1A5-173D-1C9A-D28F-EF2FD8F93BBE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Google Shape;1671;p201">
              <a:extLst>
                <a:ext uri="{FF2B5EF4-FFF2-40B4-BE49-F238E27FC236}">
                  <a16:creationId xmlns:a16="http://schemas.microsoft.com/office/drawing/2014/main" id="{C94869B6-818A-7B29-1FC9-F720685C7487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 أُمارِسُها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8" name="Google Shape;1671;p201">
              <a:extLst>
                <a:ext uri="{FF2B5EF4-FFF2-40B4-BE49-F238E27FC236}">
                  <a16:creationId xmlns:a16="http://schemas.microsoft.com/office/drawing/2014/main" id="{236FB928-9496-5E62-9245-1018C96504D7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أَسْتَفيدُ مِنْ هَذِهِ </a:t>
              </a:r>
              <a:r>
                <a:rPr lang="ar-MA" sz="44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ٱلْهِوايَةِ</a:t>
              </a:r>
              <a:r>
                <a:rPr lang="ar-MA" sz="44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؟</a:t>
              </a:r>
              <a:endPara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A875DD7-7216-4DF6-787B-FE11E0AC68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454" y="3243523"/>
            <a:ext cx="2233010" cy="18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4530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534A6-9DF1-8BDA-D27B-D738C1D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2A92039-E5BD-5551-FAA0-A6E73B61F993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50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7978672-E0D7-BD14-AD6C-7A579FA9AF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304207-CA74-BFD8-FEFA-21EA4BD67C7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6C5BF-8C24-E279-B80C-04655691238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AAE133-F962-172C-0D50-D8F50D3045D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67F82-74F9-7144-7B67-D9115952926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5E080-93EF-A554-8D27-9641FA098CD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E5730D2-613E-3874-9D9B-DC12D990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F0F0FE-CE4D-2DA3-0A60-07D189CD90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44A7BC-EE00-0AC4-0EC1-BA130F448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B98FE77-2289-9481-F35D-469FE267E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D4B013-9063-5681-C2CE-98ACA70CCA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60E359D-3F68-3482-2B12-556EEEBFFC47}"/>
              </a:ext>
            </a:extLst>
          </p:cNvPr>
          <p:cNvGrpSpPr/>
          <p:nvPr/>
        </p:nvGrpSpPr>
        <p:grpSpPr>
          <a:xfrm>
            <a:off x="688258" y="2157523"/>
            <a:ext cx="7663742" cy="3870795"/>
            <a:chOff x="3686202" y="2003323"/>
            <a:chExt cx="4734848" cy="3870795"/>
          </a:xfrm>
        </p:grpSpPr>
        <p:sp>
          <p:nvSpPr>
            <p:cNvPr id="4" name="Google Shape;1671;p201">
              <a:extLst>
                <a:ext uri="{FF2B5EF4-FFF2-40B4-BE49-F238E27FC236}">
                  <a16:creationId xmlns:a16="http://schemas.microsoft.com/office/drawing/2014/main" id="{B51D8207-41CE-1331-26CF-E47E8B896DD2}"/>
                </a:ext>
              </a:extLst>
            </p:cNvPr>
            <p:cNvSpPr/>
            <p:nvPr/>
          </p:nvSpPr>
          <p:spPr>
            <a:xfrm>
              <a:off x="3686202" y="200332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هِوايَتي </a:t>
              </a:r>
              <a:r>
                <a:rPr lang="ar-MA" sz="32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ٱلْمُفَضَّلَةُ</a:t>
              </a: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هِيَ كُرَةُ </a:t>
              </a:r>
              <a:r>
                <a:rPr lang="ar-MA" sz="32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ٱلْقَدَمِ</a:t>
              </a: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" name="Google Shape;1671;p201">
              <a:extLst>
                <a:ext uri="{FF2B5EF4-FFF2-40B4-BE49-F238E27FC236}">
                  <a16:creationId xmlns:a16="http://schemas.microsoft.com/office/drawing/2014/main" id="{CCCE8712-DE7F-937F-6B54-2EAE80CE25B7}"/>
                </a:ext>
              </a:extLst>
            </p:cNvPr>
            <p:cNvSpPr/>
            <p:nvPr/>
          </p:nvSpPr>
          <p:spPr>
            <a:xfrm>
              <a:off x="3686202" y="302958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أُمارِسُها  كُلَّ يَوْمِ أَحَدٍ.</a:t>
              </a:r>
              <a:endParaRPr lang="f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36FCE2A5-377C-75F4-7B50-772ED54EDC07}"/>
                </a:ext>
              </a:extLst>
            </p:cNvPr>
            <p:cNvSpPr/>
            <p:nvPr/>
          </p:nvSpPr>
          <p:spPr>
            <a:xfrm>
              <a:off x="3686202" y="4055853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أُمارِسُها بِمَلْعَبِ </a:t>
              </a:r>
              <a:r>
                <a:rPr lang="ar-MA" sz="32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ٱلْحَيِّ</a:t>
              </a: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4EB58655-5630-D99F-FE1B-F2F64D6485F8}"/>
                </a:ext>
              </a:extLst>
            </p:cNvPr>
            <p:cNvSpPr/>
            <p:nvPr/>
          </p:nvSpPr>
          <p:spPr>
            <a:xfrm>
              <a:off x="3686202" y="5082118"/>
              <a:ext cx="4734848" cy="792000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</a:pP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</a:t>
              </a:r>
              <a:r>
                <a:rPr lang="ar-S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ُنَشِّطُ جِسْمي وَتَجْعَلُني أَكْثَرَ رَشاقَةً. تُعَلِّمُني روحَ </a:t>
              </a:r>
              <a:r>
                <a:rPr lang="ar-SA" sz="32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ٱلْفَريقِ</a:t>
              </a:r>
              <a:r>
                <a:rPr lang="ar-S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3200" b="1" kern="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وَٱلتَّعاوُنَ</a:t>
              </a:r>
              <a:r>
                <a:rPr lang="ar-S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مَعَ زُمَلائي</a:t>
              </a:r>
              <a:r>
                <a:rPr lang="ar-MA" sz="32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f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94943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72EFC-56B4-6904-1278-43441203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2C164FEA-5457-6458-5E52-4419CA16F6D1}"/>
              </a:ext>
            </a:extLst>
          </p:cNvPr>
          <p:cNvSpPr txBox="1"/>
          <p:nvPr/>
        </p:nvSpPr>
        <p:spPr>
          <a:xfrm>
            <a:off x="-371651" y="82968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ركبوا إجاباتكم في فقرة.</a:t>
            </a:r>
            <a:endParaRPr lang="ar-MA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D27DB0B-F19D-03FB-3B7B-7434A18EBD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ED6494-8C56-822C-E46B-B1233F255F8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C3D3F4-417D-078A-65D1-C41C6A597E2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2EC89B-7211-B07C-16FA-02C7B614608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4B801A-704C-09EB-CF1A-F72436C4A55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04FDAA-7967-EDEB-0995-B9911800DA8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1DFEA19-AE01-A1FD-1306-323E2C8713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1FAA510-0FCD-2185-2AF8-242ECF9E49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20F3CDC-43F3-F017-30CF-90B5F8158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3E65689-8E30-5DCC-ED9A-A36F7F6415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2E6A26C-9FAD-30C7-DAE7-98BA9B9814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298A3F84-39B1-ED1F-E43D-2FA9E5437BFF}"/>
              </a:ext>
            </a:extLst>
          </p:cNvPr>
          <p:cNvSpPr/>
          <p:nvPr/>
        </p:nvSpPr>
        <p:spPr>
          <a:xfrm>
            <a:off x="299619" y="2056035"/>
            <a:ext cx="8458208" cy="413596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200000"/>
              </a:lnSpc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هِوايَتي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ٱلْمُفَضَّلَةُ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 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أُمارِسُها في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لَها فَوائِدُ كَثيرَةٌ، فَهِيَ............................................................</a:t>
            </a:r>
            <a:endParaRPr lang="fr-MA" sz="44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953552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/>
              <a:t>قراءة إثرائية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لوحة العصفور: التوقع والتحقق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A3B22D-DA7C-AACC-5B36-F83097923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242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4227872" y="1771950"/>
            <a:ext cx="2871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f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C71D0FB-B4F7-634C-B522-8333AAD1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4016" y="2062358"/>
            <a:ext cx="882528" cy="68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A2FD8E2F-E9A0-EDFC-D4CB-EC9B462D5A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120" y="177195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227748" y="80249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سنقرأ قصة جديدة عنوانها "لوحة العصفور". لاحظوا الصورة وتوقعوا عم ستدور القصة؟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D07512-5F06-61A1-4396-289B241ADD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7020" y="2270062"/>
            <a:ext cx="6264183" cy="36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A924-8C82-655D-349E-6B19DFC4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495A7AFE-6288-1AC3-731F-33679BC3E6DF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للتحقق من توقعاتكم. سأقرأ أولا القصة. تابعوا معي.</a:t>
            </a:r>
          </a:p>
        </p:txBody>
      </p: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9145EA6-EB23-2A37-1E94-3790EC38AB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4D7F33-48B3-F653-133E-16940C4393C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F592B-5374-DA40-1CA1-5D6BFD4978F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A5462-39DE-BA14-CA73-B224DA745A7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56BC9C-9397-BD04-C6E3-82EA7F6F925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76042F-2982-C2F8-D71E-4F3B75E57CF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961C9E4-C255-293E-48AB-1C5C2E15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4C36C19D-EB1C-C942-7D4C-F833FBE9AD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7E9670-F18B-3DB8-0FE5-EDADC1EA72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02D2EAC-056A-122B-F999-27A49C8AF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5416E91-A130-D165-AA9D-EF418B2D4F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ADA5F6-6555-7827-27EF-EA0615BFE2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06" y="1746834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3250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A1BF7D-23B8-E922-062A-85A24D47C0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87" y="1946787"/>
            <a:ext cx="7510026" cy="4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5BCCD7-CF3E-6645-5BB3-524AC21D7C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161" y="1846525"/>
            <a:ext cx="7380639" cy="46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974A8A-0571-FA9D-DA6C-7F9E42D1E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9" y="1651594"/>
            <a:ext cx="6726908" cy="48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2F5173-1623-25D8-BAA6-F80597821E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723" y="1762917"/>
            <a:ext cx="6713802" cy="48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C087C-1199-00F1-29F6-29D3AA08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5EB016C6-6D2D-E442-AD0F-23FEC7B4A16D}"/>
              </a:ext>
            </a:extLst>
          </p:cNvPr>
          <p:cNvSpPr txBox="1"/>
          <p:nvPr/>
        </p:nvSpPr>
        <p:spPr>
          <a:xfrm>
            <a:off x="-402805" y="825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كان توقعه قريبا للقصة. 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28F383B-BD76-F4EF-5B37-84AB15CBEF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5D6AD6-6EEC-9868-2131-38A723D27EA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232B6E-BCCF-04DC-F981-175D19EB433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16C463-E7D4-DCEF-ADF4-CF185342836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C662CB-0292-6495-AD8E-E240A0A7B38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F43C56-E7B0-302F-5B23-EA2D4561A97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5A7627C-8406-C1C3-50E8-9F7F604133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EAC98B-0D73-8AB6-D30B-D9D849971A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E4734C-73DB-22CE-9E50-DBEAFF03FD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F19B10-E8C4-2CA7-2242-0D5ABEB8D7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B83F676-75BC-2E52-EAE2-91C3EA74F9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DE4F6D-43B3-FF02-90E6-462379DB12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06" y="1746834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1819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F9D1B-D837-3566-EDD6-E344639E8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B04BD9E-58FC-574B-A8D2-4F9F45688AF4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يتذكر ما حدث للعصفور في كل صورة؟  يعيد الأستاذ قراءة المقاطع؛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4">
            <a:extLst>
              <a:ext uri="{FF2B5EF4-FFF2-40B4-BE49-F238E27FC236}">
                <a16:creationId xmlns:a16="http://schemas.microsoft.com/office/drawing/2014/main" id="{D5C56D20-B29B-08BB-2CA5-49047FCB0E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1DCF7D-668A-B401-B1E3-08922D39836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7E70E9-0A24-E909-DF66-38C003435E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A1D14CC-272F-5F28-824C-EA4CE0BE13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4B4A7E-0184-42A0-EE8A-032B3BD1739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6B5BA0-1B38-C22E-01FE-C3DEC1081CB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3D6F716-87AE-D4CF-CB5D-96AE0E858F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BE9B6BF-87CE-45E0-73B2-557FDD1839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1801217-1B57-AD12-6396-17204D2C20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EFD9D5F-54DB-E815-F7C9-77369A8A1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03BE3F8-9A51-FB56-DD8A-A090440CC4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5BB50BE-6422-EBA9-6C06-D228F80644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1464" y="4356439"/>
            <a:ext cx="3757457" cy="217797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F625A9-170E-E2D5-CF89-FFB3DE73BF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864" y="2014456"/>
            <a:ext cx="3757457" cy="21454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3C95E4-F34B-5424-D21C-E6F137A831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1553" y="1985684"/>
            <a:ext cx="3757457" cy="2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686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071716" y="824176"/>
            <a:ext cx="6307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لَوْ كُنْتَ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ٱلرَّسّامَ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هَلْ كُنْتَ سَتَرْسُمُ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ٱلْقَفَصَ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أَمْ تَمْحوهُ؟ وَلِماذا؟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5AC641-58D1-6701-1959-97D52C11147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29C1E5-3743-2699-D70F-B7007F43F56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59D04E-B0CF-F943-E5FA-A79BD1C121E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1AF622-F25D-E477-5B71-6258AD36B20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9A7155-65AC-AF1E-CA9D-96A84CA4B14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9BD13C8-5FAB-8370-FECC-04C806D27C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6C767E-3EFE-7277-A993-3F60E6B1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5532490-45F9-E148-2AC0-11A64BE702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AF7FE1F-4A64-4D95-5CBC-6C01C825B5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BC70021-2E25-5766-7A37-217D9A8372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F5029B-65FC-95B7-88EC-76FC9E1FC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F3275D-EAAA-CB37-6AFF-AA81D75F9E40}"/>
              </a:ext>
            </a:extLst>
          </p:cNvPr>
          <p:cNvSpPr/>
          <p:nvPr/>
        </p:nvSpPr>
        <p:spPr>
          <a:xfrm>
            <a:off x="3562852" y="2000297"/>
            <a:ext cx="1714191" cy="309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403442-D49F-1BD8-4650-1AC0B8927F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06" y="1746834"/>
            <a:ext cx="3308038" cy="45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53BD-0875-3EC1-B454-4F1A28AA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DEC78E3-41C3-6324-420F-03F83ECD7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281C94-8E0E-F03A-3DE4-9045140E6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5E355A82-6D51-D1AD-4E3B-2C4304D53C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726A952-D198-E8E9-E9AD-84F3943B94A3}"/>
              </a:ext>
            </a:extLst>
          </p:cNvPr>
          <p:cNvSpPr txBox="1">
            <a:spLocks/>
          </p:cNvSpPr>
          <p:nvPr/>
        </p:nvSpPr>
        <p:spPr>
          <a:xfrm>
            <a:off x="432007" y="110737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b="0" dirty="0">
              <a:solidFill>
                <a:srgbClr val="424D7C"/>
              </a:solidFill>
            </a:endParaRPr>
          </a:p>
          <a:p>
            <a:pPr>
              <a:defRPr/>
            </a:pP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0556BF-153C-F75F-0632-E3015105A400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</a:p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واجباتكم المنزلية. </a:t>
            </a:r>
          </a:p>
          <a:p>
            <a:pPr marL="0" indent="0">
              <a:buClr>
                <a:srgbClr val="424D7B"/>
              </a:buClr>
              <a:buNone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E7445D-81E1-8C32-703E-55B94B4C0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9348" y="103336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5F804B-EF44-74B2-4BA2-DC829EC18BD1}"/>
              </a:ext>
            </a:extLst>
          </p:cNvPr>
          <p:cNvSpPr txBox="1"/>
          <p:nvPr/>
        </p:nvSpPr>
        <p:spPr>
          <a:xfrm>
            <a:off x="4729316" y="1789877"/>
            <a:ext cx="2266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>
              <a:defRPr/>
            </a:pPr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4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000" y="684000"/>
            <a:ext cx="792000" cy="792000"/>
          </a:xfrm>
          <a:prstGeom prst="rect">
            <a:avLst/>
          </a:prstGeom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67D47-7B74-041F-97B0-027AC73605A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CC175-0899-5606-E6E4-2D90416D038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1D3C3-3E37-7556-4EC4-BE7D76275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CC9E86-EFF2-479D-760C-19C733B51F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C5F792-2C02-84B9-48AD-64B4591BDED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3032FE-507A-F5DD-EAF6-0524870E9E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D8C3DE-1919-CA74-C251-111F41BF94C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2E705B3-7573-FD41-4246-80883ED49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5FFB31-ED15-4BDB-346C-2354F61ECC9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AE6FCFE-4994-D767-3695-157A0CD29D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15941</TotalTime>
  <Words>1151</Words>
  <Application>Microsoft Office PowerPoint</Application>
  <PresentationFormat>Affichage à l'écran (4:3)</PresentationFormat>
  <Paragraphs>358</Paragraphs>
  <Slides>48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48</vt:i4>
      </vt:variant>
    </vt:vector>
  </HeadingPairs>
  <TitlesOfParts>
    <vt:vector size="66" baseType="lpstr">
      <vt:lpstr>Wingdings</vt:lpstr>
      <vt:lpstr>Dosis ExtraBold</vt:lpstr>
      <vt:lpstr>Dosis Medium</vt:lpstr>
      <vt:lpstr>Microsoft Uighur</vt:lpstr>
      <vt:lpstr>Arial</vt:lpstr>
      <vt:lpstr>Dosis SemiBold</vt:lpstr>
      <vt:lpstr>Calibri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خذوا الواجب المنزلي. سأمر لأراقب إنجازاتكم </vt:lpstr>
      <vt:lpstr>صححوا.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201</cp:revision>
  <dcterms:created xsi:type="dcterms:W3CDTF">2023-09-20T21:35:22Z</dcterms:created>
  <dcterms:modified xsi:type="dcterms:W3CDTF">2026-03-19T22:59:28Z</dcterms:modified>
</cp:coreProperties>
</file>