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4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5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6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7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95" r:id="rId3"/>
    <p:sldMasterId id="2147483713" r:id="rId4"/>
    <p:sldMasterId id="2147483738" r:id="rId5"/>
    <p:sldMasterId id="2147483754" r:id="rId6"/>
    <p:sldMasterId id="2147483768" r:id="rId7"/>
    <p:sldMasterId id="2147483793" r:id="rId8"/>
  </p:sldMasterIdLst>
  <p:notesMasterIdLst>
    <p:notesMasterId r:id="rId69"/>
  </p:notesMasterIdLst>
  <p:sldIdLst>
    <p:sldId id="2147482780" r:id="rId9"/>
    <p:sldId id="2147482483" r:id="rId10"/>
    <p:sldId id="2147482511" r:id="rId11"/>
    <p:sldId id="2147482725" r:id="rId12"/>
    <p:sldId id="2147482523" r:id="rId13"/>
    <p:sldId id="2147482691" r:id="rId14"/>
    <p:sldId id="2147482530" r:id="rId15"/>
    <p:sldId id="2147482531" r:id="rId16"/>
    <p:sldId id="2134806179" r:id="rId17"/>
    <p:sldId id="2147482642" r:id="rId18"/>
    <p:sldId id="2134806904" r:id="rId19"/>
    <p:sldId id="2147482630" r:id="rId20"/>
    <p:sldId id="2134806541" r:id="rId21"/>
    <p:sldId id="2134806522" r:id="rId22"/>
    <p:sldId id="2134806543" r:id="rId23"/>
    <p:sldId id="2134806544" r:id="rId24"/>
    <p:sldId id="2134806542" r:id="rId25"/>
    <p:sldId id="2134806547" r:id="rId26"/>
    <p:sldId id="2134806548" r:id="rId27"/>
    <p:sldId id="2134806550" r:id="rId28"/>
    <p:sldId id="2147482726" r:id="rId29"/>
    <p:sldId id="2134806402" r:id="rId30"/>
    <p:sldId id="2134806894" r:id="rId31"/>
    <p:sldId id="2134806906" r:id="rId32"/>
    <p:sldId id="2147482766" r:id="rId33"/>
    <p:sldId id="2134808464" r:id="rId34"/>
    <p:sldId id="2134808465" r:id="rId35"/>
    <p:sldId id="2147482767" r:id="rId36"/>
    <p:sldId id="2134808467" r:id="rId37"/>
    <p:sldId id="2134808468" r:id="rId38"/>
    <p:sldId id="2147482760" r:id="rId39"/>
    <p:sldId id="2147482762" r:id="rId40"/>
    <p:sldId id="2147482475" r:id="rId41"/>
    <p:sldId id="2134806934" r:id="rId42"/>
    <p:sldId id="2134806936" r:id="rId43"/>
    <p:sldId id="2134806937" r:id="rId44"/>
    <p:sldId id="2134806940" r:id="rId45"/>
    <p:sldId id="2147482763" r:id="rId46"/>
    <p:sldId id="2134808471" r:id="rId47"/>
    <p:sldId id="2147482775" r:id="rId48"/>
    <p:sldId id="2147482750" r:id="rId49"/>
    <p:sldId id="2134808461" r:id="rId50"/>
    <p:sldId id="2147482777" r:id="rId51"/>
    <p:sldId id="2147482776" r:id="rId52"/>
    <p:sldId id="2147482768" r:id="rId53"/>
    <p:sldId id="2147482769" r:id="rId54"/>
    <p:sldId id="2147482771" r:id="rId55"/>
    <p:sldId id="2147482781" r:id="rId56"/>
    <p:sldId id="2134808481" r:id="rId57"/>
    <p:sldId id="2147482782" r:id="rId58"/>
    <p:sldId id="2147482779" r:id="rId59"/>
    <p:sldId id="2147482783" r:id="rId60"/>
    <p:sldId id="2147482778" r:id="rId61"/>
    <p:sldId id="2147482772" r:id="rId62"/>
    <p:sldId id="2134806944" r:id="rId63"/>
    <p:sldId id="2147482752" r:id="rId64"/>
    <p:sldId id="2147482732" r:id="rId65"/>
    <p:sldId id="2134806532" r:id="rId66"/>
    <p:sldId id="2147482635" r:id="rId67"/>
    <p:sldId id="2147482534" r:id="rId68"/>
  </p:sldIdLst>
  <p:sldSz cx="9144000" cy="6858000" type="screen4x3"/>
  <p:notesSz cx="6858000" cy="9144000"/>
  <p:embeddedFontLst>
    <p:embeddedFont>
      <p:font typeface="Dosis" pitchFamily="2" charset="0"/>
      <p:regular r:id="rId70"/>
      <p:bold r:id="rId71"/>
    </p:embeddedFont>
    <p:embeddedFont>
      <p:font typeface="Dosis ExtraBold" pitchFamily="2" charset="0"/>
      <p:bold r:id="rId72"/>
    </p:embeddedFont>
    <p:embeddedFont>
      <p:font typeface="Dosis Medium" pitchFamily="2" charset="0"/>
      <p:regular r:id="rId73"/>
    </p:embeddedFont>
    <p:embeddedFont>
      <p:font typeface="Dosis SemiBold" pitchFamily="2" charset="0"/>
      <p:bold r:id="rId74"/>
    </p:embeddedFont>
    <p:embeddedFont>
      <p:font typeface="Microsoft Himalaya" panose="01010100010101010101" pitchFamily="2" charset="0"/>
      <p:regular r:id="rId75"/>
    </p:embeddedFont>
    <p:embeddedFont>
      <p:font typeface="Microsoft Uighur" panose="02000000000000000000" pitchFamily="2" charset="-78"/>
      <p:regular r:id="rId76"/>
      <p:bold r:id="rId77"/>
    </p:embeddedFont>
    <p:embeddedFont>
      <p:font typeface="Modern Love" panose="04090805081005020601" pitchFamily="82" charset="0"/>
      <p:regular r:id="rId78"/>
    </p:embeddedFont>
    <p:embeddedFont>
      <p:font typeface="Noto Sans Symbols" panose="020B0604020202020204" charset="0"/>
      <p:regular r:id="rId79"/>
      <p:bold r:id="rId8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26" userDrawn="1">
          <p15:clr>
            <a:srgbClr val="A4A3A4"/>
          </p15:clr>
        </p15:guide>
        <p15:guide id="2" pos="317" userDrawn="1">
          <p15:clr>
            <a:srgbClr val="A4A3A4"/>
          </p15:clr>
        </p15:guide>
        <p15:guide id="3" pos="113" userDrawn="1">
          <p15:clr>
            <a:srgbClr val="A4A3A4"/>
          </p15:clr>
        </p15:guide>
        <p15:guide id="5" pos="249" userDrawn="1">
          <p15:clr>
            <a:srgbClr val="A4A3A4"/>
          </p15:clr>
        </p15:guide>
        <p15:guide id="6" orient="horz" pos="709" userDrawn="1">
          <p15:clr>
            <a:srgbClr val="A4A3A4"/>
          </p15:clr>
        </p15:guide>
        <p15:guide id="7" pos="3651" userDrawn="1">
          <p15:clr>
            <a:srgbClr val="A4A3A4"/>
          </p15:clr>
        </p15:guide>
        <p15:guide id="8" pos="2154" userDrawn="1">
          <p15:clr>
            <a:srgbClr val="A4A3A4"/>
          </p15:clr>
        </p15:guide>
        <p15:guide id="9" orient="horz" pos="1842" userDrawn="1">
          <p15:clr>
            <a:srgbClr val="A4A3A4"/>
          </p15:clr>
        </p15:guide>
        <p15:guide id="10" orient="horz" pos="2682" userDrawn="1">
          <p15:clr>
            <a:srgbClr val="A4A3A4"/>
          </p15:clr>
        </p15:guide>
        <p15:guide id="11" orient="horz" pos="2409" userDrawn="1">
          <p15:clr>
            <a:srgbClr val="A4A3A4"/>
          </p15:clr>
        </p15:guide>
        <p15:guide id="12" orient="horz" pos="38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CA4"/>
    <a:srgbClr val="424D7C"/>
    <a:srgbClr val="FCC871"/>
    <a:srgbClr val="FEE5BE"/>
    <a:srgbClr val="1D79BE"/>
    <a:srgbClr val="E5E5E5"/>
    <a:srgbClr val="1F4E79"/>
    <a:srgbClr val="75161C"/>
    <a:srgbClr val="E3001B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085" autoAdjust="0"/>
    <p:restoredTop sz="94750"/>
  </p:normalViewPr>
  <p:slideViewPr>
    <p:cSldViewPr snapToGrid="0">
      <p:cViewPr varScale="1">
        <p:scale>
          <a:sx n="78" d="100"/>
          <a:sy n="78" d="100"/>
        </p:scale>
        <p:origin x="1070" y="67"/>
      </p:cViewPr>
      <p:guideLst>
        <p:guide pos="4626"/>
        <p:guide pos="317"/>
        <p:guide pos="113"/>
        <p:guide pos="249"/>
        <p:guide orient="horz" pos="709"/>
        <p:guide pos="3651"/>
        <p:guide pos="2154"/>
        <p:guide orient="horz" pos="1842"/>
        <p:guide orient="horz" pos="2682"/>
        <p:guide orient="horz" pos="2409"/>
        <p:guide orient="horz" pos="38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84" Type="http://schemas.openxmlformats.org/officeDocument/2006/relationships/tableStyles" Target="tableStyles.xml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font" Target="fonts/font5.fntdata"/><Relationship Id="rId79" Type="http://schemas.openxmlformats.org/officeDocument/2006/relationships/font" Target="fonts/font10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3.xml"/><Relationship Id="rId82" Type="http://schemas.openxmlformats.org/officeDocument/2006/relationships/viewProps" Target="viewProps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notesMaster" Target="notesMasters/notesMaster1.xml"/><Relationship Id="rId77" Type="http://schemas.openxmlformats.org/officeDocument/2006/relationships/font" Target="fonts/font8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font" Target="fonts/font3.fntdata"/><Relationship Id="rId80" Type="http://schemas.openxmlformats.org/officeDocument/2006/relationships/font" Target="fonts/font11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font" Target="fonts/font1.fntdata"/><Relationship Id="rId75" Type="http://schemas.openxmlformats.org/officeDocument/2006/relationships/font" Target="fonts/font6.fntdata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font" Target="fonts/font4.fntdata"/><Relationship Id="rId78" Type="http://schemas.openxmlformats.org/officeDocument/2006/relationships/font" Target="fonts/font9.fntdata"/><Relationship Id="rId8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font" Target="fonts/font7.fntdata"/><Relationship Id="rId7" Type="http://schemas.openxmlformats.org/officeDocument/2006/relationships/slideMaster" Target="slideMasters/slideMaster7.xml"/><Relationship Id="rId71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0830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5803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128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png"/></Relationships>
</file>

<file path=ppt/slideLayouts/_rels/slideLayout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4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6.png"/></Relationships>
</file>

<file path=ppt/slideLayouts/_rels/slideLayout80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4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6.png"/></Relationships>
</file>

<file path=ppt/slideLayouts/_rels/slideLayout81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4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6.png"/></Relationships>
</file>

<file path=ppt/slideLayouts/_rels/slideLayout8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4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6.png"/></Relationships>
</file>

<file path=ppt/slideLayouts/_rels/slideLayout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5.png"/><Relationship Id="rId5" Type="http://schemas.microsoft.com/office/2007/relationships/hdphoto" Target="../media/hdphoto5.wdp"/><Relationship Id="rId4" Type="http://schemas.openxmlformats.org/officeDocument/2006/relationships/image" Target="../media/image14.png"/><Relationship Id="rId9" Type="http://schemas.microsoft.com/office/2007/relationships/hdphoto" Target="../media/hdphoto7.wdp"/></Relationships>
</file>

<file path=ppt/slideLayouts/_rels/slideLayout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5.png"/><Relationship Id="rId5" Type="http://schemas.microsoft.com/office/2007/relationships/hdphoto" Target="../media/hdphoto5.wdp"/><Relationship Id="rId4" Type="http://schemas.openxmlformats.org/officeDocument/2006/relationships/image" Target="../media/image14.png"/><Relationship Id="rId9" Type="http://schemas.microsoft.com/office/2007/relationships/hdphoto" Target="../media/hdphoto7.wdp"/></Relationships>
</file>

<file path=ppt/slideLayouts/_rels/slideLayout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5.png"/><Relationship Id="rId5" Type="http://schemas.microsoft.com/office/2007/relationships/hdphoto" Target="../media/hdphoto5.wdp"/><Relationship Id="rId4" Type="http://schemas.openxmlformats.org/officeDocument/2006/relationships/image" Target="../media/image14.png"/><Relationship Id="rId9" Type="http://schemas.microsoft.com/office/2007/relationships/hdphoto" Target="../media/hdphoto7.wdp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6.png"/><Relationship Id="rId5" Type="http://schemas.microsoft.com/office/2007/relationships/hdphoto" Target="../media/hdphoto6.wdp"/><Relationship Id="rId4" Type="http://schemas.openxmlformats.org/officeDocument/2006/relationships/image" Target="../media/image15.png"/><Relationship Id="rId9" Type="http://schemas.microsoft.com/office/2007/relationships/hdphoto" Target="../media/hdphoto5.wdp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4.png"/></Relationships>
</file>

<file path=ppt/slideLayouts/_rels/slideLayout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463367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6024652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279241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19957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661535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608746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2489931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573160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0289624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090208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42717064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369398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577461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3989558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329335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019775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8481016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245394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7259770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5158558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8657867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7455811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216697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6209239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6919253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997271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2980038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8411261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472907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555471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4473423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1966829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4055869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9379697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926360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1504279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2572312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510784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9267044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4561563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780291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637775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7318272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653770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0038794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597120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2618727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6906769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545144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936491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8966118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0072026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61667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6789955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664260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28941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6357782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14392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002955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1325072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0323945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767893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690321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641239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88878847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0732207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123070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597756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3835318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8839766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4487002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135579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68365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323594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5401825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568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4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68902051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841798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927386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243234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974922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900257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990246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002939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373991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73771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60263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643129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7006762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62153028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3593656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410975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509391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2033849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268516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0741693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246873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9006675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6475590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1499177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249130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03662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664735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6641595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86964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3703621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56780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4363616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1884415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94028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347974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23234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339129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2898672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628217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553084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935744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825571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717176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564665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954243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247924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6028954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6598217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8212129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147546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1.bin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53.xml"/><Relationship Id="rId21" Type="http://schemas.openxmlformats.org/officeDocument/2006/relationships/slideLayout" Target="../slideLayouts/slideLayout71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slideLayout" Target="../slideLayouts/slideLayout67.xml"/><Relationship Id="rId25" Type="http://schemas.openxmlformats.org/officeDocument/2006/relationships/image" Target="../media/image1.bin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20" Type="http://schemas.openxmlformats.org/officeDocument/2006/relationships/slideLayout" Target="../slideLayouts/slideLayout70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23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60.xml"/><Relationship Id="rId19" Type="http://schemas.openxmlformats.org/officeDocument/2006/relationships/slideLayout" Target="../slideLayouts/slideLayout69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Relationship Id="rId22" Type="http://schemas.openxmlformats.org/officeDocument/2006/relationships/slideLayout" Target="../slideLayouts/slideLayout7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image" Target="../media/image11.jpg"/><Relationship Id="rId2" Type="http://schemas.openxmlformats.org/officeDocument/2006/relationships/slideLayout" Target="../slideLayouts/slideLayout75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03.xml"/><Relationship Id="rId21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slideLayout" Target="../slideLayouts/slideLayout117.xml"/><Relationship Id="rId25" Type="http://schemas.openxmlformats.org/officeDocument/2006/relationships/image" Target="../media/image1.bin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20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24" Type="http://schemas.openxmlformats.org/officeDocument/2006/relationships/theme" Target="../theme/theme7.xml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23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110.xml"/><Relationship Id="rId19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Relationship Id="rId22" Type="http://schemas.openxmlformats.org/officeDocument/2006/relationships/slideLayout" Target="../slideLayouts/slideLayout122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slideLayout" Target="../slideLayouts/slideLayout135.xml"/><Relationship Id="rId2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Relationship Id="rId14" Type="http://schemas.openxmlformats.org/officeDocument/2006/relationships/slideLayout" Target="../slideLayouts/slideLayout1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198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3163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477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9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1812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5843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8538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  <p:sldLayoutId id="2147483786" r:id="rId18"/>
    <p:sldLayoutId id="2147483787" r:id="rId19"/>
    <p:sldLayoutId id="2147483788" r:id="rId20"/>
    <p:sldLayoutId id="2147483789" r:id="rId21"/>
    <p:sldLayoutId id="2147483790" r:id="rId22"/>
    <p:sldLayoutId id="214748379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19/03/2026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85053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  <p:sldLayoutId id="2147483806" r:id="rId13"/>
    <p:sldLayoutId id="214748380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gi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8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35.xml"/><Relationship Id="rId6" Type="http://schemas.microsoft.com/office/2007/relationships/hdphoto" Target="../media/hdphoto3.wdp"/><Relationship Id="rId11" Type="http://schemas.openxmlformats.org/officeDocument/2006/relationships/image" Target="../media/image32.png"/><Relationship Id="rId5" Type="http://schemas.openxmlformats.org/officeDocument/2006/relationships/image" Target="../media/image27.png"/><Relationship Id="rId10" Type="http://schemas.openxmlformats.org/officeDocument/2006/relationships/image" Target="../media/image31.png"/><Relationship Id="rId4" Type="http://schemas.openxmlformats.org/officeDocument/2006/relationships/image" Target="../media/image8.png"/><Relationship Id="rId9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0.xml"/><Relationship Id="rId5" Type="http://schemas.openxmlformats.org/officeDocument/2006/relationships/image" Target="../media/image36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2.png"/><Relationship Id="rId3" Type="http://schemas.microsoft.com/office/2007/relationships/media" Target="../media/media2.mp4"/><Relationship Id="rId7" Type="http://schemas.openxmlformats.org/officeDocument/2006/relationships/image" Target="../media/image23.gif"/><Relationship Id="rId12" Type="http://schemas.openxmlformats.org/officeDocument/2006/relationships/image" Target="../media/image4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7.png"/><Relationship Id="rId11" Type="http://schemas.openxmlformats.org/officeDocument/2006/relationships/image" Target="../media/image40.png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34.png"/><Relationship Id="rId4" Type="http://schemas.openxmlformats.org/officeDocument/2006/relationships/video" Target="../media/media2.mp4"/><Relationship Id="rId9" Type="http://schemas.openxmlformats.org/officeDocument/2006/relationships/image" Target="../media/image39.png"/><Relationship Id="rId14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5.png"/><Relationship Id="rId7" Type="http://schemas.openxmlformats.org/officeDocument/2006/relationships/image" Target="../media/image4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0.png"/><Relationship Id="rId5" Type="http://schemas.openxmlformats.org/officeDocument/2006/relationships/image" Target="../media/image34.png"/><Relationship Id="rId4" Type="http://schemas.openxmlformats.org/officeDocument/2006/relationships/image" Target="../media/image37.png"/><Relationship Id="rId9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31.xml"/><Relationship Id="rId7" Type="http://schemas.openxmlformats.org/officeDocument/2006/relationships/image" Target="../media/image3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3.gif"/><Relationship Id="rId11" Type="http://schemas.openxmlformats.org/officeDocument/2006/relationships/image" Target="../media/image43.png"/><Relationship Id="rId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image" Target="../media/image46.png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8.png"/><Relationship Id="rId7" Type="http://schemas.openxmlformats.org/officeDocument/2006/relationships/image" Target="../media/image4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100.xml"/><Relationship Id="rId5" Type="http://schemas.openxmlformats.org/officeDocument/2006/relationships/image" Target="../media/image40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34.png"/><Relationship Id="rId12" Type="http://schemas.openxmlformats.org/officeDocument/2006/relationships/image" Target="../media/image5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3.gif"/><Relationship Id="rId11" Type="http://schemas.openxmlformats.org/officeDocument/2006/relationships/image" Target="../media/image43.png"/><Relationship Id="rId5" Type="http://schemas.openxmlformats.org/officeDocument/2006/relationships/image" Target="../media/image52.png"/><Relationship Id="rId10" Type="http://schemas.openxmlformats.org/officeDocument/2006/relationships/image" Target="../media/image42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5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00.xml"/><Relationship Id="rId6" Type="http://schemas.microsoft.com/office/2007/relationships/hdphoto" Target="../media/hdphoto8.wdp"/><Relationship Id="rId5" Type="http://schemas.openxmlformats.org/officeDocument/2006/relationships/image" Target="../media/image59.png"/><Relationship Id="rId4" Type="http://schemas.openxmlformats.org/officeDocument/2006/relationships/image" Target="../media/image3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svg"/><Relationship Id="rId3" Type="http://schemas.openxmlformats.org/officeDocument/2006/relationships/image" Target="../media/image40.png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2" Type="http://schemas.openxmlformats.org/officeDocument/2006/relationships/image" Target="../media/image34.png"/><Relationship Id="rId16" Type="http://schemas.openxmlformats.org/officeDocument/2006/relationships/image" Target="../media/image60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11" Type="http://schemas.openxmlformats.org/officeDocument/2006/relationships/image" Target="../media/image65.svg"/><Relationship Id="rId5" Type="http://schemas.openxmlformats.org/officeDocument/2006/relationships/image" Target="../media/image42.png"/><Relationship Id="rId15" Type="http://schemas.openxmlformats.org/officeDocument/2006/relationships/image" Target="../media/image69.svg"/><Relationship Id="rId10" Type="http://schemas.openxmlformats.org/officeDocument/2006/relationships/image" Target="../media/image64.png"/><Relationship Id="rId4" Type="http://schemas.openxmlformats.org/officeDocument/2006/relationships/image" Target="../media/image41.png"/><Relationship Id="rId9" Type="http://schemas.openxmlformats.org/officeDocument/2006/relationships/image" Target="../media/image63.svg"/><Relationship Id="rId14" Type="http://schemas.openxmlformats.org/officeDocument/2006/relationships/image" Target="../media/image68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svg"/><Relationship Id="rId3" Type="http://schemas.openxmlformats.org/officeDocument/2006/relationships/image" Target="../media/image40.png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2" Type="http://schemas.openxmlformats.org/officeDocument/2006/relationships/image" Target="../media/image34.png"/><Relationship Id="rId16" Type="http://schemas.openxmlformats.org/officeDocument/2006/relationships/image" Target="../media/image60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11" Type="http://schemas.openxmlformats.org/officeDocument/2006/relationships/image" Target="../media/image65.svg"/><Relationship Id="rId5" Type="http://schemas.openxmlformats.org/officeDocument/2006/relationships/image" Target="../media/image42.png"/><Relationship Id="rId15" Type="http://schemas.openxmlformats.org/officeDocument/2006/relationships/image" Target="../media/image69.svg"/><Relationship Id="rId10" Type="http://schemas.openxmlformats.org/officeDocument/2006/relationships/image" Target="../media/image64.png"/><Relationship Id="rId4" Type="http://schemas.openxmlformats.org/officeDocument/2006/relationships/image" Target="../media/image41.png"/><Relationship Id="rId9" Type="http://schemas.openxmlformats.org/officeDocument/2006/relationships/image" Target="../media/image63.svg"/><Relationship Id="rId14" Type="http://schemas.openxmlformats.org/officeDocument/2006/relationships/image" Target="../media/image68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0.png"/><Relationship Id="rId7" Type="http://schemas.openxmlformats.org/officeDocument/2006/relationships/image" Target="../media/image4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0.png"/><Relationship Id="rId7" Type="http://schemas.openxmlformats.org/officeDocument/2006/relationships/image" Target="../media/image4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32.png"/><Relationship Id="rId5" Type="http://schemas.openxmlformats.org/officeDocument/2006/relationships/image" Target="../media/image71.png"/><Relationship Id="rId4" Type="http://schemas.microsoft.com/office/2007/relationships/hdphoto" Target="../media/hdphoto7.wdp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40.png"/><Relationship Id="rId7" Type="http://schemas.openxmlformats.org/officeDocument/2006/relationships/image" Target="../media/image4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3.png"/><Relationship Id="rId4" Type="http://schemas.openxmlformats.org/officeDocument/2006/relationships/image" Target="../media/image4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3.png"/><Relationship Id="rId4" Type="http://schemas.openxmlformats.org/officeDocument/2006/relationships/image" Target="../media/image4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3.png"/><Relationship Id="rId4" Type="http://schemas.openxmlformats.org/officeDocument/2006/relationships/image" Target="../media/image4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2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34.png"/><Relationship Id="rId7" Type="http://schemas.openxmlformats.org/officeDocument/2006/relationships/image" Target="../media/image42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34.png"/><Relationship Id="rId7" Type="http://schemas.openxmlformats.org/officeDocument/2006/relationships/image" Target="../media/image42.png"/><Relationship Id="rId12" Type="http://schemas.openxmlformats.org/officeDocument/2006/relationships/image" Target="../media/image79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11" Type="http://schemas.openxmlformats.org/officeDocument/2006/relationships/image" Target="../media/image78.png"/><Relationship Id="rId5" Type="http://schemas.openxmlformats.org/officeDocument/2006/relationships/image" Target="../media/image41.png"/><Relationship Id="rId10" Type="http://schemas.openxmlformats.org/officeDocument/2006/relationships/image" Target="../media/image77.png"/><Relationship Id="rId4" Type="http://schemas.openxmlformats.org/officeDocument/2006/relationships/image" Target="../media/image40.png"/><Relationship Id="rId9" Type="http://schemas.openxmlformats.org/officeDocument/2006/relationships/image" Target="../media/image76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34.png"/><Relationship Id="rId7" Type="http://schemas.openxmlformats.org/officeDocument/2006/relationships/image" Target="../media/image42.png"/><Relationship Id="rId12" Type="http://schemas.openxmlformats.org/officeDocument/2006/relationships/image" Target="../media/image79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11" Type="http://schemas.openxmlformats.org/officeDocument/2006/relationships/image" Target="../media/image78.png"/><Relationship Id="rId5" Type="http://schemas.openxmlformats.org/officeDocument/2006/relationships/image" Target="../media/image41.png"/><Relationship Id="rId10" Type="http://schemas.openxmlformats.org/officeDocument/2006/relationships/image" Target="../media/image77.png"/><Relationship Id="rId4" Type="http://schemas.openxmlformats.org/officeDocument/2006/relationships/image" Target="../media/image40.png"/><Relationship Id="rId9" Type="http://schemas.openxmlformats.org/officeDocument/2006/relationships/image" Target="../media/image7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2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2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34.png"/><Relationship Id="rId7" Type="http://schemas.openxmlformats.org/officeDocument/2006/relationships/image" Target="../media/image42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34.png"/><Relationship Id="rId7" Type="http://schemas.openxmlformats.org/officeDocument/2006/relationships/image" Target="../media/image4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34.png"/><Relationship Id="rId7" Type="http://schemas.openxmlformats.org/officeDocument/2006/relationships/image" Target="../media/image4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73.xml"/><Relationship Id="rId5" Type="http://schemas.openxmlformats.org/officeDocument/2006/relationships/image" Target="../media/image43.png"/><Relationship Id="rId4" Type="http://schemas.microsoft.com/office/2007/relationships/hdphoto" Target="../media/hdphoto3.wdp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0.png"/><Relationship Id="rId7" Type="http://schemas.openxmlformats.org/officeDocument/2006/relationships/image" Target="../media/image4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8.png"/><Relationship Id="rId5" Type="http://schemas.openxmlformats.org/officeDocument/2006/relationships/image" Target="../media/image82.png"/><Relationship Id="rId4" Type="http://schemas.openxmlformats.org/officeDocument/2006/relationships/image" Target="../media/image41.png"/><Relationship Id="rId9" Type="http://schemas.openxmlformats.org/officeDocument/2006/relationships/image" Target="../media/image8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3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23.gif"/><Relationship Id="rId4" Type="http://schemas.openxmlformats.org/officeDocument/2006/relationships/image" Target="../media/image84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FA3A997-DF65-5E0D-817E-B39254490A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8" b="3730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800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4675DDC-6865-4EC7-BD03-7BE98624CE1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87EB7C4-BE94-8611-1088-065B14A54CD9}"/>
              </a:ext>
            </a:extLst>
          </p:cNvPr>
          <p:cNvSpPr/>
          <p:nvPr/>
        </p:nvSpPr>
        <p:spPr>
          <a:xfrm flipH="1">
            <a:off x="4864353" y="3856914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Organigramme : Terminateur 6">
            <a:extLst>
              <a:ext uri="{FF2B5EF4-FFF2-40B4-BE49-F238E27FC236}">
                <a16:creationId xmlns:a16="http://schemas.microsoft.com/office/drawing/2014/main" id="{5F3E4D97-29A8-4B79-BE43-3963EF86FF64}"/>
              </a:ext>
            </a:extLst>
          </p:cNvPr>
          <p:cNvSpPr/>
          <p:nvPr/>
        </p:nvSpPr>
        <p:spPr>
          <a:xfrm flipH="1">
            <a:off x="7069142" y="3534287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4909142" y="5005739"/>
            <a:ext cx="3785072" cy="1249102"/>
            <a:chOff x="628649" y="3521102"/>
            <a:chExt cx="3780000" cy="1293011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1042308" y="3521102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النص.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الإنتاج.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كتابية: البنيات اللغوية.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الطلاقة.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5074124" y="538282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 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البنية السردية / تقديم الفعل الكلامي.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القراءة استراتيجية المفردات. 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إملاء. 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الطلاقة: توليف ودعم.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توليف ودعم.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إثرائية.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2939" y="3437977"/>
            <a:ext cx="3831420" cy="1362012"/>
          </a:xfrm>
          <a:prstGeom prst="rect">
            <a:avLst/>
          </a:prstGeom>
        </p:spPr>
      </p:pic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0000" y="353428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2 -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51B7B395-B668-8551-CD76-EF96E4C8553D}"/>
              </a:ext>
            </a:extLst>
          </p:cNvPr>
          <p:cNvSpPr txBox="1">
            <a:spLocks/>
          </p:cNvSpPr>
          <p:nvPr/>
        </p:nvSpPr>
        <p:spPr>
          <a:xfrm>
            <a:off x="5044353" y="3985083"/>
            <a:ext cx="3479543" cy="873195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عناصر الحكاية.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القراءة استراتيجية المفردات.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خط ونقل.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2F30237-4686-1B9C-BADD-50F112463065}"/>
              </a:ext>
            </a:extLst>
          </p:cNvPr>
          <p:cNvSpPr txBox="1"/>
          <p:nvPr/>
        </p:nvSpPr>
        <p:spPr>
          <a:xfrm>
            <a:off x="1402469" y="3890457"/>
            <a:ext cx="27901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الاستماع والتحدث : إعادة الإنتاج.</a:t>
            </a: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قراءة: استخلاص العبرة.</a:t>
            </a: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تعبير كتابي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- </a:t>
            </a: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إملاء .2/2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A73596E-74C1-BFE6-6B2D-AE831E2C40C9}"/>
              </a:ext>
            </a:extLst>
          </p:cNvPr>
          <p:cNvSpPr txBox="1"/>
          <p:nvPr/>
        </p:nvSpPr>
        <p:spPr>
          <a:xfrm>
            <a:off x="3108111" y="3429000"/>
            <a:ext cx="9029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اليوم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5 -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A0EB81A3-1BFE-1229-17E9-648F14E8CBA9}"/>
              </a:ext>
            </a:extLst>
          </p:cNvPr>
          <p:cNvSpPr txBox="1">
            <a:spLocks/>
          </p:cNvSpPr>
          <p:nvPr/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Himalaya" panose="01010100010101010101" pitchFamily="2" charset="0"/>
                <a:ea typeface="Microsoft Himalaya" panose="01010100010101010101" pitchFamily="2" charset="0"/>
                <a:cs typeface="Times New Roman" panose="02020603050405020304" pitchFamily="18" charset="0"/>
              </a:rPr>
              <a:t>تنظيم حصص الأسبوع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1276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تحدي الطلاقة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إملاء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461668" y="1538201"/>
            <a:ext cx="12875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7594" y="1681677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ورشة الاستماع : إعادة الإنتاج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161627" y="2790288"/>
            <a:ext cx="1446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51901" y="292254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Tx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تنمية الطلاقة – استخلاص العبرة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6040562" y="4091942"/>
            <a:ext cx="8226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5228860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التعليق على مشاهد  للتعبير عن الهواية المفضلة</a:t>
            </a:r>
          </a:p>
          <a:p>
            <a:r>
              <a:rPr lang="ar-MA" dirty="0">
                <a:cs typeface="Microsoft Uighur" panose="02000000000000000000" pitchFamily="2" charset="-78"/>
              </a:rPr>
              <a:t>التدرب على الرسم الإملائي لكلمات تتضمن همزة الوصل.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4699803" y="5398600"/>
            <a:ext cx="1822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r" defTabSz="914400" rtl="1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-04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التعبير الكتابي / إملاء</a:t>
            </a:r>
            <a:endParaRPr kumimoji="0" lang="fr-MA" sz="20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750070" y="5561120"/>
            <a:ext cx="540000" cy="54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464A46-993C-303A-5808-5A3BD496E95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7696" y="4340354"/>
            <a:ext cx="424748" cy="540000"/>
          </a:xfrm>
          <a:prstGeom prst="rect">
            <a:avLst/>
          </a:prstGeom>
        </p:spPr>
      </p:pic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BA42F46-3B06-0CFC-B786-1D9AC408447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/>
        </p:blipFill>
        <p:spPr>
          <a:xfrm>
            <a:off x="1705621" y="1400886"/>
            <a:ext cx="468000" cy="468000"/>
          </a:xfrm>
          <a:prstGeom prst="rect">
            <a:avLst/>
          </a:prstGeom>
        </p:spPr>
      </p:pic>
      <p:pic>
        <p:nvPicPr>
          <p:cNvPr id="25" name="Espace réservé pour une image  21">
            <a:extLst>
              <a:ext uri="{FF2B5EF4-FFF2-40B4-BE49-F238E27FC236}">
                <a16:creationId xmlns:a16="http://schemas.microsoft.com/office/drawing/2014/main" id="{CB3971A5-84D8-49FB-6657-8712E766ACF1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67088" y="2653644"/>
            <a:ext cx="406533" cy="468000"/>
          </a:xfrm>
          <a:prstGeom prst="rect">
            <a:avLst/>
          </a:prstGeom>
        </p:spPr>
      </p:pic>
      <p:pic>
        <p:nvPicPr>
          <p:cNvPr id="14" name="Image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DAE7C86-7BFE-1E87-49CB-409BB6749306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7088" y="3972137"/>
            <a:ext cx="410282" cy="472315"/>
          </a:xfrm>
          <a:prstGeom prst="rect">
            <a:avLst/>
          </a:prstGeom>
        </p:spPr>
      </p:pic>
      <p:pic>
        <p:nvPicPr>
          <p:cNvPr id="18" name="Espace réservé pour une image  23">
            <a:extLst>
              <a:ext uri="{FF2B5EF4-FFF2-40B4-BE49-F238E27FC236}">
                <a16:creationId xmlns:a16="http://schemas.microsoft.com/office/drawing/2014/main" id="{7A5FBCBD-A239-04DC-25FB-440C3F6C78A5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6969" y="5244826"/>
            <a:ext cx="40677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12C9C9-AC02-18BA-33E7-43AE84D53258}"/>
              </a:ext>
            </a:extLst>
          </p:cNvPr>
          <p:cNvSpPr txBox="1"/>
          <p:nvPr/>
        </p:nvSpPr>
        <p:spPr>
          <a:xfrm>
            <a:off x="1549400" y="1649377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على: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991115" y="2454272"/>
            <a:ext cx="7054194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479176" y="3205638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F4E79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فقرات بطلاقة في حدود 45 كلمة.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991115" y="3292448"/>
            <a:ext cx="7054194" cy="89078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728638" y="3663768"/>
            <a:ext cx="54889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إعادة إنتاج الحكاية من خلال إعادة السرد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89870B7-1081-F6BB-F932-71507A165337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991115" y="4139574"/>
            <a:ext cx="7054194" cy="89078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12B2C50-4C38-2183-A016-BC3C5B6B8BC7}"/>
              </a:ext>
            </a:extLst>
          </p:cNvPr>
          <p:cNvSpPr/>
          <p:nvPr/>
        </p:nvSpPr>
        <p:spPr>
          <a:xfrm>
            <a:off x="2274904" y="4507077"/>
            <a:ext cx="39148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التعليق على مشاهد باستعمال روابط العطف.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B84457-3AB0-39F0-9490-423AE8D21054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018011" y="4964324"/>
            <a:ext cx="7054194" cy="890781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58EEEF5A-CCC9-7EF5-466D-323ECC3997B8}"/>
              </a:ext>
            </a:extLst>
          </p:cNvPr>
          <p:cNvSpPr txBox="1"/>
          <p:nvPr/>
        </p:nvSpPr>
        <p:spPr>
          <a:xfrm>
            <a:off x="1281659" y="5324332"/>
            <a:ext cx="49006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كتابة كلمات وجمل قصيرة  تتضمن همزة الوصل.</a:t>
            </a:r>
          </a:p>
        </p:txBody>
      </p:sp>
    </p:spTree>
    <p:extLst>
      <p:ext uri="{BB962C8B-B14F-4D97-AF65-F5344CB8AC3E}">
        <p14:creationId xmlns:p14="http://schemas.microsoft.com/office/powerpoint/2010/main" val="368826555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تحدي الطلاقة/ إملاء.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24B7FF9B-25A5-D1E0-E1F6-E24BFDF38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Espace réservé pour une image  2">
            <a:extLst>
              <a:ext uri="{FF2B5EF4-FFF2-40B4-BE49-F238E27FC236}">
                <a16:creationId xmlns:a16="http://schemas.microsoft.com/office/drawing/2014/main" id="{1497A50A-E04A-F90E-6A75-9B3E6AF55B7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F6E2A0E-36FE-701D-1471-12C48F61A2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6" name="Nada-Wave">
            <a:hlinkClick r:id="" action="ppaction://media"/>
            <a:extLst>
              <a:ext uri="{FF2B5EF4-FFF2-40B4-BE49-F238E27FC236}">
                <a16:creationId xmlns:a16="http://schemas.microsoft.com/office/drawing/2014/main" id="{7B0569B2-E58D-4535-C79A-515A4DD6BBE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b="2068"/>
          <a:stretch>
            <a:fillRect/>
          </a:stretch>
        </p:blipFill>
        <p:spPr>
          <a:xfrm>
            <a:off x="4572000" y="2088681"/>
            <a:ext cx="2329640" cy="3643525"/>
          </a:xfrm>
          <a:prstGeom prst="rect">
            <a:avLst/>
          </a:prstGeom>
        </p:spPr>
      </p:pic>
      <p:pic>
        <p:nvPicPr>
          <p:cNvPr id="18" name="majd_wave">
            <a:hlinkClick r:id="" action="ppaction://media"/>
            <a:extLst>
              <a:ext uri="{FF2B5EF4-FFF2-40B4-BE49-F238E27FC236}">
                <a16:creationId xmlns:a16="http://schemas.microsoft.com/office/drawing/2014/main" id="{AA13B01D-970A-9F2D-C91C-BBF12ED5C83D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t="-1" b="2067"/>
          <a:stretch>
            <a:fillRect/>
          </a:stretch>
        </p:blipFill>
        <p:spPr>
          <a:xfrm>
            <a:off x="2311808" y="2006320"/>
            <a:ext cx="2139091" cy="3725886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6037BD68-585F-ABF0-D7C5-24BA3A0CD8D2}"/>
              </a:ext>
            </a:extLst>
          </p:cNvPr>
          <p:cNvSpPr txBox="1"/>
          <p:nvPr/>
        </p:nvSpPr>
        <p:spPr>
          <a:xfrm>
            <a:off x="6350294" y="-109057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4118082C-2EF0-D44E-09DC-A3D35E93D2C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F8590DD9-414D-5AEF-C652-8C79A3456C57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A3ABDE9-6DC5-9C83-C9D9-E5F92965612E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6164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4684C2A-039D-79EA-6E9C-72A0E29DCB7F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84836" y="1276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37F56B8-FB37-B194-A750-A7CB8B7EE332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1348" y="11768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06D9FEFF-3ED8-F7FE-6F9D-6B10DBB7AD2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0C91D6B-2982-EDCB-6286-823370F2A3B0}"/>
              </a:ext>
            </a:extLst>
          </p:cNvPr>
          <p:cNvSpPr>
            <a:spLocks/>
          </p:cNvSpPr>
          <p:nvPr/>
        </p:nvSpPr>
        <p:spPr>
          <a:xfrm>
            <a:off x="351151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B5A657A-3600-7D8D-1C37-7A4B1D77B093}"/>
              </a:ext>
            </a:extLst>
          </p:cNvPr>
          <p:cNvSpPr>
            <a:spLocks/>
          </p:cNvSpPr>
          <p:nvPr/>
        </p:nvSpPr>
        <p:spPr>
          <a:xfrm>
            <a:off x="498870" y="11768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8719029-82D7-BCFC-B5B9-6BDF6AD9891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1446AE9-A3C1-1D9B-D655-3315AFB177DE}"/>
              </a:ext>
            </a:extLst>
          </p:cNvPr>
          <p:cNvSpPr>
            <a:spLocks/>
          </p:cNvSpPr>
          <p:nvPr/>
        </p:nvSpPr>
        <p:spPr>
          <a:xfrm>
            <a:off x="2054420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41926734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CC74E-E7F8-BD6F-AE84-9B21291EB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C9B8F8D3-C9BC-B3B9-24D4-1663B8060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Google Shape;1333;p8">
            <a:extLst>
              <a:ext uri="{FF2B5EF4-FFF2-40B4-BE49-F238E27FC236}">
                <a16:creationId xmlns:a16="http://schemas.microsoft.com/office/drawing/2014/main" id="{84B2BA6C-9998-2597-B98E-D8BC5011AF73}"/>
              </a:ext>
            </a:extLst>
          </p:cNvPr>
          <p:cNvSpPr txBox="1"/>
          <p:nvPr/>
        </p:nvSpPr>
        <p:spPr>
          <a:xfrm>
            <a:off x="2005155" y="4913941"/>
            <a:ext cx="384876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 أَقِف، أَرْفَعُ أُصْبُعي لِلْإجابَةِ. </a:t>
            </a: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BC06F8BF-A610-7115-9F7F-5F99ACFFAD4A}"/>
              </a:ext>
            </a:extLst>
          </p:cNvPr>
          <p:cNvSpPr txBox="1">
            <a:spLocks/>
          </p:cNvSpPr>
          <p:nvPr/>
        </p:nvSpPr>
        <p:spPr>
          <a:xfrm>
            <a:off x="2441563" y="2575785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أُنْصِتُ وأَنْتَبِهُ جَيِّداً لِلدَّرْسِ. 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7FAE668A-ADE7-2A3A-788C-AE296FD2C0DE}"/>
              </a:ext>
            </a:extLst>
          </p:cNvPr>
          <p:cNvSpPr/>
          <p:nvPr/>
        </p:nvSpPr>
        <p:spPr>
          <a:xfrm>
            <a:off x="6070183" y="1920227"/>
            <a:ext cx="1800000" cy="18000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CEE272AD-0991-7FC8-25EC-0A8C0CB38805}"/>
              </a:ext>
            </a:extLst>
          </p:cNvPr>
          <p:cNvSpPr/>
          <p:nvPr/>
        </p:nvSpPr>
        <p:spPr>
          <a:xfrm>
            <a:off x="5805579" y="4193085"/>
            <a:ext cx="1800000" cy="18000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5F1D14E-EC1A-B3CE-5AC6-6B2D16D7E7B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959600" y="648000"/>
            <a:ext cx="792000" cy="792000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8F862FBD-439F-8984-BE2C-C26053A701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664F0EAF-62C4-42D0-FBBA-D68F4978300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19AFD310-05AF-F66E-54BB-894A001EA94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C339B3E-D49A-135D-D28A-7BA2D155DE2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898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4975CF5F-430B-AA9F-4484-D49F62187D0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0726" y="11930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166B752C-1EF5-4EE4-D871-B388ABA4B15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49A101A-1D12-E046-89E1-8235D70E56EA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DF81256-2D65-888E-2692-B843FFBC5F42}"/>
              </a:ext>
            </a:extLst>
          </p:cNvPr>
          <p:cNvSpPr>
            <a:spLocks/>
          </p:cNvSpPr>
          <p:nvPr/>
        </p:nvSpPr>
        <p:spPr>
          <a:xfrm>
            <a:off x="43774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43801EE-94EA-7246-3737-55821768937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8414DE4-061C-E45F-DECB-8349865BE82F}"/>
              </a:ext>
            </a:extLst>
          </p:cNvPr>
          <p:cNvSpPr>
            <a:spLocks/>
          </p:cNvSpPr>
          <p:nvPr/>
        </p:nvSpPr>
        <p:spPr>
          <a:xfrm>
            <a:off x="1922475" y="119306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911458487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E77275FD-B09B-1C6C-4099-7C432D9E8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الطاولة، الدفتر  والمقلمة في القمطر.</a:t>
            </a:r>
          </a:p>
        </p:txBody>
      </p:sp>
      <p:pic>
        <p:nvPicPr>
          <p:cNvPr id="2" name="Espace réservé pour une image  10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93D825F7-A908-779B-FA7B-063BF998BC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>
          <a:xfrm>
            <a:off x="7981350" y="666000"/>
            <a:ext cx="792001" cy="792000"/>
          </a:xfrm>
          <a:prstGeom prst="rect">
            <a:avLst/>
          </a:prstGeom>
        </p:spPr>
      </p:pic>
      <p:pic>
        <p:nvPicPr>
          <p:cNvPr id="4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1043F709-B59C-4658-7017-D640C4803E7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72000" y="1896442"/>
            <a:ext cx="6399999" cy="3600000"/>
          </a:xfrm>
          <a:prstGeom prst="rect">
            <a:avLst/>
          </a:prstGeom>
        </p:spPr>
      </p:pic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167BD46-BB7E-C9F5-FF52-FC931F6F2B3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8C04A28-61E1-D2E1-E401-443F905492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C7032368-6980-14B5-4419-D9AE0685633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69FF49E-C3A5-5F55-CEA5-6D5A968AC5F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C373F2D-AC60-F765-CA85-1CCEBCE44773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1183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5774D9B9-4ECF-5C94-DAF2-9D25D2AB099C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03157" y="13752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06A2B388-7727-F082-35CC-3081DB017DD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D31A3DC-6F70-4199-7824-9B26B370272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F441FBD-170C-A123-E79D-B8A1EC5BCE7B}"/>
              </a:ext>
            </a:extLst>
          </p:cNvPr>
          <p:cNvSpPr>
            <a:spLocks/>
          </p:cNvSpPr>
          <p:nvPr/>
        </p:nvSpPr>
        <p:spPr>
          <a:xfrm>
            <a:off x="436980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71D2B27-7B6A-2723-ACBA-BC9C740AD8C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179DF9-A3E6-70B2-B434-87CF407B2A49}"/>
              </a:ext>
            </a:extLst>
          </p:cNvPr>
          <p:cNvSpPr>
            <a:spLocks/>
          </p:cNvSpPr>
          <p:nvPr/>
        </p:nvSpPr>
        <p:spPr>
          <a:xfrm>
            <a:off x="1922475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3A9884-D911-5F65-C384-0F43E9966C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itre 77">
            <a:extLst>
              <a:ext uri="{FF2B5EF4-FFF2-40B4-BE49-F238E27FC236}">
                <a16:creationId xmlns:a16="http://schemas.microsoft.com/office/drawing/2014/main" id="{12C3B977-11FB-12D9-A2FE-0ADE563DC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تحدي الطلاقة. سأسحب 5 أسماء للمشاركة في تحدي القراءة بدقة واسترسال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2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697E4CD-7019-A1DC-45C9-54B763A874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48000"/>
            <a:ext cx="792000" cy="792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80D0D73-6593-4577-C877-D1E6581AEE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A7DA7BB-F097-21E0-F85A-75D2A845097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A7250418-E643-BAAF-E7A8-A0222A5C17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8717A359-506D-EA07-7048-BB0700FEEC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898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7FE7BC4E-9076-6BC6-4787-9378D22B790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0543" y="13752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2C3613DC-3B70-7996-347A-155DD764C2F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2C8A065-50E7-A350-3B51-937A7BF603E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F2F219C-4CEC-CD92-C002-14E3173FA709}"/>
              </a:ext>
            </a:extLst>
          </p:cNvPr>
          <p:cNvSpPr>
            <a:spLocks/>
          </p:cNvSpPr>
          <p:nvPr/>
        </p:nvSpPr>
        <p:spPr>
          <a:xfrm>
            <a:off x="343636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0DD07B7-1B69-6CF1-89BE-D1E034CD4480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4AE477-6D10-D64F-A9FC-9DBFFC2954A8}"/>
              </a:ext>
            </a:extLst>
          </p:cNvPr>
          <p:cNvSpPr>
            <a:spLocks/>
          </p:cNvSpPr>
          <p:nvPr/>
        </p:nvSpPr>
        <p:spPr>
          <a:xfrm>
            <a:off x="1885450" y="127558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85BA800-A5F0-180B-EA12-AA530E1CD006}"/>
              </a:ext>
            </a:extLst>
          </p:cNvPr>
          <p:cNvSpPr/>
          <p:nvPr/>
        </p:nvSpPr>
        <p:spPr>
          <a:xfrm>
            <a:off x="152923" y="2372582"/>
            <a:ext cx="8751600" cy="3906399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a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هِوايَتي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ٱلْمُفَضَّلَةُ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هِيَ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ٱلزِّرَاعَ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كُلَّ يَوْمٍ بَعْدَ عَوْدَتي مِنَ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ٱلْمَدْرَسَةِ</a:t>
            </a:r>
            <a:r>
              <a:rPr lang="ar-M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أَسْقي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ٱلنَّباتاتِ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وَأُزيلُ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ٱلْأَعْشابَ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ٱلضّارَّ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أَزْرَعُ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ٱلْأَزْهارَ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ٱلْمُلَوَّنَةَ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وَٱلشُّجَيْراتِ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ٱلصَّغِيرَ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تَتَحَوَّلُ حَديقتي إِلى رَوْضَةٍ خَضْراءَ بَهيجَ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تَتَفَتَّحُ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ٱلْأَزْهارُ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بِأَلْوانِها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ٱلزّاهِيَةِ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وَتَمْلَأُ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ٱلْمَكانَ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بِعَبيرِها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ٱلزَّكِ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ــــ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يّ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أُزَيِّنُ حَديقَتي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بِٱلْحِجارَةِ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ٱلصَّغيرَةِ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بِمَهارَ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fr-FR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400" b="1" kern="0" dirty="0">
              <a:solidFill>
                <a:srgbClr val="00ACA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51147789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529F96-3DA8-061C-6D6D-8C0542F12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أمامكم دقيقة واحدة من  أجل قراءة صامتة للفقرة.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C138627-CB1F-3DC0-BB66-9AA106BEE8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1351" y="717831"/>
            <a:ext cx="792000" cy="79200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156FD1C-DFE2-BC09-295F-FA33116AB33C}"/>
              </a:ext>
            </a:extLst>
          </p:cNvPr>
          <p:cNvSpPr>
            <a:spLocks/>
          </p:cNvSpPr>
          <p:nvPr/>
        </p:nvSpPr>
        <p:spPr>
          <a:xfrm>
            <a:off x="344773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32E30B7D-5B08-80CB-3BAC-2AADAE9A67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B0CE1BA0-9E65-37D3-0943-87E55A0C43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65F4AC8C-35E2-6761-5B45-E3CA2B9922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9F4E0930-8D10-C931-8DB0-A2BFCE55E0D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8428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36C1DC1-1DA2-7016-BE7E-F4C15AD93A5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3274" y="10430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719D65E-F83A-B444-BAE0-CD055E1805A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1C19D58-2453-B645-4C5D-59597627FAC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919DCDE-BF2C-B466-0CA7-451C47F57C4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6" name="Image 5" descr="Une image contenant horloge, cercle, Horloge murale&#10;&#10;Le contenu généré par l’IA peut être incorrect.">
            <a:extLst>
              <a:ext uri="{FF2B5EF4-FFF2-40B4-BE49-F238E27FC236}">
                <a16:creationId xmlns:a16="http://schemas.microsoft.com/office/drawing/2014/main" id="{30783B91-40B3-2437-8A77-CED83EEC9F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97" y="841624"/>
            <a:ext cx="782030" cy="900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4DDF802-6DA2-5E0F-90C4-DF116C69A020}"/>
              </a:ext>
            </a:extLst>
          </p:cNvPr>
          <p:cNvSpPr>
            <a:spLocks/>
          </p:cNvSpPr>
          <p:nvPr/>
        </p:nvSpPr>
        <p:spPr>
          <a:xfrm>
            <a:off x="1789553" y="130090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8966376-8AB2-B4C6-6CCF-F8A8FAE7B835}"/>
              </a:ext>
            </a:extLst>
          </p:cNvPr>
          <p:cNvSpPr/>
          <p:nvPr/>
        </p:nvSpPr>
        <p:spPr>
          <a:xfrm>
            <a:off x="152923" y="2372582"/>
            <a:ext cx="8751600" cy="3906399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a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هِوايَتي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ٱلْمُفَضَّلَةُ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هِيَ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ٱلزِّرَاعَ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كُلَّ يَوْمٍ بَعْدَ عَوْدَتي مِنَ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ٱلْمَدْرَسَةِ</a:t>
            </a:r>
            <a:r>
              <a:rPr lang="ar-M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أَسْقي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ٱلنَّباتاتِ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وَأُزيلُ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ٱلْأَعْشابَ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ٱلضّارَّ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أَزْرَعُ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ٱلْأَزْهارَ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ٱلْمُلَوَّنَةَ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وَٱلشُّجَيْراتِ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ٱلصَّغِيرَ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تَتَحَوَّلُ حَديقتي إِلى رَوْضَةٍ خَضْراءَ بَهيجَ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تَتَفَتَّحُ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ٱلْأَزْهارُ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بِأَلْوانِها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ٱلزّاهِيَةِ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وَتَمْلَأُ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ٱلْمَكانَ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بِعَبيرِها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ٱلزَّكِ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ــــ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يّ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أُزَيِّنُ حَديقَتي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بِٱلْحِجارَةِ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ٱلصَّغيرَةِ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بِمَهارَ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fr-FR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400" b="1" kern="0" dirty="0">
              <a:solidFill>
                <a:srgbClr val="00ACA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385647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349FD-3E1C-E8C0-F772-9FC68C8F8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F3E397-627F-732B-910C-98B41724A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اقرأ الفقرة..  يسجل الأستاذ على سجل الطلاقة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08C9440-2588-94FE-A54D-C495200861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1351" y="666000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305F068-16F5-1CCB-99F7-FC79047A85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4527519-64D5-EE44-EA54-68923B29C53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8FF7126-1A6C-AEE9-406C-33F2615AB1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A9AFAA74-FD5A-1660-8AA3-B85EF37130A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0456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4236DE93-1651-11C2-2C34-B791D1D45ED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646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D61FA7E8-389B-420B-53CE-5EFC8991BE9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BC3F81D-7ED5-993C-99F6-6494D3D9363B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E82BA24-8407-7F7E-2231-EEBDF7E2069C}"/>
              </a:ext>
            </a:extLst>
          </p:cNvPr>
          <p:cNvSpPr>
            <a:spLocks/>
          </p:cNvSpPr>
          <p:nvPr/>
        </p:nvSpPr>
        <p:spPr>
          <a:xfrm>
            <a:off x="370214" y="158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EBA7EC3-EE06-2BF9-FC3F-FD375FE5923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24172F-B67E-B82D-2AA9-CBDADA6A6AA0}"/>
              </a:ext>
            </a:extLst>
          </p:cNvPr>
          <p:cNvSpPr>
            <a:spLocks/>
          </p:cNvSpPr>
          <p:nvPr/>
        </p:nvSpPr>
        <p:spPr>
          <a:xfrm>
            <a:off x="1889454" y="127590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B758C2A-05D0-7235-7202-1F7F0B9C0620}"/>
              </a:ext>
            </a:extLst>
          </p:cNvPr>
          <p:cNvSpPr/>
          <p:nvPr/>
        </p:nvSpPr>
        <p:spPr>
          <a:xfrm>
            <a:off x="152923" y="2372582"/>
            <a:ext cx="8751600" cy="3906399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a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هِوايَتي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ٱلْمُفَضَّلَةُ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هِيَ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ٱلزِّرَاعَ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كُلَّ يَوْمٍ بَعْدَ عَوْدَتي مِنَ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ٱلْمَدْرَسَةِ</a:t>
            </a:r>
            <a:r>
              <a:rPr lang="ar-M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أَسْقي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ٱلنَّباتاتِ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وَأُزيلُ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ٱلْأَعْشابَ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ٱلضّارَّ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أَزْرَعُ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ٱلْأَزْهارَ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ٱلْمُلَوَّنَةَ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وَٱلشُّجَيْراتِ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ٱلصَّغِيرَ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تَتَحَوَّلُ حَديقتي إِلى رَوْضَةٍ خَضْراءَ بَهيجَ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تَتَفَتَّحُ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ٱلْأَزْهارُ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بِأَلْوانِها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ٱلزّاهِيَةِ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وَتَمْلَأُ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ٱلْمَكانَ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بِعَبيرِها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ٱلزَّكِ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ــــ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يّ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أُزَيِّنُ حَديقَتي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بِٱلْحِجارَةِ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ٱلصَّغيرَةِ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بِمَهارَ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fr-FR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400" b="1" kern="0" dirty="0">
              <a:solidFill>
                <a:srgbClr val="00ACA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65302948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18">
            <a:extLst>
              <a:ext uri="{FF2B5EF4-FFF2-40B4-BE49-F238E27FC236}">
                <a16:creationId xmlns:a16="http://schemas.microsoft.com/office/drawing/2014/main" id="{190E0625-CC18-C07F-6641-C05D6D867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908" y="76349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سأملي عليكم كلمات.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0076FAA-CA69-344D-8F3F-0B145B979A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1351" y="666000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D338FCA6-543E-8BC4-5BB4-5D6D954F8A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2CB025F-B97D-F6F8-1E2E-746BDD740C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0BC709D7-968E-70AD-4A2D-DE53CD01DCB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5670BE6D-A8E5-EDFD-B278-498ABC10A04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0456" y="13566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5A5AABF-4D6F-2142-2146-E5FD36132E4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9503" y="13566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80A26B4D-183F-CDA1-A9ED-C1FCB966847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6E35E0A-1694-47D4-34BB-D752FDE1B70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F46B43A-9E85-E165-39C3-D4F2C3920A49}"/>
              </a:ext>
            </a:extLst>
          </p:cNvPr>
          <p:cNvSpPr>
            <a:spLocks/>
          </p:cNvSpPr>
          <p:nvPr/>
        </p:nvSpPr>
        <p:spPr>
          <a:xfrm>
            <a:off x="40114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360E7EC-D847-436D-EF37-39294308C9C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1CAB8367-F81B-BE70-A269-A339D7E7CF2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17F5E73-6B8D-C30B-FB31-18F45027FAD2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71;p201">
            <a:extLst>
              <a:ext uri="{FF2B5EF4-FFF2-40B4-BE49-F238E27FC236}">
                <a16:creationId xmlns:a16="http://schemas.microsoft.com/office/drawing/2014/main" id="{7CA8A408-A857-F567-A104-C896B4AFB571}"/>
              </a:ext>
            </a:extLst>
          </p:cNvPr>
          <p:cNvSpPr/>
          <p:nvPr/>
        </p:nvSpPr>
        <p:spPr>
          <a:xfrm>
            <a:off x="5862819" y="3429000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ِزْرَعْ</a:t>
            </a:r>
            <a:endParaRPr lang="ar-MA" sz="80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671;p201">
            <a:extLst>
              <a:ext uri="{FF2B5EF4-FFF2-40B4-BE49-F238E27FC236}">
                <a16:creationId xmlns:a16="http://schemas.microsoft.com/office/drawing/2014/main" id="{D0C28E5A-8288-CD1F-FD7F-CE3D53075A52}"/>
              </a:ext>
            </a:extLst>
          </p:cNvPr>
          <p:cNvSpPr/>
          <p:nvPr/>
        </p:nvSpPr>
        <p:spPr>
          <a:xfrm>
            <a:off x="1160207" y="3429000"/>
            <a:ext cx="3966065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حَديقَةُ </a:t>
            </a:r>
            <a:r>
              <a:rPr lang="ar-S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لْمَنْزِلِ</a:t>
            </a:r>
            <a:endParaRPr lang="ar-MA" sz="80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Titre 19">
            <a:extLst>
              <a:ext uri="{FF2B5EF4-FFF2-40B4-BE49-F238E27FC236}">
                <a16:creationId xmlns:a16="http://schemas.microsoft.com/office/drawing/2014/main" id="{AAAA738C-EFE8-113A-8132-8721C1943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أولا.  من يقرأ 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31F5404-AC31-BABB-F5EB-13D65E6CBE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7635" y="666000"/>
            <a:ext cx="792000" cy="792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FEA02155-EFD7-7451-D041-F7B85709FC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AA65327-A366-9E8A-6FCB-4B69CC16A3B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196ABB3-4B37-06BA-4FED-548F7216F22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24630C7-8217-264A-377F-8C1EDEF877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770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65FB1704-EEF1-78B0-BAAA-57BBCBF07EB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3034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EB7F348F-3A90-D495-76AB-7934A75BCE0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6B43210-4596-6DF0-64DA-2315B43AAB0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7C0D371-4076-749A-59CD-0A4A4E3C2E4E}"/>
              </a:ext>
            </a:extLst>
          </p:cNvPr>
          <p:cNvSpPr>
            <a:spLocks/>
          </p:cNvSpPr>
          <p:nvPr/>
        </p:nvSpPr>
        <p:spPr>
          <a:xfrm>
            <a:off x="46008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BDA6492-C5A8-D9A8-4715-387301B2901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B39350B-A4D2-DD96-9B74-B2ED96C324A9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1D7B545E-EAB1-83DD-E731-B9A320D20F27}"/>
              </a:ext>
            </a:extLst>
          </p:cNvPr>
          <p:cNvSpPr/>
          <p:nvPr/>
        </p:nvSpPr>
        <p:spPr>
          <a:xfrm>
            <a:off x="3028336" y="2918848"/>
            <a:ext cx="2767628" cy="1335097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MA" sz="8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ِزْرَعْ</a:t>
            </a:r>
            <a:endParaRPr lang="ar-MA" sz="88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Titre 3">
            <a:extLst>
              <a:ext uri="{FF2B5EF4-FFF2-40B4-BE49-F238E27FC236}">
                <a16:creationId xmlns:a16="http://schemas.microsoft.com/office/drawing/2014/main" id="{E592472E-87B2-9437-0427-D23021883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7597351-E318-B612-AF3A-FFBF407D06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2F58EBF-F166-3F7F-E257-149CB8780C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735FF62D-13C8-218A-CC5B-9F4834C3390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111DF5C-A61F-AA4E-7361-A00B17B65E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B1662E7-8E0E-3674-278B-E3B5CA69134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125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19D43190-EB70-ED0B-1051-E0FB05FEEB9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18065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2EF374BF-4CD4-3978-A426-4AFB1E540BE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813FB30-219E-B753-05F2-09F059CAF9E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45A8E67-7201-2F21-E316-291C0D2B09E5}"/>
              </a:ext>
            </a:extLst>
          </p:cNvPr>
          <p:cNvSpPr>
            <a:spLocks/>
          </p:cNvSpPr>
          <p:nvPr/>
        </p:nvSpPr>
        <p:spPr>
          <a:xfrm>
            <a:off x="447807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15716CF-7FD2-61E7-197C-52F85DEE8D0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CBFBD8-4FFE-989C-1F0F-229B4D05AFB6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6ADA4D-9491-FDAA-28B4-BFDC76FF7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05809FC-7B75-2965-F229-234798636C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45D5130-185E-1298-A6D5-F2A4D73C0E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8BB80182-4A8E-1400-40DE-852020E47C7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0860E8D5-FF0F-5131-58C3-A94EACBFF8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28B2259-D17D-D64E-0CD7-15954CE36C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57688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0F918E0F-8F15-6EF4-894D-73C57086173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68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6CC78559-653D-7F90-66F1-4BE18DEDA68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79D7A99-3E27-3948-1600-D49037C8DFE9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3C63219-8253-8728-E946-D7BFE91D3DE3}"/>
              </a:ext>
            </a:extLst>
          </p:cNvPr>
          <p:cNvSpPr>
            <a:spLocks/>
          </p:cNvSpPr>
          <p:nvPr/>
        </p:nvSpPr>
        <p:spPr>
          <a:xfrm>
            <a:off x="324316" y="158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EDB339B-21CF-70E3-FBDF-876704B06E3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C4E64A23-E717-A8BC-9FF5-9E70A12F45A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E897376-2200-2344-E604-30AE33FEDB44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902639790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2781C8C8-9A38-82C9-8542-4E574F8B799D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0362" y="2924175"/>
            <a:ext cx="2623278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  <a:buFont typeface="Arial"/>
            </a:pPr>
            <a:r>
              <a:rPr lang="ar-MA" altLang="fr-FR" sz="60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اِزْرَعْ</a:t>
            </a: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65165952-04E4-CE27-1D67-A762BEEA3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502FEAF-4100-C5CF-979E-99E7F35176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11944"/>
            <a:ext cx="792001" cy="792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2BD8A01-2F1A-F286-8B78-811519C3C6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089A5D1C-22D1-F868-C183-0C9B2786CD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BE269B71-E3E5-10DB-51DF-6D268D75D18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3E32FC2-F12C-0633-08B4-7692F8E9E52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9342" y="1565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E314C35-A70B-D823-4EEE-2CA62993CA8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6380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0B6D33C6-5581-5034-53CB-2E58A6E0C2E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2D6A9A7-D319-2D98-A3C2-65F64C30E45A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765E14D-0947-3F1C-2848-6E4EB8B7704A}"/>
              </a:ext>
            </a:extLst>
          </p:cNvPr>
          <p:cNvSpPr>
            <a:spLocks/>
          </p:cNvSpPr>
          <p:nvPr/>
        </p:nvSpPr>
        <p:spPr>
          <a:xfrm>
            <a:off x="346122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1D2C13D-0AF9-FEC5-A7D1-2E916C17390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CE29AD-DB20-35F8-90ED-661CC576012A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D098A95B-BF0A-BF8E-A464-109693995B45}"/>
              </a:ext>
            </a:extLst>
          </p:cNvPr>
          <p:cNvSpPr/>
          <p:nvPr/>
        </p:nvSpPr>
        <p:spPr>
          <a:xfrm>
            <a:off x="1919351" y="2924175"/>
            <a:ext cx="4614633" cy="135458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SzPts val="3600"/>
              <a:defRPr/>
            </a:pPr>
            <a:r>
              <a:rPr lang="ar-MA" altLang="fr-FR" sz="7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algn="ctr" defTabSz="914400" rtl="1">
              <a:buClr>
                <a:srgbClr val="000000"/>
              </a:buClr>
              <a:buSzPts val="3600"/>
              <a:defRPr/>
            </a:pPr>
            <a:r>
              <a:rPr lang="ar-MA" sz="8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حَديقَةُ </a:t>
            </a:r>
            <a:r>
              <a:rPr lang="ar-SA" sz="8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8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لْمَنْزِلِ</a:t>
            </a:r>
            <a:endParaRPr lang="ar-MA" sz="88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  <a:p>
            <a:pPr algn="ctr" defTabSz="914400" rtl="1">
              <a:buClr>
                <a:srgbClr val="000000"/>
              </a:buClr>
              <a:buSzPts val="3600"/>
              <a:defRPr/>
            </a:pPr>
            <a:endParaRPr lang="ar-MA" sz="88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84BA523C-707F-5F8A-D2D6-36B5040B6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الكلمتين جيدا.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F0A6D29-646A-9CA0-10F0-42DAE199B1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11943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EBFEE6D7-5983-1C81-5C89-9DD27C21D5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90D8CC6D-282D-3D0B-A0E3-524EBEFEBD7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8269074-16D8-28D8-4CB8-C329BFC0EC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599E3A6-F42A-7644-1EF2-1196971717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04223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12B740AA-B279-10E0-01B5-03A812A7893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6BF69304-D974-8729-A1E4-E7D4760D00A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5054EA4-2FD9-86D9-41F7-D9413E23AAB1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4FA6494-42FE-87C8-4A49-A308346770AB}"/>
              </a:ext>
            </a:extLst>
          </p:cNvPr>
          <p:cNvSpPr>
            <a:spLocks/>
          </p:cNvSpPr>
          <p:nvPr/>
        </p:nvSpPr>
        <p:spPr>
          <a:xfrm>
            <a:off x="371024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4304C32-D18C-8281-6869-718AF8B626F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DBA50BA-1FDB-4C28-7B2B-2A7D718B0445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4DF007-0720-04EB-2F59-50D7CBC3B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الكلمتين.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7CED44D-C097-A7E2-68F8-3EBD2C8BC3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F7A89B04-E58D-29A0-53A6-252D90AB29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4312D52-0818-04C8-9DF8-6F17BFDAEC2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461CE62-CCFC-01E8-D016-B2726623E8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84E060F0-3A03-6DF9-F2E8-19D52956EF6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00" y="16027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6F10AE75-CFAF-C08D-DC6D-D1C88001710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1750" y="14317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796CD1F8-1C04-8833-62B9-7F6D54138A8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9DB6399-E6EE-73C4-55CC-791279FA954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F8A5B45-5859-93BE-CE19-DF85D9106262}"/>
              </a:ext>
            </a:extLst>
          </p:cNvPr>
          <p:cNvSpPr>
            <a:spLocks/>
          </p:cNvSpPr>
          <p:nvPr/>
        </p:nvSpPr>
        <p:spPr>
          <a:xfrm>
            <a:off x="341492" y="13324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15F586B-14EA-AD00-49E3-9F8577CCF64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DC3FF412-8C2F-5615-C241-422EC153CD5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3078A7E-9F41-D286-4367-F64DCA1D8D8D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33381578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A64F92C1-EFCC-58EA-938E-291B878AB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A77DB0-658D-3930-E19A-CEC3E80765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F4EE1FD-3020-9CB3-B077-AAB6CB10C2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4F6FE9D-4E67-1AD0-C2EF-578F09FD80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75BA56D2-CD3E-B3DB-AE48-11E2FCEA601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AF2F7147-9466-1F76-DD2E-3B631AF5A1D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1183" y="1565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00D8A454-EBCB-F5D9-7A89-B3EBB810EDA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B862D11B-89A3-F24B-67C8-0EBD67FA8EE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BC9287A-2A5A-EAB8-C75C-2797CFDFC5B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8B3595E-17BE-E0E1-D800-BB095C436BC1}"/>
              </a:ext>
            </a:extLst>
          </p:cNvPr>
          <p:cNvSpPr>
            <a:spLocks/>
          </p:cNvSpPr>
          <p:nvPr/>
        </p:nvSpPr>
        <p:spPr>
          <a:xfrm>
            <a:off x="371024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8D6DD96-F392-1BF0-E7D7-F48B82B4E39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3342BD75-F4E3-21BF-9B49-F46E7D055570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2745" t="10466" r="1216" b="10329"/>
          <a:stretch/>
        </p:blipFill>
        <p:spPr>
          <a:xfrm>
            <a:off x="2585942" y="2347451"/>
            <a:ext cx="4322457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57156D3-FEE3-7235-23D8-D191042EE1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4023" y="3259854"/>
            <a:ext cx="3642709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</a:pPr>
            <a:r>
              <a:rPr lang="ar-MA" sz="60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حَديقَةُ </a:t>
            </a:r>
            <a:r>
              <a:rPr lang="ar-SA" sz="60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60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لْمَنْزِلِ</a:t>
            </a:r>
          </a:p>
          <a:p>
            <a:pPr algn="ctr" rtl="1">
              <a:buClr>
                <a:schemeClr val="lt1"/>
              </a:buClr>
              <a:buSzPts val="13800"/>
              <a:buFont typeface="Arial"/>
            </a:pPr>
            <a:endParaRPr lang="fr-FR" altLang="fr-FR" sz="6000" b="1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45E7037-22C1-B31E-B4D5-95EB00F96677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DF3E1-44FB-40B3-0530-246DC3BF6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38CEF78F-E6AE-6A25-44CB-C95C54529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استماع وتحدث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B7D3414-980A-09C9-46B7-C21FB61965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C2EEAEAA-F819-C65D-E4CC-2A99A8518FAB}"/>
              </a:ext>
            </a:extLst>
          </p:cNvPr>
          <p:cNvSpPr txBox="1"/>
          <p:nvPr/>
        </p:nvSpPr>
        <p:spPr>
          <a:xfrm>
            <a:off x="5229659" y="1777877"/>
            <a:ext cx="19415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استماع وتحدث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FE3E8430-787E-ED6B-9E2D-63AFE795AB66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ورشة الاستماع : إعادة الإنتاج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37489B-0662-D850-73B3-2839E11E3EB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1216" y="2040284"/>
            <a:ext cx="762644" cy="767848"/>
          </a:xfrm>
          <a:prstGeom prst="rect">
            <a:avLst/>
          </a:prstGeom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A5B6711C-629C-2BFF-5A05-328DB2099FB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867705" y="1744658"/>
            <a:ext cx="582000" cy="58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A3479D6-07BA-38C4-F0E2-B922EB5684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50816" y="1021597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35057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D8AF5C4-D280-AD52-5057-49AFE2789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1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ستعيدون سرد حكاية رائد الفضاء الصغير انطلاقا من مشاهد. استمعوا مجددا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E0D20A3-EBD1-993A-145A-99D04AAE1D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9" name="Image 1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A4F8E98-FAA5-5759-EE75-A358CA0DD55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FC09ABC1-5CDA-821F-18BE-4A882981089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4987D335-AAAC-BFE6-1D43-381DB50304B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A5800FF-445B-F85B-D4F4-6E5C56A9E2E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0D0BD00-5E83-E0EC-E0C4-1E9D8E30A42F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0456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3C709CD-3524-EABA-3DC9-38E6EE107A4E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0637" y="13429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2DD1F809-F38F-6C5C-B70B-51A5CBFF91FA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F266EC0-60AD-18DB-89AF-FBD582F61C8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3DEEA17-CB74-05CD-6F46-A8B9E00A6CF0}"/>
              </a:ext>
            </a:extLst>
          </p:cNvPr>
          <p:cNvSpPr>
            <a:spLocks/>
          </p:cNvSpPr>
          <p:nvPr/>
        </p:nvSpPr>
        <p:spPr>
          <a:xfrm>
            <a:off x="370379" y="1243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67EF4AB-501D-F0B6-4DF7-9F1087810EE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E5B16BF-174F-C6B1-BD26-E11A2AE39325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5" name="FINALE - رائِدُ ٱلْفَضاءِ ٱلصَّغيرِ DONE 260309">
            <a:hlinkClick r:id="" action="ppaction://media"/>
            <a:extLst>
              <a:ext uri="{FF2B5EF4-FFF2-40B4-BE49-F238E27FC236}">
                <a16:creationId xmlns:a16="http://schemas.microsoft.com/office/drawing/2014/main" id="{A151473C-F70E-D5DB-0CC1-0CAD6C2E0D92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573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AABC17F-C588-F3AE-C3A0-CCD1B0738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948" y="756000"/>
            <a:ext cx="6978911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الأول بأسلوبي الخاص. استمعوا.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عادَ مُرادٌ إِلى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ٱلْمَنْزِلِ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حَزيناً ذاتَ مَساءِ، فَقَدْ سَمِعَ أَصْدِقاءَهُ وَهُمْ يَتَحَدَّثونَ عَنْ هِواياتِهِمْ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588839D-6C4C-E521-5905-00454EB94E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E83DCD7-25E3-C17D-FEF3-16A48C34BB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F210F3A-DE25-E4FA-7E8E-26ADEFDE90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AA3D284-6333-DEAE-6270-FC89596884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178AEC8-311D-7BA2-674C-C26B66BC86B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00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1DA068F-722A-4A8C-4D6E-F64C9066A54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41096D1-6BB0-B41E-33B3-416C329483A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C8CA463-9E17-1303-4870-987AE250913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1FADF2A-2006-B4F3-33EF-72345B2FC338}"/>
              </a:ext>
            </a:extLst>
          </p:cNvPr>
          <p:cNvSpPr>
            <a:spLocks/>
          </p:cNvSpPr>
          <p:nvPr/>
        </p:nvSpPr>
        <p:spPr>
          <a:xfrm>
            <a:off x="32431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469A635-813C-8654-09C4-F66B9E82AD9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3E585C-8BB1-F9E9-BBEF-BA3F9FF3F276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721A029-C458-34F9-2AD8-A191340DED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80277" y="2197890"/>
            <a:ext cx="4367031" cy="331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974859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EB0D7-31FD-762E-DDF7-BF03DEF90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510F24F-0019-D1C9-8EAA-C776CC1F8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الأول انطلاقا من المشهد؟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41C789B-799A-FAA4-F76F-A6B53028DD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1466CA1-A21C-D6E9-6E08-BAEC6ADB85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70C7C20-F0BD-5741-B0A1-302388F3D6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BF5C674-32D0-CD75-BBDC-935BE9BD2C4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9A53C68-C40F-A0C9-561D-141F259DDC0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1166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3FB13B5-58D2-E688-031D-4AA82482B72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50A1199-CF02-F6C5-DAA6-1E6595185DC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B9BFB46-B435-F693-5482-A2E132EACB2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5B5370F-B9DF-0E70-F95D-BD894133F935}"/>
              </a:ext>
            </a:extLst>
          </p:cNvPr>
          <p:cNvSpPr>
            <a:spLocks/>
          </p:cNvSpPr>
          <p:nvPr/>
        </p:nvSpPr>
        <p:spPr>
          <a:xfrm>
            <a:off x="32431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939BB98-E97D-CADA-0F89-0238683C13F8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5917F73-A9C7-4711-0D30-28804869744C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DFB074A-EDFD-F020-20ED-C61E36E67B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80277" y="2197890"/>
            <a:ext cx="4367031" cy="331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394109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B1707B-80C8-87AB-B6FC-D4EE4782EF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24B5C04-2422-C78E-BC84-5B1B71BBF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621" y="796784"/>
            <a:ext cx="6840000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الثاني بأسلوبي الخاص. استمعوا.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أَخْبَرَ مُرادٌ أُمَّهُ أَنَّهُ لا يُمارِسُ أَيَّ هِوايَةٍ. وَلا يَعْرِفُ أَنَّ جَمْعَ مُجَسَّماتِ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ٱلْكَواكبِ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هِوايَةٌ.</a:t>
            </a:r>
            <a:b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2AB5C2-13D7-692E-48B6-19CDFE63A5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DCA6E4C-5931-F83C-2210-7FCCA1D66D6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D4D8800-D77F-0B81-BAF5-989E50768C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2370137-18F0-F7C6-1F66-7DDF8E09836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EB40B06-1928-0192-5C77-FB7F7CCEFB5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00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3742243-D267-014D-4237-6286BAFBFC1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392DC41-FDB1-FE06-3821-023F4E30176B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150BE8-2359-7A9E-9289-A737F552731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3B7438E-24E3-FE8D-7064-B76DEAD8897F}"/>
              </a:ext>
            </a:extLst>
          </p:cNvPr>
          <p:cNvSpPr>
            <a:spLocks/>
          </p:cNvSpPr>
          <p:nvPr/>
        </p:nvSpPr>
        <p:spPr>
          <a:xfrm>
            <a:off x="32431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062E286-19C8-AED8-F1A3-3A9B51C7D2D3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17DF123-6D0A-CC3D-E473-1FF048AD49CF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47B6D13-AF0F-B593-F152-A0334350204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09332" y="2197890"/>
            <a:ext cx="4367031" cy="331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961601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7529B-02C6-FFA1-82A5-5188FD606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5340F6-C73F-B894-D552-7CFA28944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الثاني انطلاقا من المشهد؟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C644431-8CE0-FCEE-FFC2-A876528366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20824A6-B07D-AD56-30C0-2D4A4AF5A8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E59895C-CD5C-429D-BCB2-9CA7CEA6CB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C691B46-1DA4-39DE-0763-316F7191480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FBB3345-F839-3071-E54B-1FCED76BFF6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0456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4DADCCE-5647-1A8B-989E-BEB80A3E044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3752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06FEA4D-C03A-02DB-B402-051FE616416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928E61B-7B3F-5303-1291-E4B7C4266C7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F54B9F9-8A47-A1CE-7295-76FA5380E664}"/>
              </a:ext>
            </a:extLst>
          </p:cNvPr>
          <p:cNvSpPr>
            <a:spLocks/>
          </p:cNvSpPr>
          <p:nvPr/>
        </p:nvSpPr>
        <p:spPr>
          <a:xfrm>
            <a:off x="371024" y="1275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F39C7C0-8088-D3AC-D89A-7FF5437957D3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C717A1A-13CB-B912-1D5B-E0531BB7DCA0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5C0C9EE-214E-C071-298E-487D1CBD63E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09332" y="2197890"/>
            <a:ext cx="4367031" cy="331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037290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07A31-F46D-0A1D-5052-4A2DA6256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802C531D-41E5-6D03-6D95-631DD7035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379" y="756000"/>
            <a:ext cx="7080480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الثالث بأسلوبي الخاص. استمعوا.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نَبَّهَتِ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ٱلْأُمُّ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مُراداً إِلى هوايَتِهِ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وَهِيَ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جَمْع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مُجَسَّماتِ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ٱلْكَواكبِ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وَٱلنُّجومِ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وَكَيْفَ لَهُ أَنْ يُطَوِّرَها.</a:t>
            </a:r>
            <a:b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694760C-0C91-CB14-AEC7-1FEAB86547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4241692-2C5D-74D4-E554-BEA45E26386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A7D303D-1F21-5E43-27B5-FC5C52EC53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FAFFD41-8D8F-A821-D963-ACFCF17739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0C2F099-D28B-FA13-3DD6-5241434C6F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781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0536A86-A786-FE1A-004C-96DF0467C13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0637" y="1573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16984B2-9757-BE3B-FC13-7EA5191C36C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3D05417-B3CB-00A2-912C-F9B8B281B25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A4EAA9F-A8D6-8CB6-F3AD-D77E79CAACEF}"/>
              </a:ext>
            </a:extLst>
          </p:cNvPr>
          <p:cNvSpPr>
            <a:spLocks/>
          </p:cNvSpPr>
          <p:nvPr/>
        </p:nvSpPr>
        <p:spPr>
          <a:xfrm>
            <a:off x="370379" y="14742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99DDCD3-5821-4F39-35A7-7AC453CA9F0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57CE87A-4824-83D8-0101-10C3E52C64C5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E0DECB3-F50D-7E2F-2CDD-42ED510DD27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48296" y="2262932"/>
            <a:ext cx="4630994" cy="3283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80878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E48E28-65B1-D613-7C89-86464F3F19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05BD44-9EF1-52D7-DC20-474E0400B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الثالث انطلاقا من المشهد؟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2D9A97D-B6FB-ADE0-8E3B-81E789E585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A66855F-A4BD-10FA-005F-5E24F40E71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F75711F-C99D-B868-C59A-EEFF4994F9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F8635FB-4053-F71E-5244-71C75108774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29FB1A2-F493-F212-1F52-11C1160C3A6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60429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91BF27F-9457-D121-B517-FF4906CCCFE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1884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40C1E94-1E45-BC9E-F6D9-3188CB8E757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923782D-5A1E-2715-79C1-E19392EDDDE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4697855-EC50-EAF6-53B3-6D2889B201A9}"/>
              </a:ext>
            </a:extLst>
          </p:cNvPr>
          <p:cNvSpPr>
            <a:spLocks/>
          </p:cNvSpPr>
          <p:nvPr/>
        </p:nvSpPr>
        <p:spPr>
          <a:xfrm>
            <a:off x="448584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C1D76E0-3C14-1140-4442-0E67B10AEBB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82FDFDE-60E4-CF71-27F9-EACC2B3D9568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450DB18-24F1-BFF7-0F2D-AEEB55341A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48296" y="2262932"/>
            <a:ext cx="4630994" cy="3283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42486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6BD01-9782-EB69-8CA1-B6C40F09E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5F1F9BC-A815-B239-1CE6-5B404DC55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الأخير  بأسلوبي الخاص. استمعوا.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تَحَمَّسَ مُرادٌ وَبَدَأَ يَبْحَثُ عَنْ كُتُبِ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ٱلْفَضاءِ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وَيُخْبِرُ أُمَّهُ بِما تَعَلَّمَهُ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dirty="0"/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وفي لَيْلَةٍ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رَأَى في مَنامِهِ أَنَّهُ أَصْبَحَ رائِدَ فَضاءٍ شَهيراً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6F78187-9E92-F5A4-BB05-E345F5F851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689B56D-2EB7-0766-8DD7-EC6771555B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AD648C1-9E08-4CB0-C24B-A71B964E35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6D2B60E-517D-F436-649E-4FA118651A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33AB51C-1F45-E78E-AAB1-727254DB08A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9342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3F1F40-E928-E03E-E5A4-9A5843AD0AD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68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4FFB3F9-9402-5C37-2188-057CB3AA3DF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F5E91BF-C6FE-EE9B-5E30-BDB18EB1DF8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2FC5B8C-DCBC-8AC5-013E-DDF660A9E411}"/>
              </a:ext>
            </a:extLst>
          </p:cNvPr>
          <p:cNvSpPr>
            <a:spLocks/>
          </p:cNvSpPr>
          <p:nvPr/>
        </p:nvSpPr>
        <p:spPr>
          <a:xfrm>
            <a:off x="371024" y="158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517B7F3-E3CD-F6D2-02A2-B34C7B26835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108EE56-5203-B607-D8F9-F55004E17B2F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DF174A3-6C35-E5EB-1A57-C21F845707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09332" y="2197890"/>
            <a:ext cx="4367031" cy="331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49480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07301-F054-9653-1239-A07930AC5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8949080-58BF-1CC6-9639-4391543B1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الأخير انطلاقا من المشهد؟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1A43A0E-55A8-4884-3D4F-CC745CB1E5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E8A124D-DDEB-5F60-2694-E98B7F9BB01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846BF7A-32AC-78EF-9D70-B375BC6A94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90468CA-0456-00F5-BD96-02457B6A36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D19A5B1-FEF1-6325-8B17-180E144CD1F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51082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3E49A27-1BE0-6526-C51A-217B631F55B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1750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D41FABB-FA35-58A7-D20C-40FE4CFCD18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2E44974-E6B5-6132-6492-5E7B2CB5F42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B746F93-AFFD-9DFB-6EA3-D5C0D7735C3F}"/>
              </a:ext>
            </a:extLst>
          </p:cNvPr>
          <p:cNvSpPr>
            <a:spLocks/>
          </p:cNvSpPr>
          <p:nvPr/>
        </p:nvSpPr>
        <p:spPr>
          <a:xfrm>
            <a:off x="341492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1114E7F-63F5-8D9E-3110-B24ECF4DD5F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EC03DFD-CF5C-52D7-AD98-483DD48C72E6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29AA58C-4EE0-5165-2190-2C55ABF6ED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09332" y="2197890"/>
            <a:ext cx="4367031" cy="331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022274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09475-7DC5-96F4-D6CA-47E3044C6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EC1F560E-4D0C-9E15-C09A-8415AEED1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الآن؛ خذوا الكراسات ص 69 - صلوا المقطع بموقعه من شريط الحكاية.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2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7A7DEF2-6E1D-8161-E459-F89B862B3B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46C40F8-DD0A-D841-C281-899E7C9C845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69CEF6C-3103-05A3-0381-D84B3C1084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C7889A8-B56F-2470-B706-01AA6568104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166D523-2DC0-DA47-6FEA-3048874493F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1613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2EA04E0-013A-1080-2955-C96DF3F8738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ED50DF1-321C-9B9B-82A0-69BAA927801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A119F29-B6C6-FC1A-B0BC-78D479A385A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389EB92-1E92-D3DC-DF89-1D3EE71C6D7B}"/>
              </a:ext>
            </a:extLst>
          </p:cNvPr>
          <p:cNvSpPr>
            <a:spLocks/>
          </p:cNvSpPr>
          <p:nvPr/>
        </p:nvSpPr>
        <p:spPr>
          <a:xfrm>
            <a:off x="371024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F2FE0E2-30DE-5E2C-DD7B-1C8C7038D07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C9E4BE-7F21-F4B3-2B05-9934DC463D23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9952368-12F6-39CC-F918-1E1F37F87A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2777" y="2012538"/>
            <a:ext cx="7026823" cy="416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111879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85FAB-BA10-C498-EBB8-DCF7ACA9E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CCF1A17-A46C-9389-BEEA-D0072D05A7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777" y="1934511"/>
            <a:ext cx="7026823" cy="4367094"/>
          </a:xfrm>
          <a:prstGeom prst="rect">
            <a:avLst/>
          </a:prstGeom>
        </p:spPr>
      </p:pic>
      <p:sp>
        <p:nvSpPr>
          <p:cNvPr id="21" name="Titre 20">
            <a:extLst>
              <a:ext uri="{FF2B5EF4-FFF2-40B4-BE49-F238E27FC236}">
                <a16:creationId xmlns:a16="http://schemas.microsoft.com/office/drawing/2014/main" id="{E5A38691-824E-41BD-24FF-29A87488A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المقاطع؟ صححوا.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2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4999E55-80B6-C350-9ED8-4A95933938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98EDD93-F3DF-55F3-077D-79584C7753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A5F3F30-EF1E-3D47-2C6C-920E11B904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77C0AE1-AD0C-0A9F-FCA3-D2CF7DE775A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20A179A-CC29-51B6-A32B-95016E882C3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1613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ECADF23-FA49-2291-ACDC-829A8D089F2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5B7F70E-76A5-B4CB-E795-9C364613B65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5E245FF-67E8-E6A8-1CA0-F1B7B85464A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A2E4F56-5C54-10B6-EB53-4AD6CEFA2FA2}"/>
              </a:ext>
            </a:extLst>
          </p:cNvPr>
          <p:cNvSpPr>
            <a:spLocks/>
          </p:cNvSpPr>
          <p:nvPr/>
        </p:nvSpPr>
        <p:spPr>
          <a:xfrm>
            <a:off x="371024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B425C43-C799-2D3F-3192-DA77F75AC1C9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A26C37-2BB5-44DF-8A3A-A34A0AFDD74C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BB21950F-77E9-9209-3EB7-77F273BCC6B1}"/>
              </a:ext>
            </a:extLst>
          </p:cNvPr>
          <p:cNvCxnSpPr>
            <a:cxnSpLocks/>
          </p:cNvCxnSpPr>
          <p:nvPr/>
        </p:nvCxnSpPr>
        <p:spPr>
          <a:xfrm>
            <a:off x="1927238" y="5112774"/>
            <a:ext cx="318907" cy="290392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CB46AFF6-4918-3F9B-E5E8-9207F926EA8B}"/>
              </a:ext>
            </a:extLst>
          </p:cNvPr>
          <p:cNvCxnSpPr>
            <a:cxnSpLocks/>
          </p:cNvCxnSpPr>
          <p:nvPr/>
        </p:nvCxnSpPr>
        <p:spPr>
          <a:xfrm>
            <a:off x="5122606" y="5112774"/>
            <a:ext cx="1504303" cy="334297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5FE2C072-42C2-C672-BFF3-C47C71F6F30C}"/>
              </a:ext>
            </a:extLst>
          </p:cNvPr>
          <p:cNvCxnSpPr>
            <a:cxnSpLocks/>
          </p:cNvCxnSpPr>
          <p:nvPr/>
        </p:nvCxnSpPr>
        <p:spPr>
          <a:xfrm flipH="1">
            <a:off x="5220929" y="5112774"/>
            <a:ext cx="1530518" cy="334297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9EC26063-7EFF-E7FA-F32A-E13BF1F30BAD}"/>
              </a:ext>
            </a:extLst>
          </p:cNvPr>
          <p:cNvCxnSpPr>
            <a:cxnSpLocks/>
          </p:cNvCxnSpPr>
          <p:nvPr/>
        </p:nvCxnSpPr>
        <p:spPr>
          <a:xfrm>
            <a:off x="3559514" y="5112774"/>
            <a:ext cx="206241" cy="334297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04289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FDEB0-27D9-B8E8-62CD-9D7CF65D1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78C5579-8C49-9F2B-6F01-B4BDDEB16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2154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قراءة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3E36CA1-E200-4FA0-D60F-F32FF2305B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14890" y="1126154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12E423E-8864-8601-ADEC-01F749031A7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8017F0A-D7EC-1C54-8E93-D0123406CF2C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77BB0C26-9E18-7D8C-5DDC-5D1F03A3D1A2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تنمية الطلاقة  ــــ استخلاص العبرة.</a:t>
            </a:r>
          </a:p>
        </p:txBody>
      </p:sp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0C02C58C-CDB2-9F96-C8AF-A8C85EF5AF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78247" y="1770284"/>
            <a:ext cx="540000" cy="540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F03F84C-EE9F-A9C4-1391-1B2B615F6A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333532" y="2191463"/>
            <a:ext cx="622967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7049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5944618-8C6C-ABC3-C47B-7B5E9453A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الآن لقراءة نص «رائد الفضاء الصغير».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F92AC63-1E4C-FC98-A89C-31FE747CD8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2B6A7E7-97E9-387A-DF2B-EE8B7135AF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BB172B2-979D-113A-14E8-6DA54F2244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727151F-6238-5ED3-EB00-E804EF6D155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A442920-4764-D50D-2553-709F5C4B5E7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9342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4A9093A-A083-4210-1FEB-F459421E43B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889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726D774-FA4A-718D-648E-9D87F8E838AA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AEFE7F4-FD3F-839C-8295-05956751026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272A7F8-FAAB-196D-B822-5D4F95B5FBD5}"/>
              </a:ext>
            </a:extLst>
          </p:cNvPr>
          <p:cNvSpPr>
            <a:spLocks/>
          </p:cNvSpPr>
          <p:nvPr/>
        </p:nvSpPr>
        <p:spPr>
          <a:xfrm>
            <a:off x="32863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8750A80-277C-71E0-3425-F28C3C3AE77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CAA2ED3-FD3B-48BC-FA17-40A3733BBA25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ACBB146-244A-E8EB-F086-9E691AA1CD6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069" y="1522045"/>
            <a:ext cx="3401860" cy="5173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6F6AC-2C61-88BA-1EFA-B7FFACC46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B3DEC5A-36D6-4432-2F75-F79B93088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B3406C4-9A23-A5B9-52D6-6BD6593F20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30FA79B-28F2-246F-73D5-35761E7A01B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CA86BA0-B6DD-3AAC-6994-3B986CF598C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521EF80-ADC8-21A8-3CF7-BFEF7428C1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4356F1B-D161-229E-41CA-27462FA1AB7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2428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B2D574A-FFD2-93EB-EBA7-E6C6C61BC14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65437" y="168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A3D99D6-6A8B-097A-F37A-72390E47EA4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07D206-02D8-C017-2829-AB403DF93E8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521120B-80C3-933D-E2B6-224D0323BB4F}"/>
              </a:ext>
            </a:extLst>
          </p:cNvPr>
          <p:cNvSpPr>
            <a:spLocks/>
          </p:cNvSpPr>
          <p:nvPr/>
        </p:nvSpPr>
        <p:spPr>
          <a:xfrm>
            <a:off x="295179" y="158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7D3F729-6B5A-67ED-5F07-76726EC515B9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6409984-7250-BD71-ED73-EBCE310DD3B6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DE71EFB-CF9D-6318-6411-FA28D486607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069" y="1522045"/>
            <a:ext cx="3401860" cy="5173311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992544B-98B3-01D7-28F2-353B485ADE69}"/>
              </a:ext>
            </a:extLst>
          </p:cNvPr>
          <p:cNvSpPr/>
          <p:nvPr/>
        </p:nvSpPr>
        <p:spPr>
          <a:xfrm>
            <a:off x="3191069" y="1905000"/>
            <a:ext cx="3381349" cy="160972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3101089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59E4D7-0885-197E-0D16-9D88DB3F8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030ED2-BB5F-58CB-2822-5DC2C87F2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0E5856A-D651-C2ED-E10A-E21A4BFD82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D1D0B98-AA52-0045-6C8B-5ED817AF3A5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5299457-0B2F-C1F5-45B8-01CD48CC86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2F4B2D1-AE1F-634B-EADF-B39CE310E09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DE1AD75-98F8-7F45-EF61-314429EFF40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00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E9784A2-200E-9028-0872-7345D0492B3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0637" y="15738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0D617BA-679E-88E1-9AC5-3D91597D2E2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52B82BF-9A94-0ED0-86EF-3C091E04A6F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AD922C9-4846-6C23-105B-A25A3EF26540}"/>
              </a:ext>
            </a:extLst>
          </p:cNvPr>
          <p:cNvSpPr>
            <a:spLocks/>
          </p:cNvSpPr>
          <p:nvPr/>
        </p:nvSpPr>
        <p:spPr>
          <a:xfrm>
            <a:off x="370379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1A167D9-856B-780A-8CC4-9FBEA267478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B0EFB6E-2C66-F770-8321-45A25830E77B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0019E33-5EEF-C34A-2DE8-1A9647123FCE}"/>
              </a:ext>
            </a:extLst>
          </p:cNvPr>
          <p:cNvGrpSpPr/>
          <p:nvPr/>
        </p:nvGrpSpPr>
        <p:grpSpPr>
          <a:xfrm>
            <a:off x="2168261" y="1476000"/>
            <a:ext cx="3792370" cy="5173311"/>
            <a:chOff x="2168261" y="1476000"/>
            <a:chExt cx="3792370" cy="5173311"/>
          </a:xfrm>
        </p:grpSpPr>
        <p:sp>
          <p:nvSpPr>
            <p:cNvPr id="12" name="Accolade fermante 11">
              <a:extLst>
                <a:ext uri="{FF2B5EF4-FFF2-40B4-BE49-F238E27FC236}">
                  <a16:creationId xmlns:a16="http://schemas.microsoft.com/office/drawing/2014/main" id="{44066D7A-CD9E-C585-84F1-5733BC0EE1B8}"/>
                </a:ext>
              </a:extLst>
            </p:cNvPr>
            <p:cNvSpPr/>
            <p:nvPr/>
          </p:nvSpPr>
          <p:spPr>
            <a:xfrm>
              <a:off x="5593078" y="3450656"/>
              <a:ext cx="367553" cy="611999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Accolade fermante 12">
              <a:extLst>
                <a:ext uri="{FF2B5EF4-FFF2-40B4-BE49-F238E27FC236}">
                  <a16:creationId xmlns:a16="http://schemas.microsoft.com/office/drawing/2014/main" id="{EE9D88C9-4149-B0E6-A997-10212888E1C8}"/>
                </a:ext>
              </a:extLst>
            </p:cNvPr>
            <p:cNvSpPr/>
            <p:nvPr/>
          </p:nvSpPr>
          <p:spPr>
            <a:xfrm>
              <a:off x="5593078" y="4962283"/>
              <a:ext cx="367553" cy="553614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Accolade fermante 13">
              <a:extLst>
                <a:ext uri="{FF2B5EF4-FFF2-40B4-BE49-F238E27FC236}">
                  <a16:creationId xmlns:a16="http://schemas.microsoft.com/office/drawing/2014/main" id="{AB44B069-A062-959F-DD3C-4F7AFE3857E2}"/>
                </a:ext>
              </a:extLst>
            </p:cNvPr>
            <p:cNvSpPr/>
            <p:nvPr/>
          </p:nvSpPr>
          <p:spPr>
            <a:xfrm>
              <a:off x="5593078" y="4239045"/>
              <a:ext cx="367553" cy="417285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Accolade fermante 14">
              <a:extLst>
                <a:ext uri="{FF2B5EF4-FFF2-40B4-BE49-F238E27FC236}">
                  <a16:creationId xmlns:a16="http://schemas.microsoft.com/office/drawing/2014/main" id="{655FEBFA-00B3-02B6-A6CB-39386640F216}"/>
                </a:ext>
              </a:extLst>
            </p:cNvPr>
            <p:cNvSpPr/>
            <p:nvPr/>
          </p:nvSpPr>
          <p:spPr>
            <a:xfrm>
              <a:off x="5593078" y="5637644"/>
              <a:ext cx="367553" cy="368411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24DCE79-05CE-5873-2584-6CC4C67AAE7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8261" y="1476000"/>
              <a:ext cx="3401860" cy="51733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39454803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664C7-EF5D-DDC1-3A6D-88236D153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70F13DEA-CBAD-BCF6-47D3-2A08CA43C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316" y="776329"/>
            <a:ext cx="7264890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ابحثوا عن الفقرة  التي ذكرت فيها  الأم كيف يمكن تطوير هواية مراد؟ سجلوا رقم الفقرة على اللوحة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351028E-441A-3416-3A64-D8F378C0E2E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8C6932E-EE48-7C34-9853-1CC4380C47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204390D-0C2E-5693-034A-67BEB6B8B6D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5AAE135-167C-4DDB-A238-EABF907EADB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15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7B424D9-49B4-5A75-6790-77C722FC11B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7885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61BC9FB-DAAA-5F24-4F88-D9607D1CF9B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90EC7C5-F4BD-A86C-EC68-1EA32ED71E0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6FEEDFE-476F-55DB-0D45-4836C0A0285E}"/>
              </a:ext>
            </a:extLst>
          </p:cNvPr>
          <p:cNvSpPr>
            <a:spLocks/>
          </p:cNvSpPr>
          <p:nvPr/>
        </p:nvSpPr>
        <p:spPr>
          <a:xfrm>
            <a:off x="324316" y="16892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A2933A4-CEC3-10BF-517D-31A13C5F0EA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25A4A80-EB16-B804-E054-C39B6DA1F55E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35" name="Image 34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AB7A5E8-9E58-A2B1-2812-F9F61EAB17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871" y="638731"/>
            <a:ext cx="968188" cy="968188"/>
          </a:xfrm>
          <a:prstGeom prst="rect">
            <a:avLst/>
          </a:prstGeom>
        </p:spPr>
      </p:pic>
      <p:grpSp>
        <p:nvGrpSpPr>
          <p:cNvPr id="32" name="Groupe 31">
            <a:extLst>
              <a:ext uri="{FF2B5EF4-FFF2-40B4-BE49-F238E27FC236}">
                <a16:creationId xmlns:a16="http://schemas.microsoft.com/office/drawing/2014/main" id="{25FEB9D6-60AE-E4C6-E0A8-5808143AC585}"/>
              </a:ext>
            </a:extLst>
          </p:cNvPr>
          <p:cNvGrpSpPr/>
          <p:nvPr/>
        </p:nvGrpSpPr>
        <p:grpSpPr>
          <a:xfrm>
            <a:off x="2168261" y="1476000"/>
            <a:ext cx="4282227" cy="5173311"/>
            <a:chOff x="2168261" y="1476000"/>
            <a:chExt cx="4282227" cy="5173311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EF6EFD1-7F7D-C6D1-182B-4AF052E770B3}"/>
                </a:ext>
              </a:extLst>
            </p:cNvPr>
            <p:cNvGrpSpPr/>
            <p:nvPr/>
          </p:nvGrpSpPr>
          <p:grpSpPr>
            <a:xfrm>
              <a:off x="5923793" y="3534844"/>
              <a:ext cx="526695" cy="2494972"/>
              <a:chOff x="5814423" y="3592394"/>
              <a:chExt cx="526695" cy="2494972"/>
            </a:xfrm>
          </p:grpSpPr>
          <p:pic>
            <p:nvPicPr>
              <p:cNvPr id="12" name="Graphique 11" descr="Badge 1 contour">
                <a:extLst>
                  <a:ext uri="{FF2B5EF4-FFF2-40B4-BE49-F238E27FC236}">
                    <a16:creationId xmlns:a16="http://schemas.microsoft.com/office/drawing/2014/main" id="{CCDC8981-B662-D7F9-4EBB-2A8C91C4E3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5874218" y="3592394"/>
                <a:ext cx="466900" cy="466900"/>
              </a:xfrm>
              <a:prstGeom prst="rect">
                <a:avLst/>
              </a:prstGeom>
            </p:spPr>
          </p:pic>
          <p:pic>
            <p:nvPicPr>
              <p:cNvPr id="14" name="Graphique 13" descr="Badge contour">
                <a:extLst>
                  <a:ext uri="{FF2B5EF4-FFF2-40B4-BE49-F238E27FC236}">
                    <a16:creationId xmlns:a16="http://schemas.microsoft.com/office/drawing/2014/main" id="{754D57E9-3070-4263-B451-8413696592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5851261" y="4296595"/>
                <a:ext cx="473249" cy="473249"/>
              </a:xfrm>
              <a:prstGeom prst="rect">
                <a:avLst/>
              </a:prstGeom>
            </p:spPr>
          </p:pic>
          <p:pic>
            <p:nvPicPr>
              <p:cNvPr id="27" name="Graphique 26" descr="Badge 3 contour">
                <a:extLst>
                  <a:ext uri="{FF2B5EF4-FFF2-40B4-BE49-F238E27FC236}">
                    <a16:creationId xmlns:a16="http://schemas.microsoft.com/office/drawing/2014/main" id="{D12D5604-6D3F-1003-4746-320A9F25CF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5814423" y="4964619"/>
                <a:ext cx="466900" cy="466900"/>
              </a:xfrm>
              <a:prstGeom prst="rect">
                <a:avLst/>
              </a:prstGeom>
            </p:spPr>
          </p:pic>
          <p:pic>
            <p:nvPicPr>
              <p:cNvPr id="29" name="Graphique 28" descr="Badge 4 contour">
                <a:extLst>
                  <a:ext uri="{FF2B5EF4-FFF2-40B4-BE49-F238E27FC236}">
                    <a16:creationId xmlns:a16="http://schemas.microsoft.com/office/drawing/2014/main" id="{B2BBE05F-B5C7-618C-CABE-507CA9946B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5851261" y="5614118"/>
                <a:ext cx="473248" cy="473248"/>
              </a:xfrm>
              <a:prstGeom prst="rect">
                <a:avLst/>
              </a:prstGeom>
            </p:spPr>
          </p:pic>
        </p:grp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A460281-A10F-021E-EC4A-825F6FE2A501}"/>
                </a:ext>
              </a:extLst>
            </p:cNvPr>
            <p:cNvGrpSpPr/>
            <p:nvPr/>
          </p:nvGrpSpPr>
          <p:grpSpPr>
            <a:xfrm>
              <a:off x="2168261" y="1476000"/>
              <a:ext cx="3792370" cy="5173311"/>
              <a:chOff x="2168261" y="1476000"/>
              <a:chExt cx="3792370" cy="5173311"/>
            </a:xfrm>
          </p:grpSpPr>
          <p:sp>
            <p:nvSpPr>
              <p:cNvPr id="13" name="Accolade fermante 12">
                <a:extLst>
                  <a:ext uri="{FF2B5EF4-FFF2-40B4-BE49-F238E27FC236}">
                    <a16:creationId xmlns:a16="http://schemas.microsoft.com/office/drawing/2014/main" id="{CBC121C0-09A5-893D-CF30-BA4FE8D58935}"/>
                  </a:ext>
                </a:extLst>
              </p:cNvPr>
              <p:cNvSpPr/>
              <p:nvPr/>
            </p:nvSpPr>
            <p:spPr>
              <a:xfrm>
                <a:off x="5593078" y="3450656"/>
                <a:ext cx="367553" cy="611999"/>
              </a:xfrm>
              <a:prstGeom prst="rightBrac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7" name="Accolade fermante 16">
                <a:extLst>
                  <a:ext uri="{FF2B5EF4-FFF2-40B4-BE49-F238E27FC236}">
                    <a16:creationId xmlns:a16="http://schemas.microsoft.com/office/drawing/2014/main" id="{4B1C0C4E-8916-FACB-EA0E-508C0DD4DC90}"/>
                  </a:ext>
                </a:extLst>
              </p:cNvPr>
              <p:cNvSpPr/>
              <p:nvPr/>
            </p:nvSpPr>
            <p:spPr>
              <a:xfrm>
                <a:off x="5593078" y="4962283"/>
                <a:ext cx="367553" cy="553614"/>
              </a:xfrm>
              <a:prstGeom prst="rightBrac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26" name="Accolade fermante 25">
                <a:extLst>
                  <a:ext uri="{FF2B5EF4-FFF2-40B4-BE49-F238E27FC236}">
                    <a16:creationId xmlns:a16="http://schemas.microsoft.com/office/drawing/2014/main" id="{6E14F594-2199-26C6-DD95-0A9809E38569}"/>
                  </a:ext>
                </a:extLst>
              </p:cNvPr>
              <p:cNvSpPr/>
              <p:nvPr/>
            </p:nvSpPr>
            <p:spPr>
              <a:xfrm>
                <a:off x="5593078" y="4239045"/>
                <a:ext cx="367553" cy="417285"/>
              </a:xfrm>
              <a:prstGeom prst="rightBrac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8" name="Accolade fermante 27">
                <a:extLst>
                  <a:ext uri="{FF2B5EF4-FFF2-40B4-BE49-F238E27FC236}">
                    <a16:creationId xmlns:a16="http://schemas.microsoft.com/office/drawing/2014/main" id="{DD6EED60-B747-60E9-6F0B-16A1FA2C816E}"/>
                  </a:ext>
                </a:extLst>
              </p:cNvPr>
              <p:cNvSpPr/>
              <p:nvPr/>
            </p:nvSpPr>
            <p:spPr>
              <a:xfrm>
                <a:off x="5593078" y="5637644"/>
                <a:ext cx="367553" cy="368411"/>
              </a:xfrm>
              <a:prstGeom prst="rightBrac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pic>
            <p:nvPicPr>
              <p:cNvPr id="30" name="Image 29">
                <a:extLst>
                  <a:ext uri="{FF2B5EF4-FFF2-40B4-BE49-F238E27FC236}">
                    <a16:creationId xmlns:a16="http://schemas.microsoft.com/office/drawing/2014/main" id="{B27DEA16-C21A-64B3-8FC4-75BCD72F69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68261" y="1476000"/>
                <a:ext cx="3401860" cy="5173311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797506372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608BF3-88B7-16D5-7867-16D3C624A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F763EAE5-081B-9542-CC23-328E4DD48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316" y="776329"/>
            <a:ext cx="7264890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هو رقم الفقرة التي ورد فيها ما  يدل على أن مراد يهوى جمع المجسمات في خزانته؟  ضعوا تحته سطرا.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E074D3D-45C6-405A-69E8-6431C0C4D3C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A680363-F87F-48FB-5DA0-6A9D2A6DF9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E811D60-2AF2-6016-91BA-221A3D25F9B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74133C0-E5D5-2CF9-2E70-35E22B4270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15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6A4CAAC-D15C-C2D3-62CA-1F3839EE82C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7885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C8DE91C-0986-0C8A-866A-61BE96F08FB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3552F2B-6BB9-382C-35FC-7B4A9119794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C980887-B45D-0A7E-8258-F045CAAE4EC2}"/>
              </a:ext>
            </a:extLst>
          </p:cNvPr>
          <p:cNvSpPr>
            <a:spLocks/>
          </p:cNvSpPr>
          <p:nvPr/>
        </p:nvSpPr>
        <p:spPr>
          <a:xfrm>
            <a:off x="324316" y="16892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F19DF11-6D80-D4F8-CAD4-C96CD5AA3967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9F2D9EA-DAC9-CCAF-8433-AC5467D02892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28" name="Image 2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02E6AF4-9020-2DCB-E337-82D4AC6454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871" y="638731"/>
            <a:ext cx="968188" cy="96818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BB7BA7E-55AF-7B00-640F-22A6001EB5C6}"/>
              </a:ext>
            </a:extLst>
          </p:cNvPr>
          <p:cNvGrpSpPr/>
          <p:nvPr/>
        </p:nvGrpSpPr>
        <p:grpSpPr>
          <a:xfrm>
            <a:off x="2168261" y="1476000"/>
            <a:ext cx="4282227" cy="5173311"/>
            <a:chOff x="2168261" y="1476000"/>
            <a:chExt cx="4282227" cy="5173311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5F8FA355-CF87-D73F-05A4-5EF7F6DDB7CF}"/>
                </a:ext>
              </a:extLst>
            </p:cNvPr>
            <p:cNvGrpSpPr/>
            <p:nvPr/>
          </p:nvGrpSpPr>
          <p:grpSpPr>
            <a:xfrm>
              <a:off x="5923793" y="3534844"/>
              <a:ext cx="526695" cy="2494972"/>
              <a:chOff x="5814423" y="3592394"/>
              <a:chExt cx="526695" cy="2494972"/>
            </a:xfrm>
          </p:grpSpPr>
          <p:pic>
            <p:nvPicPr>
              <p:cNvPr id="12" name="Graphique 11" descr="Badge 1 contour">
                <a:extLst>
                  <a:ext uri="{FF2B5EF4-FFF2-40B4-BE49-F238E27FC236}">
                    <a16:creationId xmlns:a16="http://schemas.microsoft.com/office/drawing/2014/main" id="{C66FF070-5ACB-6654-B7C2-4787D9BA7F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5874218" y="3592394"/>
                <a:ext cx="466900" cy="466900"/>
              </a:xfrm>
              <a:prstGeom prst="rect">
                <a:avLst/>
              </a:prstGeom>
            </p:spPr>
          </p:pic>
          <p:pic>
            <p:nvPicPr>
              <p:cNvPr id="13" name="Graphique 12" descr="Badge contour">
                <a:extLst>
                  <a:ext uri="{FF2B5EF4-FFF2-40B4-BE49-F238E27FC236}">
                    <a16:creationId xmlns:a16="http://schemas.microsoft.com/office/drawing/2014/main" id="{6A65478A-FD01-DA36-029F-F22E50EE5A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5851261" y="4296595"/>
                <a:ext cx="473249" cy="473249"/>
              </a:xfrm>
              <a:prstGeom prst="rect">
                <a:avLst/>
              </a:prstGeom>
            </p:spPr>
          </p:pic>
          <p:pic>
            <p:nvPicPr>
              <p:cNvPr id="14" name="Graphique 13" descr="Badge 3 contour">
                <a:extLst>
                  <a:ext uri="{FF2B5EF4-FFF2-40B4-BE49-F238E27FC236}">
                    <a16:creationId xmlns:a16="http://schemas.microsoft.com/office/drawing/2014/main" id="{E694E2DB-B157-0D10-8D3F-49672587CB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5814423" y="4964619"/>
                <a:ext cx="466900" cy="466900"/>
              </a:xfrm>
              <a:prstGeom prst="rect">
                <a:avLst/>
              </a:prstGeom>
            </p:spPr>
          </p:pic>
          <p:pic>
            <p:nvPicPr>
              <p:cNvPr id="26" name="Graphique 25" descr="Badge 4 contour">
                <a:extLst>
                  <a:ext uri="{FF2B5EF4-FFF2-40B4-BE49-F238E27FC236}">
                    <a16:creationId xmlns:a16="http://schemas.microsoft.com/office/drawing/2014/main" id="{B6D8CBE0-78E5-7E13-03FD-77A163001C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5851261" y="5614118"/>
                <a:ext cx="473248" cy="473248"/>
              </a:xfrm>
              <a:prstGeom prst="rect">
                <a:avLst/>
              </a:prstGeom>
            </p:spPr>
          </p:pic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06282C8-7743-5EEA-D2A8-FF1BF215F93B}"/>
                </a:ext>
              </a:extLst>
            </p:cNvPr>
            <p:cNvGrpSpPr/>
            <p:nvPr/>
          </p:nvGrpSpPr>
          <p:grpSpPr>
            <a:xfrm>
              <a:off x="2168261" y="1476000"/>
              <a:ext cx="3792370" cy="5173311"/>
              <a:chOff x="2168261" y="1476000"/>
              <a:chExt cx="3792370" cy="5173311"/>
            </a:xfrm>
          </p:grpSpPr>
          <p:sp>
            <p:nvSpPr>
              <p:cNvPr id="7" name="Accolade fermante 6">
                <a:extLst>
                  <a:ext uri="{FF2B5EF4-FFF2-40B4-BE49-F238E27FC236}">
                    <a16:creationId xmlns:a16="http://schemas.microsoft.com/office/drawing/2014/main" id="{DF003D30-8DCC-E1BF-9A46-28064B42DE10}"/>
                  </a:ext>
                </a:extLst>
              </p:cNvPr>
              <p:cNvSpPr/>
              <p:nvPr/>
            </p:nvSpPr>
            <p:spPr>
              <a:xfrm>
                <a:off x="5593078" y="3450656"/>
                <a:ext cx="367553" cy="611999"/>
              </a:xfrm>
              <a:prstGeom prst="rightBrac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" name="Accolade fermante 7">
                <a:extLst>
                  <a:ext uri="{FF2B5EF4-FFF2-40B4-BE49-F238E27FC236}">
                    <a16:creationId xmlns:a16="http://schemas.microsoft.com/office/drawing/2014/main" id="{2E106318-EDD1-AFFB-1B5F-119744ED0FF9}"/>
                  </a:ext>
                </a:extLst>
              </p:cNvPr>
              <p:cNvSpPr/>
              <p:nvPr/>
            </p:nvSpPr>
            <p:spPr>
              <a:xfrm>
                <a:off x="5593078" y="4962283"/>
                <a:ext cx="367553" cy="553614"/>
              </a:xfrm>
              <a:prstGeom prst="rightBrac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9" name="Accolade fermante 8">
                <a:extLst>
                  <a:ext uri="{FF2B5EF4-FFF2-40B4-BE49-F238E27FC236}">
                    <a16:creationId xmlns:a16="http://schemas.microsoft.com/office/drawing/2014/main" id="{55A30372-9F01-9E21-43CF-F5BD9E86DECD}"/>
                  </a:ext>
                </a:extLst>
              </p:cNvPr>
              <p:cNvSpPr/>
              <p:nvPr/>
            </p:nvSpPr>
            <p:spPr>
              <a:xfrm>
                <a:off x="5593078" y="4239045"/>
                <a:ext cx="367553" cy="417285"/>
              </a:xfrm>
              <a:prstGeom prst="rightBrac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0" name="Accolade fermante 9">
                <a:extLst>
                  <a:ext uri="{FF2B5EF4-FFF2-40B4-BE49-F238E27FC236}">
                    <a16:creationId xmlns:a16="http://schemas.microsoft.com/office/drawing/2014/main" id="{25FA8612-3C11-CE22-82C0-C2780126A33A}"/>
                  </a:ext>
                </a:extLst>
              </p:cNvPr>
              <p:cNvSpPr/>
              <p:nvPr/>
            </p:nvSpPr>
            <p:spPr>
              <a:xfrm>
                <a:off x="5593078" y="5637644"/>
                <a:ext cx="367553" cy="368411"/>
              </a:xfrm>
              <a:prstGeom prst="rightBrac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pic>
            <p:nvPicPr>
              <p:cNvPr id="11" name="Image 10">
                <a:extLst>
                  <a:ext uri="{FF2B5EF4-FFF2-40B4-BE49-F238E27FC236}">
                    <a16:creationId xmlns:a16="http://schemas.microsoft.com/office/drawing/2014/main" id="{F3BF8D7B-EEE0-A328-D1E2-F42EB2A5F4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68261" y="1476000"/>
                <a:ext cx="3401860" cy="5173311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86502243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89EAC2-8288-0297-BA3B-598656487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F5E0B075-EF4B-D2FB-E271-9970B082D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316" y="774000"/>
            <a:ext cx="7291398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حزن مراد لأنه لا يعرف هوايته لكنه لم ييأس وبحث حتى وجدها. وأنتم  ما هواياتكم المفضلة؟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ابحث عن هوايتك ولا تيأس</a:t>
            </a:r>
            <a:r>
              <a:rPr lang="f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94923AF-4746-F281-C348-48E0FFA78E9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B2AF880-A1E6-5FAD-F0C4-88E7B5B9E8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542EF2A-05A0-7F04-A288-3067AE8F7D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0C5D4DC-A78D-650F-9BF9-74BE456DEDF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51259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8D974E8-4214-97A2-3B78-9866FC60CEE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5738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6A251EB-5D9E-10B3-915C-6B555C6CC84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6C6AD1C-B8FF-898B-405F-40508E34B75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882EA59-1939-842F-394B-0C4EF91B338B}"/>
              </a:ext>
            </a:extLst>
          </p:cNvPr>
          <p:cNvSpPr>
            <a:spLocks/>
          </p:cNvSpPr>
          <p:nvPr/>
        </p:nvSpPr>
        <p:spPr>
          <a:xfrm>
            <a:off x="324316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1335069-EA26-3E94-2382-E68976859C69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F01A931-194D-CE7D-4469-2092CE015FF9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2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1876BE4-EBA9-664D-B729-9898B55EA7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30A3966-BA62-B525-DA72-271DE69821C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7805" y="1684689"/>
            <a:ext cx="3401860" cy="5173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548315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4B9448-C1A0-6126-CB50-2A031DAF4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4518EC9F-576C-F7A6-98F2-74F0B2E3C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نصيحة الأم لمراد بعدما تعرف هوايته؟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 تنس أن توازن بين دراستك وهوايتك</a:t>
            </a:r>
            <a:r>
              <a:rPr lang="f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C52D9E3-C6AC-95F2-6277-93CBF44989F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01EF3B2-321E-23C3-E11A-70E48B190BB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B8D29D5-165E-EB1E-94AC-B13C296A74B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124787E-B7D7-26CD-BF4C-50C7027F53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51259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0F0B67C-A577-77A9-E00A-21A6E5E55F8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5738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2162883-E283-5D3A-2C1B-39E5BADDFB8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1F9CE3C-FCF6-DCBC-E636-39E4F1B243BA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A1CA772-EDE5-AC2C-D98E-8B8AF6BF06C5}"/>
              </a:ext>
            </a:extLst>
          </p:cNvPr>
          <p:cNvSpPr>
            <a:spLocks/>
          </p:cNvSpPr>
          <p:nvPr/>
        </p:nvSpPr>
        <p:spPr>
          <a:xfrm>
            <a:off x="324316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5E14599-5303-7851-0E55-324F60B66F23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8DCFC04-FE73-F9AA-4D7D-88766C969FD7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2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27236AA-5220-1674-F09D-2FC3AC81AE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02216B8-0E27-977C-1491-6EBE278CE2C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7805" y="1684689"/>
            <a:ext cx="3401860" cy="5173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459277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D233B-D488-66B9-C956-3A33F60A1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2F52BDB-8CE4-56FE-3753-5EED2850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التعبير الكتابي</a:t>
            </a:r>
            <a:r>
              <a:rPr lang="ar-MA" sz="4000" dirty="0"/>
              <a:t>/إملاء</a:t>
            </a:r>
            <a:r>
              <a:rPr lang="ar-AE" sz="4000" dirty="0"/>
              <a:t> 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B2EAA56-0DF5-11A6-8F87-AF7030B403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0B66B7D2-DB15-9731-79F4-780D035E61F6}"/>
              </a:ext>
            </a:extLst>
          </p:cNvPr>
          <p:cNvSpPr txBox="1"/>
          <p:nvPr/>
        </p:nvSpPr>
        <p:spPr>
          <a:xfrm>
            <a:off x="5301794" y="1777877"/>
            <a:ext cx="18694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التعبير الكتابي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BDA4E48-40E6-90F4-7E70-AA5F9A54A990}"/>
              </a:ext>
            </a:extLst>
          </p:cNvPr>
          <p:cNvSpPr txBox="1">
            <a:spLocks/>
          </p:cNvSpPr>
          <p:nvPr/>
        </p:nvSpPr>
        <p:spPr>
          <a:xfrm>
            <a:off x="1691147" y="2690694"/>
            <a:ext cx="5130853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التعليق على مشاهد للتعبير عن الهواية المفضلة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654A239-74F7-84EF-FD71-11405203A57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39322" y="2103809"/>
            <a:ext cx="826784" cy="640798"/>
          </a:xfrm>
          <a:prstGeom prst="rect">
            <a:avLst/>
          </a:prstGeom>
        </p:spPr>
      </p:pic>
      <p:pic>
        <p:nvPicPr>
          <p:cNvPr id="4" name="Google Shape;571;p140">
            <a:extLst>
              <a:ext uri="{FF2B5EF4-FFF2-40B4-BE49-F238E27FC236}">
                <a16:creationId xmlns:a16="http://schemas.microsoft.com/office/drawing/2014/main" id="{458E4083-D663-976D-E1C1-DA2DA2E412F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63213" y="974885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2C821D3B-A75C-6958-B86C-F3C655A1895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931493" y="1777877"/>
            <a:ext cx="540000" cy="540000"/>
          </a:xfrm>
          <a:prstGeom prst="rect">
            <a:avLst/>
          </a:prstGeom>
        </p:spPr>
      </p:pic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61A2FA5D-E395-9142-0E5C-888F5B6E3EA7}"/>
              </a:ext>
            </a:extLst>
          </p:cNvPr>
          <p:cNvSpPr txBox="1">
            <a:spLocks/>
          </p:cNvSpPr>
          <p:nvPr/>
        </p:nvSpPr>
        <p:spPr>
          <a:xfrm>
            <a:off x="1471493" y="3404190"/>
            <a:ext cx="5361231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التدرب على الرسم الإملائي لكلمات تتضمن همزة الوصل</a:t>
            </a:r>
          </a:p>
        </p:txBody>
      </p:sp>
    </p:spTree>
    <p:extLst>
      <p:ext uri="{BB962C8B-B14F-4D97-AF65-F5344CB8AC3E}">
        <p14:creationId xmlns:p14="http://schemas.microsoft.com/office/powerpoint/2010/main" val="5722061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15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  <p:bldP spid="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BB4AE-99CB-D325-B78D-66D8A342D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0B538C-EAC3-7E41-B83F-910D2B698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761058"/>
            <a:ext cx="711618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ستتدربون على إنتاج  جمل للتعبير عن هوايتكم المفضلة بالإجابة عن الأسئلة. 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3811FAF-F3E6-5693-1262-C507FF12FC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57B1159-FC1F-6295-E4C7-16A434990B7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5DA2B36-2513-9DF6-112E-D673BE6114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B598EE9-C18F-C7B3-C3B9-6CA16B7CBDB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9695A11-B8D3-19E4-5F0A-F73B47C480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387B745-B085-9FAF-2F30-90B51455E38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3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623B79F-EBC6-7BBA-38A4-458645026E4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89A153D-C02F-DB25-482E-E8005CDA6D4B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305A79B-F3A5-B77A-AA3A-476F68ADD517}"/>
              </a:ext>
            </a:extLst>
          </p:cNvPr>
          <p:cNvSpPr>
            <a:spLocks/>
          </p:cNvSpPr>
          <p:nvPr/>
        </p:nvSpPr>
        <p:spPr>
          <a:xfrm>
            <a:off x="33317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5309C3D-E132-235E-3E32-38298658562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BF53A82-FCF3-AA96-1998-5A1C9F4F2A32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04D9360-C7C9-BA81-5294-03CE3EF768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6280" y="1879600"/>
            <a:ext cx="2674852" cy="3994518"/>
          </a:xfrm>
          <a:prstGeom prst="rect">
            <a:avLst/>
          </a:prstGeom>
        </p:spPr>
      </p:pic>
      <p:grpSp>
        <p:nvGrpSpPr>
          <p:cNvPr id="30" name="Groupe 29">
            <a:extLst>
              <a:ext uri="{FF2B5EF4-FFF2-40B4-BE49-F238E27FC236}">
                <a16:creationId xmlns:a16="http://schemas.microsoft.com/office/drawing/2014/main" id="{ED5B9A2E-437F-60A2-F611-1E72DC353FB0}"/>
              </a:ext>
            </a:extLst>
          </p:cNvPr>
          <p:cNvGrpSpPr/>
          <p:nvPr/>
        </p:nvGrpSpPr>
        <p:grpSpPr>
          <a:xfrm>
            <a:off x="3686202" y="2003323"/>
            <a:ext cx="4734848" cy="3870795"/>
            <a:chOff x="3686202" y="2003323"/>
            <a:chExt cx="4734848" cy="3870795"/>
          </a:xfrm>
        </p:grpSpPr>
        <p:sp>
          <p:nvSpPr>
            <p:cNvPr id="14" name="Google Shape;1671;p201">
              <a:extLst>
                <a:ext uri="{FF2B5EF4-FFF2-40B4-BE49-F238E27FC236}">
                  <a16:creationId xmlns:a16="http://schemas.microsoft.com/office/drawing/2014/main" id="{3CEE108A-6E24-01B7-F061-A0946A681ED9}"/>
                </a:ext>
              </a:extLst>
            </p:cNvPr>
            <p:cNvSpPr/>
            <p:nvPr/>
          </p:nvSpPr>
          <p:spPr>
            <a:xfrm>
              <a:off x="3686202" y="2003323"/>
              <a:ext cx="4734848" cy="792000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4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</a:t>
              </a:r>
              <a:r>
                <a:rPr lang="ar-MA" sz="44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ٱلْهِوايَةُ</a:t>
              </a:r>
              <a:r>
                <a:rPr lang="ar-MA" sz="4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44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ٱلَّتي</a:t>
              </a:r>
              <a:r>
                <a:rPr lang="ar-MA" sz="4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تُعْجِبُني؟</a:t>
              </a:r>
              <a:endParaRPr lang="f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Google Shape;1671;p201">
              <a:extLst>
                <a:ext uri="{FF2B5EF4-FFF2-40B4-BE49-F238E27FC236}">
                  <a16:creationId xmlns:a16="http://schemas.microsoft.com/office/drawing/2014/main" id="{79C4C4C8-A44E-133D-C023-E39B99D71962}"/>
                </a:ext>
              </a:extLst>
            </p:cNvPr>
            <p:cNvSpPr/>
            <p:nvPr/>
          </p:nvSpPr>
          <p:spPr>
            <a:xfrm>
              <a:off x="3686202" y="3029588"/>
              <a:ext cx="4734848" cy="792000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4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مَتى أُمارِسُها ؟</a:t>
              </a:r>
              <a:endParaRPr lang="f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Google Shape;1671;p201">
              <a:extLst>
                <a:ext uri="{FF2B5EF4-FFF2-40B4-BE49-F238E27FC236}">
                  <a16:creationId xmlns:a16="http://schemas.microsoft.com/office/drawing/2014/main" id="{2D87121B-BACE-8409-DC99-C18A4B88B77B}"/>
                </a:ext>
              </a:extLst>
            </p:cNvPr>
            <p:cNvSpPr/>
            <p:nvPr/>
          </p:nvSpPr>
          <p:spPr>
            <a:xfrm>
              <a:off x="3686202" y="4055853"/>
              <a:ext cx="4734848" cy="792000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4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أَيْنَ أُمارِسُها ؟</a:t>
              </a:r>
              <a:endParaRPr lang="f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9" name="Google Shape;1671;p201">
              <a:extLst>
                <a:ext uri="{FF2B5EF4-FFF2-40B4-BE49-F238E27FC236}">
                  <a16:creationId xmlns:a16="http://schemas.microsoft.com/office/drawing/2014/main" id="{E8FEAD2F-A275-74BE-CEF6-A70EF63EADF8}"/>
                </a:ext>
              </a:extLst>
            </p:cNvPr>
            <p:cNvSpPr/>
            <p:nvPr/>
          </p:nvSpPr>
          <p:spPr>
            <a:xfrm>
              <a:off x="3686202" y="5082118"/>
              <a:ext cx="4734848" cy="792000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4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أَسْتَفيدُ مِنْ هَذِهِ </a:t>
              </a:r>
              <a:r>
                <a:rPr lang="ar-MA" sz="44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ٱلْهِوايَةِ</a:t>
              </a:r>
              <a:r>
                <a:rPr lang="ar-MA" sz="4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؟</a:t>
              </a:r>
              <a:endParaRPr lang="f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0169452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E2C10-4A5E-3FA9-DE4E-08F088B72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A177CC-8C08-5969-6833-43DF5E4AA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05" y="761058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1؟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A6C18FE-B18C-EAE3-FBA2-89A2A9A2B28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2DB5BE3-E435-AB3B-DBD8-187C8125F7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F308992-9B1B-8E3D-A37C-7203D132D67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1EC28EF-3DF2-2D76-8828-15B3216C18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7A4EE3D-B3D6-75C3-9140-A45D651BE0E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3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B92CBE0-5016-9572-BB14-4754B7D17E3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BF069BD-A84F-E518-F6B6-EE24C049030C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5C8DEC3-0782-3BEB-3711-2D4CAB9E4158}"/>
              </a:ext>
            </a:extLst>
          </p:cNvPr>
          <p:cNvSpPr>
            <a:spLocks/>
          </p:cNvSpPr>
          <p:nvPr/>
        </p:nvSpPr>
        <p:spPr>
          <a:xfrm>
            <a:off x="33317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75DC953-81F3-551E-E63D-19D062C233D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65EF72D-0B71-F188-4A6E-8300A627D365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4F28FB4-2AD8-F773-D90B-767D57C6C9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A90E0E9-4237-A4DB-46DF-1831335CD1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6280" y="1845733"/>
            <a:ext cx="2674852" cy="4028385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EFAD4D58-8EFA-CC64-0FFE-4E330195F5ED}"/>
              </a:ext>
            </a:extLst>
          </p:cNvPr>
          <p:cNvGrpSpPr/>
          <p:nvPr/>
        </p:nvGrpSpPr>
        <p:grpSpPr>
          <a:xfrm>
            <a:off x="3686202" y="2003323"/>
            <a:ext cx="4734848" cy="3870795"/>
            <a:chOff x="3686202" y="2003323"/>
            <a:chExt cx="4734848" cy="3870795"/>
          </a:xfrm>
        </p:grpSpPr>
        <p:sp>
          <p:nvSpPr>
            <p:cNvPr id="13" name="Google Shape;1671;p201">
              <a:extLst>
                <a:ext uri="{FF2B5EF4-FFF2-40B4-BE49-F238E27FC236}">
                  <a16:creationId xmlns:a16="http://schemas.microsoft.com/office/drawing/2014/main" id="{806E3917-A3CB-3482-8A14-D908D31F2A97}"/>
                </a:ext>
              </a:extLst>
            </p:cNvPr>
            <p:cNvSpPr/>
            <p:nvPr/>
          </p:nvSpPr>
          <p:spPr>
            <a:xfrm>
              <a:off x="3686202" y="2003323"/>
              <a:ext cx="4734848" cy="7920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4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</a:t>
              </a:r>
              <a:r>
                <a:rPr lang="ar-MA" sz="44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ٱلْهِوايَةُ</a:t>
              </a:r>
              <a:r>
                <a:rPr lang="ar-MA" sz="4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44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ٱلَّتي</a:t>
              </a:r>
              <a:r>
                <a:rPr lang="ar-MA" sz="4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تُعْجِبُني؟</a:t>
              </a:r>
              <a:endParaRPr lang="f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Google Shape;1671;p201">
              <a:extLst>
                <a:ext uri="{FF2B5EF4-FFF2-40B4-BE49-F238E27FC236}">
                  <a16:creationId xmlns:a16="http://schemas.microsoft.com/office/drawing/2014/main" id="{23D6D80C-E01D-8D9A-E969-605972AE48F7}"/>
                </a:ext>
              </a:extLst>
            </p:cNvPr>
            <p:cNvSpPr/>
            <p:nvPr/>
          </p:nvSpPr>
          <p:spPr>
            <a:xfrm>
              <a:off x="3686202" y="3029588"/>
              <a:ext cx="4734848" cy="792000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4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مَتى أُمارِسُها ؟</a:t>
              </a:r>
              <a:endParaRPr lang="f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5" name="Google Shape;1671;p201">
              <a:extLst>
                <a:ext uri="{FF2B5EF4-FFF2-40B4-BE49-F238E27FC236}">
                  <a16:creationId xmlns:a16="http://schemas.microsoft.com/office/drawing/2014/main" id="{9EDA8209-66F8-EE48-FB64-30ECF6859001}"/>
                </a:ext>
              </a:extLst>
            </p:cNvPr>
            <p:cNvSpPr/>
            <p:nvPr/>
          </p:nvSpPr>
          <p:spPr>
            <a:xfrm>
              <a:off x="3686202" y="4055853"/>
              <a:ext cx="4734848" cy="792000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4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أَيْنَ أُمارِسُها ؟</a:t>
              </a:r>
              <a:endParaRPr lang="f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Google Shape;1671;p201">
              <a:extLst>
                <a:ext uri="{FF2B5EF4-FFF2-40B4-BE49-F238E27FC236}">
                  <a16:creationId xmlns:a16="http://schemas.microsoft.com/office/drawing/2014/main" id="{E410EC73-3853-0398-8F68-50DB29616EDC}"/>
                </a:ext>
              </a:extLst>
            </p:cNvPr>
            <p:cNvSpPr/>
            <p:nvPr/>
          </p:nvSpPr>
          <p:spPr>
            <a:xfrm>
              <a:off x="3686202" y="5082118"/>
              <a:ext cx="4734848" cy="792000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4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أَسْتَفيدُ مِنْ هَذِهِ </a:t>
              </a:r>
              <a:r>
                <a:rPr lang="ar-MA" sz="44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ٱلْهِوايَةِ</a:t>
              </a:r>
              <a:r>
                <a:rPr lang="ar-MA" sz="4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؟</a:t>
              </a:r>
              <a:endParaRPr lang="f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1330013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885960-F440-28D1-02A6-908B7A74C7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E2020-9E63-0948-ECE0-A9E7AFB35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هوايتي المفضلة هي السباحة؟ من يقرأ؟ من يعيد؟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89F4676-9DDC-C485-FDA0-419AFEFAA9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7406ECA-B38B-1250-A595-21302D713AC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3589A75-8FD7-3546-913B-92C6E794B2D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CBC9B5A-74F2-BE7B-10F6-9771459A2D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EBED237-1CCF-5443-0FFE-157546AC1F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BEF1424-9681-FECA-C490-27FCC726B14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3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C193183-34F2-A4D4-A480-E06D0EF1E57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A993622-4CD8-BC80-101C-9E829FDF2A2C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12359C0-093D-BD39-A657-283639BF8909}"/>
              </a:ext>
            </a:extLst>
          </p:cNvPr>
          <p:cNvSpPr>
            <a:spLocks/>
          </p:cNvSpPr>
          <p:nvPr/>
        </p:nvSpPr>
        <p:spPr>
          <a:xfrm>
            <a:off x="33317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2998195-09EF-6EC4-FC82-02F39DD874B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039F125-61C8-D5D6-2AC5-F8822FCE9BAA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423DC12-EF92-A7DE-8F0C-56A22C2D5D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1354" y="3034646"/>
            <a:ext cx="2674852" cy="3067354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B6B08F9A-E177-3D81-E177-5287C2E49D8E}"/>
              </a:ext>
            </a:extLst>
          </p:cNvPr>
          <p:cNvGrpSpPr/>
          <p:nvPr/>
        </p:nvGrpSpPr>
        <p:grpSpPr>
          <a:xfrm>
            <a:off x="4722864" y="2231205"/>
            <a:ext cx="3936922" cy="3870795"/>
            <a:chOff x="3686202" y="2003323"/>
            <a:chExt cx="4734848" cy="3870795"/>
          </a:xfrm>
        </p:grpSpPr>
        <p:sp>
          <p:nvSpPr>
            <p:cNvPr id="8" name="Google Shape;1671;p201">
              <a:extLst>
                <a:ext uri="{FF2B5EF4-FFF2-40B4-BE49-F238E27FC236}">
                  <a16:creationId xmlns:a16="http://schemas.microsoft.com/office/drawing/2014/main" id="{770B9492-59AF-E825-6630-D9EFA80BD469}"/>
                </a:ext>
              </a:extLst>
            </p:cNvPr>
            <p:cNvSpPr/>
            <p:nvPr/>
          </p:nvSpPr>
          <p:spPr>
            <a:xfrm>
              <a:off x="3686202" y="2003323"/>
              <a:ext cx="4734848" cy="7920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r" defTabSz="914400" rtl="1">
                <a:buClr>
                  <a:srgbClr val="000000"/>
                </a:buClr>
              </a:pPr>
              <a:r>
                <a:rPr lang="a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</a:t>
              </a:r>
              <a:r>
                <a:rPr lang="ar-MA" sz="40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ٱلْهِوايَةُ</a:t>
              </a:r>
              <a:r>
                <a:rPr lang="a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40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ٱلَّتي</a:t>
              </a:r>
              <a:r>
                <a:rPr lang="a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تُعْجِبُني؟</a:t>
              </a:r>
              <a:endParaRPr lang="f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Google Shape;1671;p201">
              <a:extLst>
                <a:ext uri="{FF2B5EF4-FFF2-40B4-BE49-F238E27FC236}">
                  <a16:creationId xmlns:a16="http://schemas.microsoft.com/office/drawing/2014/main" id="{8C9EE2FF-0988-56B0-BE94-E97E81CBB754}"/>
                </a:ext>
              </a:extLst>
            </p:cNvPr>
            <p:cNvSpPr/>
            <p:nvPr/>
          </p:nvSpPr>
          <p:spPr>
            <a:xfrm>
              <a:off x="3686202" y="3029588"/>
              <a:ext cx="4734848" cy="792000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r" defTabSz="914400" rtl="1">
                <a:buClr>
                  <a:srgbClr val="000000"/>
                </a:buClr>
              </a:pPr>
              <a:r>
                <a:rPr lang="a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مَتى أُمارِسُها ؟</a:t>
              </a:r>
              <a:endParaRPr lang="f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Google Shape;1671;p201">
              <a:extLst>
                <a:ext uri="{FF2B5EF4-FFF2-40B4-BE49-F238E27FC236}">
                  <a16:creationId xmlns:a16="http://schemas.microsoft.com/office/drawing/2014/main" id="{A2D8F964-7F7D-2E8B-325A-3DE16AC24AD8}"/>
                </a:ext>
              </a:extLst>
            </p:cNvPr>
            <p:cNvSpPr/>
            <p:nvPr/>
          </p:nvSpPr>
          <p:spPr>
            <a:xfrm>
              <a:off x="3686202" y="4055853"/>
              <a:ext cx="4734848" cy="792000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r" defTabSz="914400" rtl="1">
                <a:buClr>
                  <a:srgbClr val="000000"/>
                </a:buClr>
              </a:pPr>
              <a:r>
                <a:rPr lang="a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أَيْنَ أُمارِسُها ؟</a:t>
              </a:r>
              <a:endParaRPr lang="f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Google Shape;1671;p201">
              <a:extLst>
                <a:ext uri="{FF2B5EF4-FFF2-40B4-BE49-F238E27FC236}">
                  <a16:creationId xmlns:a16="http://schemas.microsoft.com/office/drawing/2014/main" id="{15C4AB03-FD60-0377-0150-C3C9284061CF}"/>
                </a:ext>
              </a:extLst>
            </p:cNvPr>
            <p:cNvSpPr/>
            <p:nvPr/>
          </p:nvSpPr>
          <p:spPr>
            <a:xfrm>
              <a:off x="3686202" y="5082118"/>
              <a:ext cx="4734848" cy="792000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r" defTabSz="914400" rtl="1">
                <a:buClr>
                  <a:srgbClr val="000000"/>
                </a:buClr>
              </a:pPr>
              <a:r>
                <a:rPr lang="a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أَسْتَفيدُ مِنْ هَذِهِ </a:t>
              </a:r>
              <a:r>
                <a:rPr lang="ar-MA" sz="40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ٱلْهِوايَةِ</a:t>
              </a:r>
              <a:r>
                <a:rPr lang="a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؟</a:t>
              </a:r>
              <a:endParaRPr lang="f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2" name="Google Shape;1671;p201">
            <a:extLst>
              <a:ext uri="{FF2B5EF4-FFF2-40B4-BE49-F238E27FC236}">
                <a16:creationId xmlns:a16="http://schemas.microsoft.com/office/drawing/2014/main" id="{689DCBD6-DD98-CD84-7C70-4A9F05785268}"/>
              </a:ext>
            </a:extLst>
          </p:cNvPr>
          <p:cNvSpPr/>
          <p:nvPr/>
        </p:nvSpPr>
        <p:spPr>
          <a:xfrm>
            <a:off x="484214" y="2230487"/>
            <a:ext cx="3936922" cy="79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هِوايَتي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ٱلْمُفَضَّلَةُ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هِيَ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ٱلسِّباحَةُ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MA" sz="4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74234918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A2564-0915-20E9-731A-96DCDD467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97D1102-F955-8591-C79B-85C56C386F5B}"/>
              </a:ext>
            </a:extLst>
          </p:cNvPr>
          <p:cNvSpPr/>
          <p:nvPr/>
        </p:nvSpPr>
        <p:spPr>
          <a:xfrm>
            <a:off x="6150487" y="3344501"/>
            <a:ext cx="2152737" cy="1450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A3DFCA3C-0152-BEA0-C244-F8A55C4F2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773" y="756000"/>
            <a:ext cx="71276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2؟ سأكتب الجملة على السبورة؛ من يقرأ؟ من يعيد؟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F3B943A-F83E-1825-F7D4-51652DFE8E8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179DA7C-6D35-97BA-6258-610BB3B737B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0C2F0FB-3806-C70A-37DC-EBDBFEFD17B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98551E9-AAD7-5EFA-FDED-ACFC881C55E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5738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9895B9CE-DCE7-B05A-507F-2BA468990E6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B5ED7CA-6FD3-4113-785B-388991D5F53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D3C7843-0CBB-5291-2EF1-1CF78638F8EE}"/>
              </a:ext>
            </a:extLst>
          </p:cNvPr>
          <p:cNvSpPr>
            <a:spLocks/>
          </p:cNvSpPr>
          <p:nvPr/>
        </p:nvSpPr>
        <p:spPr>
          <a:xfrm>
            <a:off x="410969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79CC1B1-A1F2-D351-BC0E-2D96CB29A82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1F41E09-0CF5-7DEE-1F8A-1C3CFDFF77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BDCEDAE-1531-E7AB-2A33-E5C5A3D609A7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17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01C155A-BF2A-A735-CE04-5A007EF3C7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A2A9124-E65B-9CD2-9CDF-7A5C9A2C98E2}"/>
              </a:ext>
            </a:extLst>
          </p:cNvPr>
          <p:cNvGrpSpPr/>
          <p:nvPr/>
        </p:nvGrpSpPr>
        <p:grpSpPr>
          <a:xfrm>
            <a:off x="4722864" y="2231205"/>
            <a:ext cx="3936922" cy="3870795"/>
            <a:chOff x="3686202" y="2003323"/>
            <a:chExt cx="4734848" cy="3870795"/>
          </a:xfrm>
        </p:grpSpPr>
        <p:sp>
          <p:nvSpPr>
            <p:cNvPr id="4" name="Google Shape;1671;p201">
              <a:extLst>
                <a:ext uri="{FF2B5EF4-FFF2-40B4-BE49-F238E27FC236}">
                  <a16:creationId xmlns:a16="http://schemas.microsoft.com/office/drawing/2014/main" id="{E1ED5076-2762-83E5-D593-D7FBB51938A6}"/>
                </a:ext>
              </a:extLst>
            </p:cNvPr>
            <p:cNvSpPr/>
            <p:nvPr/>
          </p:nvSpPr>
          <p:spPr>
            <a:xfrm>
              <a:off x="3686202" y="2003323"/>
              <a:ext cx="4734848" cy="792000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r" defTabSz="914400" rtl="1">
                <a:buClr>
                  <a:srgbClr val="000000"/>
                </a:buClr>
              </a:pPr>
              <a:r>
                <a:rPr lang="ar-MA" sz="4000" b="1" kern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ٱلْهِوايَةُ ٱلَّتي تُعْجِبُني</a:t>
              </a:r>
              <a:r>
                <a:rPr lang="a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؟</a:t>
              </a:r>
              <a:endParaRPr lang="f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" name="Google Shape;1671;p201">
              <a:extLst>
                <a:ext uri="{FF2B5EF4-FFF2-40B4-BE49-F238E27FC236}">
                  <a16:creationId xmlns:a16="http://schemas.microsoft.com/office/drawing/2014/main" id="{07A5B899-9A15-01F0-A6B2-0A00F4FFA29A}"/>
                </a:ext>
              </a:extLst>
            </p:cNvPr>
            <p:cNvSpPr/>
            <p:nvPr/>
          </p:nvSpPr>
          <p:spPr>
            <a:xfrm>
              <a:off x="3686202" y="3029588"/>
              <a:ext cx="4734848" cy="7920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r" defTabSz="914400" rtl="1">
                <a:buClr>
                  <a:srgbClr val="000000"/>
                </a:buClr>
              </a:pPr>
              <a:r>
                <a:rPr lang="a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مَتى أُمارِسُها ؟</a:t>
              </a:r>
              <a:endParaRPr lang="f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8" name="Google Shape;1671;p201">
              <a:extLst>
                <a:ext uri="{FF2B5EF4-FFF2-40B4-BE49-F238E27FC236}">
                  <a16:creationId xmlns:a16="http://schemas.microsoft.com/office/drawing/2014/main" id="{5C22ECE9-1D37-5EE6-7A16-0088478293AD}"/>
                </a:ext>
              </a:extLst>
            </p:cNvPr>
            <p:cNvSpPr/>
            <p:nvPr/>
          </p:nvSpPr>
          <p:spPr>
            <a:xfrm>
              <a:off x="3686202" y="4055853"/>
              <a:ext cx="4734848" cy="792000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r" defTabSz="914400" rtl="1">
                <a:buClr>
                  <a:srgbClr val="000000"/>
                </a:buClr>
              </a:pPr>
              <a:r>
                <a:rPr lang="a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أَيْنَ أُمارِسُها ؟</a:t>
              </a:r>
              <a:endParaRPr lang="f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Google Shape;1671;p201">
              <a:extLst>
                <a:ext uri="{FF2B5EF4-FFF2-40B4-BE49-F238E27FC236}">
                  <a16:creationId xmlns:a16="http://schemas.microsoft.com/office/drawing/2014/main" id="{EDF56F3D-FABD-0AE3-ED48-AF33CBA36487}"/>
                </a:ext>
              </a:extLst>
            </p:cNvPr>
            <p:cNvSpPr/>
            <p:nvPr/>
          </p:nvSpPr>
          <p:spPr>
            <a:xfrm>
              <a:off x="3686202" y="5082118"/>
              <a:ext cx="4734848" cy="792000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r" defTabSz="914400" rtl="1">
                <a:buClr>
                  <a:srgbClr val="000000"/>
                </a:buClr>
              </a:pPr>
              <a:r>
                <a:rPr lang="a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أَسْتَفيدُ مِنْ هَذِهِ </a:t>
              </a:r>
              <a:r>
                <a:rPr lang="ar-MA" sz="40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ٱلْهِوايَةِ</a:t>
              </a:r>
              <a:r>
                <a:rPr lang="a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؟</a:t>
              </a:r>
              <a:endParaRPr lang="f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3" name="Google Shape;1671;p201">
            <a:extLst>
              <a:ext uri="{FF2B5EF4-FFF2-40B4-BE49-F238E27FC236}">
                <a16:creationId xmlns:a16="http://schemas.microsoft.com/office/drawing/2014/main" id="{16F76A3D-7811-867D-A681-F59A1605B9D6}"/>
              </a:ext>
            </a:extLst>
          </p:cNvPr>
          <p:cNvSpPr/>
          <p:nvPr/>
        </p:nvSpPr>
        <p:spPr>
          <a:xfrm>
            <a:off x="484214" y="2230487"/>
            <a:ext cx="3936922" cy="792000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هِوايَتي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ٱلْمُفَضَّلَةُ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هِيَ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ٱلسِّباحَةُ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MA" sz="4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671;p201">
            <a:extLst>
              <a:ext uri="{FF2B5EF4-FFF2-40B4-BE49-F238E27FC236}">
                <a16:creationId xmlns:a16="http://schemas.microsoft.com/office/drawing/2014/main" id="{94D245C0-8ECC-2760-25AC-12BD7809DFCB}"/>
              </a:ext>
            </a:extLst>
          </p:cNvPr>
          <p:cNvSpPr/>
          <p:nvPr/>
        </p:nvSpPr>
        <p:spPr>
          <a:xfrm>
            <a:off x="452766" y="3257470"/>
            <a:ext cx="3936922" cy="79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أُمارِسُها 3مَرّاتٍ في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ٱلْأُسْبوعِ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057315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A69E3-00D8-66A9-20EC-319BF8A7D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C2687E9F-B08B-ACDD-B74F-E8A8308DD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773" y="756000"/>
            <a:ext cx="71276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السؤال3؟ سأكتب الجملة على السبورة؛ من يقرأ؟ من يعيد؟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235D1B1-8DDC-BBBF-A785-E0FF22BCFE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53F76FA-6F0A-12F7-617C-23F3BCF222A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DBC539D-0A38-7426-329D-7D8610DBFA7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A7E804A-9934-3684-7781-1E22E884D2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5738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3C430930-D85E-A76B-380B-55D3045A28D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1D3F85A-D594-4E0B-5BD4-EB36A69EE49E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4AFB11F-7E1B-01A8-CA5E-DF7C77FF8982}"/>
              </a:ext>
            </a:extLst>
          </p:cNvPr>
          <p:cNvSpPr>
            <a:spLocks/>
          </p:cNvSpPr>
          <p:nvPr/>
        </p:nvSpPr>
        <p:spPr>
          <a:xfrm>
            <a:off x="410969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BFFD879-B29B-E4A0-3E29-E02DD38396FB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FDA348B-53D3-0F25-47C5-065EB97B7A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2A74F37-44F3-05E9-1973-E959D30ED4A9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17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A538FEB-15BC-4C1B-85B3-3DBAF23E58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3E27791-B927-B2DA-AFE6-56796C57686E}"/>
              </a:ext>
            </a:extLst>
          </p:cNvPr>
          <p:cNvGrpSpPr/>
          <p:nvPr/>
        </p:nvGrpSpPr>
        <p:grpSpPr>
          <a:xfrm>
            <a:off x="4722864" y="2231205"/>
            <a:ext cx="3936922" cy="3870795"/>
            <a:chOff x="3686202" y="2003323"/>
            <a:chExt cx="4734848" cy="3870795"/>
          </a:xfrm>
        </p:grpSpPr>
        <p:sp>
          <p:nvSpPr>
            <p:cNvPr id="5" name="Google Shape;1671;p201">
              <a:extLst>
                <a:ext uri="{FF2B5EF4-FFF2-40B4-BE49-F238E27FC236}">
                  <a16:creationId xmlns:a16="http://schemas.microsoft.com/office/drawing/2014/main" id="{0D272244-4185-3ABF-A3CF-9D225CC5A3F7}"/>
                </a:ext>
              </a:extLst>
            </p:cNvPr>
            <p:cNvSpPr/>
            <p:nvPr/>
          </p:nvSpPr>
          <p:spPr>
            <a:xfrm>
              <a:off x="3686202" y="2003323"/>
              <a:ext cx="4734848" cy="792000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r" defTabSz="914400" rtl="1">
                <a:buClr>
                  <a:srgbClr val="000000"/>
                </a:buClr>
              </a:pPr>
              <a:r>
                <a:rPr lang="a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</a:t>
              </a:r>
              <a:r>
                <a:rPr lang="ar-MA" sz="40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ٱلْهِوايَةُ</a:t>
              </a:r>
              <a:r>
                <a:rPr lang="a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40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ٱلَّتي</a:t>
              </a:r>
              <a:r>
                <a:rPr lang="a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تُعْجِبُني؟</a:t>
              </a:r>
              <a:endParaRPr lang="f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6" name="Google Shape;1671;p201">
              <a:extLst>
                <a:ext uri="{FF2B5EF4-FFF2-40B4-BE49-F238E27FC236}">
                  <a16:creationId xmlns:a16="http://schemas.microsoft.com/office/drawing/2014/main" id="{08EAED23-601A-8A2A-B1AB-D46CCD63AC9D}"/>
                </a:ext>
              </a:extLst>
            </p:cNvPr>
            <p:cNvSpPr/>
            <p:nvPr/>
          </p:nvSpPr>
          <p:spPr>
            <a:xfrm>
              <a:off x="3686202" y="3029588"/>
              <a:ext cx="4734848" cy="792000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r" defTabSz="914400" rtl="1">
                <a:buClr>
                  <a:srgbClr val="000000"/>
                </a:buClr>
              </a:pPr>
              <a:r>
                <a:rPr lang="a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مَتى أُمارِسُها ؟</a:t>
              </a:r>
              <a:endParaRPr lang="f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7" name="Google Shape;1671;p201">
              <a:extLst>
                <a:ext uri="{FF2B5EF4-FFF2-40B4-BE49-F238E27FC236}">
                  <a16:creationId xmlns:a16="http://schemas.microsoft.com/office/drawing/2014/main" id="{9A20FA53-86C0-C329-EC1E-4464C2845D03}"/>
                </a:ext>
              </a:extLst>
            </p:cNvPr>
            <p:cNvSpPr/>
            <p:nvPr/>
          </p:nvSpPr>
          <p:spPr>
            <a:xfrm>
              <a:off x="3686202" y="4055853"/>
              <a:ext cx="4734848" cy="7920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r" defTabSz="914400" rtl="1">
                <a:buClr>
                  <a:srgbClr val="000000"/>
                </a:buClr>
              </a:pPr>
              <a:r>
                <a:rPr lang="a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أَيْنَ أُمارِسُها ؟</a:t>
              </a:r>
              <a:endParaRPr lang="f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8" name="Google Shape;1671;p201">
              <a:extLst>
                <a:ext uri="{FF2B5EF4-FFF2-40B4-BE49-F238E27FC236}">
                  <a16:creationId xmlns:a16="http://schemas.microsoft.com/office/drawing/2014/main" id="{815C4E39-A9F6-804B-B467-C7C24B1BAB0F}"/>
                </a:ext>
              </a:extLst>
            </p:cNvPr>
            <p:cNvSpPr/>
            <p:nvPr/>
          </p:nvSpPr>
          <p:spPr>
            <a:xfrm>
              <a:off x="3686202" y="5082118"/>
              <a:ext cx="4734848" cy="792000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r" defTabSz="914400" rtl="1">
                <a:buClr>
                  <a:srgbClr val="000000"/>
                </a:buClr>
              </a:pPr>
              <a:r>
                <a:rPr lang="a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أَسْتَفيدُ مِنْ هَذِهِ </a:t>
              </a:r>
              <a:r>
                <a:rPr lang="ar-MA" sz="40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ٱلْهِوايَةِ</a:t>
              </a:r>
              <a:r>
                <a:rPr lang="a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؟</a:t>
              </a:r>
              <a:endParaRPr lang="f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9" name="Google Shape;1671;p201">
            <a:extLst>
              <a:ext uri="{FF2B5EF4-FFF2-40B4-BE49-F238E27FC236}">
                <a16:creationId xmlns:a16="http://schemas.microsoft.com/office/drawing/2014/main" id="{8698F2C1-42D4-95E0-29CB-A50956D10BE5}"/>
              </a:ext>
            </a:extLst>
          </p:cNvPr>
          <p:cNvSpPr/>
          <p:nvPr/>
        </p:nvSpPr>
        <p:spPr>
          <a:xfrm>
            <a:off x="484214" y="2230487"/>
            <a:ext cx="3936922" cy="792000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هِوايَتي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ٱلْمُفَضَّلَةُ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هِيَ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ٱلسِّباحَةُ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MA" sz="4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AE507F09-386C-5289-8BD1-A7E2ADAD3713}"/>
              </a:ext>
            </a:extLst>
          </p:cNvPr>
          <p:cNvSpPr/>
          <p:nvPr/>
        </p:nvSpPr>
        <p:spPr>
          <a:xfrm>
            <a:off x="452766" y="3257470"/>
            <a:ext cx="3936922" cy="792000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أُمارِسُها 3مَرّاتٍ في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ٱلْأُسْبوعِ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6628B98B-E8EB-0F58-F2CC-8955B6D3B3FE}"/>
              </a:ext>
            </a:extLst>
          </p:cNvPr>
          <p:cNvSpPr/>
          <p:nvPr/>
        </p:nvSpPr>
        <p:spPr>
          <a:xfrm>
            <a:off x="488252" y="4283735"/>
            <a:ext cx="3936922" cy="79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أُمارِسُها في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ٱلْمَسْبَحِ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976119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animBg="1"/>
      <p:bldP spid="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1014F7-850E-21B9-BB10-3C6902CD21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87FFCBF-3A07-D6B9-72AF-CEE8627A99DE}"/>
              </a:ext>
            </a:extLst>
          </p:cNvPr>
          <p:cNvSpPr/>
          <p:nvPr/>
        </p:nvSpPr>
        <p:spPr>
          <a:xfrm>
            <a:off x="6150487" y="3344501"/>
            <a:ext cx="2152737" cy="1450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878A4B09-F781-55F9-5837-CA6541791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773" y="756000"/>
            <a:ext cx="71276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4؟ سأكتب الجملة على السبورة؛ من يقرأ؟ من يعيد؟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C15F82F-9C80-3E24-0740-8DC2CE3E7A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C04C13F-2E48-C364-5CF1-B6E5160FCA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E10DFE6-8CF7-1A53-392F-91235CCACE3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E37E9C0-E03A-51E6-6D20-2173B498E1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5738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F2E51ABE-C014-0639-5B23-6D3AD1B4ACF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1BC573F-5D75-C309-86F3-D7484F0217D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ADE8E73-6E59-3FFE-73D0-C7D12122FB19}"/>
              </a:ext>
            </a:extLst>
          </p:cNvPr>
          <p:cNvSpPr>
            <a:spLocks/>
          </p:cNvSpPr>
          <p:nvPr/>
        </p:nvSpPr>
        <p:spPr>
          <a:xfrm>
            <a:off x="410969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0E9C245-088F-5AA5-BB1B-42D146A8293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0A2B918-A957-750F-55C0-F162AD993B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24BB422-36B6-432F-DE88-051A280B899D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17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6E33684-414E-3415-981B-A4B67707E0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7D4137D-899D-688C-C7D0-F82EAAC78C88}"/>
              </a:ext>
            </a:extLst>
          </p:cNvPr>
          <p:cNvGrpSpPr/>
          <p:nvPr/>
        </p:nvGrpSpPr>
        <p:grpSpPr>
          <a:xfrm>
            <a:off x="4722864" y="2231205"/>
            <a:ext cx="3936922" cy="3870795"/>
            <a:chOff x="3686202" y="2003323"/>
            <a:chExt cx="4734848" cy="3870795"/>
          </a:xfrm>
        </p:grpSpPr>
        <p:sp>
          <p:nvSpPr>
            <p:cNvPr id="6" name="Google Shape;1671;p201">
              <a:extLst>
                <a:ext uri="{FF2B5EF4-FFF2-40B4-BE49-F238E27FC236}">
                  <a16:creationId xmlns:a16="http://schemas.microsoft.com/office/drawing/2014/main" id="{B3AAC139-1BC1-0FED-2385-FAFB1BA41590}"/>
                </a:ext>
              </a:extLst>
            </p:cNvPr>
            <p:cNvSpPr/>
            <p:nvPr/>
          </p:nvSpPr>
          <p:spPr>
            <a:xfrm>
              <a:off x="3686202" y="2003323"/>
              <a:ext cx="4734848" cy="792000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r" defTabSz="914400" rtl="1">
                <a:buClr>
                  <a:srgbClr val="000000"/>
                </a:buClr>
              </a:pPr>
              <a:r>
                <a:rPr lang="a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</a:t>
              </a:r>
              <a:r>
                <a:rPr lang="ar-MA" sz="40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ٱلْهِوايَةُ</a:t>
              </a:r>
              <a:r>
                <a:rPr lang="a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40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ٱلَّتي</a:t>
              </a:r>
              <a:r>
                <a:rPr lang="a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تُعْجِبُني؟</a:t>
              </a:r>
              <a:endParaRPr lang="f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7" name="Google Shape;1671;p201">
              <a:extLst>
                <a:ext uri="{FF2B5EF4-FFF2-40B4-BE49-F238E27FC236}">
                  <a16:creationId xmlns:a16="http://schemas.microsoft.com/office/drawing/2014/main" id="{36DEC7C0-C082-B405-096A-B4D9E96CBD2A}"/>
                </a:ext>
              </a:extLst>
            </p:cNvPr>
            <p:cNvSpPr/>
            <p:nvPr/>
          </p:nvSpPr>
          <p:spPr>
            <a:xfrm>
              <a:off x="3686202" y="3029588"/>
              <a:ext cx="4734848" cy="792000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r" defTabSz="914400" rtl="1">
                <a:buClr>
                  <a:srgbClr val="000000"/>
                </a:buClr>
              </a:pPr>
              <a:r>
                <a:rPr lang="a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مَتى أُمارِسُها ؟</a:t>
              </a:r>
              <a:endParaRPr lang="f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8" name="Google Shape;1671;p201">
              <a:extLst>
                <a:ext uri="{FF2B5EF4-FFF2-40B4-BE49-F238E27FC236}">
                  <a16:creationId xmlns:a16="http://schemas.microsoft.com/office/drawing/2014/main" id="{76D7FB6A-2CCD-0433-48BB-777BF383CD14}"/>
                </a:ext>
              </a:extLst>
            </p:cNvPr>
            <p:cNvSpPr/>
            <p:nvPr/>
          </p:nvSpPr>
          <p:spPr>
            <a:xfrm>
              <a:off x="3686202" y="4055853"/>
              <a:ext cx="4734848" cy="792000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r" defTabSz="914400" rtl="1">
                <a:buClr>
                  <a:srgbClr val="000000"/>
                </a:buClr>
              </a:pPr>
              <a:r>
                <a:rPr lang="a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أَيْنَ أُمارِسُها ؟</a:t>
              </a:r>
              <a:endParaRPr lang="f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Google Shape;1671;p201">
              <a:extLst>
                <a:ext uri="{FF2B5EF4-FFF2-40B4-BE49-F238E27FC236}">
                  <a16:creationId xmlns:a16="http://schemas.microsoft.com/office/drawing/2014/main" id="{60D53855-BE8B-9292-7078-4BB28070C2B9}"/>
                </a:ext>
              </a:extLst>
            </p:cNvPr>
            <p:cNvSpPr/>
            <p:nvPr/>
          </p:nvSpPr>
          <p:spPr>
            <a:xfrm>
              <a:off x="3686202" y="5082118"/>
              <a:ext cx="4734848" cy="7920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r" defTabSz="914400" rtl="1">
                <a:buClr>
                  <a:srgbClr val="000000"/>
                </a:buClr>
              </a:pPr>
              <a:r>
                <a:rPr lang="a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أَسْتَفيدُ مِنْ هَذِهِ </a:t>
              </a:r>
              <a:r>
                <a:rPr lang="ar-MA" sz="40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ٱلْهِوايَةِ</a:t>
              </a:r>
              <a:r>
                <a:rPr lang="a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؟</a:t>
              </a:r>
              <a:endParaRPr lang="f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4" name="Google Shape;1671;p201">
            <a:extLst>
              <a:ext uri="{FF2B5EF4-FFF2-40B4-BE49-F238E27FC236}">
                <a16:creationId xmlns:a16="http://schemas.microsoft.com/office/drawing/2014/main" id="{F16AEE52-3C6C-5190-9C71-3772C2F0CF55}"/>
              </a:ext>
            </a:extLst>
          </p:cNvPr>
          <p:cNvSpPr/>
          <p:nvPr/>
        </p:nvSpPr>
        <p:spPr>
          <a:xfrm>
            <a:off x="484214" y="2230487"/>
            <a:ext cx="3936922" cy="792000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</a:pPr>
            <a:r>
              <a:rPr lang="ar-MA" sz="40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هِوايَتي ٱلْمُفَضَّلَةُ هِيَ ٱلسِّباحَةُ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MA" sz="4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3FF58091-E30D-4449-0C52-5EBF01445874}"/>
              </a:ext>
            </a:extLst>
          </p:cNvPr>
          <p:cNvSpPr/>
          <p:nvPr/>
        </p:nvSpPr>
        <p:spPr>
          <a:xfrm>
            <a:off x="452766" y="3257470"/>
            <a:ext cx="3936922" cy="792000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أُمارِسُها 3مَرّاتٍ في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ٱلْأُسْبوعِ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Google Shape;1671;p201">
            <a:extLst>
              <a:ext uri="{FF2B5EF4-FFF2-40B4-BE49-F238E27FC236}">
                <a16:creationId xmlns:a16="http://schemas.microsoft.com/office/drawing/2014/main" id="{DD5D30BF-6DF8-E165-3C29-FFCE4C86FE73}"/>
              </a:ext>
            </a:extLst>
          </p:cNvPr>
          <p:cNvSpPr/>
          <p:nvPr/>
        </p:nvSpPr>
        <p:spPr>
          <a:xfrm>
            <a:off x="488252" y="4283735"/>
            <a:ext cx="3936922" cy="792000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</a:pPr>
            <a:r>
              <a:rPr lang="ar-MA" sz="40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أُمارِسُها </a:t>
            </a:r>
            <a:r>
              <a:rPr lang="ar-MA" sz="40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ٱلْمَسْبَحِ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51154136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F7731-E2BD-4602-79AF-FB2B4899B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5C8CCA4C-E32A-E6A6-F399-EA5186337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4BF36DB8-0DCA-64CD-D300-E96AD8500F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BEE7372-CE25-9B2B-2FCA-B07998E7A09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5909DEA-3B1A-D52B-C35F-D2E1A652E0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083B402-B994-0E78-29D4-91D46C3C27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BF59E48-44B7-86B2-AE24-566A90183D3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7E9C1A4-7F0F-D33A-853C-79494C019B4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1F33A6A-64C2-2D76-F12E-B33D7286D72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224019E-B5DD-F601-7C59-80708B7F2E45}"/>
              </a:ext>
            </a:extLst>
          </p:cNvPr>
          <p:cNvSpPr>
            <a:spLocks/>
          </p:cNvSpPr>
          <p:nvPr/>
        </p:nvSpPr>
        <p:spPr>
          <a:xfrm>
            <a:off x="41096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28FED14-0E7F-A3FF-7EFF-7EDB87C65D17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3DB8E84-2CE6-7023-AD3F-E2D6F73A41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2694DBC-9DE3-3507-8CE3-7A01A835B7D2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5B09E0D3-7B93-3A78-0CEC-6AE5188D98D2}"/>
              </a:ext>
            </a:extLst>
          </p:cNvPr>
          <p:cNvSpPr/>
          <p:nvPr/>
        </p:nvSpPr>
        <p:spPr>
          <a:xfrm>
            <a:off x="299619" y="2056035"/>
            <a:ext cx="8458208" cy="4135965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lnSpc>
                <a:spcPct val="200000"/>
              </a:lnSpc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هِوايَتي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ٱلْمُفَضَّلَةُ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هِيَ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ٱلسِّباحَةُ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 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أُمارِسُها في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ٱلْمَسْبَحِ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ثَلاثَ مَرّاتٍ في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ٱلْأُسْبوعِ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لَها فَوائِدُ كَثيرَةٌ، فَهِيَ 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تُقَوّي عَضَلاتي وَتُحافِظُ عَلى لِياقَتي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ٱلْبَدَنِيَّةِ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كَما أَنَّها تُعَلِّمُني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ٱلصَّبْرَ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وَٱلْمُثابَرَةَ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4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17678761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EFEA1A-EB40-0C89-2185-FFB52D6D1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772B0A88-F007-C394-B3D6-7988FF874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ص 76؛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5CA24333-D0B7-B8A7-1181-648C0CC7FA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BF20D5B-E937-FB14-3700-ED5C64903B9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E8ED1EE-54D5-D396-8D6D-82985F9F008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1247F9A-251B-EB9E-F0C9-E496ADE9B6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988EE83-09D0-2B3E-3EE2-7E16B414392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B689718-F38A-F2AC-5D5D-FA0E9CC09AC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924937C-6EA6-BBAA-70B7-25664122FDA3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24EEA95-4D75-FAF4-4814-61512359A9BC}"/>
              </a:ext>
            </a:extLst>
          </p:cNvPr>
          <p:cNvSpPr>
            <a:spLocks/>
          </p:cNvSpPr>
          <p:nvPr/>
        </p:nvSpPr>
        <p:spPr>
          <a:xfrm>
            <a:off x="41096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F4DB466-363D-EC35-3E9D-1EE67303006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473767A-EF9A-F8FA-F952-A002FFC8A4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7198365-D79A-2369-8FE9-EBD18F7BF24E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D20A472-C338-459E-97A9-9D520023D94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213" y="1458000"/>
            <a:ext cx="3452191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044305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BE183-5F96-1779-0576-3954DBA70C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ACB657B3-6F93-0961-D09F-F4B313457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اختاروا هواية تعجبكم ؛ عبروا عنها في فقرة باعتماد الأسئلة.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E3DF08EF-E36B-A781-1157-079505CC16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217127F-32C5-9C3C-7E6C-7B32B06B0F2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56AE06F-6E9C-F853-E550-0C709A46798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2C3CBD4-C192-325A-3D5D-26CAC2CD1B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90309FA-8BC5-B51F-7D95-63FFC6BEB17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3D85542-F9BB-2807-D322-54D33329752A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5B9EB8C-5FD6-3643-AD85-8EA5576A7B3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AA73AE1-D33A-0AC5-F8B9-1DF41F86A122}"/>
              </a:ext>
            </a:extLst>
          </p:cNvPr>
          <p:cNvSpPr>
            <a:spLocks/>
          </p:cNvSpPr>
          <p:nvPr/>
        </p:nvSpPr>
        <p:spPr>
          <a:xfrm>
            <a:off x="41096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58F5559-4F68-1A17-979E-F7F77C2EC7E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27198DC-C002-EAD6-6893-50416AA557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E8100CC-7749-8A6C-6394-CFF32D870E54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6C8BF35-A170-E61A-BE27-3BAA4BF09865}"/>
              </a:ext>
            </a:extLst>
          </p:cNvPr>
          <p:cNvGrpSpPr/>
          <p:nvPr/>
        </p:nvGrpSpPr>
        <p:grpSpPr>
          <a:xfrm>
            <a:off x="3886197" y="2231205"/>
            <a:ext cx="4734848" cy="3870795"/>
            <a:chOff x="3686202" y="2003323"/>
            <a:chExt cx="4734848" cy="3870795"/>
          </a:xfrm>
        </p:grpSpPr>
        <p:sp>
          <p:nvSpPr>
            <p:cNvPr id="5" name="Google Shape;1671;p201">
              <a:extLst>
                <a:ext uri="{FF2B5EF4-FFF2-40B4-BE49-F238E27FC236}">
                  <a16:creationId xmlns:a16="http://schemas.microsoft.com/office/drawing/2014/main" id="{97765FCC-DAF7-7583-52D4-D58429ABC23F}"/>
                </a:ext>
              </a:extLst>
            </p:cNvPr>
            <p:cNvSpPr/>
            <p:nvPr/>
          </p:nvSpPr>
          <p:spPr>
            <a:xfrm>
              <a:off x="3686202" y="2003323"/>
              <a:ext cx="4734848" cy="792000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4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</a:t>
              </a:r>
              <a:r>
                <a:rPr lang="ar-MA" sz="44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ٱلْهِوايَةُ</a:t>
              </a:r>
              <a:r>
                <a:rPr lang="ar-MA" sz="4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44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ٱلَّتي</a:t>
              </a:r>
              <a:r>
                <a:rPr lang="ar-MA" sz="4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تُعْجِبُني؟</a:t>
              </a:r>
              <a:endParaRPr lang="f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6" name="Google Shape;1671;p201">
              <a:extLst>
                <a:ext uri="{FF2B5EF4-FFF2-40B4-BE49-F238E27FC236}">
                  <a16:creationId xmlns:a16="http://schemas.microsoft.com/office/drawing/2014/main" id="{3475A147-225A-2F65-B6DE-538B4C617FC0}"/>
                </a:ext>
              </a:extLst>
            </p:cNvPr>
            <p:cNvSpPr/>
            <p:nvPr/>
          </p:nvSpPr>
          <p:spPr>
            <a:xfrm>
              <a:off x="3686202" y="3029588"/>
              <a:ext cx="4734848" cy="792000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4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مَتى أُمارِسُها ؟</a:t>
              </a:r>
              <a:endParaRPr lang="f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8" name="Google Shape;1671;p201">
              <a:extLst>
                <a:ext uri="{FF2B5EF4-FFF2-40B4-BE49-F238E27FC236}">
                  <a16:creationId xmlns:a16="http://schemas.microsoft.com/office/drawing/2014/main" id="{E43ED6EE-0B77-DA14-B704-AE64DB3275D9}"/>
                </a:ext>
              </a:extLst>
            </p:cNvPr>
            <p:cNvSpPr/>
            <p:nvPr/>
          </p:nvSpPr>
          <p:spPr>
            <a:xfrm>
              <a:off x="3686202" y="4055853"/>
              <a:ext cx="4734848" cy="792000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4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أَيْنَ أُمارِسُها ؟</a:t>
              </a:r>
              <a:endParaRPr lang="f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Google Shape;1671;p201">
              <a:extLst>
                <a:ext uri="{FF2B5EF4-FFF2-40B4-BE49-F238E27FC236}">
                  <a16:creationId xmlns:a16="http://schemas.microsoft.com/office/drawing/2014/main" id="{9CAD261B-3850-F69A-19D6-3500DEA34D96}"/>
                </a:ext>
              </a:extLst>
            </p:cNvPr>
            <p:cNvSpPr/>
            <p:nvPr/>
          </p:nvSpPr>
          <p:spPr>
            <a:xfrm>
              <a:off x="3686202" y="5082118"/>
              <a:ext cx="4734848" cy="792000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4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أَسْتَفيدُ مِنْ هَذِهِ </a:t>
              </a:r>
              <a:r>
                <a:rPr lang="ar-MA" sz="44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ٱلْهِوايَةِ</a:t>
              </a:r>
              <a:r>
                <a:rPr lang="ar-MA" sz="4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؟</a:t>
              </a:r>
              <a:endParaRPr lang="f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F73FA181-F281-6900-F0BA-5B3212ED9F2E}"/>
              </a:ext>
            </a:extLst>
          </p:cNvPr>
          <p:cNvGrpSpPr/>
          <p:nvPr/>
        </p:nvGrpSpPr>
        <p:grpSpPr>
          <a:xfrm>
            <a:off x="809524" y="1604903"/>
            <a:ext cx="2013775" cy="4889134"/>
            <a:chOff x="522955" y="1610337"/>
            <a:chExt cx="1669639" cy="5122210"/>
          </a:xfrm>
        </p:grpSpPr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BACB13E8-15DE-3BEA-5D15-8C57F2DADC32}"/>
                </a:ext>
              </a:extLst>
            </p:cNvPr>
            <p:cNvGrpSpPr/>
            <p:nvPr/>
          </p:nvGrpSpPr>
          <p:grpSpPr>
            <a:xfrm>
              <a:off x="522955" y="1610337"/>
              <a:ext cx="1669639" cy="4047051"/>
              <a:chOff x="522955" y="1610337"/>
              <a:chExt cx="1669639" cy="4047051"/>
            </a:xfrm>
          </p:grpSpPr>
          <p:grpSp>
            <p:nvGrpSpPr>
              <p:cNvPr id="26" name="Groupe 25">
                <a:extLst>
                  <a:ext uri="{FF2B5EF4-FFF2-40B4-BE49-F238E27FC236}">
                    <a16:creationId xmlns:a16="http://schemas.microsoft.com/office/drawing/2014/main" id="{BA22E45C-447C-8077-9733-6C1A2F8C734D}"/>
                  </a:ext>
                </a:extLst>
              </p:cNvPr>
              <p:cNvGrpSpPr/>
              <p:nvPr/>
            </p:nvGrpSpPr>
            <p:grpSpPr>
              <a:xfrm>
                <a:off x="522955" y="1610337"/>
                <a:ext cx="1669639" cy="3010824"/>
                <a:chOff x="632373" y="1458000"/>
                <a:chExt cx="1831899" cy="4623502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F1D86783-5301-F8DD-5E5B-03AA026B300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39650" y="1458000"/>
                  <a:ext cx="1824622" cy="1501310"/>
                </a:xfrm>
                <a:prstGeom prst="rect">
                  <a:avLst/>
                </a:prstGeom>
              </p:spPr>
            </p:pic>
            <p:pic>
              <p:nvPicPr>
                <p:cNvPr id="14" name="Image 13">
                  <a:extLst>
                    <a:ext uri="{FF2B5EF4-FFF2-40B4-BE49-F238E27FC236}">
                      <a16:creationId xmlns:a16="http://schemas.microsoft.com/office/drawing/2014/main" id="{D25AA95A-5E10-3D95-6C37-4EFF6864DF1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39650" y="2959310"/>
                  <a:ext cx="1737201" cy="1561096"/>
                </a:xfrm>
                <a:prstGeom prst="rect">
                  <a:avLst/>
                </a:prstGeom>
              </p:spPr>
            </p:pic>
            <p:pic>
              <p:nvPicPr>
                <p:cNvPr id="19" name="Image 18">
                  <a:extLst>
                    <a:ext uri="{FF2B5EF4-FFF2-40B4-BE49-F238E27FC236}">
                      <a16:creationId xmlns:a16="http://schemas.microsoft.com/office/drawing/2014/main" id="{71CA6AE5-C3DF-FD14-FEEF-660FE3F732E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32373" y="4520406"/>
                  <a:ext cx="1737201" cy="1561096"/>
                </a:xfrm>
                <a:prstGeom prst="rect">
                  <a:avLst/>
                </a:prstGeom>
              </p:spPr>
            </p:pic>
          </p:grpSp>
          <p:pic>
            <p:nvPicPr>
              <p:cNvPr id="28" name="Image 27">
                <a:extLst>
                  <a:ext uri="{FF2B5EF4-FFF2-40B4-BE49-F238E27FC236}">
                    <a16:creationId xmlns:a16="http://schemas.microsoft.com/office/drawing/2014/main" id="{B375884C-8F20-C84C-EAE8-3AAD1FB01F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22955" y="4679735"/>
                <a:ext cx="1576697" cy="977653"/>
              </a:xfrm>
              <a:prstGeom prst="rect">
                <a:avLst/>
              </a:prstGeom>
            </p:spPr>
          </p:pic>
        </p:grpSp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FFBC3491-4B98-5ABA-BE82-847273B77C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36219" y="5715961"/>
              <a:ext cx="1576697" cy="10165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67220090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663C1-A426-0F40-BD3D-0A6832255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F65F64AA-5221-996F-B117-074075B98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1؟ - أجيبوا عن كل سؤال بجملة.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35F70BC6-16AA-909B-52D0-7AEFADE428C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504D35C-E50F-8703-95A4-158A80E6C8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CD36710-0DFE-6DB3-7FA7-0614CFD83F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5ADD5BA-6C15-1F8A-CC0A-FBE9D179B2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7951D4D-31D4-2AB5-C950-704167F399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C026AA7-0BF9-9C23-AC29-64C1EE8AC7F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FFDEC15-22BE-E576-6A03-EBF9BEE3139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BE62BA1-455D-82FD-76B7-4896B2F3C56A}"/>
              </a:ext>
            </a:extLst>
          </p:cNvPr>
          <p:cNvSpPr>
            <a:spLocks/>
          </p:cNvSpPr>
          <p:nvPr/>
        </p:nvSpPr>
        <p:spPr>
          <a:xfrm>
            <a:off x="41096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349C0A3-CB51-3BBF-C946-C517F08B95A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27CDEE8-5F90-A9D9-5F75-CCA1F0C1FD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CC7A22B-9321-5EAA-648E-E0D7B647EE7C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47427090-CAEE-7096-EE36-36732A497628}"/>
              </a:ext>
            </a:extLst>
          </p:cNvPr>
          <p:cNvGrpSpPr/>
          <p:nvPr/>
        </p:nvGrpSpPr>
        <p:grpSpPr>
          <a:xfrm>
            <a:off x="3886197" y="2231205"/>
            <a:ext cx="4734848" cy="3870795"/>
            <a:chOff x="3686202" y="2003323"/>
            <a:chExt cx="4734848" cy="3870795"/>
          </a:xfrm>
        </p:grpSpPr>
        <p:sp>
          <p:nvSpPr>
            <p:cNvPr id="8" name="Google Shape;1671;p201">
              <a:extLst>
                <a:ext uri="{FF2B5EF4-FFF2-40B4-BE49-F238E27FC236}">
                  <a16:creationId xmlns:a16="http://schemas.microsoft.com/office/drawing/2014/main" id="{8F03A1E3-8DFF-85F4-A553-DE6DD9E282FD}"/>
                </a:ext>
              </a:extLst>
            </p:cNvPr>
            <p:cNvSpPr/>
            <p:nvPr/>
          </p:nvSpPr>
          <p:spPr>
            <a:xfrm>
              <a:off x="3686202" y="2003323"/>
              <a:ext cx="4734848" cy="7920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4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</a:t>
              </a:r>
              <a:r>
                <a:rPr lang="ar-MA" sz="44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ٱلْهِوايَةُ</a:t>
              </a:r>
              <a:r>
                <a:rPr lang="ar-MA" sz="4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44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ٱلَّتي</a:t>
              </a:r>
              <a:r>
                <a:rPr lang="ar-MA" sz="4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تُعْجِبُني؟</a:t>
              </a:r>
              <a:endParaRPr lang="f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Google Shape;1671;p201">
              <a:extLst>
                <a:ext uri="{FF2B5EF4-FFF2-40B4-BE49-F238E27FC236}">
                  <a16:creationId xmlns:a16="http://schemas.microsoft.com/office/drawing/2014/main" id="{BA77A2D8-548D-C124-DDDC-1183A0F77CED}"/>
                </a:ext>
              </a:extLst>
            </p:cNvPr>
            <p:cNvSpPr/>
            <p:nvPr/>
          </p:nvSpPr>
          <p:spPr>
            <a:xfrm>
              <a:off x="3686202" y="3029588"/>
              <a:ext cx="4734848" cy="792000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4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مَتى أُمارِسُها ؟</a:t>
              </a:r>
              <a:endParaRPr lang="f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Google Shape;1671;p201">
              <a:extLst>
                <a:ext uri="{FF2B5EF4-FFF2-40B4-BE49-F238E27FC236}">
                  <a16:creationId xmlns:a16="http://schemas.microsoft.com/office/drawing/2014/main" id="{08B779B3-FCAC-27D6-DF0E-8458BF3BF84C}"/>
                </a:ext>
              </a:extLst>
            </p:cNvPr>
            <p:cNvSpPr/>
            <p:nvPr/>
          </p:nvSpPr>
          <p:spPr>
            <a:xfrm>
              <a:off x="3686202" y="4055853"/>
              <a:ext cx="4734848" cy="792000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4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أَيْنَ أُمارِسُها ؟</a:t>
              </a:r>
              <a:endParaRPr lang="f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Google Shape;1671;p201">
              <a:extLst>
                <a:ext uri="{FF2B5EF4-FFF2-40B4-BE49-F238E27FC236}">
                  <a16:creationId xmlns:a16="http://schemas.microsoft.com/office/drawing/2014/main" id="{655D4D38-5472-1D91-F8BA-90A9F158FD5D}"/>
                </a:ext>
              </a:extLst>
            </p:cNvPr>
            <p:cNvSpPr/>
            <p:nvPr/>
          </p:nvSpPr>
          <p:spPr>
            <a:xfrm>
              <a:off x="3686202" y="5082118"/>
              <a:ext cx="4734848" cy="792000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4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أَسْتَفيدُ مِنْ هَذِهِ </a:t>
              </a:r>
              <a:r>
                <a:rPr lang="ar-MA" sz="44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ٱلْهِوايَةِ</a:t>
              </a:r>
              <a:r>
                <a:rPr lang="ar-MA" sz="4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؟</a:t>
              </a:r>
              <a:endParaRPr lang="f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E6AB4413-0894-8A74-2057-BBCE917A44AE}"/>
              </a:ext>
            </a:extLst>
          </p:cNvPr>
          <p:cNvGrpSpPr/>
          <p:nvPr/>
        </p:nvGrpSpPr>
        <p:grpSpPr>
          <a:xfrm>
            <a:off x="809524" y="1604903"/>
            <a:ext cx="2013775" cy="4889134"/>
            <a:chOff x="522955" y="1610337"/>
            <a:chExt cx="1669639" cy="5122210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FFB96B88-795F-7CF8-D285-167876133081}"/>
                </a:ext>
              </a:extLst>
            </p:cNvPr>
            <p:cNvGrpSpPr/>
            <p:nvPr/>
          </p:nvGrpSpPr>
          <p:grpSpPr>
            <a:xfrm>
              <a:off x="522955" y="1610337"/>
              <a:ext cx="1669639" cy="4047051"/>
              <a:chOff x="522955" y="1610337"/>
              <a:chExt cx="1669639" cy="4047051"/>
            </a:xfrm>
          </p:grpSpPr>
          <p:grpSp>
            <p:nvGrpSpPr>
              <p:cNvPr id="27" name="Groupe 26">
                <a:extLst>
                  <a:ext uri="{FF2B5EF4-FFF2-40B4-BE49-F238E27FC236}">
                    <a16:creationId xmlns:a16="http://schemas.microsoft.com/office/drawing/2014/main" id="{69D1AC68-1DF7-241D-5900-77B7A04BBDE6}"/>
                  </a:ext>
                </a:extLst>
              </p:cNvPr>
              <p:cNvGrpSpPr/>
              <p:nvPr/>
            </p:nvGrpSpPr>
            <p:grpSpPr>
              <a:xfrm>
                <a:off x="522955" y="1610337"/>
                <a:ext cx="1669639" cy="3010824"/>
                <a:chOff x="632373" y="1458000"/>
                <a:chExt cx="1831899" cy="4623502"/>
              </a:xfrm>
            </p:grpSpPr>
            <p:pic>
              <p:nvPicPr>
                <p:cNvPr id="29" name="Image 28">
                  <a:extLst>
                    <a:ext uri="{FF2B5EF4-FFF2-40B4-BE49-F238E27FC236}">
                      <a16:creationId xmlns:a16="http://schemas.microsoft.com/office/drawing/2014/main" id="{D4488021-8538-2C95-3884-278A8F3DD48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39650" y="1458000"/>
                  <a:ext cx="1824622" cy="1501310"/>
                </a:xfrm>
                <a:prstGeom prst="rect">
                  <a:avLst/>
                </a:prstGeom>
              </p:spPr>
            </p:pic>
            <p:pic>
              <p:nvPicPr>
                <p:cNvPr id="30" name="Image 29">
                  <a:extLst>
                    <a:ext uri="{FF2B5EF4-FFF2-40B4-BE49-F238E27FC236}">
                      <a16:creationId xmlns:a16="http://schemas.microsoft.com/office/drawing/2014/main" id="{8076C795-DE53-A258-33DB-654040CC449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39650" y="2959310"/>
                  <a:ext cx="1737201" cy="1561096"/>
                </a:xfrm>
                <a:prstGeom prst="rect">
                  <a:avLst/>
                </a:prstGeom>
              </p:spPr>
            </p:pic>
            <p:pic>
              <p:nvPicPr>
                <p:cNvPr id="31" name="Image 30">
                  <a:extLst>
                    <a:ext uri="{FF2B5EF4-FFF2-40B4-BE49-F238E27FC236}">
                      <a16:creationId xmlns:a16="http://schemas.microsoft.com/office/drawing/2014/main" id="{8BFAEE60-A1AE-4AB2-A099-6E5DDB19B67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32373" y="4520406"/>
                  <a:ext cx="1737201" cy="1561096"/>
                </a:xfrm>
                <a:prstGeom prst="rect">
                  <a:avLst/>
                </a:prstGeom>
              </p:spPr>
            </p:pic>
          </p:grpSp>
          <p:pic>
            <p:nvPicPr>
              <p:cNvPr id="28" name="Image 27">
                <a:extLst>
                  <a:ext uri="{FF2B5EF4-FFF2-40B4-BE49-F238E27FC236}">
                    <a16:creationId xmlns:a16="http://schemas.microsoft.com/office/drawing/2014/main" id="{C541439E-F17D-7AE6-9607-D65BFF5C21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22955" y="4679735"/>
                <a:ext cx="1576697" cy="977653"/>
              </a:xfrm>
              <a:prstGeom prst="rect">
                <a:avLst/>
              </a:prstGeom>
            </p:spPr>
          </p:pic>
        </p:grpSp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43A95ADE-A15E-7AB7-5613-A27817F6B2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36219" y="5715961"/>
              <a:ext cx="1576697" cy="10165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97011509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DD568-7D09-6312-353B-5E84EB167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8D40196B-7339-E9A4-4FF6-308BCC6E2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إجاباته؟ ركبوها في فقرة.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316B811A-BEB6-0794-CAEC-8034C797FD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6AD279F-E216-36C3-CE20-4B09D7D7709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C972D8A-58C2-1F9F-0022-6249BC35D36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C8A09D0-70B3-D068-30FF-32B5D882AF3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8BE42BC-BD89-52B0-0EE7-E99D7B10D4A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0371851-CF92-CCB4-4581-93F266C824E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4B774A7-C40D-D5A6-D9B4-48B474A5BF99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F51595B-7C49-F205-2073-837693D7A825}"/>
              </a:ext>
            </a:extLst>
          </p:cNvPr>
          <p:cNvSpPr>
            <a:spLocks/>
          </p:cNvSpPr>
          <p:nvPr/>
        </p:nvSpPr>
        <p:spPr>
          <a:xfrm>
            <a:off x="41096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DEED34A-1BBA-760F-8C34-A10B1EF99A7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62D4C80-B292-763E-11A7-D8BE05B874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4771FB1-75ED-862E-2C12-8908946EB4BD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sp>
        <p:nvSpPr>
          <p:cNvPr id="5" name="Google Shape;1671;p201">
            <a:extLst>
              <a:ext uri="{FF2B5EF4-FFF2-40B4-BE49-F238E27FC236}">
                <a16:creationId xmlns:a16="http://schemas.microsoft.com/office/drawing/2014/main" id="{7E3124F1-63FF-41EF-3902-F83C58408571}"/>
              </a:ext>
            </a:extLst>
          </p:cNvPr>
          <p:cNvSpPr/>
          <p:nvPr/>
        </p:nvSpPr>
        <p:spPr>
          <a:xfrm>
            <a:off x="299619" y="2056035"/>
            <a:ext cx="8458208" cy="4135965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lnSpc>
                <a:spcPct val="200000"/>
              </a:lnSpc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هِوايَتي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ٱلْمُفَضَّلَةُ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هِيَ 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  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أُمارِسُها في 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 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لَها فَوائِدُ كَثيرَةٌ، فَهِيَ............................................................</a:t>
            </a:r>
            <a:endParaRPr lang="fr-MA" sz="44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7172501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673C9-5E1E-7EAB-CB95-A592CCCFA9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0CAFEF6C-103A-BAE4-9C2A-BA9BDE0AB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من يقرأ الفقرة 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BDB4057C-9B93-EF31-18C3-4DBFF4CC17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5898B33-2705-67C1-969A-CF71C076036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9B9D7CF-E206-09AE-41A3-84ADE111737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1DDD33B-5552-9B38-44AD-070D909433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4809B4D-5BE0-DEBA-A5B7-C652514D21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2F89D3B6-FF1D-BA11-D3BC-B322D301734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DE4CFDE-6391-7FC0-9D39-05F14AD62BE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41B1671-E9F4-2545-F4DF-8DDE626EB669}"/>
              </a:ext>
            </a:extLst>
          </p:cNvPr>
          <p:cNvSpPr>
            <a:spLocks/>
          </p:cNvSpPr>
          <p:nvPr/>
        </p:nvSpPr>
        <p:spPr>
          <a:xfrm>
            <a:off x="41096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81EB961-BFC9-7E30-9879-306232A35CF8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FC608C6-D127-8329-2E29-381A52282E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9D8C1C1-AF60-7290-6160-091A2A7FFABE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3A0A9E33-B850-0F3C-DF04-D7D21FCFCF35}"/>
              </a:ext>
            </a:extLst>
          </p:cNvPr>
          <p:cNvSpPr/>
          <p:nvPr/>
        </p:nvSpPr>
        <p:spPr>
          <a:xfrm>
            <a:off x="299619" y="2056035"/>
            <a:ext cx="8458208" cy="4135965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lnSpc>
                <a:spcPct val="200000"/>
              </a:lnSpc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هِوايَتي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ٱلْمُفَضَّلَةُ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هِيَ 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رُكوبُ 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ٱلْخَيْلِ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أُمارِسُها في 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نادي 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ٱلْفُروسِيَّةِ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عُطْلَةِ نِهايَةِ 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ٱلْأُسْبوعِ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لَها فَوائِدُ كَثيرَةٌ، فَهِيَ 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تُقَوّي جِسْمي وَتُنَشِّطُ عَضَلاتي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تُعَلِّمُني 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ٱلشَّجاعَةَ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وَٱلصَّبْرَ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MA" sz="44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55678659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AB900-D5C3-772A-09B3-304F41A07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209EC1CB-C97C-21FD-D1EC-AF8BB5869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الآن؛ خذوا كراساتكم ص 75 ستكملون كلمات بهمزة مناسبة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5C9BB4D3-AA4F-12E1-C918-CBA7BC4CF9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6D0701C-886E-1E36-0465-083F7F43B6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22495DC-9C09-0C00-517D-287A1DCBCA7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5A82DCA-5049-8BA5-7ECF-B5A8141011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78F81C4-1191-579C-9FDE-B7D76BCD8C8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08E1A90-40BD-E33C-6619-96531EEBAD6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5F71627-83F8-E2FD-902A-1A5CD3345383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333B1AD-4D96-4183-C685-AC8D527324FE}"/>
              </a:ext>
            </a:extLst>
          </p:cNvPr>
          <p:cNvSpPr>
            <a:spLocks/>
          </p:cNvSpPr>
          <p:nvPr/>
        </p:nvSpPr>
        <p:spPr>
          <a:xfrm>
            <a:off x="41096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ACEE322-4A91-3222-ABA4-D2E5BCD9C477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49973C4-FD48-D2C1-C407-EDF17C1C1A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A4321A0-F61A-2318-2347-3F6ED3412D82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6612E3A-F366-1F7E-10F9-3BBD0BB233B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210" y="1458000"/>
            <a:ext cx="3568343" cy="5265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748801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CD70C-86F2-8ADD-641D-918057584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5CB9A985-7B15-EF69-658A-1292CFB72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53" y="756000"/>
            <a:ext cx="740962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الجمل؟ أكملوا بالهمزة المناسبة. من يقرأ الجملة الأولى؟ كيف ستكتب الهمزة؟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3C21FE0-0906-2D18-BFCE-23A4E429F9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164F152-7DCF-6FE3-6466-0A997D53BA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94F6929-3109-6430-3AC4-A1CF360992B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BD40893-5563-84C5-ED8C-9F4DB56B51E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0809D51-E618-0279-AFCF-2A1884D41D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7726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7E164FB-A8CA-DDF0-EFE6-1E2415B9A97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C65AAF4-4B95-ADEA-39FD-6418A8A02719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FCA3D29-AB11-65F2-6074-0145928F4F30}"/>
              </a:ext>
            </a:extLst>
          </p:cNvPr>
          <p:cNvSpPr>
            <a:spLocks/>
          </p:cNvSpPr>
          <p:nvPr/>
        </p:nvSpPr>
        <p:spPr>
          <a:xfrm>
            <a:off x="410969" y="1673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773DBE-5FF4-6C9F-FCE9-8C822A8B8670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6C0FC1BF-EA75-11B4-9174-B3F7DAFFAF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0708B77-F7C3-1650-5264-A868F345604B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B7FAE96-A763-1CF4-4921-2A12383F8E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756" y="2441416"/>
            <a:ext cx="8093934" cy="3096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79521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4FC410-20A6-5665-8178-0930FAFBA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6D9143A8-BB72-0187-F43B-E184E8686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من يقرأ؟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1881877-9515-9B39-F36E-BA737D65C8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C646507-9D06-D8D0-3D2D-645E43C9798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7D56D05-F9F1-1248-2C82-C26767E3374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11E049-F0D1-6C2B-3F74-21F5683FDF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AE43F87-41FF-A879-34F5-42B4A385209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7726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C9FD407-CDC7-4CB9-3AB0-64FEB37B103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C838472-DC8D-A4AB-FFBD-00283744B52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F0B80CD-4771-A8AE-343F-999531606D0B}"/>
              </a:ext>
            </a:extLst>
          </p:cNvPr>
          <p:cNvSpPr>
            <a:spLocks/>
          </p:cNvSpPr>
          <p:nvPr/>
        </p:nvSpPr>
        <p:spPr>
          <a:xfrm>
            <a:off x="410969" y="1673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CB9880C-4725-C5F6-B617-758115A9B3C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1A5C9F6-164A-AC78-FE4C-A4A46FB383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DB4738C-8F3F-DB6B-F31C-A90F6D242198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 /إملاء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55BB4E85-DAD4-447B-F021-9B903FE5E220}"/>
              </a:ext>
            </a:extLst>
          </p:cNvPr>
          <p:cNvGrpSpPr/>
          <p:nvPr/>
        </p:nvGrpSpPr>
        <p:grpSpPr>
          <a:xfrm>
            <a:off x="481756" y="2202426"/>
            <a:ext cx="8093934" cy="3335036"/>
            <a:chOff x="481756" y="2202426"/>
            <a:chExt cx="8093934" cy="3335036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EE9ADA4-B1E9-3F52-CDE9-30DE6523A9B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81756" y="2202426"/>
              <a:ext cx="8093934" cy="3335036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97A32644-DF7B-D6B8-7B3E-00A6C49784D1}"/>
                </a:ext>
              </a:extLst>
            </p:cNvPr>
            <p:cNvSpPr txBox="1"/>
            <p:nvPr/>
          </p:nvSpPr>
          <p:spPr>
            <a:xfrm>
              <a:off x="2404880" y="4161179"/>
              <a:ext cx="1016252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rtl="1"/>
              <a:r>
                <a:rPr lang="ar-SA" sz="36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endParaRPr lang="fr-FR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EE83FFD6-60A9-90A7-F046-225253072BFB}"/>
                </a:ext>
              </a:extLst>
            </p:cNvPr>
            <p:cNvSpPr txBox="1"/>
            <p:nvPr/>
          </p:nvSpPr>
          <p:spPr>
            <a:xfrm>
              <a:off x="3108520" y="4687738"/>
              <a:ext cx="749806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rtl="1"/>
              <a:r>
                <a:rPr lang="ar-SA" sz="36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endParaRPr lang="fr-FR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AAA5C277-45C9-7F48-CC88-9DB0A00D4CBD}"/>
                </a:ext>
              </a:extLst>
            </p:cNvPr>
            <p:cNvSpPr txBox="1"/>
            <p:nvPr/>
          </p:nvSpPr>
          <p:spPr>
            <a:xfrm>
              <a:off x="1816411" y="4687738"/>
              <a:ext cx="749807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rtl="1"/>
              <a:r>
                <a:rPr lang="ar-SA" sz="36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endParaRPr lang="fr-FR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0C41868D-34C9-3A41-FC4C-F9DE3C4F2FEA}"/>
                </a:ext>
              </a:extLst>
            </p:cNvPr>
            <p:cNvSpPr txBox="1"/>
            <p:nvPr/>
          </p:nvSpPr>
          <p:spPr>
            <a:xfrm>
              <a:off x="6819462" y="4050035"/>
              <a:ext cx="1016252" cy="76944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rtl="1"/>
              <a:r>
                <a:rPr lang="ar-MA" sz="44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اِ</a:t>
              </a:r>
              <a:endParaRPr lang="fr-FR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93862111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9E0BD-D01D-73F1-7DE1-B9600EA9C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78F79D0-2BD2-FEF2-F0D5-20C904270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اختتام الحصة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D8695AF-C04B-D3F4-E43D-2C29A885AC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639322BC-5D60-A072-1F12-BE2B360B46B3}"/>
              </a:ext>
            </a:extLst>
          </p:cNvPr>
          <p:cNvSpPr txBox="1"/>
          <p:nvPr/>
        </p:nvSpPr>
        <p:spPr>
          <a:xfrm>
            <a:off x="5412401" y="1777877"/>
            <a:ext cx="1758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اختتام الحصة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C7C3BF08-480F-5722-D1F1-040FD01C4AC4}"/>
              </a:ext>
            </a:extLst>
          </p:cNvPr>
          <p:cNvSpPr txBox="1">
            <a:spLocks/>
          </p:cNvSpPr>
          <p:nvPr/>
        </p:nvSpPr>
        <p:spPr>
          <a:xfrm>
            <a:off x="1998133" y="2690694"/>
            <a:ext cx="482386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ماذا تعلمتم اليوم؟ 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58C9B60-3417-751D-07C4-10C4CE2A19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180527" y="2087568"/>
            <a:ext cx="928977" cy="72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AD8F3DE-3AD8-AEA6-B8A3-6E4F74DB2F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2805" y="1004978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79779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E9D0F-F61E-F7AB-44DE-F917B7870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05A2304-39C9-9EEF-6DD1-8F10BD549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المنزل، أجيبوا عن السؤال2؟.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ارسموا علامة أمام المطلوب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6BB030B-C445-3F6C-8FE4-11714D0DCCF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99282" y="1142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16A2F58-F3B1-A647-0A10-73A959FBCE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49117" y="1142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F3A9F09-64DF-44B4-C08A-FA80CD0E90C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77239" y="1142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C92ABB3-ED9B-8DE4-63E9-FB2DE0FE1A59}"/>
              </a:ext>
            </a:extLst>
          </p:cNvPr>
          <p:cNvSpPr>
            <a:spLocks/>
          </p:cNvSpPr>
          <p:nvPr/>
        </p:nvSpPr>
        <p:spPr>
          <a:xfrm>
            <a:off x="6875366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BCE847-CCA7-8C95-5B9A-E8C09CA752A1}"/>
              </a:ext>
            </a:extLst>
          </p:cNvPr>
          <p:cNvSpPr>
            <a:spLocks/>
          </p:cNvSpPr>
          <p:nvPr/>
        </p:nvSpPr>
        <p:spPr>
          <a:xfrm>
            <a:off x="3896744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923EE67-AC52-0CEB-6168-C44A3DBC8E74}"/>
              </a:ext>
            </a:extLst>
          </p:cNvPr>
          <p:cNvSpPr>
            <a:spLocks/>
          </p:cNvSpPr>
          <p:nvPr/>
        </p:nvSpPr>
        <p:spPr>
          <a:xfrm>
            <a:off x="5231574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4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B79D51FB-D293-4711-93B4-8ADA82C015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3238" y="1487316"/>
            <a:ext cx="963575" cy="963575"/>
          </a:xfrm>
          <a:prstGeom prst="rect">
            <a:avLst/>
          </a:prstGeom>
        </p:spPr>
      </p:pic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DC42799-BB74-3FA3-BA6B-B71ED57A64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92467"/>
            <a:ext cx="792000" cy="79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3034989-E4BF-B94F-8DE4-0400F5222C3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25326" y="12678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F599EC6-4A1C-5D9D-FAD1-5BC70B807F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45893" y="11707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A270E23-7060-B62C-0B99-1E733E6B39B7}"/>
              </a:ext>
            </a:extLst>
          </p:cNvPr>
          <p:cNvSpPr>
            <a:spLocks/>
          </p:cNvSpPr>
          <p:nvPr/>
        </p:nvSpPr>
        <p:spPr>
          <a:xfrm>
            <a:off x="875635" y="10714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822E16C-324C-A5A6-794E-59FA9986CE22}"/>
              </a:ext>
            </a:extLst>
          </p:cNvPr>
          <p:cNvSpPr>
            <a:spLocks/>
          </p:cNvSpPr>
          <p:nvPr/>
        </p:nvSpPr>
        <p:spPr>
          <a:xfrm>
            <a:off x="2406552" y="126786"/>
            <a:ext cx="1442012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كتابي/إملاء</a:t>
            </a:r>
          </a:p>
        </p:txBody>
      </p:sp>
      <p:grpSp>
        <p:nvGrpSpPr>
          <p:cNvPr id="13" name="Google Shape;2778;p84">
            <a:extLst>
              <a:ext uri="{FF2B5EF4-FFF2-40B4-BE49-F238E27FC236}">
                <a16:creationId xmlns:a16="http://schemas.microsoft.com/office/drawing/2014/main" id="{64375F01-D81A-EFC3-D25A-5107027B4446}"/>
              </a:ext>
            </a:extLst>
          </p:cNvPr>
          <p:cNvGrpSpPr/>
          <p:nvPr/>
        </p:nvGrpSpPr>
        <p:grpSpPr>
          <a:xfrm>
            <a:off x="6463055" y="3429000"/>
            <a:ext cx="386011" cy="490540"/>
            <a:chOff x="6599825" y="3545249"/>
            <a:chExt cx="1844485" cy="1888130"/>
          </a:xfrm>
          <a:solidFill>
            <a:srgbClr val="C00000"/>
          </a:solidFill>
        </p:grpSpPr>
        <p:sp>
          <p:nvSpPr>
            <p:cNvPr id="15" name="Google Shape;2779;p84">
              <a:extLst>
                <a:ext uri="{FF2B5EF4-FFF2-40B4-BE49-F238E27FC236}">
                  <a16:creationId xmlns:a16="http://schemas.microsoft.com/office/drawing/2014/main" id="{BB51D74B-3A9D-FA57-4B24-17746E788ABA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2780;p84">
              <a:extLst>
                <a:ext uri="{FF2B5EF4-FFF2-40B4-BE49-F238E27FC236}">
                  <a16:creationId xmlns:a16="http://schemas.microsoft.com/office/drawing/2014/main" id="{234317AD-2457-5E65-EE01-D15E37AE8DFD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517902F7-8235-EC7F-B64D-E00F2C648DB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9717" y="1487654"/>
            <a:ext cx="3464566" cy="5138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561638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405CA9B2-41D7-4CBE-A016-4AFB981C6B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399999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7828F0B-E51D-8BE3-4B91-475EF8EFCF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4514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82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16637</TotalTime>
  <Words>1868</Words>
  <Application>Microsoft Office PowerPoint</Application>
  <PresentationFormat>Affichage à l'écran (4:3)</PresentationFormat>
  <Paragraphs>463</Paragraphs>
  <Slides>60</Slides>
  <Notes>3</Notes>
  <HiddenSlides>0</HiddenSlides>
  <MMClips>5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60</vt:i4>
      </vt:variant>
    </vt:vector>
  </HeadingPairs>
  <TitlesOfParts>
    <vt:vector size="80" baseType="lpstr">
      <vt:lpstr>Dosis</vt:lpstr>
      <vt:lpstr>Wingdings</vt:lpstr>
      <vt:lpstr>Calibri Light</vt:lpstr>
      <vt:lpstr>Microsoft Himalaya</vt:lpstr>
      <vt:lpstr>Dosis Medium</vt:lpstr>
      <vt:lpstr>Microsoft Uighur</vt:lpstr>
      <vt:lpstr>Dosis ExtraBold</vt:lpstr>
      <vt:lpstr>Calibri</vt:lpstr>
      <vt:lpstr>Arial</vt:lpstr>
      <vt:lpstr>Noto Sans Symbols</vt:lpstr>
      <vt:lpstr>Dosis SemiBold</vt:lpstr>
      <vt:lpstr>Modern Love</vt:lpstr>
      <vt:lpstr>Thème Office</vt:lpstr>
      <vt:lpstr>01- نشاط اعتيادي</vt:lpstr>
      <vt:lpstr>03- استماع وتحدث</vt:lpstr>
      <vt:lpstr>04- قراءة/ كتابة</vt:lpstr>
      <vt:lpstr>3_Env-Enseignant</vt:lpstr>
      <vt:lpstr>1_Thème Office</vt:lpstr>
      <vt:lpstr>1_04- قراءة/ كتابة</vt:lpstr>
      <vt:lpstr>3_Thème Office</vt:lpstr>
      <vt:lpstr>Présentation PowerPoint</vt:lpstr>
      <vt:lpstr>Présentation PowerPoint</vt:lpstr>
      <vt:lpstr>Présentation PowerPoint</vt:lpstr>
      <vt:lpstr>هيكلة حصة اليوم</vt:lpstr>
      <vt:lpstr>Présentation PowerPoint</vt:lpstr>
      <vt:lpstr>  افتتاح الحصة</vt:lpstr>
      <vt:lpstr> مرحبا بكم . سننطلق في حصة اللغة العربية.</vt:lpstr>
      <vt:lpstr> قبل أن نبدأ حصة اليوم سأخبركم عن شروط الحصول على نجمة التميز. </vt:lpstr>
      <vt:lpstr> ضعوا اللوحة على الطاولة، الدفتر  والمقلمة في القمطر.</vt:lpstr>
      <vt:lpstr>سنبدأ تحدي الطلاقة. سأسحب 5 أسماء للمشاركة في تحدي القراءة بدقة واسترسال.</vt:lpstr>
      <vt:lpstr>أمامكم دقيقة واحدة من  أجل قراءة صامتة للفقرة.</vt:lpstr>
      <vt:lpstr>اقرأ الفقرة..  يسجل الأستاذ على سجل الطلاقة.</vt:lpstr>
      <vt:lpstr>خذوا ألواحكم سأملي عليكم كلمات.</vt:lpstr>
      <vt:lpstr>سأقرأ الكلمات أولا.  من يقرأ ؟</vt:lpstr>
      <vt:lpstr>انظروا إلى الكلمة جيدا. </vt:lpstr>
      <vt:lpstr>اكتبوا: ينطق الأستاذ الكلمة.</vt:lpstr>
      <vt:lpstr>صححوا.</vt:lpstr>
      <vt:lpstr>انظروا إلى الكلمتين جيدا. </vt:lpstr>
      <vt:lpstr>اكتبوا: ينطق الأستاذ الكلمتين.</vt:lpstr>
      <vt:lpstr>صححوا.</vt:lpstr>
      <vt:lpstr> استماع وتحدث</vt:lpstr>
      <vt:lpstr> في هذه الحصة ستعيدون سرد حكاية رائد الفضاء الصغير انطلاقا من مشاهد. استمعوا مجددا.</vt:lpstr>
      <vt:lpstr>سأسرد لكم المقطع الأول بأسلوبي الخاص. استمعوا. عادَ مُرادٌ إِلى ٱلْمَنْزِلِ حَزيناً ذاتَ مَساءِ، فَقَدْ سَمِعَ أَصْدِقاءَهُ وَهُمْ يَتَحَدَّثونَ عَنْ هِواياتِهِمْ.</vt:lpstr>
      <vt:lpstr>من منكم يسرد المقطع الأول انطلاقا من المشهد؟</vt:lpstr>
      <vt:lpstr> سأسرد لكم المقطع الثاني بأسلوبي الخاص. استمعوا. أَخْبَرَ مُرادٌ أُمَّهُ أَنَّهُ لا يُمارِسُ أَيَّ هِوايَةٍ. وَلا يَعْرِفُ أَنَّ جَمْعَ مُجَسَّماتِ ٱلْكَواكبِ هِوايَةٌ. </vt:lpstr>
      <vt:lpstr>من منكم يسرد المقطع الثاني انطلاقا من المشهد؟</vt:lpstr>
      <vt:lpstr> سأسرد لكم المقطع الثالث بأسلوبي الخاص. استمعوا. نَبَّهَتِ ٱلْأُمُّ مُراداً إِلى هوايَتِهِ وَهِيَ جَمْعُ مُجَسَّماتِ ٱلْكَواكبِ وَٱلنُّجومِ وَكَيْفَ لَهُ أَنْ يُطَوِّرَها. </vt:lpstr>
      <vt:lpstr>من منكم يسرد المقطع الثالث انطلاقا من المشهد؟</vt:lpstr>
      <vt:lpstr>سأسرد لكم المقطع الأخير  بأسلوبي الخاص. استمعوا. تَحَمَّسَ مُرادٌ وَبَدَأَ يَبْحَثُ عَنْ كُتُبِ ٱلْفَضاءِ وَيُخْبِرُ أُمَّهُ بِما تَعَلَّمَهُ. وفي لَيْلَةٍ رَأَى في مَنامِهِ أَنَّهُ أَصْبَحَ رائِدَ فَضاءٍ شَهيراً .</vt:lpstr>
      <vt:lpstr>من منكم يسرد المقطع الأخير انطلاقا من المشهد؟</vt:lpstr>
      <vt:lpstr>الآن؛ خذوا الكراسات ص 69 - صلوا المقطع بموقعه من شريط الحكاية. </vt:lpstr>
      <vt:lpstr>من يقرأ المقاطع؟ صححوا. </vt:lpstr>
      <vt:lpstr>قراءة</vt:lpstr>
      <vt:lpstr>ننتقل الآن لقراءة نص «رائد الفضاء الصغير».</vt:lpstr>
      <vt:lpstr>من يقرأ؟</vt:lpstr>
      <vt:lpstr>من يتابع؟</vt:lpstr>
      <vt:lpstr> ابحثوا عن الفقرة  التي ذكرت فيها  الأم كيف يمكن تطوير هواية مراد؟ سجلوا رقم الفقرة على اللوحة </vt:lpstr>
      <vt:lpstr>ما هو رقم الفقرة التي ورد فيها ما  يدل على أن مراد يهوى جمع المجسمات في خزانته؟  ضعوا تحته سطرا.</vt:lpstr>
      <vt:lpstr>حزن مراد لأنه لا يعرف هوايته لكنه لم ييأس وبحث حتى وجدها. وأنتم  ما هواياتكم المفضلة؟  ابحث عن هوايتك ولا تيأس!</vt:lpstr>
      <vt:lpstr>ما نصيحة الأم لمراد بعدما تعرف هوايته؟  لا تنس أن توازن بين دراستك وهوايتك!</vt:lpstr>
      <vt:lpstr>التعبير الكتابي/إملاء </vt:lpstr>
      <vt:lpstr>والآن ستتدربون على إنتاج  جمل للتعبير عن هوايتكم المفضلة بالإجابة عن الأسئلة. </vt:lpstr>
      <vt:lpstr>من يجيب عن السؤال 1؟</vt:lpstr>
      <vt:lpstr>هوايتي المفضلة هي السباحة؟ من يقرأ؟ من يعيد؟</vt:lpstr>
      <vt:lpstr>من يجيب عن السؤال 2؟ سأكتب الجملة على السبورة؛ من يقرأ؟ من يعيد؟ </vt:lpstr>
      <vt:lpstr>من يجيب عن السؤال3؟ سأكتب الجملة على السبورة؛ من يقرأ؟ من يعيد؟ </vt:lpstr>
      <vt:lpstr>من يجيب عن السؤال 4؟ سأكتب الجملة على السبورة؛ من يقرأ؟ من يعيد؟ </vt:lpstr>
      <vt:lpstr>من يقرأ؟</vt:lpstr>
      <vt:lpstr>خذوا كراساتكم ص 76؛ </vt:lpstr>
      <vt:lpstr>اختاروا هواية تعجبكم ؛ عبروا عنها في فقرة باعتماد الأسئلة.</vt:lpstr>
      <vt:lpstr>من يجيب عن السؤال 1؟ - أجيبوا عن كل سؤال بجملة.</vt:lpstr>
      <vt:lpstr>من يقرأ إجاباته؟ ركبوها في فقرة.</vt:lpstr>
      <vt:lpstr>صححوا. من يقرأ الفقرة ؟ </vt:lpstr>
      <vt:lpstr>الآن؛ خذوا كراساتكم ص 75 ستكملون كلمات بهمزة مناسبة</vt:lpstr>
      <vt:lpstr>من يقرأ الجمل؟ أكملوا بالهمزة المناسبة. من يقرأ الجملة الأولى؟ كيف ستكتب الهمزة؟  </vt:lpstr>
      <vt:lpstr>صححوا. من يقرأ؟</vt:lpstr>
      <vt:lpstr>اختتام الحصة</vt:lpstr>
      <vt:lpstr>في المنزل، أجيبوا عن السؤال2؟. ارسموا علامة أمام المطلوب.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Fatima Ait Addi</cp:lastModifiedBy>
  <cp:revision>161</cp:revision>
  <dcterms:created xsi:type="dcterms:W3CDTF">2023-09-20T21:35:22Z</dcterms:created>
  <dcterms:modified xsi:type="dcterms:W3CDTF">2026-03-19T22:58:15Z</dcterms:modified>
</cp:coreProperties>
</file>