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0"/>
  </p:notesMasterIdLst>
  <p:sldIdLst>
    <p:sldId id="2147482782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80" r:id="rId49"/>
    <p:sldId id="2147482781" r:id="rId50"/>
    <p:sldId id="2147482718" r:id="rId51"/>
    <p:sldId id="2134808448" r:id="rId52"/>
    <p:sldId id="2147482726" r:id="rId53"/>
    <p:sldId id="2134808433" r:id="rId54"/>
    <p:sldId id="2147482740" r:id="rId55"/>
    <p:sldId id="2134808473" r:id="rId56"/>
    <p:sldId id="2147482783" r:id="rId57"/>
    <p:sldId id="2134806537" r:id="rId58"/>
    <p:sldId id="2147482731" r:id="rId59"/>
    <p:sldId id="2134806944" r:id="rId60"/>
    <p:sldId id="2147482754" r:id="rId61"/>
    <p:sldId id="2147482517" r:id="rId62"/>
    <p:sldId id="2147482519" r:id="rId63"/>
    <p:sldId id="2147482733" r:id="rId64"/>
    <p:sldId id="2134808494" r:id="rId65"/>
    <p:sldId id="2147482732" r:id="rId66"/>
    <p:sldId id="2147482499" r:id="rId67"/>
    <p:sldId id="2147482531" r:id="rId68"/>
    <p:sldId id="2147482534" r:id="rId69"/>
  </p:sldIdLst>
  <p:sldSz cx="9144000" cy="6858000" type="screen4x3"/>
  <p:notesSz cx="6858000" cy="9144000"/>
  <p:embeddedFontLst>
    <p:embeddedFont>
      <p:font typeface="Abadi" panose="020B0604020104020204" pitchFamily="34" charset="0"/>
      <p:regular r:id="rId71"/>
      <p:bold r:id="rId72"/>
      <p:italic r:id="rId73"/>
      <p:boldItalic r:id="rId74"/>
    </p:embeddedFont>
    <p:embeddedFont>
      <p:font typeface="Dosis" pitchFamily="2" charset="0"/>
      <p:regular r:id="rId75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  <p:embeddedFont>
      <p:font typeface="Noto Sans Symbols" panose="020B0604020202020204" charset="0"/>
      <p:regular r:id="rId83"/>
      <p:bold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heme" Target="theme/theme1.xml"/><Relationship Id="rId61" Type="http://schemas.openxmlformats.org/officeDocument/2006/relationships/slide" Target="slides/slide43.xml"/><Relationship Id="rId8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24CE-5F5C-4F3C-FAC0-32C08E53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5916B4-8094-A2B2-EC4A-02C292565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031A2D-4FD0-FC37-13F5-E8DB68C15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DABB0-30C7-B210-EFBC-2ADA27994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0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76E-1EEB-8A65-3A42-B8D93B14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873EE1-7799-F037-0A5B-ACDCE7F0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EF1B9-017A-9B23-B212-33A9C8B8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38FC4D-2568-A5AE-0943-BFD21E75E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60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3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B7A0BD-B07D-A663-108D-8AC32F326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 b="36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9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التعبير عن الهواية المفضلة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الهواية المفضلة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234784" y="1930137"/>
            <a:ext cx="844086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تُحِبُّ سَلْمى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تَرْسُمُ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وٱلْمُروجَ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زاهِيَةٍ وَمُبْهِجَ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تَخْتارُ سَلْمى أَلْوانَها بِعِنايَةٍ لِتَكونَ رُسومُها جَذّابَةً وَرَائِعَ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حَفَلاتِ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تَعْرِضُ سَلْمى رُسومَ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يَتَوَقَّفُ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أَمامَها وَيُعْجَبونَ بِها كَثير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تَحْلُمُ سَلْمى بِأَنْ تُصْبِحَ يَوْماً فَنّانَةً مَشْهورَ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E39BD2-2DA9-4A99-6C0A-C784A119E5B2}"/>
              </a:ext>
            </a:extLst>
          </p:cNvPr>
          <p:cNvSpPr txBox="1"/>
          <p:nvPr/>
        </p:nvSpPr>
        <p:spPr>
          <a:xfrm>
            <a:off x="234784" y="1962213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تُحِبُّ سَلْمى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تَرْسُمُ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وٱلْمُروجَ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زاهِيَةٍ وَمُبْهِجَ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تَخْتارُ سَلْمى أَلْوانَها بِعِنايَةٍ لِتَكونَ رُسومُها جَذّابَةً وَرَائِعَ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حَفَلاتِ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تَعْرِضُ سَلْمى رُسومَ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يَتَوَقَّفُ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أَمامَها وَيُعْجَبونَ بِها كَثير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تَحْلُمُ سَلْمى بِأَنْ تُصْبِحَ يَوْماً فَنّانَةً مَشْهورَ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71C25C-90CE-CD32-0BC6-AB865CFFDE60}"/>
              </a:ext>
            </a:extLst>
          </p:cNvPr>
          <p:cNvSpPr txBox="1"/>
          <p:nvPr/>
        </p:nvSpPr>
        <p:spPr>
          <a:xfrm>
            <a:off x="139960" y="1939468"/>
            <a:ext cx="8440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تُحِبُّ سَلْمى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تَرْسُمُ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ٱلْجَميلَةَ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وٱلْمُروجَ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بِأَلْوانٍ زاهِيَةٍ وَمُبْهِجَ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تَخْتارُ سَلْمى أَلْوانَها بِعِنايَةٍ لِتَكونَ رُسومُها جَذّابَةً وَرَائِعَ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حَفَلاتِ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تَعْرِضُ سَلْمى رُسومَ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يَتَوَقَّفُ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أَمامَها وَيُعْجَبونَ بِها كَثير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تَحْلُمُ سَلْمى بِأَنْ تُصْبِحَ يَوْماً فَنّانَةً مَشْهورَ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لرّائِعَةُ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َلرُّسومُ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672414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لْمَعْرِضُ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َلرُّسومُ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اَلرُّسومُ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لْمَعْرِضُ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اَلْمَعْرِضُ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2947596" y="2830509"/>
            <a:ext cx="310491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لرّائِعَةُ</a:t>
            </a:r>
            <a:endParaRPr lang="ar-MA" sz="9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967355"/>
            <a:ext cx="19121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اَلرّائِعَةُ</a:t>
            </a:r>
            <a:endParaRPr lang="ar-MA" sz="54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3F34D-638A-B235-289D-5E59CF9448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069" y="1522045"/>
            <a:ext cx="3401860" cy="517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لِمُرادٍ أَنْ يُحَسِّنَ هِوايَتَهُ أَكْثَرَ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44FADA10-4898-3C58-CEB4-1222F5DC0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941745"/>
            <a:ext cx="4445228" cy="1060505"/>
          </a:xfrm>
          <a:prstGeom prst="rect">
            <a:avLst/>
          </a:prstGeom>
        </p:spPr>
      </p:pic>
      <p:pic>
        <p:nvPicPr>
          <p:cNvPr id="9" name="Image 8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328B269-C98E-9FC4-51D7-AD3DFCB74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941745"/>
            <a:ext cx="2820411" cy="1060505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039220" y="3876863"/>
            <a:ext cx="665578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بِقِراءَةِ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مُشاهَدَةِ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ٱلْأَفْلامِ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ٱلْوَثائِقِيَّةِ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إِجْراءِ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ٱلتَّجارِبِ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ٱلْبَسيطَةِ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38EF42-B836-79E1-59AD-6FBE27FC4FFB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لِمُرادٍ أَنْ يُحَسِّنَ هِوايَتَهُ أَكْثَرَ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أَعْلَمَ مُرادٌ والِدَتَهُ في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ﭐلْيَوْمِ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ﭐلتّالي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633138" y="4168503"/>
            <a:ext cx="7283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ﭐلْيَوْمِ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ﭐلتّالي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أَعْلَمَ مُرادٌ والِدَتَهُ بِبَعْضِ ما قَرَأَهُ.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E12A40-0B4C-5360-74FE-D11458F94489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أَعْلَمَ مُرادٌ والِدَتَهُ في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ﭐلْيَوْمِ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ﭐلتّالي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318C-98B3-F0B7-9886-A81C5266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C2AC8D-E4C3-E4E8-0694-6270EEDE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7B651-66C9-7625-D65B-700C37F7C8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36C650-C18E-0329-699F-622717F2FEB3}"/>
              </a:ext>
            </a:extLst>
          </p:cNvPr>
          <p:cNvSpPr txBox="1"/>
          <p:nvPr/>
        </p:nvSpPr>
        <p:spPr>
          <a:xfrm>
            <a:off x="1478014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شاهَدَ مُرادٌ في حُلْمِهِ تِلْكَ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ﭐللَّيْلَةِ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37E01-DDD0-CBAF-5EDC-56831296797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A5FE-42DC-EB9B-D649-19BB33BD19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E6F9F-A752-A72C-AD50-33F273D8DDC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D8E9-0600-A831-709E-18B3D05A7B5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A78DC-7B58-A788-3A2C-C5DF2683C7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432FA6F-B1B8-5A8B-C73E-85EB3BF4EC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5EE399-7524-975D-7060-EB16E589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C49AD55-97DE-C0B9-7C32-1A7A5FEC0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1D6BF-A6DA-197F-F00D-4A1B3CC1D6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1BB1DE-7B3F-B15F-DF7D-D549328CED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47D82E0-2B7E-6CA3-1EDD-BFF0B0A29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2AE963-0758-FE95-47A7-F7E31B642011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62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57A-FF05-4D79-7122-2D236872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5488D0-1417-F4CA-5473-D7A6CF1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5684F4-7DB9-2B17-D102-DD55CB54D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6AC29-9A04-B20C-BB49-09F0854343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869885-B2FA-E7CD-DE02-5695850401B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BDDE0-6AB0-9854-C4D8-A54C88EB80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31EF13-AA1A-6A32-A018-8310C8FC64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C5643-F6E0-4491-19B9-6FA2F029F1F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64EE00-2BBB-093A-47F8-B8E87964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3BE41E-0009-6D74-EE12-E5E57807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FFE35B-A4F5-D196-14AE-988AE45D95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24F7F8-84CE-426E-32A8-037A2C473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437499-7031-144D-9B43-6A9113A35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1CAB3BBD-A728-FC80-69E4-BC903D2C3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2" y="3986467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1EE6446-A253-6703-7DA1-0135463C3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1030571" y="3986467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76D19-4603-7AEA-8669-3430BE8BAE52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 مُرادٌ في حُلْمِهِ أَنَّهُ أَصْبَحَ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رائِدَ فَضاءٍ شَهيراً.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12FFA6-3257-8D78-6746-17F497E553A3}"/>
              </a:ext>
            </a:extLst>
          </p:cNvPr>
          <p:cNvSpPr txBox="1"/>
          <p:nvPr/>
        </p:nvSpPr>
        <p:spPr>
          <a:xfrm>
            <a:off x="1361230" y="2645807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شاهَدَ مُرادٌ في حُلْمِهِ تِلْكَ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ﭐللَّيْلَةِ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61273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3C9C46-3BC6-86BC-2F83-5BFB105828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014" y="1829415"/>
            <a:ext cx="6858594" cy="46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4B1B11-322F-0220-6B30-931007FAD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14" y="1829415"/>
            <a:ext cx="6858594" cy="4623720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1122540" y="389103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4511574" y="38687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1184014" y="5952649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4471311" y="5952649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التعبير عن الهواية المفضلة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الهواية المفضلة.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التعبير عن هوايتك،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هِيَ............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7DEE4B-A5E1-7176-44AE-BCEB09EB86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2733508"/>
            <a:ext cx="3131033" cy="267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 لزميله عن هوايته المفضلة؟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130174-6B84-B4F4-00EF-47FFB287C9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357" y="2392430"/>
            <a:ext cx="2170008" cy="381358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01BB8D-7D96-8CB0-2CD7-6D90B85E52B8}"/>
              </a:ext>
            </a:extLst>
          </p:cNvPr>
          <p:cNvSpPr txBox="1"/>
          <p:nvPr/>
        </p:nvSpPr>
        <p:spPr>
          <a:xfrm flipH="1">
            <a:off x="4572000" y="2161598"/>
            <a:ext cx="295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أُحِبُّ......./ أَنا أَهْوى....</a:t>
            </a:r>
          </a:p>
        </p:txBody>
      </p: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F6D9-29E0-CD58-825B-86D5E282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488A52-CF86-2EC4-CCE0-1B3FF6D585E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9D85BF-8054-E747-470B-9A2A5779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ويعبر عن هوايته المفضلة؟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34D2B-BE06-FBDC-AE2F-4C60D42A5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28AB4-4CB8-C6BF-0DDE-1E4C2B9151D1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71AED-F82B-AF2E-C0D4-8250E14DAF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6391A-29AD-D3B3-F9B3-DE35FEDD80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04E46-700C-176B-DD36-5968DA3D4E8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5450E-E1B0-1FCE-7AD8-DE2C14344F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D90395-E0B9-B604-5327-383E360E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905F412-8BC7-5D5F-40B6-2AD862D9D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4525DF-0BD9-74C6-02B2-61D78A97F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1001BE-6388-512C-96A2-4C87C51D6F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0225B0-6317-AFEA-8D90-0B1FC158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C195DE6-6297-4B22-AC78-1367DDCFBEEF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52522-4157-85C0-D2DC-5D83A7DE5C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9473" y="2793553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119C6-712C-EAB8-45ED-4B1ED72357D0}"/>
              </a:ext>
            </a:extLst>
          </p:cNvPr>
          <p:cNvSpPr txBox="1"/>
          <p:nvPr/>
        </p:nvSpPr>
        <p:spPr>
          <a:xfrm>
            <a:off x="6015636" y="21783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أَنا.............................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C20AD9-3F48-6746-54D7-3481291C14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1446685"/>
            <a:ext cx="3479696" cy="507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45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8DEB4D7E-A602-ADEB-36F5-2648872ACA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0840" y="1930270"/>
            <a:ext cx="6568751" cy="37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التعجبية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ص75.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281755-03E1-5FBC-31DD-E69FE8C39E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56" y="1455576"/>
            <a:ext cx="3327216" cy="540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49DEBD-7607-9546-559F-DAE5FE517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1849672"/>
            <a:ext cx="4796327" cy="42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أَنْتَ...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8112C6-1211-27F4-5C69-4B55E31A3C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7937" y="2174783"/>
            <a:ext cx="5159187" cy="420660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4617530" y="2913141"/>
            <a:ext cx="16355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اِنْتَقَلْتَ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725C69-9C33-93DF-5AA7-5EFFC7EFC185}"/>
              </a:ext>
            </a:extLst>
          </p:cNvPr>
          <p:cNvSpPr txBox="1"/>
          <p:nvPr/>
        </p:nvSpPr>
        <p:spPr>
          <a:xfrm>
            <a:off x="2278657" y="2913141"/>
            <a:ext cx="16355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مَنْزِلِكَ.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7BAEF8-F336-70FB-CC73-AF7C020368D5}"/>
              </a:ext>
            </a:extLst>
          </p:cNvPr>
          <p:cNvSpPr txBox="1"/>
          <p:nvPr/>
        </p:nvSpPr>
        <p:spPr>
          <a:xfrm>
            <a:off x="4572001" y="3621027"/>
            <a:ext cx="170594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اِنْتَقَلْتِ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A0CECA-55A0-9411-0278-9EDB40747550}"/>
              </a:ext>
            </a:extLst>
          </p:cNvPr>
          <p:cNvSpPr txBox="1"/>
          <p:nvPr/>
        </p:nvSpPr>
        <p:spPr>
          <a:xfrm>
            <a:off x="4642409" y="4359385"/>
            <a:ext cx="181024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8E1775-095A-75CA-4EFC-0A2DBF1179A9}"/>
              </a:ext>
            </a:extLst>
          </p:cNvPr>
          <p:cNvSpPr txBox="1"/>
          <p:nvPr/>
        </p:nvSpPr>
        <p:spPr>
          <a:xfrm>
            <a:off x="4642409" y="5067271"/>
            <a:ext cx="169416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اِنْتَقَلْتْ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C17E811-BA81-22A3-46BC-6E16ED133A07}"/>
              </a:ext>
            </a:extLst>
          </p:cNvPr>
          <p:cNvSpPr txBox="1"/>
          <p:nvPr/>
        </p:nvSpPr>
        <p:spPr>
          <a:xfrm>
            <a:off x="4549162" y="5703974"/>
            <a:ext cx="188065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اِنْتَقَلوا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062E994-97E0-A96C-E6D5-764A8E8FF712}"/>
              </a:ext>
            </a:extLst>
          </p:cNvPr>
          <p:cNvSpPr txBox="1"/>
          <p:nvPr/>
        </p:nvSpPr>
        <p:spPr>
          <a:xfrm>
            <a:off x="2242127" y="3651499"/>
            <a:ext cx="181024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مَنْزِلِكِ.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FEEE354-A979-9B95-609C-23824D859F33}"/>
              </a:ext>
            </a:extLst>
          </p:cNvPr>
          <p:cNvSpPr txBox="1"/>
          <p:nvPr/>
        </p:nvSpPr>
        <p:spPr>
          <a:xfrm>
            <a:off x="2154769" y="4308557"/>
            <a:ext cx="181024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مَنْزِلِهِ.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47529A-61C8-B3B3-1E50-C00F91116455}"/>
              </a:ext>
            </a:extLst>
          </p:cNvPr>
          <p:cNvSpPr txBox="1"/>
          <p:nvPr/>
        </p:nvSpPr>
        <p:spPr>
          <a:xfrm>
            <a:off x="2329483" y="5046915"/>
            <a:ext cx="16355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مَنْزِلِها.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8851965-402A-2A64-0929-6F791D1C4E96}"/>
              </a:ext>
            </a:extLst>
          </p:cNvPr>
          <p:cNvSpPr txBox="1"/>
          <p:nvPr/>
        </p:nvSpPr>
        <p:spPr>
          <a:xfrm>
            <a:off x="2213398" y="5722991"/>
            <a:ext cx="163553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مَنْزِلِهِمْ.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  <p:bldP spid="11" grpId="0" animBg="1"/>
      <p:bldP spid="13" grpId="0" animBg="1"/>
      <p:bldP spid="15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525F98-28D9-DD1B-2B77-34F5863363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315" y="3357020"/>
            <a:ext cx="8165369" cy="118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أَرْوَعَ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B61AD50-6F67-B7A7-A9D5-90E43BBD2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87745E-8619-3984-1746-E2D1685B1086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أَرْوَعَ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798F53-EE5B-214E-8A95-F67E536F4C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315" y="3357020"/>
            <a:ext cx="8165369" cy="1183358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E195FF-C0A2-2C56-7A36-34B8A6B78884}"/>
              </a:ext>
            </a:extLst>
          </p:cNvPr>
          <p:cNvCxnSpPr/>
          <p:nvPr/>
        </p:nvCxnSpPr>
        <p:spPr>
          <a:xfrm flipH="1">
            <a:off x="6964418" y="3290900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9B5743-9956-EC4A-8D9F-D7C3FCC53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489A24-031B-456C-7F6D-6464CC055720}"/>
              </a:ext>
            </a:extLst>
          </p:cNvPr>
          <p:cNvSpPr txBox="1"/>
          <p:nvPr/>
        </p:nvSpPr>
        <p:spPr>
          <a:xfrm>
            <a:off x="1007287" y="5417495"/>
            <a:ext cx="609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أَرْوَعَ رَسْمَ مَناظِرَ مِنَ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B4E2F5-BF33-42FF-D026-434FD9A6C5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315" y="3357020"/>
            <a:ext cx="8165369" cy="1183358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05AE9FE-F436-4085-5892-0467A92785D4}"/>
              </a:ext>
            </a:extLst>
          </p:cNvPr>
          <p:cNvCxnSpPr/>
          <p:nvPr/>
        </p:nvCxnSpPr>
        <p:spPr>
          <a:xfrm flipH="1">
            <a:off x="6964418" y="3290900"/>
            <a:ext cx="1452033" cy="14605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152802" y="4585028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BF936F70-97BA-4D83-8B79-25CF8D8BED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22" y="1512213"/>
            <a:ext cx="3257322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15632</TotalTime>
  <Words>1281</Words>
  <Application>Microsoft Office PowerPoint</Application>
  <PresentationFormat>Affichage à l'écran (4:3)</PresentationFormat>
  <Paragraphs>371</Paragraphs>
  <Slides>51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51</vt:i4>
      </vt:variant>
    </vt:vector>
  </HeadingPairs>
  <TitlesOfParts>
    <vt:vector size="80" baseType="lpstr">
      <vt:lpstr>Modern Love</vt:lpstr>
      <vt:lpstr>Dosis SemiBold</vt:lpstr>
      <vt:lpstr>Abadi</vt:lpstr>
      <vt:lpstr>Wingdings</vt:lpstr>
      <vt:lpstr>Dosis</vt:lpstr>
      <vt:lpstr>Noto Sans Symbols</vt:lpstr>
      <vt:lpstr>Microsoft Uighur</vt:lpstr>
      <vt:lpstr>Calibri</vt:lpstr>
      <vt:lpstr>Dosis Medium</vt:lpstr>
      <vt:lpstr>Calibri Light</vt:lpstr>
      <vt:lpstr>Arial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التعبير عن الهواية المفضلة. لنتذكر العبارات. </vt:lpstr>
      <vt:lpstr>إذا أردت التعبير عن هوايتك، ماذا تقول؟ </vt:lpstr>
      <vt:lpstr>من يعبر  لزميله عن هوايته المفضلة؟</vt:lpstr>
      <vt:lpstr>من يأخذ الكلمة ويعبر عن هوايته المفضلة؟</vt:lpstr>
      <vt:lpstr>أنشدوا.</vt:lpstr>
      <vt:lpstr>تمارين كتابية</vt:lpstr>
      <vt:lpstr>والآن سنتعلم معا كيف نحول جملا . خذوا كراساتكم ص75.</vt:lpstr>
      <vt:lpstr>أقرأ؛ تابعوا معي. من يقرأ؟  </vt:lpstr>
      <vt:lpstr>الآن؛ بنفس الطريقة سنحول هذه الجملة؛ من يقرأ؟  من يحول أَنْتَ... </vt:lpstr>
      <vt:lpstr>انتبهوا سنرتب الكلمات التالية للحصول على جملة مفيدة. ما الكلمة الأولى؟</vt:lpstr>
      <vt:lpstr>ما أَرْوَعَ . من يكمل؟ </vt:lpstr>
      <vt:lpstr>من يقرأ الجملة. </vt:lpstr>
      <vt:lpstr>اختتام الحصة</vt:lpstr>
      <vt:lpstr>في المنزل أنجزوا التمرين ص 71.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205</cp:revision>
  <dcterms:created xsi:type="dcterms:W3CDTF">2023-09-20T21:35:22Z</dcterms:created>
  <dcterms:modified xsi:type="dcterms:W3CDTF">2026-03-23T20:59:43Z</dcterms:modified>
</cp:coreProperties>
</file>