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3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4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5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6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7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8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theme/theme9.xml" ContentType="application/vnd.openxmlformats-officedocument.theme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theme/theme10.xml" ContentType="application/vnd.openxmlformats-officedocument.theme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theme/theme11.xml" ContentType="application/vnd.openxmlformats-officedocument.theme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12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theme/theme13.xml" ContentType="application/vnd.openxmlformats-officedocument.theme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36" r:id="rId2"/>
    <p:sldMasterId id="2147483713" r:id="rId3"/>
    <p:sldMasterId id="2147483695" r:id="rId4"/>
    <p:sldMasterId id="2147483672" r:id="rId5"/>
    <p:sldMasterId id="2147483761" r:id="rId6"/>
    <p:sldMasterId id="2147483776" r:id="rId7"/>
    <p:sldMasterId id="2147483792" r:id="rId8"/>
    <p:sldMasterId id="2147483804" r:id="rId9"/>
    <p:sldMasterId id="2147483828" r:id="rId10"/>
    <p:sldMasterId id="2147483853" r:id="rId11"/>
    <p:sldMasterId id="2147483878" r:id="rId12"/>
    <p:sldMasterId id="2147483894" r:id="rId13"/>
    <p:sldMasterId id="2147483913" r:id="rId14"/>
  </p:sldMasterIdLst>
  <p:notesMasterIdLst>
    <p:notesMasterId r:id="rId83"/>
  </p:notesMasterIdLst>
  <p:sldIdLst>
    <p:sldId id="2147482792" r:id="rId15"/>
    <p:sldId id="2147482723" r:id="rId16"/>
    <p:sldId id="2147482630" r:id="rId17"/>
    <p:sldId id="2147482725" r:id="rId18"/>
    <p:sldId id="2147482501" r:id="rId19"/>
    <p:sldId id="2147482793" r:id="rId20"/>
    <p:sldId id="2147482341" r:id="rId21"/>
    <p:sldId id="2147482489" r:id="rId22"/>
    <p:sldId id="2147482343" r:id="rId23"/>
    <p:sldId id="2134806900" r:id="rId24"/>
    <p:sldId id="2134806539" r:id="rId25"/>
    <p:sldId id="2147482762" r:id="rId26"/>
    <p:sldId id="2134806904" r:id="rId27"/>
    <p:sldId id="2134806541" r:id="rId28"/>
    <p:sldId id="2134806522" r:id="rId29"/>
    <p:sldId id="2134806543" r:id="rId30"/>
    <p:sldId id="2134806544" r:id="rId31"/>
    <p:sldId id="2134806542" r:id="rId32"/>
    <p:sldId id="2134806547" r:id="rId33"/>
    <p:sldId id="2134806548" r:id="rId34"/>
    <p:sldId id="2134806550" r:id="rId35"/>
    <p:sldId id="2147482726" r:id="rId36"/>
    <p:sldId id="2134806402" r:id="rId37"/>
    <p:sldId id="2147482693" r:id="rId38"/>
    <p:sldId id="2134806894" r:id="rId39"/>
    <p:sldId id="2134806931" r:id="rId40"/>
    <p:sldId id="2147482781" r:id="rId41"/>
    <p:sldId id="2147482782" r:id="rId42"/>
    <p:sldId id="2147482783" r:id="rId43"/>
    <p:sldId id="2147482784" r:id="rId44"/>
    <p:sldId id="2147482785" r:id="rId45"/>
    <p:sldId id="2147482765" r:id="rId46"/>
    <p:sldId id="2134806147" r:id="rId47"/>
    <p:sldId id="2134806403" r:id="rId48"/>
    <p:sldId id="2147482740" r:id="rId49"/>
    <p:sldId id="2147482766" r:id="rId50"/>
    <p:sldId id="2147482786" r:id="rId51"/>
    <p:sldId id="2147482787" r:id="rId52"/>
    <p:sldId id="2147482788" r:id="rId53"/>
    <p:sldId id="2147482789" r:id="rId54"/>
    <p:sldId id="2147482727" r:id="rId55"/>
    <p:sldId id="2134806934" r:id="rId56"/>
    <p:sldId id="2134806324" r:id="rId57"/>
    <p:sldId id="2147482516" r:id="rId58"/>
    <p:sldId id="2147482769" r:id="rId59"/>
    <p:sldId id="2147482770" r:id="rId60"/>
    <p:sldId id="2147482737" r:id="rId61"/>
    <p:sldId id="2147482718" r:id="rId62"/>
    <p:sldId id="2147482774" r:id="rId63"/>
    <p:sldId id="2147482775" r:id="rId64"/>
    <p:sldId id="2147482773" r:id="rId65"/>
    <p:sldId id="2147482776" r:id="rId66"/>
    <p:sldId id="2147482728" r:id="rId67"/>
    <p:sldId id="2147482777" r:id="rId68"/>
    <p:sldId id="2147482794" r:id="rId69"/>
    <p:sldId id="2147482795" r:id="rId70"/>
    <p:sldId id="2147482796" r:id="rId71"/>
    <p:sldId id="2147482697" r:id="rId72"/>
    <p:sldId id="2147482352" r:id="rId73"/>
    <p:sldId id="2147482754" r:id="rId74"/>
    <p:sldId id="2147482755" r:id="rId75"/>
    <p:sldId id="2147482757" r:id="rId76"/>
    <p:sldId id="2147482758" r:id="rId77"/>
    <p:sldId id="2147482790" r:id="rId78"/>
    <p:sldId id="2147482791" r:id="rId79"/>
    <p:sldId id="2147482729" r:id="rId80"/>
    <p:sldId id="2147482531" r:id="rId81"/>
    <p:sldId id="2147482534" r:id="rId82"/>
  </p:sldIdLst>
  <p:sldSz cx="9144000" cy="6858000" type="screen4x3"/>
  <p:notesSz cx="6858000" cy="9144000"/>
  <p:embeddedFontLst>
    <p:embeddedFont>
      <p:font typeface="Abadi" panose="020B0604020104020204" pitchFamily="34" charset="0"/>
      <p:regular r:id="rId84"/>
      <p:bold r:id="rId85"/>
      <p:italic r:id="rId86"/>
      <p:boldItalic r:id="rId87"/>
    </p:embeddedFont>
    <p:embeddedFont>
      <p:font typeface="Dosis" pitchFamily="2" charset="0"/>
      <p:regular r:id="rId88"/>
      <p:bold r:id="rId89"/>
    </p:embeddedFont>
    <p:embeddedFont>
      <p:font typeface="Dosis Medium" pitchFamily="2" charset="0"/>
      <p:regular r:id="rId90"/>
    </p:embeddedFont>
    <p:embeddedFont>
      <p:font typeface="Dosis SemiBold" pitchFamily="2" charset="0"/>
      <p:regular r:id="rId91"/>
      <p:bold r:id="rId92"/>
    </p:embeddedFont>
    <p:embeddedFont>
      <p:font typeface="Microsoft Himalaya" panose="01010100010101010101" pitchFamily="2" charset="0"/>
      <p:regular r:id="rId93"/>
    </p:embeddedFont>
    <p:embeddedFont>
      <p:font typeface="Microsoft Uighur" panose="02000000000000000000" pitchFamily="2" charset="-78"/>
      <p:regular r:id="rId94"/>
      <p:bold r:id="rId95"/>
    </p:embeddedFont>
    <p:embeddedFont>
      <p:font typeface="Modern Love" panose="04090805081005020601" pitchFamily="82" charset="0"/>
      <p:regular r:id="rId96"/>
    </p:embeddedFont>
    <p:embeddedFont>
      <p:font typeface="Noto Sans Symbols" panose="020B0604020202020204" charset="0"/>
      <p:regular r:id="rId97"/>
      <p:bold r:id="rId9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969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3492" userDrawn="1">
          <p15:clr>
            <a:srgbClr val="A4A3A4"/>
          </p15:clr>
        </p15:guide>
        <p15:guide id="4" orient="horz" pos="1366" userDrawn="1">
          <p15:clr>
            <a:srgbClr val="A4A3A4"/>
          </p15:clr>
        </p15:guide>
        <p15:guide id="5" orient="horz" pos="3566" userDrawn="1">
          <p15:clr>
            <a:srgbClr val="A4A3A4"/>
          </p15:clr>
        </p15:guide>
        <p15:guide id="6" pos="1814" userDrawn="1">
          <p15:clr>
            <a:srgbClr val="A4A3A4"/>
          </p15:clr>
        </p15:guide>
        <p15:guide id="7" pos="464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A1"/>
    <a:srgbClr val="424D7C"/>
    <a:srgbClr val="63C1DE"/>
    <a:srgbClr val="00ACA4"/>
    <a:srgbClr val="7EA43E"/>
    <a:srgbClr val="1F4E79"/>
    <a:srgbClr val="75161C"/>
    <a:srgbClr val="E3001B"/>
    <a:srgbClr val="FF7C80"/>
    <a:srgbClr val="4C7B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33" autoAdjust="0"/>
    <p:restoredTop sz="95033" autoAdjust="0"/>
  </p:normalViewPr>
  <p:slideViewPr>
    <p:cSldViewPr snapToGrid="0">
      <p:cViewPr varScale="1">
        <p:scale>
          <a:sx n="71" d="100"/>
          <a:sy n="71" d="100"/>
        </p:scale>
        <p:origin x="876" y="28"/>
      </p:cViewPr>
      <p:guideLst>
        <p:guide pos="3969"/>
        <p:guide orient="horz" pos="709"/>
        <p:guide pos="3492"/>
        <p:guide orient="horz" pos="1366"/>
        <p:guide orient="horz" pos="3566"/>
        <p:guide pos="1814"/>
        <p:guide pos="464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2.xml"/><Relationship Id="rId21" Type="http://schemas.openxmlformats.org/officeDocument/2006/relationships/slide" Target="slides/slide7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63" Type="http://schemas.openxmlformats.org/officeDocument/2006/relationships/slide" Target="slides/slide49.xml"/><Relationship Id="rId68" Type="http://schemas.openxmlformats.org/officeDocument/2006/relationships/slide" Target="slides/slide54.xml"/><Relationship Id="rId84" Type="http://schemas.openxmlformats.org/officeDocument/2006/relationships/font" Target="fonts/font1.fntdata"/><Relationship Id="rId89" Type="http://schemas.openxmlformats.org/officeDocument/2006/relationships/font" Target="fonts/font6.fntdata"/><Relationship Id="rId16" Type="http://schemas.openxmlformats.org/officeDocument/2006/relationships/slide" Target="slides/slide2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53" Type="http://schemas.openxmlformats.org/officeDocument/2006/relationships/slide" Target="slides/slide39.xml"/><Relationship Id="rId58" Type="http://schemas.openxmlformats.org/officeDocument/2006/relationships/slide" Target="slides/slide44.xml"/><Relationship Id="rId74" Type="http://schemas.openxmlformats.org/officeDocument/2006/relationships/slide" Target="slides/slide60.xml"/><Relationship Id="rId79" Type="http://schemas.openxmlformats.org/officeDocument/2006/relationships/slide" Target="slides/slide65.xml"/><Relationship Id="rId10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90" Type="http://schemas.openxmlformats.org/officeDocument/2006/relationships/font" Target="fonts/font7.fntdata"/><Relationship Id="rId95" Type="http://schemas.openxmlformats.org/officeDocument/2006/relationships/font" Target="fonts/font12.fntdata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64" Type="http://schemas.openxmlformats.org/officeDocument/2006/relationships/slide" Target="slides/slide50.xml"/><Relationship Id="rId69" Type="http://schemas.openxmlformats.org/officeDocument/2006/relationships/slide" Target="slides/slide55.xml"/><Relationship Id="rId80" Type="http://schemas.openxmlformats.org/officeDocument/2006/relationships/slide" Target="slides/slide66.xml"/><Relationship Id="rId85" Type="http://schemas.openxmlformats.org/officeDocument/2006/relationships/font" Target="fonts/font2.fntdata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slide" Target="slides/slide32.xml"/><Relationship Id="rId59" Type="http://schemas.openxmlformats.org/officeDocument/2006/relationships/slide" Target="slides/slide45.xml"/><Relationship Id="rId67" Type="http://schemas.openxmlformats.org/officeDocument/2006/relationships/slide" Target="slides/slide53.xml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54" Type="http://schemas.openxmlformats.org/officeDocument/2006/relationships/slide" Target="slides/slide40.xml"/><Relationship Id="rId62" Type="http://schemas.openxmlformats.org/officeDocument/2006/relationships/slide" Target="slides/slide48.xml"/><Relationship Id="rId70" Type="http://schemas.openxmlformats.org/officeDocument/2006/relationships/slide" Target="slides/slide56.xml"/><Relationship Id="rId75" Type="http://schemas.openxmlformats.org/officeDocument/2006/relationships/slide" Target="slides/slide61.xml"/><Relationship Id="rId83" Type="http://schemas.openxmlformats.org/officeDocument/2006/relationships/notesMaster" Target="notesMasters/notesMaster1.xml"/><Relationship Id="rId88" Type="http://schemas.openxmlformats.org/officeDocument/2006/relationships/font" Target="fonts/font5.fntdata"/><Relationship Id="rId91" Type="http://schemas.openxmlformats.org/officeDocument/2006/relationships/font" Target="fonts/font8.fntdata"/><Relationship Id="rId96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slide" Target="slides/slide35.xml"/><Relationship Id="rId57" Type="http://schemas.openxmlformats.org/officeDocument/2006/relationships/slide" Target="slides/slide43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slide" Target="slides/slide38.xml"/><Relationship Id="rId60" Type="http://schemas.openxmlformats.org/officeDocument/2006/relationships/slide" Target="slides/slide46.xml"/><Relationship Id="rId65" Type="http://schemas.openxmlformats.org/officeDocument/2006/relationships/slide" Target="slides/slide51.xml"/><Relationship Id="rId73" Type="http://schemas.openxmlformats.org/officeDocument/2006/relationships/slide" Target="slides/slide59.xml"/><Relationship Id="rId78" Type="http://schemas.openxmlformats.org/officeDocument/2006/relationships/slide" Target="slides/slide64.xml"/><Relationship Id="rId81" Type="http://schemas.openxmlformats.org/officeDocument/2006/relationships/slide" Target="slides/slide67.xml"/><Relationship Id="rId86" Type="http://schemas.openxmlformats.org/officeDocument/2006/relationships/font" Target="fonts/font3.fntdata"/><Relationship Id="rId94" Type="http://schemas.openxmlformats.org/officeDocument/2006/relationships/font" Target="fonts/font11.fntdata"/><Relationship Id="rId99" Type="http://schemas.openxmlformats.org/officeDocument/2006/relationships/presProps" Target="presProps.xml"/><Relationship Id="rId10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39" Type="http://schemas.openxmlformats.org/officeDocument/2006/relationships/slide" Target="slides/slide25.xml"/><Relationship Id="rId34" Type="http://schemas.openxmlformats.org/officeDocument/2006/relationships/slide" Target="slides/slide20.xml"/><Relationship Id="rId50" Type="http://schemas.openxmlformats.org/officeDocument/2006/relationships/slide" Target="slides/slide36.xml"/><Relationship Id="rId55" Type="http://schemas.openxmlformats.org/officeDocument/2006/relationships/slide" Target="slides/slide41.xml"/><Relationship Id="rId76" Type="http://schemas.openxmlformats.org/officeDocument/2006/relationships/slide" Target="slides/slide62.xml"/><Relationship Id="rId97" Type="http://schemas.openxmlformats.org/officeDocument/2006/relationships/font" Target="fonts/font14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7.xml"/><Relationship Id="rId92" Type="http://schemas.openxmlformats.org/officeDocument/2006/relationships/font" Target="fonts/font9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5.xml"/><Relationship Id="rId24" Type="http://schemas.openxmlformats.org/officeDocument/2006/relationships/slide" Target="slides/slide10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66" Type="http://schemas.openxmlformats.org/officeDocument/2006/relationships/slide" Target="slides/slide52.xml"/><Relationship Id="rId87" Type="http://schemas.openxmlformats.org/officeDocument/2006/relationships/font" Target="fonts/font4.fntdata"/><Relationship Id="rId61" Type="http://schemas.openxmlformats.org/officeDocument/2006/relationships/slide" Target="slides/slide47.xml"/><Relationship Id="rId82" Type="http://schemas.openxmlformats.org/officeDocument/2006/relationships/slide" Target="slides/slide68.xml"/><Relationship Id="rId19" Type="http://schemas.openxmlformats.org/officeDocument/2006/relationships/slide" Target="slides/slide5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56" Type="http://schemas.openxmlformats.org/officeDocument/2006/relationships/slide" Target="slides/slide42.xml"/><Relationship Id="rId77" Type="http://schemas.openxmlformats.org/officeDocument/2006/relationships/slide" Target="slides/slide63.xml"/><Relationship Id="rId100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7.xml"/><Relationship Id="rId72" Type="http://schemas.openxmlformats.org/officeDocument/2006/relationships/slide" Target="slides/slide58.xml"/><Relationship Id="rId93" Type="http://schemas.openxmlformats.org/officeDocument/2006/relationships/font" Target="fonts/font10.fntdata"/><Relationship Id="rId98" Type="http://schemas.openxmlformats.org/officeDocument/2006/relationships/font" Target="fonts/font15.fntdata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23/03/2026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pPr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77149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png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5.png"/></Relationships>
</file>

<file path=ppt/slideLayouts/_rels/slideLayout10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5.png"/></Relationships>
</file>

<file path=ppt/slideLayouts/_rels/slideLayout10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5.png"/></Relationships>
</file>

<file path=ppt/slideLayouts/_rels/slideLayout10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5.png"/></Relationships>
</file>

<file path=ppt/slideLayouts/_rels/slideLayout10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4.png"/><Relationship Id="rId5" Type="http://schemas.microsoft.com/office/2007/relationships/hdphoto" Target="../media/hdphoto5.wdp"/><Relationship Id="rId4" Type="http://schemas.openxmlformats.org/officeDocument/2006/relationships/image" Target="../media/image13.png"/><Relationship Id="rId9" Type="http://schemas.microsoft.com/office/2007/relationships/hdphoto" Target="../media/hdphoto7.wdp"/></Relationships>
</file>

<file path=ppt/slideLayouts/_rels/slideLayout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4.png"/><Relationship Id="rId5" Type="http://schemas.microsoft.com/office/2007/relationships/hdphoto" Target="../media/hdphoto5.wdp"/><Relationship Id="rId4" Type="http://schemas.openxmlformats.org/officeDocument/2006/relationships/image" Target="../media/image13.png"/><Relationship Id="rId9" Type="http://schemas.microsoft.com/office/2007/relationships/hdphoto" Target="../media/hdphoto7.wdp"/></Relationships>
</file>

<file path=ppt/slideLayouts/_rels/slideLayout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4.png"/><Relationship Id="rId5" Type="http://schemas.microsoft.com/office/2007/relationships/hdphoto" Target="../media/hdphoto5.wdp"/><Relationship Id="rId4" Type="http://schemas.openxmlformats.org/officeDocument/2006/relationships/image" Target="../media/image13.png"/><Relationship Id="rId9" Type="http://schemas.microsoft.com/office/2007/relationships/hdphoto" Target="../media/hdphoto7.wdp"/></Relationships>
</file>

<file path=ppt/slideLayouts/_rels/slideLayout1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microsoft.com/office/2007/relationships/hdphoto" Target="../media/hdphoto7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5.png"/><Relationship Id="rId5" Type="http://schemas.microsoft.com/office/2007/relationships/hdphoto" Target="../media/hdphoto6.wdp"/><Relationship Id="rId4" Type="http://schemas.openxmlformats.org/officeDocument/2006/relationships/image" Target="../media/image14.png"/><Relationship Id="rId9" Type="http://schemas.microsoft.com/office/2007/relationships/hdphoto" Target="../media/hdphoto5.wdp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5.png"/></Relationships>
</file>

<file path=ppt/slideLayouts/_rels/slideLayout1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microsoft.com/office/2007/relationships/hdphoto" Target="../media/hdphoto7.wdp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5.png"/></Relationships>
</file>

<file path=ppt/slideLayouts/_rels/slideLayout1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microsoft.com/office/2007/relationships/hdphoto" Target="../media/hdphoto7.wdp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5.png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2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5.png"/></Relationships>
</file>

<file path=ppt/slideLayouts/_rels/slideLayout2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4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2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564279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8499890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745291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533419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155247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5139584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8815726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994008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795709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4198928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3418672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0367227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2528957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3608899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5674402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1200806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2612867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0455063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203927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654380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2417279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8591837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1520433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7200435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888636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7859234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3474600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739696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2656948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9533956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9351935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0989217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1900706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625864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336017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0383985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4521686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1449248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6088842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156963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6877252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083629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9128702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0823862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623917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414300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9838091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4736930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525282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669770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896889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6503692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2755653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519586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719991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5691472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3777219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9035909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6338619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1537973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3813509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4541013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5802513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485191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0188137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690806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857884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5152569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6553984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3775823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7692588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297139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180502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1804654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5709" y="2879997"/>
            <a:ext cx="1909591" cy="190959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83206" y="2879999"/>
            <a:ext cx="1909591" cy="190959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630703" y="2879996"/>
            <a:ext cx="1909591" cy="190959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78200" y="2879998"/>
            <a:ext cx="1909591" cy="190959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7546507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405155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3886901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7146523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544469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3460735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8948621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1068296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289962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9447786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0932243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2941151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1858515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1653157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585445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81865695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21916066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1001339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823756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1729594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6829060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6270189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696354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4674578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4955146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815123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6110034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6167491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938041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23527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722939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0053884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53051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487491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7756052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5993530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316938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94105509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1453703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5368909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3755663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7963765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6810951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76136830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68635235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44867578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35673085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521662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8701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28979261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886525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1570229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795133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9549117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061300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4815601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533224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8864312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3476462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2005335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9255876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7962688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3710306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9168234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8946764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6603458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04744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8841267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6176961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3216534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014954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2035811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799794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4530581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8421587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6538127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0621135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2969648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1425705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6283923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0081867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6987954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3498863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6439749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7763370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7353961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5791321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9322692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5400853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9991975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718602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233953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6892546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6252701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1098943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858485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5849521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5720006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1533651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3949046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0372665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4983463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241250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6639851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548914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4205614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4161660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8464277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8467445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8422126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1386795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6697955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7584901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3043768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8744597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4333760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432186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6883473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4318445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3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4660123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9746907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5767233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774747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9174799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4393985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2918399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3645214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8232323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0005768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6867231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6930726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8334794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6827673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28268185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3041288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2839331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5347903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7187585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7071332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9281799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8646832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7080521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3678639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5334390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6087720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1236652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4209340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7252632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0408037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0590964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8373964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3877385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69885832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7044194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3915971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476763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76467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0936496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5588014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7547183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4534414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7329950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1493943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37991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236481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283644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4098840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6303270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4820737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2095194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3495796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9742444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559384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3360301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367156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50755629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55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5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72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66.xml"/><Relationship Id="rId19" Type="http://schemas.openxmlformats.org/officeDocument/2006/relationships/image" Target="../media/image2.bin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18" Type="http://schemas.openxmlformats.org/officeDocument/2006/relationships/slideLayout" Target="../slideLayouts/slideLayout91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76.xml"/><Relationship Id="rId21" Type="http://schemas.openxmlformats.org/officeDocument/2006/relationships/slideLayout" Target="../slideLayouts/slideLayout94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slideLayout" Target="../slideLayouts/slideLayout90.xml"/><Relationship Id="rId25" Type="http://schemas.openxmlformats.org/officeDocument/2006/relationships/theme" Target="../theme/theme5.xml"/><Relationship Id="rId2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89.xml"/><Relationship Id="rId20" Type="http://schemas.openxmlformats.org/officeDocument/2006/relationships/slideLayout" Target="../slideLayouts/slideLayout93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24" Type="http://schemas.openxmlformats.org/officeDocument/2006/relationships/slideLayout" Target="../slideLayouts/slideLayout97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23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83.xml"/><Relationship Id="rId19" Type="http://schemas.openxmlformats.org/officeDocument/2006/relationships/slideLayout" Target="../slideLayouts/slideLayout92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Relationship Id="rId22" Type="http://schemas.openxmlformats.org/officeDocument/2006/relationships/slideLayout" Target="../slideLayouts/slideLayout9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2" Type="http://schemas.openxmlformats.org/officeDocument/2006/relationships/slideLayout" Target="../slideLayouts/slideLayout99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2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slideLayout" Target="../slideLayouts/slideLayout124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23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27.xml"/><Relationship Id="rId7" Type="http://schemas.openxmlformats.org/officeDocument/2006/relationships/slideLayout" Target="../slideLayouts/slideLayout131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25.xml"/><Relationship Id="rId6" Type="http://schemas.openxmlformats.org/officeDocument/2006/relationships/slideLayout" Target="../slideLayouts/slideLayout130.xml"/><Relationship Id="rId11" Type="http://schemas.openxmlformats.org/officeDocument/2006/relationships/slideLayout" Target="../slideLayouts/slideLayout135.xml"/><Relationship Id="rId5" Type="http://schemas.openxmlformats.org/officeDocument/2006/relationships/slideLayout" Target="../slideLayouts/slideLayout129.xml"/><Relationship Id="rId10" Type="http://schemas.openxmlformats.org/officeDocument/2006/relationships/slideLayout" Target="../slideLayouts/slideLayout134.xml"/><Relationship Id="rId4" Type="http://schemas.openxmlformats.org/officeDocument/2006/relationships/slideLayout" Target="../slideLayouts/slideLayout128.xml"/><Relationship Id="rId9" Type="http://schemas.openxmlformats.org/officeDocument/2006/relationships/slideLayout" Target="../slideLayouts/slideLayout13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3.xml"/><Relationship Id="rId13" Type="http://schemas.openxmlformats.org/officeDocument/2006/relationships/slideLayout" Target="../slideLayouts/slideLayout148.xml"/><Relationship Id="rId18" Type="http://schemas.openxmlformats.org/officeDocument/2006/relationships/slideLayout" Target="../slideLayouts/slideLayout153.xml"/><Relationship Id="rId3" Type="http://schemas.openxmlformats.org/officeDocument/2006/relationships/slideLayout" Target="../slideLayouts/slideLayout138.xml"/><Relationship Id="rId21" Type="http://schemas.openxmlformats.org/officeDocument/2006/relationships/slideLayout" Target="../slideLayouts/slideLayout156.xml"/><Relationship Id="rId7" Type="http://schemas.openxmlformats.org/officeDocument/2006/relationships/slideLayout" Target="../slideLayouts/slideLayout142.xml"/><Relationship Id="rId12" Type="http://schemas.openxmlformats.org/officeDocument/2006/relationships/slideLayout" Target="../slideLayouts/slideLayout147.xml"/><Relationship Id="rId17" Type="http://schemas.openxmlformats.org/officeDocument/2006/relationships/slideLayout" Target="../slideLayouts/slideLayout152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37.xml"/><Relationship Id="rId16" Type="http://schemas.openxmlformats.org/officeDocument/2006/relationships/slideLayout" Target="../slideLayouts/slideLayout151.xml"/><Relationship Id="rId20" Type="http://schemas.openxmlformats.org/officeDocument/2006/relationships/slideLayout" Target="../slideLayouts/slideLayout155.xml"/><Relationship Id="rId1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6.xml"/><Relationship Id="rId24" Type="http://schemas.openxmlformats.org/officeDocument/2006/relationships/theme" Target="../theme/theme9.xml"/><Relationship Id="rId5" Type="http://schemas.openxmlformats.org/officeDocument/2006/relationships/slideLayout" Target="../slideLayouts/slideLayout140.xml"/><Relationship Id="rId15" Type="http://schemas.openxmlformats.org/officeDocument/2006/relationships/slideLayout" Target="../slideLayouts/slideLayout150.xml"/><Relationship Id="rId23" Type="http://schemas.openxmlformats.org/officeDocument/2006/relationships/slideLayout" Target="../slideLayouts/slideLayout158.xml"/><Relationship Id="rId10" Type="http://schemas.openxmlformats.org/officeDocument/2006/relationships/slideLayout" Target="../slideLayouts/slideLayout145.xml"/><Relationship Id="rId19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4.xml"/><Relationship Id="rId14" Type="http://schemas.openxmlformats.org/officeDocument/2006/relationships/slideLayout" Target="../slideLayouts/slideLayout149.xml"/><Relationship Id="rId22" Type="http://schemas.openxmlformats.org/officeDocument/2006/relationships/slideLayout" Target="../slideLayouts/slideLayout15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6.xml"/><Relationship Id="rId13" Type="http://schemas.openxmlformats.org/officeDocument/2006/relationships/slideLayout" Target="../slideLayouts/slideLayout171.xml"/><Relationship Id="rId18" Type="http://schemas.openxmlformats.org/officeDocument/2006/relationships/slideLayout" Target="../slideLayouts/slideLayout176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161.xml"/><Relationship Id="rId21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65.xml"/><Relationship Id="rId12" Type="http://schemas.openxmlformats.org/officeDocument/2006/relationships/slideLayout" Target="../slideLayouts/slideLayout170.xml"/><Relationship Id="rId17" Type="http://schemas.openxmlformats.org/officeDocument/2006/relationships/slideLayout" Target="../slideLayouts/slideLayout175.xml"/><Relationship Id="rId25" Type="http://schemas.openxmlformats.org/officeDocument/2006/relationships/theme" Target="../theme/theme10.xml"/><Relationship Id="rId2" Type="http://schemas.openxmlformats.org/officeDocument/2006/relationships/slideLayout" Target="../slideLayouts/slideLayout160.xml"/><Relationship Id="rId16" Type="http://schemas.openxmlformats.org/officeDocument/2006/relationships/slideLayout" Target="../slideLayouts/slideLayout174.xml"/><Relationship Id="rId20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59.xml"/><Relationship Id="rId6" Type="http://schemas.openxmlformats.org/officeDocument/2006/relationships/slideLayout" Target="../slideLayouts/slideLayout164.xml"/><Relationship Id="rId11" Type="http://schemas.openxmlformats.org/officeDocument/2006/relationships/slideLayout" Target="../slideLayouts/slideLayout169.xml"/><Relationship Id="rId24" Type="http://schemas.openxmlformats.org/officeDocument/2006/relationships/slideLayout" Target="../slideLayouts/slideLayout182.xml"/><Relationship Id="rId5" Type="http://schemas.openxmlformats.org/officeDocument/2006/relationships/slideLayout" Target="../slideLayouts/slideLayout163.xml"/><Relationship Id="rId15" Type="http://schemas.openxmlformats.org/officeDocument/2006/relationships/slideLayout" Target="../slideLayouts/slideLayout173.xml"/><Relationship Id="rId23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68.xml"/><Relationship Id="rId19" Type="http://schemas.openxmlformats.org/officeDocument/2006/relationships/slideLayout" Target="../slideLayouts/slideLayout177.xml"/><Relationship Id="rId4" Type="http://schemas.openxmlformats.org/officeDocument/2006/relationships/slideLayout" Target="../slideLayouts/slideLayout162.xml"/><Relationship Id="rId9" Type="http://schemas.openxmlformats.org/officeDocument/2006/relationships/slideLayout" Target="../slideLayouts/slideLayout167.xml"/><Relationship Id="rId14" Type="http://schemas.openxmlformats.org/officeDocument/2006/relationships/slideLayout" Target="../slideLayouts/slideLayout172.xml"/><Relationship Id="rId22" Type="http://schemas.openxmlformats.org/officeDocument/2006/relationships/slideLayout" Target="../slideLayouts/slideLayout18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0.xml"/><Relationship Id="rId13" Type="http://schemas.openxmlformats.org/officeDocument/2006/relationships/slideLayout" Target="../slideLayouts/slideLayout195.xml"/><Relationship Id="rId18" Type="http://schemas.openxmlformats.org/officeDocument/2006/relationships/slideLayout" Target="../slideLayouts/slideLayout200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185.xml"/><Relationship Id="rId21" Type="http://schemas.openxmlformats.org/officeDocument/2006/relationships/slideLayout" Target="../slideLayouts/slideLayout203.xml"/><Relationship Id="rId7" Type="http://schemas.openxmlformats.org/officeDocument/2006/relationships/slideLayout" Target="../slideLayouts/slideLayout189.xml"/><Relationship Id="rId12" Type="http://schemas.openxmlformats.org/officeDocument/2006/relationships/slideLayout" Target="../slideLayouts/slideLayout194.xml"/><Relationship Id="rId17" Type="http://schemas.openxmlformats.org/officeDocument/2006/relationships/slideLayout" Target="../slideLayouts/slideLayout199.xml"/><Relationship Id="rId25" Type="http://schemas.openxmlformats.org/officeDocument/2006/relationships/theme" Target="../theme/theme11.xml"/><Relationship Id="rId2" Type="http://schemas.openxmlformats.org/officeDocument/2006/relationships/slideLayout" Target="../slideLayouts/slideLayout184.xml"/><Relationship Id="rId16" Type="http://schemas.openxmlformats.org/officeDocument/2006/relationships/slideLayout" Target="../slideLayouts/slideLayout198.xml"/><Relationship Id="rId20" Type="http://schemas.openxmlformats.org/officeDocument/2006/relationships/slideLayout" Target="../slideLayouts/slideLayout202.xml"/><Relationship Id="rId1" Type="http://schemas.openxmlformats.org/officeDocument/2006/relationships/slideLayout" Target="../slideLayouts/slideLayout183.xml"/><Relationship Id="rId6" Type="http://schemas.openxmlformats.org/officeDocument/2006/relationships/slideLayout" Target="../slideLayouts/slideLayout188.xml"/><Relationship Id="rId11" Type="http://schemas.openxmlformats.org/officeDocument/2006/relationships/slideLayout" Target="../slideLayouts/slideLayout193.xml"/><Relationship Id="rId24" Type="http://schemas.openxmlformats.org/officeDocument/2006/relationships/slideLayout" Target="../slideLayouts/slideLayout206.xml"/><Relationship Id="rId5" Type="http://schemas.openxmlformats.org/officeDocument/2006/relationships/slideLayout" Target="../slideLayouts/slideLayout187.xml"/><Relationship Id="rId15" Type="http://schemas.openxmlformats.org/officeDocument/2006/relationships/slideLayout" Target="../slideLayouts/slideLayout197.xml"/><Relationship Id="rId23" Type="http://schemas.openxmlformats.org/officeDocument/2006/relationships/slideLayout" Target="../slideLayouts/slideLayout205.xml"/><Relationship Id="rId10" Type="http://schemas.openxmlformats.org/officeDocument/2006/relationships/slideLayout" Target="../slideLayouts/slideLayout192.xml"/><Relationship Id="rId19" Type="http://schemas.openxmlformats.org/officeDocument/2006/relationships/slideLayout" Target="../slideLayouts/slideLayout201.xml"/><Relationship Id="rId4" Type="http://schemas.openxmlformats.org/officeDocument/2006/relationships/slideLayout" Target="../slideLayouts/slideLayout186.xml"/><Relationship Id="rId9" Type="http://schemas.openxmlformats.org/officeDocument/2006/relationships/slideLayout" Target="../slideLayouts/slideLayout191.xml"/><Relationship Id="rId14" Type="http://schemas.openxmlformats.org/officeDocument/2006/relationships/slideLayout" Target="../slideLayouts/slideLayout196.xml"/><Relationship Id="rId22" Type="http://schemas.openxmlformats.org/officeDocument/2006/relationships/slideLayout" Target="../slideLayouts/slideLayout204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4.xml"/><Relationship Id="rId13" Type="http://schemas.openxmlformats.org/officeDocument/2006/relationships/slideLayout" Target="../slideLayouts/slideLayout219.xml"/><Relationship Id="rId3" Type="http://schemas.openxmlformats.org/officeDocument/2006/relationships/slideLayout" Target="../slideLayouts/slideLayout209.xml"/><Relationship Id="rId7" Type="http://schemas.openxmlformats.org/officeDocument/2006/relationships/slideLayout" Target="../slideLayouts/slideLayout213.xml"/><Relationship Id="rId12" Type="http://schemas.openxmlformats.org/officeDocument/2006/relationships/slideLayout" Target="../slideLayouts/slideLayout218.xml"/><Relationship Id="rId2" Type="http://schemas.openxmlformats.org/officeDocument/2006/relationships/slideLayout" Target="../slideLayouts/slideLayout208.xml"/><Relationship Id="rId1" Type="http://schemas.openxmlformats.org/officeDocument/2006/relationships/slideLayout" Target="../slideLayouts/slideLayout207.xml"/><Relationship Id="rId6" Type="http://schemas.openxmlformats.org/officeDocument/2006/relationships/slideLayout" Target="../slideLayouts/slideLayout212.xml"/><Relationship Id="rId11" Type="http://schemas.openxmlformats.org/officeDocument/2006/relationships/slideLayout" Target="../slideLayouts/slideLayout217.xml"/><Relationship Id="rId5" Type="http://schemas.openxmlformats.org/officeDocument/2006/relationships/slideLayout" Target="../slideLayouts/slideLayout211.xml"/><Relationship Id="rId15" Type="http://schemas.openxmlformats.org/officeDocument/2006/relationships/theme" Target="../theme/theme12.xml"/><Relationship Id="rId10" Type="http://schemas.openxmlformats.org/officeDocument/2006/relationships/slideLayout" Target="../slideLayouts/slideLayout216.xml"/><Relationship Id="rId4" Type="http://schemas.openxmlformats.org/officeDocument/2006/relationships/slideLayout" Target="../slideLayouts/slideLayout210.xml"/><Relationship Id="rId9" Type="http://schemas.openxmlformats.org/officeDocument/2006/relationships/slideLayout" Target="../slideLayouts/slideLayout215.xml"/><Relationship Id="rId14" Type="http://schemas.openxmlformats.org/officeDocument/2006/relationships/slideLayout" Target="../slideLayouts/slideLayout22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slideLayout" Target="../slideLayouts/slideLayout233.xml"/><Relationship Id="rId18" Type="http://schemas.openxmlformats.org/officeDocument/2006/relationships/slideLayout" Target="../slideLayouts/slideLayout238.xml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slideLayout" Target="../slideLayouts/slideLayout232.xml"/><Relationship Id="rId17" Type="http://schemas.openxmlformats.org/officeDocument/2006/relationships/slideLayout" Target="../slideLayouts/slideLayout237.xml"/><Relationship Id="rId2" Type="http://schemas.openxmlformats.org/officeDocument/2006/relationships/slideLayout" Target="../slideLayouts/slideLayout222.xml"/><Relationship Id="rId16" Type="http://schemas.openxmlformats.org/officeDocument/2006/relationships/slideLayout" Target="../slideLayouts/slideLayout236.xml"/><Relationship Id="rId20" Type="http://schemas.openxmlformats.org/officeDocument/2006/relationships/image" Target="../media/image2.bin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5" Type="http://schemas.openxmlformats.org/officeDocument/2006/relationships/slideLayout" Target="../slideLayouts/slideLayout235.xml"/><Relationship Id="rId10" Type="http://schemas.openxmlformats.org/officeDocument/2006/relationships/slideLayout" Target="../slideLayouts/slideLayout230.xml"/><Relationship Id="rId19" Type="http://schemas.openxmlformats.org/officeDocument/2006/relationships/theme" Target="../theme/theme13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Relationship Id="rId14" Type="http://schemas.openxmlformats.org/officeDocument/2006/relationships/slideLayout" Target="../slideLayouts/slideLayout234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6.xml"/><Relationship Id="rId13" Type="http://schemas.openxmlformats.org/officeDocument/2006/relationships/slideLayout" Target="../slideLayouts/slideLayout251.xml"/><Relationship Id="rId18" Type="http://schemas.openxmlformats.org/officeDocument/2006/relationships/slideLayout" Target="../slideLayouts/slideLayout256.xml"/><Relationship Id="rId3" Type="http://schemas.openxmlformats.org/officeDocument/2006/relationships/slideLayout" Target="../slideLayouts/slideLayout241.xml"/><Relationship Id="rId21" Type="http://schemas.openxmlformats.org/officeDocument/2006/relationships/slideLayout" Target="../slideLayouts/slideLayout259.xml"/><Relationship Id="rId7" Type="http://schemas.openxmlformats.org/officeDocument/2006/relationships/slideLayout" Target="../slideLayouts/slideLayout245.xml"/><Relationship Id="rId12" Type="http://schemas.openxmlformats.org/officeDocument/2006/relationships/slideLayout" Target="../slideLayouts/slideLayout250.xml"/><Relationship Id="rId17" Type="http://schemas.openxmlformats.org/officeDocument/2006/relationships/slideLayout" Target="../slideLayouts/slideLayout255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240.xml"/><Relationship Id="rId16" Type="http://schemas.openxmlformats.org/officeDocument/2006/relationships/slideLayout" Target="../slideLayouts/slideLayout254.xml"/><Relationship Id="rId20" Type="http://schemas.openxmlformats.org/officeDocument/2006/relationships/slideLayout" Target="../slideLayouts/slideLayout258.xml"/><Relationship Id="rId1" Type="http://schemas.openxmlformats.org/officeDocument/2006/relationships/slideLayout" Target="../slideLayouts/slideLayout239.xml"/><Relationship Id="rId6" Type="http://schemas.openxmlformats.org/officeDocument/2006/relationships/slideLayout" Target="../slideLayouts/slideLayout244.xml"/><Relationship Id="rId11" Type="http://schemas.openxmlformats.org/officeDocument/2006/relationships/slideLayout" Target="../slideLayouts/slideLayout249.xml"/><Relationship Id="rId24" Type="http://schemas.openxmlformats.org/officeDocument/2006/relationships/theme" Target="../theme/theme14.xml"/><Relationship Id="rId5" Type="http://schemas.openxmlformats.org/officeDocument/2006/relationships/slideLayout" Target="../slideLayouts/slideLayout243.xml"/><Relationship Id="rId15" Type="http://schemas.openxmlformats.org/officeDocument/2006/relationships/slideLayout" Target="../slideLayouts/slideLayout253.xml"/><Relationship Id="rId23" Type="http://schemas.openxmlformats.org/officeDocument/2006/relationships/slideLayout" Target="../slideLayouts/slideLayout261.xml"/><Relationship Id="rId10" Type="http://schemas.openxmlformats.org/officeDocument/2006/relationships/slideLayout" Target="../slideLayouts/slideLayout248.xml"/><Relationship Id="rId19" Type="http://schemas.openxmlformats.org/officeDocument/2006/relationships/slideLayout" Target="../slideLayouts/slideLayout257.xml"/><Relationship Id="rId4" Type="http://schemas.openxmlformats.org/officeDocument/2006/relationships/slideLayout" Target="../slideLayouts/slideLayout242.xml"/><Relationship Id="rId9" Type="http://schemas.openxmlformats.org/officeDocument/2006/relationships/slideLayout" Target="../slideLayouts/slideLayout247.xml"/><Relationship Id="rId14" Type="http://schemas.openxmlformats.org/officeDocument/2006/relationships/slideLayout" Target="../slideLayouts/slideLayout252.xml"/><Relationship Id="rId22" Type="http://schemas.openxmlformats.org/officeDocument/2006/relationships/slideLayout" Target="../slideLayouts/slideLayout26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23/03/2026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2104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2502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7934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0820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937" r:id="rId13"/>
    <p:sldLayoutId id="2147483685" r:id="rId14"/>
    <p:sldLayoutId id="2147483686" r:id="rId15"/>
    <p:sldLayoutId id="2147483687" r:id="rId16"/>
    <p:sldLayoutId id="2147483688" r:id="rId17"/>
    <p:sldLayoutId id="2147483689" r:id="rId18"/>
    <p:sldLayoutId id="2147483690" r:id="rId19"/>
    <p:sldLayoutId id="2147483691" r:id="rId20"/>
    <p:sldLayoutId id="2147483692" r:id="rId21"/>
    <p:sldLayoutId id="2147483693" r:id="rId22"/>
    <p:sldLayoutId id="2147483694" r:id="rId23"/>
    <p:sldLayoutId id="2147483893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7888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773" r:id="rId12"/>
    <p:sldLayoutId id="2147483774" r:id="rId13"/>
    <p:sldLayoutId id="2147483775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23/03/2026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66492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9" r:id="rId12"/>
    <p:sldLayoutId id="214748379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636413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9185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  <p:sldLayoutId id="2147483822" r:id="rId18"/>
    <p:sldLayoutId id="2147483823" r:id="rId19"/>
    <p:sldLayoutId id="2147483824" r:id="rId20"/>
    <p:sldLayoutId id="2147483825" r:id="rId21"/>
    <p:sldLayoutId id="2147483826" r:id="rId22"/>
    <p:sldLayoutId id="214748382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138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  <p:sldLayoutId id="2147483841" r:id="rId13"/>
    <p:sldLayoutId id="2147483842" r:id="rId14"/>
    <p:sldLayoutId id="2147483843" r:id="rId15"/>
    <p:sldLayoutId id="2147483844" r:id="rId16"/>
    <p:sldLayoutId id="2147483845" r:id="rId17"/>
    <p:sldLayoutId id="2147483846" r:id="rId18"/>
    <p:sldLayoutId id="2147483847" r:id="rId19"/>
    <p:sldLayoutId id="2147483848" r:id="rId20"/>
    <p:sldLayoutId id="2147483849" r:id="rId21"/>
    <p:sldLayoutId id="2147483850" r:id="rId22"/>
    <p:sldLayoutId id="2147483851" r:id="rId23"/>
    <p:sldLayoutId id="2147483852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2044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  <p:sldLayoutId id="2147483865" r:id="rId12"/>
    <p:sldLayoutId id="2147483866" r:id="rId13"/>
    <p:sldLayoutId id="2147483867" r:id="rId14"/>
    <p:sldLayoutId id="2147483868" r:id="rId15"/>
    <p:sldLayoutId id="2147483869" r:id="rId16"/>
    <p:sldLayoutId id="2147483870" r:id="rId17"/>
    <p:sldLayoutId id="2147483871" r:id="rId18"/>
    <p:sldLayoutId id="2147483872" r:id="rId19"/>
    <p:sldLayoutId id="2147483873" r:id="rId20"/>
    <p:sldLayoutId id="2147483874" r:id="rId21"/>
    <p:sldLayoutId id="2147483875" r:id="rId22"/>
    <p:sldLayoutId id="2147483876" r:id="rId23"/>
    <p:sldLayoutId id="2147483877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23/03/2026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8950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0862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  <p:sldLayoutId id="2147483906" r:id="rId12"/>
    <p:sldLayoutId id="2147483907" r:id="rId13"/>
    <p:sldLayoutId id="2147483908" r:id="rId14"/>
    <p:sldLayoutId id="2147483909" r:id="rId15"/>
    <p:sldLayoutId id="2147483910" r:id="rId16"/>
    <p:sldLayoutId id="2147483911" r:id="rId17"/>
    <p:sldLayoutId id="2147483912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9715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  <p:sldLayoutId id="2147483918" r:id="rId5"/>
    <p:sldLayoutId id="2147483919" r:id="rId6"/>
    <p:sldLayoutId id="2147483920" r:id="rId7"/>
    <p:sldLayoutId id="2147483921" r:id="rId8"/>
    <p:sldLayoutId id="2147483922" r:id="rId9"/>
    <p:sldLayoutId id="2147483923" r:id="rId10"/>
    <p:sldLayoutId id="2147483924" r:id="rId11"/>
    <p:sldLayoutId id="2147483925" r:id="rId12"/>
    <p:sldLayoutId id="2147483926" r:id="rId13"/>
    <p:sldLayoutId id="2147483927" r:id="rId14"/>
    <p:sldLayoutId id="2147483928" r:id="rId15"/>
    <p:sldLayoutId id="2147483929" r:id="rId16"/>
    <p:sldLayoutId id="2147483930" r:id="rId17"/>
    <p:sldLayoutId id="2147483931" r:id="rId18"/>
    <p:sldLayoutId id="2147483932" r:id="rId19"/>
    <p:sldLayoutId id="2147483933" r:id="rId20"/>
    <p:sldLayoutId id="2147483934" r:id="rId21"/>
    <p:sldLayoutId id="2147483935" r:id="rId22"/>
    <p:sldLayoutId id="2147483936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23.gif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2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6.gif"/><Relationship Id="rId7" Type="http://schemas.microsoft.com/office/2007/relationships/hdphoto" Target="../media/hdphoto3.wdp"/><Relationship Id="rId12" Type="http://schemas.openxmlformats.org/officeDocument/2006/relationships/image" Target="../media/image3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8.xml"/><Relationship Id="rId6" Type="http://schemas.openxmlformats.org/officeDocument/2006/relationships/image" Target="../media/image28.png"/><Relationship Id="rId11" Type="http://schemas.openxmlformats.org/officeDocument/2006/relationships/image" Target="../media/image32.png"/><Relationship Id="rId5" Type="http://schemas.openxmlformats.org/officeDocument/2006/relationships/image" Target="../media/image9.png"/><Relationship Id="rId10" Type="http://schemas.openxmlformats.org/officeDocument/2006/relationships/image" Target="../media/image31.png"/><Relationship Id="rId4" Type="http://schemas.openxmlformats.org/officeDocument/2006/relationships/image" Target="../media/image27.png"/><Relationship Id="rId9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5.xml"/><Relationship Id="rId5" Type="http://schemas.openxmlformats.org/officeDocument/2006/relationships/image" Target="../media/image37.pn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2.png"/><Relationship Id="rId3" Type="http://schemas.microsoft.com/office/2007/relationships/media" Target="../media/media2.mp4"/><Relationship Id="rId7" Type="http://schemas.openxmlformats.org/officeDocument/2006/relationships/image" Target="../media/image19.png"/><Relationship Id="rId12" Type="http://schemas.openxmlformats.org/officeDocument/2006/relationships/image" Target="../media/image4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3.gif"/><Relationship Id="rId11" Type="http://schemas.openxmlformats.org/officeDocument/2006/relationships/image" Target="../media/image40.png"/><Relationship Id="rId5" Type="http://schemas.openxmlformats.org/officeDocument/2006/relationships/slideLayout" Target="../slideLayouts/slideLayout95.xml"/><Relationship Id="rId10" Type="http://schemas.openxmlformats.org/officeDocument/2006/relationships/image" Target="../media/image35.png"/><Relationship Id="rId4" Type="http://schemas.openxmlformats.org/officeDocument/2006/relationships/video" Target="../media/media2.mp4"/><Relationship Id="rId9" Type="http://schemas.openxmlformats.org/officeDocument/2006/relationships/image" Target="../media/image39.png"/><Relationship Id="rId14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45.png"/><Relationship Id="rId7" Type="http://schemas.openxmlformats.org/officeDocument/2006/relationships/image" Target="../media/image4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0.png"/><Relationship Id="rId5" Type="http://schemas.openxmlformats.org/officeDocument/2006/relationships/image" Target="../media/image35.png"/><Relationship Id="rId4" Type="http://schemas.openxmlformats.org/officeDocument/2006/relationships/image" Target="../media/image19.png"/><Relationship Id="rId9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95.xml"/><Relationship Id="rId7" Type="http://schemas.openxmlformats.org/officeDocument/2006/relationships/image" Target="../media/image3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3.gif"/><Relationship Id="rId11" Type="http://schemas.openxmlformats.org/officeDocument/2006/relationships/image" Target="../media/image43.png"/><Relationship Id="rId5" Type="http://schemas.openxmlformats.org/officeDocument/2006/relationships/image" Target="../media/image47.png"/><Relationship Id="rId10" Type="http://schemas.openxmlformats.org/officeDocument/2006/relationships/image" Target="../media/image42.png"/><Relationship Id="rId4" Type="http://schemas.openxmlformats.org/officeDocument/2006/relationships/image" Target="../media/image46.png"/><Relationship Id="rId9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9.png"/><Relationship Id="rId7" Type="http://schemas.openxmlformats.org/officeDocument/2006/relationships/image" Target="../media/image4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9.png"/><Relationship Id="rId7" Type="http://schemas.openxmlformats.org/officeDocument/2006/relationships/image" Target="../media/image4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97.xml"/><Relationship Id="rId5" Type="http://schemas.openxmlformats.org/officeDocument/2006/relationships/image" Target="../media/image40.png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42.png"/><Relationship Id="rId11" Type="http://schemas.openxmlformats.org/officeDocument/2006/relationships/image" Target="../media/image55.png"/><Relationship Id="rId5" Type="http://schemas.openxmlformats.org/officeDocument/2006/relationships/image" Target="../media/image41.png"/><Relationship Id="rId10" Type="http://schemas.openxmlformats.org/officeDocument/2006/relationships/image" Target="../media/image54.png"/><Relationship Id="rId4" Type="http://schemas.openxmlformats.org/officeDocument/2006/relationships/image" Target="../media/image40.png"/><Relationship Id="rId9" Type="http://schemas.openxmlformats.org/officeDocument/2006/relationships/image" Target="../media/image5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75.xml"/><Relationship Id="rId7" Type="http://schemas.openxmlformats.org/officeDocument/2006/relationships/image" Target="../media/image41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0.png"/><Relationship Id="rId11" Type="http://schemas.openxmlformats.org/officeDocument/2006/relationships/image" Target="../media/image57.png"/><Relationship Id="rId5" Type="http://schemas.openxmlformats.org/officeDocument/2006/relationships/image" Target="../media/image35.png"/><Relationship Id="rId10" Type="http://schemas.openxmlformats.org/officeDocument/2006/relationships/image" Target="../media/image23.gif"/><Relationship Id="rId4" Type="http://schemas.openxmlformats.org/officeDocument/2006/relationships/image" Target="../media/image56.png"/><Relationship Id="rId9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2.png"/><Relationship Id="rId11" Type="http://schemas.openxmlformats.org/officeDocument/2006/relationships/image" Target="../media/image55.png"/><Relationship Id="rId5" Type="http://schemas.openxmlformats.org/officeDocument/2006/relationships/image" Target="../media/image41.png"/><Relationship Id="rId10" Type="http://schemas.openxmlformats.org/officeDocument/2006/relationships/image" Target="../media/image54.png"/><Relationship Id="rId4" Type="http://schemas.openxmlformats.org/officeDocument/2006/relationships/image" Target="../media/image40.png"/><Relationship Id="rId9" Type="http://schemas.openxmlformats.org/officeDocument/2006/relationships/image" Target="../media/image5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2.png"/><Relationship Id="rId11" Type="http://schemas.openxmlformats.org/officeDocument/2006/relationships/image" Target="../media/image55.png"/><Relationship Id="rId5" Type="http://schemas.openxmlformats.org/officeDocument/2006/relationships/image" Target="../media/image41.png"/><Relationship Id="rId10" Type="http://schemas.openxmlformats.org/officeDocument/2006/relationships/image" Target="../media/image54.png"/><Relationship Id="rId4" Type="http://schemas.openxmlformats.org/officeDocument/2006/relationships/image" Target="../media/image40.png"/><Relationship Id="rId9" Type="http://schemas.openxmlformats.org/officeDocument/2006/relationships/image" Target="../media/image5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2.png"/><Relationship Id="rId11" Type="http://schemas.openxmlformats.org/officeDocument/2006/relationships/image" Target="../media/image55.png"/><Relationship Id="rId5" Type="http://schemas.openxmlformats.org/officeDocument/2006/relationships/image" Target="../media/image41.png"/><Relationship Id="rId10" Type="http://schemas.openxmlformats.org/officeDocument/2006/relationships/image" Target="../media/image54.png"/><Relationship Id="rId4" Type="http://schemas.openxmlformats.org/officeDocument/2006/relationships/image" Target="../media/image40.png"/><Relationship Id="rId9" Type="http://schemas.openxmlformats.org/officeDocument/2006/relationships/image" Target="../media/image5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2.png"/><Relationship Id="rId11" Type="http://schemas.openxmlformats.org/officeDocument/2006/relationships/image" Target="../media/image55.png"/><Relationship Id="rId5" Type="http://schemas.openxmlformats.org/officeDocument/2006/relationships/image" Target="../media/image41.png"/><Relationship Id="rId10" Type="http://schemas.openxmlformats.org/officeDocument/2006/relationships/image" Target="../media/image54.png"/><Relationship Id="rId4" Type="http://schemas.openxmlformats.org/officeDocument/2006/relationships/image" Target="../media/image40.png"/><Relationship Id="rId9" Type="http://schemas.openxmlformats.org/officeDocument/2006/relationships/image" Target="../media/image5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2.png"/><Relationship Id="rId11" Type="http://schemas.openxmlformats.org/officeDocument/2006/relationships/image" Target="../media/image55.png"/><Relationship Id="rId5" Type="http://schemas.openxmlformats.org/officeDocument/2006/relationships/image" Target="../media/image41.png"/><Relationship Id="rId10" Type="http://schemas.openxmlformats.org/officeDocument/2006/relationships/image" Target="../media/image54.png"/><Relationship Id="rId4" Type="http://schemas.openxmlformats.org/officeDocument/2006/relationships/image" Target="../media/image40.png"/><Relationship Id="rId9" Type="http://schemas.openxmlformats.org/officeDocument/2006/relationships/image" Target="../media/image5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2.png"/><Relationship Id="rId11" Type="http://schemas.openxmlformats.org/officeDocument/2006/relationships/image" Target="../media/image55.png"/><Relationship Id="rId5" Type="http://schemas.openxmlformats.org/officeDocument/2006/relationships/image" Target="../media/image41.png"/><Relationship Id="rId10" Type="http://schemas.openxmlformats.org/officeDocument/2006/relationships/image" Target="../media/image54.png"/><Relationship Id="rId4" Type="http://schemas.openxmlformats.org/officeDocument/2006/relationships/image" Target="../media/image40.png"/><Relationship Id="rId9" Type="http://schemas.openxmlformats.org/officeDocument/2006/relationships/image" Target="../media/image5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2.png"/><Relationship Id="rId11" Type="http://schemas.openxmlformats.org/officeDocument/2006/relationships/image" Target="../media/image55.png"/><Relationship Id="rId5" Type="http://schemas.openxmlformats.org/officeDocument/2006/relationships/image" Target="../media/image41.png"/><Relationship Id="rId10" Type="http://schemas.openxmlformats.org/officeDocument/2006/relationships/image" Target="../media/image54.png"/><Relationship Id="rId4" Type="http://schemas.openxmlformats.org/officeDocument/2006/relationships/image" Target="../media/image40.png"/><Relationship Id="rId9" Type="http://schemas.openxmlformats.org/officeDocument/2006/relationships/image" Target="../media/image5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2.png"/><Relationship Id="rId11" Type="http://schemas.openxmlformats.org/officeDocument/2006/relationships/image" Target="../media/image55.png"/><Relationship Id="rId5" Type="http://schemas.openxmlformats.org/officeDocument/2006/relationships/image" Target="../media/image41.png"/><Relationship Id="rId10" Type="http://schemas.openxmlformats.org/officeDocument/2006/relationships/image" Target="../media/image54.png"/><Relationship Id="rId4" Type="http://schemas.openxmlformats.org/officeDocument/2006/relationships/image" Target="../media/image40.png"/><Relationship Id="rId9" Type="http://schemas.openxmlformats.org/officeDocument/2006/relationships/image" Target="../media/image5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2.png"/><Relationship Id="rId11" Type="http://schemas.openxmlformats.org/officeDocument/2006/relationships/image" Target="../media/image55.png"/><Relationship Id="rId5" Type="http://schemas.openxmlformats.org/officeDocument/2006/relationships/image" Target="../media/image41.png"/><Relationship Id="rId10" Type="http://schemas.openxmlformats.org/officeDocument/2006/relationships/image" Target="../media/image54.png"/><Relationship Id="rId4" Type="http://schemas.openxmlformats.org/officeDocument/2006/relationships/image" Target="../media/image40.png"/><Relationship Id="rId9" Type="http://schemas.openxmlformats.org/officeDocument/2006/relationships/image" Target="../media/image5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40.png"/><Relationship Id="rId7" Type="http://schemas.openxmlformats.org/officeDocument/2006/relationships/image" Target="../media/image1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6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40.png"/><Relationship Id="rId7" Type="http://schemas.openxmlformats.org/officeDocument/2006/relationships/image" Target="../media/image1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40.png"/><Relationship Id="rId7" Type="http://schemas.openxmlformats.org/officeDocument/2006/relationships/image" Target="../media/image1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40.png"/><Relationship Id="rId7" Type="http://schemas.openxmlformats.org/officeDocument/2006/relationships/image" Target="../media/image1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40.png"/><Relationship Id="rId7" Type="http://schemas.openxmlformats.org/officeDocument/2006/relationships/image" Target="../media/image1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40.png"/><Relationship Id="rId7" Type="http://schemas.openxmlformats.org/officeDocument/2006/relationships/image" Target="../media/image1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38.xml"/><Relationship Id="rId5" Type="http://schemas.openxmlformats.org/officeDocument/2006/relationships/image" Target="../media/image41.png"/><Relationship Id="rId4" Type="http://schemas.openxmlformats.org/officeDocument/2006/relationships/image" Target="../media/image29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9.png"/><Relationship Id="rId7" Type="http://schemas.openxmlformats.org/officeDocument/2006/relationships/image" Target="../media/image4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40.png"/><Relationship Id="rId7" Type="http://schemas.openxmlformats.org/officeDocument/2006/relationships/image" Target="../media/image4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9.png"/><Relationship Id="rId7" Type="http://schemas.openxmlformats.org/officeDocument/2006/relationships/image" Target="../media/image42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9.png"/><Relationship Id="rId7" Type="http://schemas.openxmlformats.org/officeDocument/2006/relationships/image" Target="../media/image42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61.xml"/><Relationship Id="rId6" Type="http://schemas.openxmlformats.org/officeDocument/2006/relationships/image" Target="../media/image71.png"/><Relationship Id="rId5" Type="http://schemas.microsoft.com/office/2007/relationships/hdphoto" Target="../media/hdphoto7.wdp"/><Relationship Id="rId4" Type="http://schemas.openxmlformats.org/officeDocument/2006/relationships/image" Target="../media/image7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158.xml"/><Relationship Id="rId5" Type="http://schemas.openxmlformats.org/officeDocument/2006/relationships/image" Target="../media/image43.png"/><Relationship Id="rId4" Type="http://schemas.microsoft.com/office/2007/relationships/hdphoto" Target="../media/hdphoto3.wdp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1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23.gif"/><Relationship Id="rId4" Type="http://schemas.openxmlformats.org/officeDocument/2006/relationships/image" Target="../media/image72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0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660C8AC-5CBF-4292-2CDA-22519E1612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9059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2FD76727-6130-3748-5971-3DAC777E387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/>
          <a:stretch/>
        </p:blipFill>
        <p:spPr/>
      </p:pic>
      <p:pic>
        <p:nvPicPr>
          <p:cNvPr id="35" name="Espace réservé pour une image  34">
            <a:extLst>
              <a:ext uri="{FF2B5EF4-FFF2-40B4-BE49-F238E27FC236}">
                <a16:creationId xmlns:a16="http://schemas.microsoft.com/office/drawing/2014/main" id="{A1417986-9D2F-28C7-6DE4-81EE328D4D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332F0A3C-F92C-B9E1-448E-DEB1A9D7808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2FEB9-9C3F-84D9-4E9D-06AB7BCE357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5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0870F399-1D1E-0905-7657-EEA2820C0BA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65A977AA-A6B3-8371-B44C-4100E510954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195465" y="1543580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</p:pic>
    </p:spTree>
    <p:extLst>
      <p:ext uri="{BB962C8B-B14F-4D97-AF65-F5344CB8AC3E}">
        <p14:creationId xmlns:p14="http://schemas.microsoft.com/office/powerpoint/2010/main" val="19706513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87EB7C4-BE94-8611-1088-065B14A54CD9}"/>
              </a:ext>
            </a:extLst>
          </p:cNvPr>
          <p:cNvSpPr/>
          <p:nvPr/>
        </p:nvSpPr>
        <p:spPr>
          <a:xfrm flipH="1">
            <a:off x="4864353" y="3856914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Organigramme : Terminateur 6">
            <a:extLst>
              <a:ext uri="{FF2B5EF4-FFF2-40B4-BE49-F238E27FC236}">
                <a16:creationId xmlns:a16="http://schemas.microsoft.com/office/drawing/2014/main" id="{5F3E4D97-29A8-4B79-BE43-3963EF86FF64}"/>
              </a:ext>
            </a:extLst>
          </p:cNvPr>
          <p:cNvSpPr/>
          <p:nvPr/>
        </p:nvSpPr>
        <p:spPr>
          <a:xfrm flipH="1">
            <a:off x="7069142" y="3534287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ar-MA" dirty="0">
                <a:solidFill>
                  <a:srgbClr val="424D7C"/>
                </a:solidFill>
                <a:latin typeface="Microsoft Himalaya" panose="01010100010101010101" pitchFamily="2" charset="0"/>
                <a:ea typeface="Microsoft Himalaya" panose="01010100010101010101" pitchFamily="2" charset="0"/>
              </a:rPr>
              <a:t>تنظيم حصص الأسبوع</a:t>
            </a:r>
            <a:endParaRPr lang="fr-MA" dirty="0">
              <a:solidFill>
                <a:srgbClr val="424D7C"/>
              </a:solidFill>
              <a:latin typeface="Microsoft Himalaya" panose="01010100010101010101" pitchFamily="2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72226"/>
            <a:ext cx="3780000" cy="1341887"/>
            <a:chOff x="628649" y="3472226"/>
            <a:chExt cx="3780000" cy="1341887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72226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 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استثمار النص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tzm-Arab-MA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الإنتاج.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كتابية: البنيات اللغوية.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 .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إعادة الإنتاج.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قراءة: استخلاص العبرة.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 2/2.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 الطلاقة: توليف ودعم.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توليف ودعم.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إثرائية.</a:t>
            </a: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868414" y="5049198"/>
            <a:ext cx="3831420" cy="1362012"/>
          </a:xfrm>
          <a:prstGeom prst="rect">
            <a:avLst/>
          </a:prstGeom>
        </p:spPr>
      </p:pic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0000" y="353428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2 -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CD58EC7-C4F7-A6D3-F7DD-13F812919F44}"/>
              </a:ext>
            </a:extLst>
          </p:cNvPr>
          <p:cNvSpPr txBox="1"/>
          <p:nvPr/>
        </p:nvSpPr>
        <p:spPr>
          <a:xfrm>
            <a:off x="7389549" y="5030318"/>
            <a:ext cx="11343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3 - </a:t>
            </a:r>
          </a:p>
        </p:txBody>
      </p:sp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51B7B395-B668-8551-CD76-EF96E4C8553D}"/>
              </a:ext>
            </a:extLst>
          </p:cNvPr>
          <p:cNvSpPr txBox="1">
            <a:spLocks/>
          </p:cNvSpPr>
          <p:nvPr/>
        </p:nvSpPr>
        <p:spPr>
          <a:xfrm>
            <a:off x="5044353" y="3985083"/>
            <a:ext cx="3479543" cy="873195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عناصر الحكاية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lang="ar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استراتيجية المفردات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خط ونقل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endParaRPr kumimoji="0" lang="ar-MA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3AAB95B-8A8E-017F-27B7-9C1FC1B48E88}"/>
              </a:ext>
            </a:extLst>
          </p:cNvPr>
          <p:cNvSpPr txBox="1"/>
          <p:nvPr/>
        </p:nvSpPr>
        <p:spPr>
          <a:xfrm>
            <a:off x="4904414" y="5457103"/>
            <a:ext cx="361948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أنشطة اعتيادية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endParaRPr kumimoji="0" lang="tzm-Arab-MA" sz="1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الاستماع والتحدث : البنية السردية / 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الوضعية التواصلية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 </a:t>
            </a: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قراءة: استراتيجية الفهم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إملاء. ½</a:t>
            </a:r>
          </a:p>
        </p:txBody>
      </p:sp>
    </p:spTree>
    <p:extLst>
      <p:ext uri="{BB962C8B-B14F-4D97-AF65-F5344CB8AC3E}">
        <p14:creationId xmlns:p14="http://schemas.microsoft.com/office/powerpoint/2010/main" val="14921276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60599" y="1871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1600" b="1" dirty="0">
                <a:ea typeface="Dosis SemiBold"/>
                <a:cs typeface="Microsoft Uighur" panose="02000000000000000000" pitchFamily="2" charset="-78"/>
                <a:sym typeface="Dosis SemiBold"/>
              </a:rPr>
              <a:t>تحدي الطلاقة.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1600" b="1" dirty="0">
                <a:ea typeface="Dosis SemiBold"/>
                <a:cs typeface="Microsoft Uighur" panose="02000000000000000000" pitchFamily="2" charset="-78"/>
                <a:sym typeface="Dosis SemiBold"/>
              </a:rPr>
              <a:t>إملاء.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461668" y="1538201"/>
            <a:ext cx="12875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7594" y="1681677"/>
            <a:ext cx="544953" cy="54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</a:rPr>
              <a:t>ورشة الاستماع (رائد الفضاء الصغير): البنية السردية+ الوضعية التواصلية.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161627" y="2790288"/>
            <a:ext cx="1446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 algn="r" rtl="1">
              <a:defRPr/>
            </a:pPr>
            <a:r>
              <a:rPr lang="fr-MA" sz="2000" b="0" kern="1200" dirty="0"/>
              <a:t> </a:t>
            </a:r>
            <a:r>
              <a:rPr lang="fr-MA" sz="2000" kern="1200" dirty="0"/>
              <a:t>- 02</a:t>
            </a:r>
            <a:r>
              <a:rPr lang="ar-MA" sz="2000" kern="1200" dirty="0"/>
              <a:t>استماع وتحدث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51901" y="292254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42717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Tx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تنمية الطلاقة  ــــ استراتيجية الفهم</a:t>
            </a:r>
            <a:r>
              <a:rPr lang="ar-MA" dirty="0">
                <a:cs typeface="Microsoft Uighur" panose="02000000000000000000" pitchFamily="2" charset="-78"/>
              </a:rPr>
              <a:t>.</a:t>
            </a:r>
            <a:endParaRPr lang="a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6040562" y="4091942"/>
            <a:ext cx="8226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 algn="r" rtl="1">
              <a:defRPr/>
            </a:pPr>
            <a:r>
              <a:rPr lang="fr-MA" sz="2000" kern="1200" dirty="0"/>
              <a:t> - 03</a:t>
            </a:r>
            <a:r>
              <a:rPr lang="ar-MA" sz="2000" kern="1200" dirty="0"/>
              <a:t>قراءة</a:t>
            </a:r>
          </a:p>
        </p:txBody>
      </p:sp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5228860"/>
            <a:ext cx="5525521" cy="1415180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209C787F-5920-F19F-12AD-A3BC0F7B02AD}"/>
              </a:ext>
            </a:extLst>
          </p:cNvPr>
          <p:cNvSpPr txBox="1">
            <a:spLocks/>
          </p:cNvSpPr>
          <p:nvPr/>
        </p:nvSpPr>
        <p:spPr>
          <a:xfrm>
            <a:off x="2218275" y="57229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</a:rPr>
              <a:t>التدرب على الرسم الإملائي لكلمات تتضمن همزة الوصل.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74676B-272E-ABCF-30C7-4CE7181DC6E1}"/>
              </a:ext>
            </a:extLst>
          </p:cNvPr>
          <p:cNvSpPr txBox="1"/>
          <p:nvPr/>
        </p:nvSpPr>
        <p:spPr>
          <a:xfrm>
            <a:off x="5780228" y="5398600"/>
            <a:ext cx="7425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r" defTabSz="914400" rtl="1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-04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  <a:endParaRPr kumimoji="0" lang="fr-MA" sz="20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750070" y="5561120"/>
            <a:ext cx="540000" cy="54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E464A46-993C-303A-5808-5A3BD496E953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07696" y="4340354"/>
            <a:ext cx="424748" cy="540000"/>
          </a:xfrm>
          <a:prstGeom prst="rect">
            <a:avLst/>
          </a:prstGeom>
        </p:spPr>
      </p:pic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ABA42F46-3B06-0CFC-B786-1D9AC4084479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/>
        </p:blipFill>
        <p:spPr>
          <a:xfrm>
            <a:off x="1705621" y="1400886"/>
            <a:ext cx="468000" cy="468000"/>
          </a:xfrm>
          <a:prstGeom prst="rect">
            <a:avLst/>
          </a:prstGeom>
        </p:spPr>
      </p:pic>
      <p:pic>
        <p:nvPicPr>
          <p:cNvPr id="25" name="Espace réservé pour une image  21">
            <a:extLst>
              <a:ext uri="{FF2B5EF4-FFF2-40B4-BE49-F238E27FC236}">
                <a16:creationId xmlns:a16="http://schemas.microsoft.com/office/drawing/2014/main" id="{CB3971A5-84D8-49FB-6657-8712E766ACF1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67088" y="2653644"/>
            <a:ext cx="406533" cy="468000"/>
          </a:xfrm>
          <a:prstGeom prst="rect">
            <a:avLst/>
          </a:prstGeom>
        </p:spPr>
      </p:pic>
      <p:pic>
        <p:nvPicPr>
          <p:cNvPr id="26" name="Espace réservé pour une image  25">
            <a:extLst>
              <a:ext uri="{FF2B5EF4-FFF2-40B4-BE49-F238E27FC236}">
                <a16:creationId xmlns:a16="http://schemas.microsoft.com/office/drawing/2014/main" id="{BCAF8A75-B541-366C-85C2-E7C283C03FF0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35865" y="5230559"/>
            <a:ext cx="406770" cy="468000"/>
          </a:xfrm>
          <a:prstGeom prst="rect">
            <a:avLst/>
          </a:prstGeom>
        </p:spPr>
      </p:pic>
      <p:pic>
        <p:nvPicPr>
          <p:cNvPr id="27" name="Espace réservé pour une image  23">
            <a:extLst>
              <a:ext uri="{FF2B5EF4-FFF2-40B4-BE49-F238E27FC236}">
                <a16:creationId xmlns:a16="http://schemas.microsoft.com/office/drawing/2014/main" id="{7D1551FD-B71F-7697-46B5-EB3A5E67ABEC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72091" y="3947336"/>
            <a:ext cx="40677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CC37C-3158-361E-2AA8-45D7336CF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e 24">
            <a:extLst>
              <a:ext uri="{FF2B5EF4-FFF2-40B4-BE49-F238E27FC236}">
                <a16:creationId xmlns:a16="http://schemas.microsoft.com/office/drawing/2014/main" id="{311FCD84-7BAA-DECC-FFF7-33F128ABC00E}"/>
              </a:ext>
            </a:extLst>
          </p:cNvPr>
          <p:cNvGrpSpPr/>
          <p:nvPr/>
        </p:nvGrpSpPr>
        <p:grpSpPr>
          <a:xfrm>
            <a:off x="1044903" y="2763558"/>
            <a:ext cx="7054194" cy="1188699"/>
            <a:chOff x="1331545" y="2851205"/>
            <a:chExt cx="6696000" cy="1188699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8AB6F730-2E70-F5B4-A1BA-D946A22A5C4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7FF7FEA-AA34-A4A5-6118-0AD93FC4EBED}"/>
                </a:ext>
              </a:extLst>
            </p:cNvPr>
            <p:cNvSpPr/>
            <p:nvPr/>
          </p:nvSpPr>
          <p:spPr>
            <a:xfrm>
              <a:off x="1690701" y="3208907"/>
              <a:ext cx="478715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فقرات بطلاقة في حدود </a:t>
              </a:r>
              <a:r>
                <a:rPr lang="fr-MA" sz="2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45</a:t>
              </a:r>
              <a:r>
                <a:rPr lang="ar-MA" sz="2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كلمة.</a:t>
              </a:r>
            </a:p>
            <a:p>
              <a:pPr marL="342900" indent="-342900" algn="r" rtl="1">
                <a:buFont typeface="Arial" panose="020B0604020202020204" pitchFamily="34" charset="0"/>
                <a:buChar char="•"/>
              </a:pPr>
              <a:endPara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5D38A43F-9369-4551-8703-F002A0767993}"/>
              </a:ext>
            </a:extLst>
          </p:cNvPr>
          <p:cNvPicPr preferRelativeResize="0">
            <a:picLocks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903" y="3601734"/>
            <a:ext cx="7054194" cy="890781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8E70BDCC-192E-2842-E8E4-2676574FE67F}"/>
              </a:ext>
            </a:extLst>
          </p:cNvPr>
          <p:cNvSpPr/>
          <p:nvPr/>
        </p:nvSpPr>
        <p:spPr>
          <a:xfrm>
            <a:off x="990468" y="3973055"/>
            <a:ext cx="54889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تعرف بنية الحكاية ولعب الأدوار.</a:t>
            </a:r>
          </a:p>
          <a:p>
            <a:pPr marL="342900" lvl="0" indent="-342900" algn="r" rtl="1">
              <a:buFont typeface="Arial" panose="020B0604020202020204" pitchFamily="34" charset="0"/>
              <a:buChar char="•"/>
              <a:defRPr/>
            </a:pPr>
            <a:endParaRPr lang="ar-MA" sz="2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43B3FA20-944A-5967-5337-7CDF9090AA89}"/>
              </a:ext>
            </a:extLst>
          </p:cNvPr>
          <p:cNvPicPr preferRelativeResize="0">
            <a:picLocks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903" y="4439910"/>
            <a:ext cx="7054194" cy="890781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D9ABAB47-B4D1-6F32-E662-4F19966B82DB}"/>
              </a:ext>
            </a:extLst>
          </p:cNvPr>
          <p:cNvSpPr/>
          <p:nvPr/>
        </p:nvSpPr>
        <p:spPr>
          <a:xfrm>
            <a:off x="1444380" y="4775658"/>
            <a:ext cx="50417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تعرف واستعمال إستراتيجية  استخراج معلومات صريحة في النص.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E89870B7-1081-F6BB-F932-71507A165337}"/>
              </a:ext>
            </a:extLst>
          </p:cNvPr>
          <p:cNvPicPr preferRelativeResize="0">
            <a:picLocks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342" y="5278087"/>
            <a:ext cx="7054194" cy="890781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B12B2C50-4C38-2183-A016-BC3C5B6B8BC7}"/>
              </a:ext>
            </a:extLst>
          </p:cNvPr>
          <p:cNvSpPr/>
          <p:nvPr/>
        </p:nvSpPr>
        <p:spPr>
          <a:xfrm>
            <a:off x="1140542" y="5602238"/>
            <a:ext cx="53259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كتابة كلمات تتضمن همزة الوصل.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BE7516B8-7266-045A-AE85-1FBCA657759E}"/>
              </a:ext>
            </a:extLst>
          </p:cNvPr>
          <p:cNvSpPr txBox="1"/>
          <p:nvPr/>
        </p:nvSpPr>
        <p:spPr>
          <a:xfrm>
            <a:off x="1549400" y="2031606"/>
            <a:ext cx="604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80 % من المتعلمين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على:</a:t>
            </a:r>
          </a:p>
        </p:txBody>
      </p:sp>
      <p:sp>
        <p:nvSpPr>
          <p:cNvPr id="37" name="Titre 3">
            <a:extLst>
              <a:ext uri="{FF2B5EF4-FFF2-40B4-BE49-F238E27FC236}">
                <a16:creationId xmlns:a16="http://schemas.microsoft.com/office/drawing/2014/main" id="{63FA52BA-6273-CD42-FBF4-FA07AD351DB2}"/>
              </a:ext>
            </a:extLst>
          </p:cNvPr>
          <p:cNvSpPr txBox="1">
            <a:spLocks/>
          </p:cNvSpPr>
          <p:nvPr/>
        </p:nvSpPr>
        <p:spPr>
          <a:xfrm>
            <a:off x="628650" y="962235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عند نهاية الحصة</a:t>
            </a:r>
            <a:endParaRPr lang="fr-MA" sz="4800" b="1" dirty="0">
              <a:solidFill>
                <a:srgbClr val="424D7C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3297204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331" y="847014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  </a:t>
            </a:r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720645" y="2690693"/>
            <a:ext cx="5101355" cy="986571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السلوك.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تحدي الطلاقة/ إملاء.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297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C3AAAB-2D86-414A-8829-EE96C077F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. سننطلق في حصة اللغة العربية.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97ECA20-AA27-932F-DA1C-FA8DD4F57AC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30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5DE23CB-4434-7A96-A54F-5D326D1F74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DB85027A-0E5D-A2CD-916C-DBC6C40D336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b="1507"/>
          <a:stretch>
            <a:fillRect/>
          </a:stretch>
        </p:blipFill>
        <p:spPr>
          <a:xfrm>
            <a:off x="4572000" y="2088681"/>
            <a:ext cx="2288686" cy="3600000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4CB3ACCA-4F5C-28F7-0352-764D77BBB4F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179"/>
          <a:stretch>
            <a:fillRect/>
          </a:stretch>
        </p:blipFill>
        <p:spPr>
          <a:xfrm>
            <a:off x="2351137" y="2051155"/>
            <a:ext cx="2049159" cy="360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F2911FE-D499-772F-6611-E8322F4DDAC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40F2883-49BB-7EB6-ED9B-D00A4D99AA70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4860F2D-054E-3C8F-9D14-84D38A2502DF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8783C46-B596-5A09-C94C-C56DBA964B8B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866FD52-7B72-92BC-5BF5-AAE5A151A09E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583FB24-74BA-3A1F-BBE6-E008A838A6C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2F1B4CE-F26A-5E0A-C084-445A8F9A9D9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D37CCF1-E708-5DD3-A1EB-FD92DFBBDD06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71A6945-9AC3-86FD-B3A2-CAB894EF965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DD945B2-29FC-4E0D-7C88-1BA2A3B5867B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8297478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46A998-D260-AC0B-628A-6B75A80A2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0259B3-2B8F-F274-AAD2-A10D2443A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قبل أن نبدأ حصة اليوم نتذكر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شروط الحصول على نجمة التميز.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11" descr="Une image contenant dessin humoristique, sourire, jouet, Animation&#10;&#10;Le contenu généré par l’IA peut être incorrect.">
            <a:extLst>
              <a:ext uri="{FF2B5EF4-FFF2-40B4-BE49-F238E27FC236}">
                <a16:creationId xmlns:a16="http://schemas.microsoft.com/office/drawing/2014/main" id="{9D6E0155-4497-9731-E749-31082B2FF9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037698" y="3941174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Espace réservé pour une image  17" descr="Une image contenant Dessin animé, Animatio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E66887CC-0458-428B-EFE7-58A7F122E76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024803" y="1698479"/>
            <a:ext cx="1800000" cy="1800000"/>
          </a:xfrm>
          <a:prstGeom prst="roundRect">
            <a:avLst>
              <a:gd name="adj" fmla="val 16667"/>
            </a:avLst>
          </a:prstGeom>
        </p:spPr>
      </p:pic>
      <p:sp>
        <p:nvSpPr>
          <p:cNvPr id="7" name="Google Shape;1333;p8">
            <a:extLst>
              <a:ext uri="{FF2B5EF4-FFF2-40B4-BE49-F238E27FC236}">
                <a16:creationId xmlns:a16="http://schemas.microsoft.com/office/drawing/2014/main" id="{295FFBAA-8F1A-BA60-E01C-35E690651F32}"/>
              </a:ext>
            </a:extLst>
          </p:cNvPr>
          <p:cNvSpPr txBox="1"/>
          <p:nvPr/>
        </p:nvSpPr>
        <p:spPr>
          <a:xfrm>
            <a:off x="997555" y="4841174"/>
            <a:ext cx="463373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دونَ أَن أَقِف، أَرْفَعُ أُصْبُعي لِلْإجابَةِ. </a:t>
            </a:r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8A6B8C02-E6E1-64EF-4CC4-8A115A9777AC}"/>
              </a:ext>
            </a:extLst>
          </p:cNvPr>
          <p:cNvSpPr txBox="1">
            <a:spLocks/>
          </p:cNvSpPr>
          <p:nvPr/>
        </p:nvSpPr>
        <p:spPr>
          <a:xfrm>
            <a:off x="3081414" y="2672270"/>
            <a:ext cx="2616547" cy="52318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أُنْصِتُ وأَنْتَبِهُ جَيِّداً لِلدَّرْسِ. </a:t>
            </a:r>
          </a:p>
        </p:txBody>
      </p:sp>
      <p:pic>
        <p:nvPicPr>
          <p:cNvPr id="11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60A8DD1-978D-9FDA-F035-6BDB3B8335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4C2D615-C1C3-5EDC-1BAE-BFD6BA260C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977F5D6-70B8-EDC6-C4B3-046C66DAAE6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6EF0B3F-4121-763B-F9F9-72F42352B32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366122F-08C5-7BF2-E8A1-87DA295F52F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10E0DDE-C2BE-F5F9-2258-17C8ADC96751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B299CBD-ADF5-D31E-DA81-F5B193AC798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916BDF-8F0C-1F61-7629-437052063AA2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CEC263-0ADC-990B-0714-49C1B693F6C3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79A9F72-29C8-0EBA-CEDE-5F8110A0126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E2DE413-BF96-ACFA-7103-ACE3FD57A1B0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3984067981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25">
            <a:extLst>
              <a:ext uri="{FF2B5EF4-FFF2-40B4-BE49-F238E27FC236}">
                <a16:creationId xmlns:a16="http://schemas.microsoft.com/office/drawing/2014/main" id="{58352787-5C80-3841-8B6F-AE1D677F4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0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E9A946CA-2F6D-1E21-18DD-3A01972B18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  <a:prstGeom prst="rect">
            <a:avLst/>
          </a:prstGeom>
        </p:spPr>
      </p:pic>
      <p:pic>
        <p:nvPicPr>
          <p:cNvPr id="4" name="Class AR_NV_02_1">
            <a:hlinkClick r:id="" action="ppaction://media"/>
            <a:extLst>
              <a:ext uri="{FF2B5EF4-FFF2-40B4-BE49-F238E27FC236}">
                <a16:creationId xmlns:a16="http://schemas.microsoft.com/office/drawing/2014/main" id="{E721CD71-D692-CC53-9143-75F321CC960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72000" y="1896442"/>
            <a:ext cx="6399999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FAE6363-D138-4668-9D7D-1856B4EE3C9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945C94B-EAA5-12C9-8163-8509344749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DC1B166-D8DF-4E1D-5573-4CB2F6A0755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9172D5A-7FC1-63F6-7BAE-23E95291F181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3D57168-332D-A0AD-4320-CEDF7D6ADD3B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20EF789-9451-C4B7-EC98-A5FF87155FF5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12E96EC5-E17D-94EE-65B1-239C14E00A61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C4F813E-1F46-0CC8-4796-11ACD4BB21F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4C5E957-C4B4-596D-D0DB-05FB2A059040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A55B569-3B11-FB94-38D3-9A14122B0BC2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DE0C3A5-A0D2-1E56-3E6B-18D02D55C791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13361581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0864A-9F36-C6EA-4B5E-CD6883C0D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36420E-4D79-044C-81B2-F167D890B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سنبدأ تحدي الطلاقة.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سأسحب أسماء 5 تلاميذ  من العلبة لقراءة فقرة بدقة واسترسال.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B92289A-AC29-F547-95A0-730055C191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30" r="-3630"/>
          <a:stretch>
            <a:fillRect/>
          </a:stretch>
        </p:blipFill>
        <p:spPr>
          <a:xfrm>
            <a:off x="1112768" y="1917776"/>
            <a:ext cx="6918464" cy="4413285"/>
          </a:xfrm>
          <a:prstGeom prst="rect">
            <a:avLst/>
          </a:prstGeom>
        </p:spPr>
      </p:pic>
      <p:pic>
        <p:nvPicPr>
          <p:cNvPr id="18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75C4E46-BDEE-EE0C-5CE5-B0BFE912F13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AC81D3E-DB1F-1968-3D8A-F8C99DAB03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31AA31C-7484-8939-E420-B756125B53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8065CA9-DB0C-4CB0-A658-67343BEB459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12DE395-7103-C5C3-5987-26F14FF7D44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4DBAD34-D9D3-8AFF-9E04-1827DADD8FB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0589F769-9C15-E3C1-36FF-5467338E131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2E0D047-7A60-0B9C-D607-DEFFCDDDACF2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896E71E-1A15-0DD4-D9FE-E0C5BCD3B938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7AF4057-4DED-1E31-2794-B045509315C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11A3C47-1D93-3980-0E85-E07C703AD2D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3394009773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9C76E6-AEAD-874E-8C1F-3054A1631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جيدا كيف سأقرأ النصَّ.  لاحظوا كيف سأقرأ الحروف الملونة في آخر كل جملة.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3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F4873B7-20E2-0B8B-EF15-142D5D2B33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FADE1DE-0B3D-1E8C-842F-CB92CB88E2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15D1420-71A0-C52C-FE57-DCFD1C4AA63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E6629D8-CC06-4DE4-0529-71625A603B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85EF2BF-0192-4B9A-7332-7521EB50750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D73DA7B-FB63-ADCB-0640-57EDFE7013D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DE0AD7F-41F3-2767-1D69-5568A19BE5B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9B0C741-DA53-1CEF-F2A7-00212DE5E25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EB95608-7891-70DC-3A11-88B18CD28A20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9178075-9D67-62A9-CA8E-CB05A130C8B1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66189DB-CE0C-3244-8F8E-C181940E7E62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DB97FA8-E9C6-3EC8-4BC9-C535397DEE4F}"/>
              </a:ext>
            </a:extLst>
          </p:cNvPr>
          <p:cNvSpPr txBox="1">
            <a:spLocks/>
          </p:cNvSpPr>
          <p:nvPr/>
        </p:nvSpPr>
        <p:spPr>
          <a:xfrm>
            <a:off x="0" y="1924466"/>
            <a:ext cx="8157636" cy="46008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just"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تَهْوى  نورٌ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ٱلْقِراءَ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تَقْرَأُ كُلَّ يَوْمٍ بَعْدَ إِنْجازِ واجِباتِها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ٱلْمَدْرَسِيَّ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تَأْخُذُ كِتابَها ٱلْمُفَضَّلَ وَتَجْلِسُ في رُكْنِها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ٱلْهادِ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ئ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تَقْرَأُ قِصَصَ ٱلْمُغامَراتِ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بِٱهْتِمامٍ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كَبي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تَتَعَلَّمُ كَلِماتٍ جَديدَةً كُلَّ يَوْ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تُرَتِّبُ كُتُبَها بِعِنايَةٍ عَلى رَفِّها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ٱلصَّغي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00A9A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حِصَّةِ ٱلْمُطالَعَةِ تُشارِكُ نورٌ زَميلاتِها ما تَعَلَّمَتْ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</a:t>
            </a:r>
            <a:r>
              <a:rPr lang="a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just"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20546062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55D82-4D9C-717B-6892-B92952D7A6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4D9848-3E70-7797-0EAA-6E4394FD3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أمامكم  دقيقة واحدة ؛ اقرؤوا الفقرة قراءة صامتة.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3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6A413B4-782B-ADF4-55EC-38AD1D02A1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CB1732B-AC11-5D48-C619-291CC4D0BC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F796E04-A8F4-2C3F-388D-20C9367BDA0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DA6F589-D53D-775A-6135-9E69CB1840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806DFD1-453A-6745-EFB1-53F0A7FAC72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6A4C967-F866-9CBA-E78D-CE325D642C2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259D296-D325-ABC3-7AB4-67DD90E1717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EC39F1C-C450-DA71-DDFA-8C67F3E5795C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00CFD8D-35D9-44DD-5BAA-83D9CA26862D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D4BB92B-D93E-642D-ACBA-9A210028B82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60E1D1D-CFC1-F25A-E69C-2A9479767525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5" name="Image 4" descr="Une image contenant horloge, cercle, Horloge murale&#10;&#10;Le contenu généré par l’IA peut être incorrect.">
            <a:extLst>
              <a:ext uri="{FF2B5EF4-FFF2-40B4-BE49-F238E27FC236}">
                <a16:creationId xmlns:a16="http://schemas.microsoft.com/office/drawing/2014/main" id="{D9C1B28E-472A-4D8A-97B4-D2AC72C4552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852" y="1476000"/>
            <a:ext cx="782030" cy="900000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2292950E-A07A-A630-7574-83D581197210}"/>
              </a:ext>
            </a:extLst>
          </p:cNvPr>
          <p:cNvSpPr txBox="1">
            <a:spLocks/>
          </p:cNvSpPr>
          <p:nvPr/>
        </p:nvSpPr>
        <p:spPr>
          <a:xfrm>
            <a:off x="86076" y="2109729"/>
            <a:ext cx="8157636" cy="46008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just"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تَهْوى  نورٌ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ٱلْقِراءَ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تَقْرَأُ كُلَّ يَوْمٍ بَعْدَ إِنْجازِ واجِباتِها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ٱلْمَدْرَسِيَّ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تَأْخُذُ كِتابَها ٱلْمُفَضَّلَ وَتَجْلِسُ في رُكْنِها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ٱلْهادِ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ئ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تَقْرَأُ قِصَصَ ٱلْمُغامَراتِ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بِٱهْتِمامٍ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كَبي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تَتَعَلَّمُ كَلِماتٍ جَديدَةً كُلَّ يَوْ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تُرَتِّبُ كُتُبَها بِعِنايَةٍ عَلى رَفِّها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ٱلصَّغي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00A9A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حِصَّةِ ٱلْمُطالَعَةِ تُشارِكُ نورٌ زَميلاتِها ما تَعَلَّمَتْ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</a:t>
            </a:r>
            <a:r>
              <a:rPr lang="a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just"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54864997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B672097-E3F2-9040-B99D-DFD00674D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978" y="774213"/>
            <a:ext cx="6840000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التلميذ الأول. ويسجل الأستاذ على سجل الطلاقة.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D0B65AB-4B98-4C91-B8FE-908CE54E79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D5EB92B-A220-4FAC-C3F0-2D30001482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40E8746-D804-E1BD-D784-AA43A63A9D2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9825E25-C446-36A9-B957-DE224A1E912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4D107BF-4D4C-4B6C-AF91-36D3C2BC441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EF67067-0DFB-7D10-4D75-7568228875C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F3605BE-118A-7B60-88EA-E9F89ADE9BC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1D4455C-7205-FAB3-019B-A61E78510D6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459DA0B-4EBD-6BBC-1506-128A7BDC1981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6609F99-F7C2-AE73-7A4E-93F8445AF1E0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646BAC1-EE4A-0BFC-026F-95A5F59B4357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A1EA32-E582-4EBE-2F54-2ACEAD3F13D4}"/>
              </a:ext>
            </a:extLst>
          </p:cNvPr>
          <p:cNvSpPr txBox="1">
            <a:spLocks/>
          </p:cNvSpPr>
          <p:nvPr/>
        </p:nvSpPr>
        <p:spPr>
          <a:xfrm>
            <a:off x="171836" y="1924466"/>
            <a:ext cx="8157636" cy="46008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just"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تَهْوى  نورٌ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ٱلْقِراءَ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تَقْرَأُ كُلَّ يَوْمٍ بَعْدَ إِنْجازِ واجِباتِها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ٱلْمَدْرَسِيَّ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تَأْخُذُ كِتابَها ٱلْمُفَضَّلَ وَتَجْلِسُ في رُكْنِها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ٱلْهادِ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ئ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تَقْرَأُ قِصَصَ ٱلْمُغامَراتِ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بِٱهْتِمامٍ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كَبي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تَتَعَلَّمُ كَلِماتٍ جَديدَةً كُلَّ يَوْ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تُرَتِّبُ كُتُبَها بِعِنايَةٍ عَلى رَفِّها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ٱلصَّغي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00A9A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حِصَّةِ ٱلْمُطالَعَةِ تُشارِكُ نورٌ زَميلاتِها ما تَعَلَّمَتْ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</a:t>
            </a:r>
            <a:r>
              <a:rPr lang="a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just"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3856476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31B-6428-ADBD-0530-343EA51B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02E0B9-1490-0E46-93CA-6C8DA4AD0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سأملي عليكم كلمات.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A48DD20-0D2D-76BD-A897-2B8C3FF2F2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C479FD0-7E5C-E49A-2807-5FFF1CD78C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F50B91F-B775-D4D6-0BE3-14314A5763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EC064E8-3A55-A0AC-E56A-D5494C59FC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2C16871-0F37-779A-4D51-91E75484138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E628857-6971-AB7F-1A8D-8BA091D7E75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0B3A185-D413-79A8-F073-B3A87A6E8C2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56824A5-5366-F596-753B-C01BEC05E49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ECB9AE7-4051-1C28-4067-9DAE99CF1635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585288F-CAB6-F303-6B95-DC01F727D9F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E4346A6-9BE4-A226-682A-566BD5D9080A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BB3E734C-255A-5008-FD8B-41A4A77AA2F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60613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16404F-A34F-3F42-84A1-C5822226D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الكلمات.  من يقرأ 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92352A1-81D5-1BB9-8A7B-9322C5C375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58091"/>
            <a:ext cx="792001" cy="792000"/>
          </a:xfr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139B753-C5DB-CA7A-5B83-8712BCC7EE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C9484EB-3AAB-498E-ECA7-13F1E1AD17B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DAA6A1D-F7EC-BDCA-D4C2-57242AC057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6E0D7FF-6620-9327-636A-721A6E1CF27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8F3A74E-195E-2AB0-C145-30EF3651EAA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9B508A3A-03C7-AE0C-18F9-62358529F64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95279E4-2129-7B00-CE75-7F404A62BC4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5254EC6-6AE8-1EB9-1BBB-90B4094C3F36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19B0C07-6FDE-E435-38AD-E066FD0E89C6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AA3B23C-86AE-8831-EE76-55F29DD6FE78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5" name="Google Shape;1671;p201">
            <a:extLst>
              <a:ext uri="{FF2B5EF4-FFF2-40B4-BE49-F238E27FC236}">
                <a16:creationId xmlns:a16="http://schemas.microsoft.com/office/drawing/2014/main" id="{FA1BFCA4-4F83-DBC5-9682-54C733F7D777}"/>
              </a:ext>
            </a:extLst>
          </p:cNvPr>
          <p:cNvSpPr/>
          <p:nvPr/>
        </p:nvSpPr>
        <p:spPr>
          <a:xfrm>
            <a:off x="5039139" y="3447401"/>
            <a:ext cx="3472487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حِصَّةُ</a:t>
            </a:r>
            <a:r>
              <a:rPr lang="ar-SA" sz="66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6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SA" sz="66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</a:t>
            </a:r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مُطالَعَةِ</a:t>
            </a:r>
            <a:endParaRPr lang="ar-MA" sz="6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1671;p201">
            <a:extLst>
              <a:ext uri="{FF2B5EF4-FFF2-40B4-BE49-F238E27FC236}">
                <a16:creationId xmlns:a16="http://schemas.microsoft.com/office/drawing/2014/main" id="{80549F08-19F9-1D24-43B3-91B3F76C70E9}"/>
              </a:ext>
            </a:extLst>
          </p:cNvPr>
          <p:cNvSpPr/>
          <p:nvPr/>
        </p:nvSpPr>
        <p:spPr>
          <a:xfrm>
            <a:off x="632373" y="3447401"/>
            <a:ext cx="4019139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قِصَصُ</a:t>
            </a:r>
            <a:r>
              <a:rPr lang="ar-SA" sz="66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6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SA" sz="66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لْم</a:t>
            </a:r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ُغامَراتِ</a:t>
            </a:r>
            <a:endParaRPr lang="ar-MA" sz="6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406D-9436-2F36-D31C-F383ED6F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E362E4B1-8DC0-F549-B26C-C3DC48040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DB3062D-4A77-5CC6-2E77-3D10D07EAE1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FC63011-F2B8-C53F-0040-B79D685A2C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3AC900E-31C6-9FB5-6AA0-ED9791ECC7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32F5CD6-B337-4FF3-A070-141F8A93D8D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F88D2DA-DB47-D5C5-FAFD-E423C2E4FAA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6BBD5C8-ED8D-25B2-D8A2-86853729267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5C0B7BB-333E-3505-75C6-942F749675FC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0204A0B-CAEB-6686-F70D-60F30FEF500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A14BB2E-DD16-BF00-99AC-A6D0FAFB1062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ACF435-C9BA-96BA-DECA-3261137DE3C7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DDB1FFE-2693-86C4-C9B9-E12ED491E643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" name="Google Shape;1671;p201">
            <a:extLst>
              <a:ext uri="{FF2B5EF4-FFF2-40B4-BE49-F238E27FC236}">
                <a16:creationId xmlns:a16="http://schemas.microsoft.com/office/drawing/2014/main" id="{2F17BA04-89AF-23A6-A033-484F188EAA03}"/>
              </a:ext>
            </a:extLst>
          </p:cNvPr>
          <p:cNvSpPr/>
          <p:nvPr/>
        </p:nvSpPr>
        <p:spPr>
          <a:xfrm>
            <a:off x="465667" y="2774347"/>
            <a:ext cx="8397146" cy="85127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حِصَّةُ</a:t>
            </a:r>
            <a:r>
              <a:rPr lang="ar-SA" sz="8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8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SA" sz="8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</a:t>
            </a:r>
            <a:r>
              <a:rPr lang="ar-MA" sz="8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مُطالَعَةِ</a:t>
            </a:r>
            <a:endParaRPr lang="ar-MA" sz="8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48468935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1C38D-AEDC-7F31-D9A8-448794D40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B0A06987-F02E-674B-8F94-BF6970725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اكتبوا؛ ينطق الأستاذ الكلمة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EBCFBB3-99F8-8247-371D-AAABAB5446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14DC3B8-6B11-1AD7-05E3-BDCC96E28B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CED7DA6-C504-5A43-4193-66DE7FEF00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744640A-0974-75FB-3A80-E495AFEA1C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F14E935-BE12-607E-482D-F4746CA508F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4557E32-768A-577B-BB51-7D5B620C02D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C684D198-53C1-7C8E-B80F-A7C630ACAB9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6CC2B06-1A2B-3214-A601-0D7CEDAB3FC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1C0008B-F9D5-E943-1037-DD1DC41CCE01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52CD578-781C-E020-CB6E-42D81040508E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141A67D-8257-FD3F-7DE9-FCA46C93DE6F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F69314DA-C2A8-68F3-0BAA-0C6A69C531F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2639790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EE63-4A28-6A44-583A-B996310C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B8605542-9A0E-7344-BA65-69A2E96B469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761" t="13526" r="-800" b="14953"/>
          <a:stretch/>
        </p:blipFill>
        <p:spPr>
          <a:xfrm>
            <a:off x="2517059" y="2732631"/>
            <a:ext cx="4129548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E5A0C872-2BA1-9698-4DDC-57D0A567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2402" y="3429000"/>
            <a:ext cx="3139196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6000" b="1" kern="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حِصَّةُ</a:t>
            </a:r>
            <a:r>
              <a:rPr lang="ar-SA" sz="6000" b="1" kern="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6000" b="1" kern="0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</a:t>
            </a:r>
            <a:r>
              <a:rPr lang="ar-MA" sz="6000" b="1" kern="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مُطالَعَةِ</a:t>
            </a:r>
            <a:endParaRPr lang="ar-MA" sz="6000" b="1" kern="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6" name="Titre 15">
            <a:extLst>
              <a:ext uri="{FF2B5EF4-FFF2-40B4-BE49-F238E27FC236}">
                <a16:creationId xmlns:a16="http://schemas.microsoft.com/office/drawing/2014/main" id="{538B9278-BC41-215F-0EC0-0B0994C8E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ارفعوا الألواح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ـــ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صححوا.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87A2761-0421-8C93-8EC4-B8338C1688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35110"/>
            <a:ext cx="792001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456B15D-F97F-BBDE-897E-B87050A959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AAA5978-B524-C24A-C007-D77806FDA6D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3A03583-BECA-6C8F-6CF6-1CD9568B512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6F84D95-388F-D19C-335D-860EAD7B8C5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F1DD694-4B3F-AC94-CD72-58CC623D8C4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C092F015-0F32-1811-B4FC-7E3A9D3F0AF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EA71B4A-F213-5367-7E8F-58D41565720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4CA13E0-1F20-F46F-029B-961A0B11BC9D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A2FD12D-399C-25B5-6D93-8F992142E07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4A189E1-604B-0D94-DF36-A26E69D07E1E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4005030755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984C2-E5DA-2D1D-AC7C-0607412A9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671;p201">
            <a:extLst>
              <a:ext uri="{FF2B5EF4-FFF2-40B4-BE49-F238E27FC236}">
                <a16:creationId xmlns:a16="http://schemas.microsoft.com/office/drawing/2014/main" id="{8BA6D137-E295-7167-BAA9-EA66CA497055}"/>
              </a:ext>
            </a:extLst>
          </p:cNvPr>
          <p:cNvSpPr/>
          <p:nvPr/>
        </p:nvSpPr>
        <p:spPr>
          <a:xfrm>
            <a:off x="491068" y="3100358"/>
            <a:ext cx="8260534" cy="1276909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SzPts val="3600"/>
            </a:pPr>
            <a:r>
              <a:rPr lang="ar-MA" altLang="fr-FR" sz="9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96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قِصَصُ</a:t>
            </a:r>
            <a:r>
              <a:rPr lang="ar-SA" sz="96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9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SA" sz="96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لْم</a:t>
            </a:r>
            <a:r>
              <a:rPr lang="ar-MA" sz="96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ُغامَراتِ</a:t>
            </a:r>
            <a:endParaRPr lang="ar-MA" sz="9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1B790ED3-194E-DC47-BFA9-7B00FD3F3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91891FE-4563-9D0C-7D8C-1E279BCE40E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152C845-9A6D-01E0-14C3-AF9C00AB41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60C0DF9-3A96-49EC-DED7-9016CDE43C7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DEAF870-E556-D81A-8948-39DB8874A22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67C7CE7-E323-8EC6-167D-0CEE55E497C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484EF54-9795-8868-C1A4-E0B626D1656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D755FB9-EBA0-7BE1-FDB0-CA401CD78537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D833CD6-59CF-E340-F471-F3EABC61190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BECABEC-B784-96C5-9684-86E0735CB9D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CEAE1FC-A0BA-EC7F-5AC9-FFDD163D57F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9587BAF-BDEF-8A03-1A0D-3777EDCDD89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2951821524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B18CE-F087-7D8A-E1EC-053BE7E99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7DE568C6-4AD0-8348-B714-7512A9D05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اكتبوا؛ ينطق الأستاذ الكلمة.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05D2A56-A138-4D23-51CD-F3C1F7F2DB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07461" y="611944"/>
            <a:ext cx="900113" cy="90011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8A1064B-ABF0-C852-A91F-9B231C1C77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818D9A6-9593-5E15-10E4-B24C66D7C29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3448E6E-90BD-737C-9A81-122D83DA8E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5D4A7B5-3F03-B7B0-DF5F-EB76FCB57D5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6D7CCC4-A699-9B70-A954-6906301F0FB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6D77240F-2E20-1636-A53E-E787C3B2B42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F32A40-5221-BF50-4035-BB79B165C6D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2FD6B3B-6084-18D2-ADCF-29C8F9E0392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6CC383D-0E4C-6DA0-0F1E-A1DFE914708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F699014-B224-A1E9-5077-9112BF289A10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AEE2976B-4135-26FC-34C7-BB98DEB3F46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81578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2707-C537-4D3A-A188-6AB8BFCAE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727F55CC-90D1-9F44-A15C-1AE3640D2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286" y="756000"/>
            <a:ext cx="6840000" cy="612000"/>
          </a:xfrm>
        </p:spPr>
        <p:txBody>
          <a:bodyPr/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ارفعوا الألواح ــــ 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E7FAC850-6CC2-40B4-9EA7-3125C74EF6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BBE6712-AC86-7F1C-5FC1-224083A294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6102F5F-DC3B-81B8-483F-9E1A564EA3B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DAE12D7-2938-E4F2-1D0C-A78ADE3186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7C32C61-43E2-3366-7ABF-4C45FE7BD49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53365C1-5049-E813-BB18-7303F6AB967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C5447A01-E1E3-40D5-3E25-B2035385B19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CEE599F-6EDC-458E-6033-829EFB2B02D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19691FB-BA4A-827F-E75C-BE06B22DD34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569A53D-5312-E680-8802-738573FC10D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ECCFBF2-D46F-D48D-513C-A97EDEF914D5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0206D620-5445-1B46-A09B-9D624558C57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272220" y="2624476"/>
            <a:ext cx="4513006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C33E2FC1-D875-BCCF-8C07-B9EA4B8EF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9408" y="3320845"/>
            <a:ext cx="3683533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6000" b="1" kern="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قِصَصُ</a:t>
            </a:r>
            <a:r>
              <a:rPr lang="ar-SA" sz="6000" b="1" kern="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6000" b="1" kern="0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</a:t>
            </a:r>
            <a:r>
              <a:rPr lang="ar-MA" sz="6000" b="1" kern="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ُغامَراتِ</a:t>
            </a:r>
          </a:p>
        </p:txBody>
      </p:sp>
    </p:spTree>
    <p:extLst>
      <p:ext uri="{BB962C8B-B14F-4D97-AF65-F5344CB8AC3E}">
        <p14:creationId xmlns:p14="http://schemas.microsoft.com/office/powerpoint/2010/main" val="365829434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DF3E1-44FB-40B3-0530-246DC3BF6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38CEF78F-E6AE-6A25-44CB-C95C54529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استماع وتحدث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5B7D3414-980A-09C9-46B7-C21FB61965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C2EEAEAA-F819-C65D-E4CC-2A99A8518FAB}"/>
              </a:ext>
            </a:extLst>
          </p:cNvPr>
          <p:cNvSpPr txBox="1"/>
          <p:nvPr/>
        </p:nvSpPr>
        <p:spPr>
          <a:xfrm>
            <a:off x="5229659" y="1777877"/>
            <a:ext cx="19415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استماع وتحدث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FE3E8430-787E-ED6B-9E2D-63AFE795AB66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ورشة الاستماع (رائد الفضاء الصغير) البنية السردية+ الوضعية التواصلية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E37489B-0662-D850-73B3-2839E11E3EB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71216" y="2040284"/>
            <a:ext cx="762644" cy="767848"/>
          </a:xfrm>
          <a:prstGeom prst="rect">
            <a:avLst/>
          </a:prstGeom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A5B6711C-629C-2BFF-5A05-328DB2099FB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867705" y="1744658"/>
            <a:ext cx="582000" cy="58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A3479D6-07BA-38C4-F0E2-B922EB5684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50816" y="1021597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35057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B9A6E74-9BD8-E547-B88F-019A50925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316" y="756000"/>
            <a:ext cx="7315057" cy="612000"/>
          </a:xfrm>
        </p:spPr>
        <p:txBody>
          <a:bodyPr>
            <a:normAutofit/>
          </a:bodyPr>
          <a:lstStyle/>
          <a:p>
            <a:pPr rtl="0">
              <a:defRPr/>
            </a:pPr>
            <a:r>
              <a:rPr lang="ar-MA" sz="1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سنعيد الاستماع لحكاية رائد الفضاء الصغير وسأطرح عليكم أسئلة حول الأحداث. انتبهوا.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6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AD67A0B-650D-EF79-932E-7B21409BF29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6C4F1AD-A57D-676F-3644-7E1FB5982D4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D3C4F62-E2BA-B528-FE09-0DA06E0EF5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D5074DE-2583-25D2-571D-580928C2CB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D15CE70-25C5-C754-F9E6-CE7511D4267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8838B20-AD2D-D667-51E3-365E21788BC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FD23439D-4B29-FD00-C2AB-380B2E00038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1E76BD-5F99-A509-3C75-BB4EAC70A5C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765AB9C-B874-6A08-2B9A-48DD3964C8FD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D087F93-3EE9-B12F-688F-854B1930F73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1815401-3612-0EFC-5EC4-E436ED82CEF8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613BFCB-555E-99DF-5706-967D02F8A8E7}"/>
              </a:ext>
            </a:extLst>
          </p:cNvPr>
          <p:cNvGrpSpPr/>
          <p:nvPr/>
        </p:nvGrpSpPr>
        <p:grpSpPr>
          <a:xfrm>
            <a:off x="736371" y="1763297"/>
            <a:ext cx="7382112" cy="4662880"/>
            <a:chOff x="736371" y="1763297"/>
            <a:chExt cx="7382112" cy="466288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228F997-4829-2D4F-A0AD-8EFFF66D348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774492" y="1763297"/>
              <a:ext cx="2343991" cy="1825396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93B71720-00C0-8744-AF9C-F0B88732F6E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850299" y="2617027"/>
              <a:ext cx="2343991" cy="1825396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7295DC45-ACF3-794B-9891-E34C62FF3C3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226365" y="3489302"/>
              <a:ext cx="2146748" cy="1825396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08A94A60-4947-CF91-B2AD-3EC9F004670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36371" y="4600782"/>
              <a:ext cx="2146748" cy="18253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38059783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D2C99-EE35-1FDC-4E83-6952D32D31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EC2DAD6-5D8B-42E8-104A-4DFC06BD9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>
              <a:defRPr/>
            </a:pPr>
            <a:r>
              <a:rPr lang="ar-MA" sz="1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عرض شريط الحكاية.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6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D84DE9EB-3483-E16A-9DE5-A63DD447A9B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27DC995-6BB3-079F-0CE6-C8C413678B9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22A8741-9A73-E3EA-203B-FA206EAADF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9C0A8E3-2DC8-32DC-F12D-F733A48B8D5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A554C17-A7DF-14A6-0676-F2FAA917DA4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EAA55CD-2E96-6185-27FB-547C751A56A0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37E810E-967C-863A-E616-981519E05F8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E6C77EC-6909-903F-45C3-833F1EF7309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C5BC2D3-A9C2-451A-C7AB-41C3DCF63CE6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152559B-B8B4-62C8-073A-5A493982DE2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58A88E0-2C58-7C13-5576-F542540310B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70A010C-D296-702E-7AA3-A8E109ABC632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949380" y="6180479"/>
            <a:ext cx="540000" cy="540000"/>
          </a:xfrm>
          <a:prstGeom prst="rect">
            <a:avLst/>
          </a:prstGeom>
        </p:spPr>
      </p:pic>
      <p:pic>
        <p:nvPicPr>
          <p:cNvPr id="2" name="FINALE - رائِدُ ٱلْفَضاءِ ٱلصَّغيرِ DONE 260309">
            <a:hlinkClick r:id="" action="ppaction://media"/>
            <a:extLst>
              <a:ext uri="{FF2B5EF4-FFF2-40B4-BE49-F238E27FC236}">
                <a16:creationId xmlns:a16="http://schemas.microsoft.com/office/drawing/2014/main" id="{415EB0C4-6301-DD23-BC80-BED43E52967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31333" y="1938866"/>
            <a:ext cx="7401157" cy="4163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1584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5741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2DCD0-41DD-2405-7282-94D0A692B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F296E5-1A7D-3743-9CD1-D8434CAD6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12" y="756000"/>
            <a:ext cx="7224717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وقع في البداية؟ في البداية، </a:t>
            </a:r>
            <a:r>
              <a:rPr lang="ar-S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عادَ مُرادٌ إِلى </a:t>
            </a:r>
            <a:r>
              <a:rPr lang="ar-SA" sz="27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ٱلْمَنْزِلِ</a:t>
            </a:r>
            <a:r>
              <a:rPr lang="ar-S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حَزيناً في </a:t>
            </a:r>
            <a:r>
              <a:rPr lang="ar-SA" sz="27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ٱلْمَساءِ</a:t>
            </a: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رددوا</a:t>
            </a:r>
            <a:endParaRPr lang="fr-US" sz="27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CF7BCAA-962A-4902-3F00-767F0E5A0C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ED943DB-770F-7055-F29F-BBDFBB9C5C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669A83A-9EE0-1B50-93A2-46A3EAA259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31BCDD5-17BC-7050-D191-1F2C652555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8ADF145-D067-89EC-E42C-61607227A77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A0D8E40-634B-942F-D4C8-63C29F49FDF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7C081-6408-ADF1-3416-616B4132ED4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C45DCC4-59CB-E7C5-123E-92663BE69DDE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52E30B-90C9-6F4E-F8F5-A14F65A22446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6D78A3-CC5C-3F27-D961-4DD074201BE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C1DBFA9-ECEB-7BAC-41B2-73E9C338D1F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3" name="Flèche : bas 22">
            <a:extLst>
              <a:ext uri="{FF2B5EF4-FFF2-40B4-BE49-F238E27FC236}">
                <a16:creationId xmlns:a16="http://schemas.microsoft.com/office/drawing/2014/main" id="{0CD0E6C0-378F-9BC9-7827-F9063757A7D3}"/>
              </a:ext>
            </a:extLst>
          </p:cNvPr>
          <p:cNvSpPr/>
          <p:nvPr/>
        </p:nvSpPr>
        <p:spPr>
          <a:xfrm>
            <a:off x="7066702" y="1550071"/>
            <a:ext cx="296011" cy="28800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EE37E20C-4921-6236-F81B-2A1116A2B6A8}"/>
              </a:ext>
            </a:extLst>
          </p:cNvPr>
          <p:cNvGrpSpPr/>
          <p:nvPr/>
        </p:nvGrpSpPr>
        <p:grpSpPr>
          <a:xfrm>
            <a:off x="808135" y="1838071"/>
            <a:ext cx="7382112" cy="4662880"/>
            <a:chOff x="736371" y="1763297"/>
            <a:chExt cx="7382112" cy="4662880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E20A4F6D-1963-DFF5-5794-DFAA31E16A6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774492" y="1763297"/>
              <a:ext cx="2343991" cy="1825396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C24A9294-EEC4-C02E-3D9B-A2D5B9D8BC0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850299" y="2617027"/>
              <a:ext cx="2343991" cy="1825396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8209FDC-D295-CF82-D2F3-89A62937A98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226365" y="3489302"/>
              <a:ext cx="2146748" cy="1825396"/>
            </a:xfrm>
            <a:prstGeom prst="rect">
              <a:avLst/>
            </a:prstGeom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76CB421E-69C9-8AF2-657B-D00D22D8C3D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36371" y="4600782"/>
              <a:ext cx="2146748" cy="18253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80974859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4F63D-C52A-1831-BBA9-1E629ADE3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00AB463-A263-F042-9167-07CAB2859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121" y="768240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 الذي جعل مرادا حزينا؟</a:t>
            </a:r>
            <a:r>
              <a:rPr lang="ar-SA" sz="2400" b="1" dirty="0"/>
              <a:t>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4D1AAF3-AC16-0C89-C802-E28B5C1B04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AE9FAB4-92D6-0802-7DA8-D1A5A60A918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EC6570E-8423-31E2-BED1-17449E77B3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A7EE14D-ABD3-63D9-E1DE-2E399D51D52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B3E4F47-E706-AD54-8771-6D439BEFA44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665A481-4BB7-646A-FDFA-D91B7803F07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47D5314-C13D-A2CF-0CE0-6195E83FDC3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6FF9272-69BE-8AFD-B984-CE55736A267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EC9F125-64BE-2997-16DA-73134D2592F4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807DD36-5AEB-29E7-76BF-4E3E84567FF2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5727967-E34C-C4B8-8D6B-E9261CFE110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50027BAA-D17F-6E15-E04B-F55B5D09B9FC}"/>
              </a:ext>
            </a:extLst>
          </p:cNvPr>
          <p:cNvSpPr/>
          <p:nvPr/>
        </p:nvSpPr>
        <p:spPr>
          <a:xfrm>
            <a:off x="5184417" y="2394205"/>
            <a:ext cx="296011" cy="28800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A5B9FEE8-9873-2FBA-4F0C-B58A527FEE91}"/>
              </a:ext>
            </a:extLst>
          </p:cNvPr>
          <p:cNvGrpSpPr/>
          <p:nvPr/>
        </p:nvGrpSpPr>
        <p:grpSpPr>
          <a:xfrm>
            <a:off x="808135" y="1838071"/>
            <a:ext cx="7382112" cy="4662880"/>
            <a:chOff x="736371" y="1763297"/>
            <a:chExt cx="7382112" cy="4662880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B728E2A5-C169-FCCE-53CC-17183F60455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774492" y="1763297"/>
              <a:ext cx="2343991" cy="1825396"/>
            </a:xfrm>
            <a:prstGeom prst="rect">
              <a:avLst/>
            </a:prstGeom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ABFD4756-A9D2-7340-3ED2-F32D6F9DEED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850299" y="2617027"/>
              <a:ext cx="2343991" cy="1825396"/>
            </a:xfrm>
            <a:prstGeom prst="rect">
              <a:avLst/>
            </a:prstGeom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1AC2AB05-1413-062E-AE10-F12166179AA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226365" y="3489302"/>
              <a:ext cx="2146748" cy="1825396"/>
            </a:xfrm>
            <a:prstGeom prst="rect">
              <a:avLst/>
            </a:prstGeom>
          </p:spPr>
        </p:pic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A4B744C4-6E39-5EAB-FFF3-9999A36D397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36371" y="4600782"/>
              <a:ext cx="2146748" cy="18253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23132314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7EEB77-2CEF-3445-0CE6-FF9A6DD62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38CA24B-C92F-F42C-6BAD-3C412B685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399" y="768240"/>
            <a:ext cx="7144722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b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S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لِأَنَّ أَصْدِقاءَهُ كانوا يَتَحَدَّثونَ عَنْ هِواياتِهِمْ وَهُوَ لا يَمْلِكُ هِوايَةً</a:t>
            </a:r>
            <a:r>
              <a:rPr lang="f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- رددوا.</a:t>
            </a:r>
            <a:br>
              <a:rPr lang="f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endParaRPr lang="ar-MA" sz="27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6BA3F09-0C0B-4242-2E55-51F7A421E7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1534992-656F-A6DE-2EBD-33B4B28EF6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F856405-63DD-21CA-E9B4-10C150365B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975AE48-9651-48CA-A43F-13554021E96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E2DF213-612F-E176-100C-775F5B85FF0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6682B4B-112D-ABAC-5775-FBBF0384DE8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11D5AB0-D1A6-4079-805B-2F70D1E60DE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AEA0EA0-1FC0-A83D-F059-D1691E0C1B46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547BA75-246C-AEF2-BBC3-E915204670D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2199D9F-36EF-E05B-5357-AA32054CEA6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300DB23-606F-F6D7-FEDC-8492E2CAB11A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D487A371-2FC7-D9B6-AAEE-9136A0B6343B}"/>
              </a:ext>
            </a:extLst>
          </p:cNvPr>
          <p:cNvSpPr/>
          <p:nvPr/>
        </p:nvSpPr>
        <p:spPr>
          <a:xfrm>
            <a:off x="5184417" y="2394205"/>
            <a:ext cx="296011" cy="28800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861023-25B4-7671-EA62-EBAE24ADDA33}"/>
              </a:ext>
            </a:extLst>
          </p:cNvPr>
          <p:cNvGrpSpPr/>
          <p:nvPr/>
        </p:nvGrpSpPr>
        <p:grpSpPr>
          <a:xfrm>
            <a:off x="808135" y="1838071"/>
            <a:ext cx="7382112" cy="4662880"/>
            <a:chOff x="736371" y="1763297"/>
            <a:chExt cx="7382112" cy="466288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02A0D79-564D-8AEA-08F4-FC2F65A6B6A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774492" y="1763297"/>
              <a:ext cx="2343991" cy="1825396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9DF2C327-C0C8-03BC-5A75-893723188EF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850299" y="2617027"/>
              <a:ext cx="2343991" cy="1825396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73CF170-9BAF-D3AC-9D54-229976FE54B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226365" y="3489302"/>
              <a:ext cx="2146748" cy="1825396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EB51ABD3-AD76-0492-07C8-1C26DACF401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36371" y="4600782"/>
              <a:ext cx="2146748" cy="18253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75080130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A1B750-6C21-3955-30C7-FA2E9AEB7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4925CAE-BFEB-7173-12C2-FD6409C8E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399" y="768240"/>
            <a:ext cx="7144722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حَدَثَ بَعْدَ ذَلِكَ؟ هَلْ وَجَدَ هِوايَةً؟ </a:t>
            </a:r>
          </a:p>
        </p:txBody>
      </p:sp>
      <p:pic>
        <p:nvPicPr>
          <p:cNvPr id="1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2A33182-7058-3918-C273-E23A04A872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6F9D9B3-8B9F-C098-B79B-53F0395121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A69A722-A9CB-7046-FCB0-77A802D3AD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20DEEA9-46CB-F7F4-CEE3-9AAED559A6E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BF26A7-163A-36D2-57A1-9BAD1FB36D3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BBA7579-7B19-2B71-4461-1124B9C4B1A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0162A69-C4D1-17F3-D601-3CF26698F447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6DD2DD3-C1D6-624F-741E-CD49EC18BF5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445E485-B02F-6AC7-921A-066A9393C20F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B9C74E1-8A48-671F-0DDA-72AD2BE3F89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630D8E4-B5D5-40B7-E20F-3E9246A4E31B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B243B5F7-DA6F-CEDE-390A-17123FF2F19E}"/>
              </a:ext>
            </a:extLst>
          </p:cNvPr>
          <p:cNvSpPr/>
          <p:nvPr/>
        </p:nvSpPr>
        <p:spPr>
          <a:xfrm>
            <a:off x="5184417" y="2394205"/>
            <a:ext cx="296011" cy="28800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8E93909-20A2-94AE-55C0-B84AD2050D91}"/>
              </a:ext>
            </a:extLst>
          </p:cNvPr>
          <p:cNvGrpSpPr/>
          <p:nvPr/>
        </p:nvGrpSpPr>
        <p:grpSpPr>
          <a:xfrm>
            <a:off x="808135" y="1838071"/>
            <a:ext cx="7382112" cy="4662880"/>
            <a:chOff x="736371" y="1763297"/>
            <a:chExt cx="7382112" cy="466288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4C1E195A-AA7E-3658-C166-C4327454D47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774492" y="1763297"/>
              <a:ext cx="2343991" cy="1825396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688CB4D-B730-4CAA-94C6-3B28F9B37AF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850299" y="2617027"/>
              <a:ext cx="2343991" cy="1825396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5541969B-1CF4-FC8D-1E70-CA8F7C0BA29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226365" y="3489302"/>
              <a:ext cx="2146748" cy="1825396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8D45764A-6F06-610B-F953-989E622636C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36371" y="4600782"/>
              <a:ext cx="2146748" cy="18253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91420597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CCF906-DFBF-DEEF-2852-1D1DBC883B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7CD1BC7-6DA1-0684-F7FC-8D57EA67F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399" y="768240"/>
            <a:ext cx="7144722" cy="612000"/>
          </a:xfrm>
        </p:spPr>
        <p:txBody>
          <a:bodyPr>
            <a:normAutofit/>
          </a:bodyPr>
          <a:lstStyle/>
          <a:p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نَبَّهَتِ </a:t>
            </a:r>
            <a:r>
              <a:rPr lang="ar-S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لْأُمُّ مُراداً إلى هِوايَتِهِ في جَمْعِ مُجَسَّماتِ </a:t>
            </a:r>
            <a:r>
              <a:rPr lang="ar-S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لْكَواكِبِ وَ </a:t>
            </a:r>
            <a:r>
              <a:rPr lang="ar-S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لنُّجومِ</a:t>
            </a:r>
            <a:r>
              <a:rPr lang="f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– رددوا.</a:t>
            </a:r>
            <a:endParaRPr lang="fr-MA" sz="27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DF46D29-B51C-ACF9-CA77-F6D2998C41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B25C5AE-6C1D-BD16-81C8-5F78332806A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FD48FD3-0827-E337-C5E8-B9CD4F3181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88DF136-797E-0A63-3137-0F289BEE68A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E25A222-23B1-102D-4FCD-196B078BA6E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A62741C-361E-3CA9-67FF-5E229EAC908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5E8757F0-F8DB-B9D8-5EEF-DB34D0B9170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7E75CFE-278C-6331-DC29-0AA7F9E2FAB9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5A5787E-BC22-1D1A-9094-F901C2A8D63D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2399BCA-EF92-03A8-E32A-9A8B7D2168B0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02BA39A-7DBE-D807-118A-A1A88A37913B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9A33672F-61B4-9125-602E-55C9D561C0BA}"/>
              </a:ext>
            </a:extLst>
          </p:cNvPr>
          <p:cNvSpPr/>
          <p:nvPr/>
        </p:nvSpPr>
        <p:spPr>
          <a:xfrm>
            <a:off x="5184417" y="2394205"/>
            <a:ext cx="296011" cy="28800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6443887-1F19-3374-2E47-247E36877E15}"/>
              </a:ext>
            </a:extLst>
          </p:cNvPr>
          <p:cNvGrpSpPr/>
          <p:nvPr/>
        </p:nvGrpSpPr>
        <p:grpSpPr>
          <a:xfrm>
            <a:off x="808135" y="1838071"/>
            <a:ext cx="7382112" cy="4662880"/>
            <a:chOff x="736371" y="1763297"/>
            <a:chExt cx="7382112" cy="466288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51843FE-26A3-AB43-AC5F-6F7F2509A7E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774492" y="1763297"/>
              <a:ext cx="2343991" cy="1825396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192A8BE-7908-072D-4D79-351C37E2FCE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850299" y="2617027"/>
              <a:ext cx="2343991" cy="1825396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C889F5DE-59D5-C7C3-CBBD-C50639C2B12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226365" y="3489302"/>
              <a:ext cx="2146748" cy="1825396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A1CE5A70-1DCD-6B1F-C1C7-2F4D8B8AC59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36371" y="4600782"/>
              <a:ext cx="2146748" cy="18253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34012573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41AFDB-448A-DC46-9861-9AE4CF975F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DAB8885-40F8-2F63-48A1-9C3537B5E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399" y="768240"/>
            <a:ext cx="7144722" cy="612000"/>
          </a:xfrm>
        </p:spPr>
        <p:txBody>
          <a:bodyPr>
            <a:normAutofit/>
          </a:bodyPr>
          <a:lstStyle/>
          <a:p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 </a:t>
            </a:r>
            <a:r>
              <a:rPr lang="ar-MA" sz="27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ﭐلَّذي</a:t>
            </a: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جَعَلَهُ يَبْتَسِمُ مِنْ جَديدٍ؟ </a:t>
            </a:r>
            <a:endParaRPr lang="fr-MA" sz="27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1CEAAF5-5DC3-63C9-4940-1B11A73337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09BF7C6-E305-DE4A-E024-AB449630C90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55BB90A-2490-85A8-F3F2-1E7C5633DC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FBF61D2-4720-ED30-698F-285C6221DB4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2F4A74C-8F25-BA1E-673A-4FE74B2BB70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36160C4-5CE0-37EA-1ABF-5A195B79948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C0E79CAE-7E69-5B34-CEEA-9DB89930B99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879061F-9B0E-ADC9-12D9-71723AB4413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4418702-2CD9-1C34-24D6-E6D1F6E634D4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A77D486-A37F-9DDC-0721-B3DFA2752A1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960E451-C225-6A21-1A0F-A8F903B36D6D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C10D1DE6-0A5D-5AA6-CB27-FE66F548C67C}"/>
              </a:ext>
            </a:extLst>
          </p:cNvPr>
          <p:cNvSpPr/>
          <p:nvPr/>
        </p:nvSpPr>
        <p:spPr>
          <a:xfrm>
            <a:off x="3339844" y="2974976"/>
            <a:ext cx="296011" cy="28800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2CE5A7D-0B65-33BF-6E37-E7476FB8423B}"/>
              </a:ext>
            </a:extLst>
          </p:cNvPr>
          <p:cNvGrpSpPr/>
          <p:nvPr/>
        </p:nvGrpSpPr>
        <p:grpSpPr>
          <a:xfrm>
            <a:off x="808135" y="1838071"/>
            <a:ext cx="7382112" cy="4662880"/>
            <a:chOff x="736371" y="1763297"/>
            <a:chExt cx="7382112" cy="466288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5C83964C-F1A1-3DC2-C2F6-E6694059C70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774492" y="1763297"/>
              <a:ext cx="2343991" cy="1825396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B71F0201-A615-0221-59AA-6F32ACAB38A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850299" y="2617027"/>
              <a:ext cx="2343991" cy="1825396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389DF76A-4ECC-E4C3-FF71-308671D3FCB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226365" y="3489302"/>
              <a:ext cx="2146748" cy="1825396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50D431CF-082F-1A36-9170-D9DE4D6CE87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36371" y="4600782"/>
              <a:ext cx="2146748" cy="18253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60701449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38B41C-0E13-FB5E-E4CE-B214B1DFB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30C4FEB-412D-496F-BDC8-4E65561E28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399" y="768240"/>
            <a:ext cx="7144722" cy="612000"/>
          </a:xfrm>
        </p:spPr>
        <p:txBody>
          <a:bodyPr>
            <a:normAutofit fontScale="90000"/>
          </a:bodyPr>
          <a:lstStyle/>
          <a:p>
            <a:b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اِبْتَسَمَ مِنْ جَديدٍ، لِأَنَّ وَجَدَ هِوايَـتَهُ وَبَدَأَ في قِراءَةِ كُتُبِ </a:t>
            </a:r>
            <a:r>
              <a:rPr lang="ar-MA" sz="27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ﭐلْفَضاءِ</a:t>
            </a:r>
            <a:r>
              <a:rPr lang="f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- رددوا.</a:t>
            </a:r>
            <a:br>
              <a:rPr lang="f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endParaRPr lang="fr-MA" sz="27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73303762-9C93-913F-C0E9-0975509EFD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5345528-C750-8DDD-A5D5-3D381D0BDC6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8361702-6E70-9F33-5C11-E1678394E5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F8DDE44-6CAD-CDB8-03C3-3DE5A09E501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D633A26-AD2F-65D3-0F3D-3734A2B9FE3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2B90102-1C98-249A-FB01-6682FAEBAF2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C022C84A-7D1D-9F0F-D9E3-76673558281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82B5074-567C-2B26-D2ED-A75F77F119C9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3873894-2232-3371-1AC2-8D2458631FED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1BD7CB6-045C-33C9-40EA-9873071373F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E17D770-842C-2AD3-A4A0-0A9A4E3D81D3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227868F2-8DE9-A5A5-CD66-78B597B76596}"/>
              </a:ext>
            </a:extLst>
          </p:cNvPr>
          <p:cNvSpPr/>
          <p:nvPr/>
        </p:nvSpPr>
        <p:spPr>
          <a:xfrm>
            <a:off x="3339844" y="2974976"/>
            <a:ext cx="296011" cy="28800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ADB0010-22C4-67BD-57D2-DD943D9311E9}"/>
              </a:ext>
            </a:extLst>
          </p:cNvPr>
          <p:cNvGrpSpPr/>
          <p:nvPr/>
        </p:nvGrpSpPr>
        <p:grpSpPr>
          <a:xfrm>
            <a:off x="808135" y="1838071"/>
            <a:ext cx="7382112" cy="4662880"/>
            <a:chOff x="736371" y="1763297"/>
            <a:chExt cx="7382112" cy="466288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409411A-0D69-6BCA-D4D5-5C514D0D6B3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774492" y="1763297"/>
              <a:ext cx="2343991" cy="1825396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76EF48AF-F51E-2E68-557D-3FB00F59E76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850299" y="2617027"/>
              <a:ext cx="2343991" cy="1825396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E12CE418-C080-77D2-393F-840D7374703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226365" y="3489302"/>
              <a:ext cx="2146748" cy="1825396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8D97F69-FC6B-73DF-B208-E94D36881CA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36371" y="4600782"/>
              <a:ext cx="2146748" cy="18253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39450884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570B30-E263-CDD8-F8B2-AE9BC875B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7A7410F-FC06-E39F-6A73-D6F390DEF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271" y="773056"/>
            <a:ext cx="743181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حدث في النهاية؟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أَحَبَّ مُرادٌ عالَمَ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ٱلْفَضاءِ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، وَحَل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َمَ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أَنْ يُصْبِحَ رائِداً  يَكْتَشِفَ أَسْرارَ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ٱلْكَوْنِ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رددوا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F488A2E-3375-E14D-9197-82730D24639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8E46770-804C-CEC6-AE62-4890BCC5ACA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604B117-FA4A-212A-90C8-83F9A5632A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41CA7C3-C16B-3CCF-4CAD-EC0DFEF7D1D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AC10EB9-AD54-7F65-A2EA-48C3822F49C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0024F02-F3D8-0A3A-FA15-08A5B281F5A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01FE291-3B96-71F3-94A4-E0A6CE0E5F1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CC7541A-92E5-DC03-A81A-602B10621D51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ACC80DF-8F54-3639-C58D-C757ECEC1916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2673A1E-8EED-AAF7-DF20-43BCFCC600E1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18F6DE6-95A8-724D-CF38-CF54817DF501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10" name="Flèche : bas 9">
            <a:extLst>
              <a:ext uri="{FF2B5EF4-FFF2-40B4-BE49-F238E27FC236}">
                <a16:creationId xmlns:a16="http://schemas.microsoft.com/office/drawing/2014/main" id="{9D9E16EB-5047-DB93-7CC9-0287FFF87630}"/>
              </a:ext>
            </a:extLst>
          </p:cNvPr>
          <p:cNvSpPr/>
          <p:nvPr/>
        </p:nvSpPr>
        <p:spPr>
          <a:xfrm>
            <a:off x="1491845" y="3933876"/>
            <a:ext cx="296011" cy="28800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DF0A43E-58BB-227F-98D1-31C2DAF332BD}"/>
              </a:ext>
            </a:extLst>
          </p:cNvPr>
          <p:cNvGrpSpPr/>
          <p:nvPr/>
        </p:nvGrpSpPr>
        <p:grpSpPr>
          <a:xfrm>
            <a:off x="808135" y="1838071"/>
            <a:ext cx="7382112" cy="4662880"/>
            <a:chOff x="736371" y="1763297"/>
            <a:chExt cx="7382112" cy="466288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E3CDCDB8-97FD-929A-499B-5A6ECCF372B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774492" y="1763297"/>
              <a:ext cx="2343991" cy="1825396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C99A7215-56D0-31AB-05C5-5CD9A3597B6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850299" y="2617027"/>
              <a:ext cx="2343991" cy="1825396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258C479F-C279-A0DC-DFA9-7F703193336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226365" y="3489302"/>
              <a:ext cx="2146748" cy="1825396"/>
            </a:xfrm>
            <a:prstGeom prst="rect">
              <a:avLst/>
            </a:prstGeom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7889B47E-3D35-641F-AFE2-8A6D9DBFF4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36371" y="4600782"/>
              <a:ext cx="2146748" cy="18253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37843388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3BB96-E4F1-B483-FE06-6EE554C9F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27269AF2-F772-744A-BCE1-139BF36CF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062" y="761271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من يسرد أحداث الحكاية من البداية إلى النهاية؟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4DE805B-DF34-A578-398E-636B3F680A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712945"/>
            <a:ext cx="792001" cy="79200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6CD21EA-9B6D-9A1D-7268-A06037518B6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54FC33A-D84C-6365-870E-A30D954578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E760CDB-93B9-ADEC-FAB1-48E0BEF6873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74D5B72-8049-AAB2-9708-FE13C751B38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96F144E-DF6A-ABC5-5BED-860339065A0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073265B-619F-EFE3-79E9-CB4996AF6CA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3D46361-22D1-C56A-22C7-24C9D5232F4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72586C9-0846-D1E8-07F7-A54F5717C51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D71AAB1-653E-9F0A-01B7-D743F161F2F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B4512DE-DD80-8092-DAB4-8AB864136493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F867793-896C-C106-9525-639895E7C6A7}"/>
              </a:ext>
            </a:extLst>
          </p:cNvPr>
          <p:cNvGrpSpPr/>
          <p:nvPr/>
        </p:nvGrpSpPr>
        <p:grpSpPr>
          <a:xfrm>
            <a:off x="422071" y="3587206"/>
            <a:ext cx="7838511" cy="1493347"/>
            <a:chOff x="706577" y="3119889"/>
            <a:chExt cx="7838511" cy="1493347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9BBE4D4-C0B1-94A0-A8F8-A7305DAC8365}"/>
                </a:ext>
              </a:extLst>
            </p:cNvPr>
            <p:cNvSpPr/>
            <p:nvPr/>
          </p:nvSpPr>
          <p:spPr>
            <a:xfrm>
              <a:off x="1091381" y="3637312"/>
              <a:ext cx="7453707" cy="426649"/>
            </a:xfrm>
            <a:prstGeom prst="roundRect">
              <a:avLst>
                <a:gd name="adj" fmla="val 37408"/>
              </a:avLst>
            </a:prstGeom>
            <a:solidFill>
              <a:schemeClr val="tx2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4" name="Triangle isocèle 3">
              <a:extLst>
                <a:ext uri="{FF2B5EF4-FFF2-40B4-BE49-F238E27FC236}">
                  <a16:creationId xmlns:a16="http://schemas.microsoft.com/office/drawing/2014/main" id="{A7AA0680-CB50-6C0B-BB35-16EE389A9098}"/>
                </a:ext>
              </a:extLst>
            </p:cNvPr>
            <p:cNvSpPr/>
            <p:nvPr/>
          </p:nvSpPr>
          <p:spPr>
            <a:xfrm rot="16200000">
              <a:off x="633013" y="3569697"/>
              <a:ext cx="702541" cy="555414"/>
            </a:xfrm>
            <a:prstGeom prst="triangle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7669FE4-0E87-B51D-B47B-129C756F5342}"/>
                </a:ext>
              </a:extLst>
            </p:cNvPr>
            <p:cNvGrpSpPr/>
            <p:nvPr/>
          </p:nvGrpSpPr>
          <p:grpSpPr>
            <a:xfrm>
              <a:off x="7719854" y="3119889"/>
              <a:ext cx="265471" cy="761799"/>
              <a:chOff x="1767565" y="1569991"/>
              <a:chExt cx="265471" cy="761799"/>
            </a:xfrm>
          </p:grpSpPr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2A0E3582-6119-09A8-FDCE-D4E26901BED3}"/>
                  </a:ext>
                </a:extLst>
              </p:cNvPr>
              <p:cNvSpPr/>
              <p:nvPr/>
            </p:nvSpPr>
            <p:spPr>
              <a:xfrm>
                <a:off x="1767565" y="2073375"/>
                <a:ext cx="265471" cy="258415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EDAA8006-76BD-A5C1-90B7-21FEF06C4DAC}"/>
                  </a:ext>
                </a:extLst>
              </p:cNvPr>
              <p:cNvSpPr/>
              <p:nvPr/>
            </p:nvSpPr>
            <p:spPr>
              <a:xfrm rot="16200000">
                <a:off x="1600221" y="1823816"/>
                <a:ext cx="600161" cy="92511"/>
              </a:xfrm>
              <a:prstGeom prst="roundRect">
                <a:avLst>
                  <a:gd name="adj" fmla="val 37408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</p:grp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924E7B3D-6CE3-222A-7DD3-16C5533BE6EF}"/>
                </a:ext>
              </a:extLst>
            </p:cNvPr>
            <p:cNvGrpSpPr/>
            <p:nvPr/>
          </p:nvGrpSpPr>
          <p:grpSpPr>
            <a:xfrm flipV="1">
              <a:off x="5953869" y="3821938"/>
              <a:ext cx="265471" cy="791298"/>
              <a:chOff x="1767565" y="1540492"/>
              <a:chExt cx="265471" cy="791298"/>
            </a:xfrm>
          </p:grpSpPr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04717EAB-9E9F-47ED-31C9-4D292A45FB4D}"/>
                  </a:ext>
                </a:extLst>
              </p:cNvPr>
              <p:cNvSpPr/>
              <p:nvPr/>
            </p:nvSpPr>
            <p:spPr>
              <a:xfrm>
                <a:off x="1767565" y="2073375"/>
                <a:ext cx="265471" cy="258415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BDB37480-20E6-FA8F-0202-833671AECBBA}"/>
                  </a:ext>
                </a:extLst>
              </p:cNvPr>
              <p:cNvSpPr/>
              <p:nvPr/>
            </p:nvSpPr>
            <p:spPr>
              <a:xfrm rot="16200000">
                <a:off x="1600221" y="1794317"/>
                <a:ext cx="600161" cy="92511"/>
              </a:xfrm>
              <a:prstGeom prst="roundRect">
                <a:avLst>
                  <a:gd name="adj" fmla="val 37408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</p:grp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8BCD79DA-E780-EE86-C41C-830A46DD5508}"/>
                </a:ext>
              </a:extLst>
            </p:cNvPr>
            <p:cNvGrpSpPr/>
            <p:nvPr/>
          </p:nvGrpSpPr>
          <p:grpSpPr>
            <a:xfrm>
              <a:off x="4020540" y="3127154"/>
              <a:ext cx="265471" cy="761799"/>
              <a:chOff x="1767565" y="1569991"/>
              <a:chExt cx="265471" cy="761799"/>
            </a:xfrm>
          </p:grpSpPr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36DF5D5C-20BF-53AF-1D76-D58D6F93359E}"/>
                  </a:ext>
                </a:extLst>
              </p:cNvPr>
              <p:cNvSpPr/>
              <p:nvPr/>
            </p:nvSpPr>
            <p:spPr>
              <a:xfrm>
                <a:off x="1767565" y="2073375"/>
                <a:ext cx="265471" cy="258415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7DBAFF97-6EE0-160A-8D23-55F82CE844D2}"/>
                  </a:ext>
                </a:extLst>
              </p:cNvPr>
              <p:cNvSpPr/>
              <p:nvPr/>
            </p:nvSpPr>
            <p:spPr>
              <a:xfrm rot="16200000">
                <a:off x="1600221" y="1823816"/>
                <a:ext cx="600161" cy="92511"/>
              </a:xfrm>
              <a:prstGeom prst="roundRect">
                <a:avLst>
                  <a:gd name="adj" fmla="val 37408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</p:grp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514E07A1-F978-0FBC-098B-707D09FD0E41}"/>
                </a:ext>
              </a:extLst>
            </p:cNvPr>
            <p:cNvGrpSpPr/>
            <p:nvPr/>
          </p:nvGrpSpPr>
          <p:grpSpPr>
            <a:xfrm flipV="1">
              <a:off x="2259243" y="3822426"/>
              <a:ext cx="265471" cy="761799"/>
              <a:chOff x="1767565" y="1569991"/>
              <a:chExt cx="265471" cy="761799"/>
            </a:xfrm>
          </p:grpSpPr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FC2A82F9-8C03-B085-462C-FE9C7F4C887C}"/>
                  </a:ext>
                </a:extLst>
              </p:cNvPr>
              <p:cNvSpPr/>
              <p:nvPr/>
            </p:nvSpPr>
            <p:spPr>
              <a:xfrm>
                <a:off x="1767565" y="2073375"/>
                <a:ext cx="265471" cy="258415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01A7320B-29EA-38BE-EBCF-AE6DEF8226CD}"/>
                  </a:ext>
                </a:extLst>
              </p:cNvPr>
              <p:cNvSpPr/>
              <p:nvPr/>
            </p:nvSpPr>
            <p:spPr>
              <a:xfrm rot="16200000">
                <a:off x="1600221" y="1823816"/>
                <a:ext cx="600161" cy="92511"/>
              </a:xfrm>
              <a:prstGeom prst="roundRect">
                <a:avLst>
                  <a:gd name="adj" fmla="val 37408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</p:grp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7C88D397-B982-27F0-48BF-1C5CC8F9866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89959" y="2054936"/>
            <a:ext cx="1539340" cy="146167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F351EAB-E0D2-6618-7054-3EF21BD51D7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78685" y="5080553"/>
            <a:ext cx="1539340" cy="146167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E09F4C59-D20B-EA71-D6F0-CF4BE5674ED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67644" y="2115912"/>
            <a:ext cx="1409807" cy="146167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1F5AE24C-3084-27D0-8BA6-CE5F80C9466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01509" y="5051542"/>
            <a:ext cx="1409807" cy="146167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7230086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49444-BC14-AF2E-03CA-7461EC77D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A476E829-00F2-FE4A-87FD-989720296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031" y="774213"/>
            <a:ext cx="717059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والآن استمعوا  للحوار الذي دار بين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الأم وابنها وهو يعبر عن هوايته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BFCA960-6E71-27BC-5506-C5E9C5E91B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4854102-B168-F954-0F47-574331EB1A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227CE5F-0B96-24A1-9B0F-2208C2CBC4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2C8D03E-AC56-2BBA-CDC2-07FB6F7CCC7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D917E88-ACA5-E685-162C-EA27289623D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E58F5F-DC1A-9F22-0FB6-59355DD0896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083D21AA-8277-AB58-1FCD-8C6B97A82D5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E5078FC-8CCC-EF17-B896-134278E52AB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7004BEE-269A-7F84-A84B-EE448E0F6857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481AA99-96E6-5946-4CFB-67EFAB9D20F8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0F85399-9AE8-4D21-8729-3797EA624A4A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B3B1D82-B2BE-68FC-869C-5E81A1D8A5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4944" y="2075954"/>
            <a:ext cx="7837698" cy="4097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017339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332709-B48C-33E2-E6D2-B8764C675C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F5BF6FD-8A72-8170-F417-25BE945E4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859" y="735616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عاد مراد إلى المنزل حزينا؛ سألته الأم :  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98B54937-A986-4DED-A101-ECFF4CB9E73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BE9C103-956F-8DCE-7B26-8FA3B03041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B97BF49-E439-64C9-EB55-E6179A7DD08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491FCB0-08C0-2914-2C50-8A6F6BF5614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6BFFE88-6F61-6EA3-5A09-5E204EBFC62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D52E4E94-77CF-CD5A-7182-A25AD051AD66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0531911-B081-BD4B-5192-012FAF70D8F8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4F25350-D9DD-6C0C-75EB-65430406BC8B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A658D8C-F03D-3B58-03B5-92D2CE7909F4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75CB834-0435-7ED1-BFF7-656467849329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5DA0469-88DC-EEC9-769C-4163B71321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3D850DD3-728E-DE82-22FE-339D302DDA31}"/>
              </a:ext>
            </a:extLst>
          </p:cNvPr>
          <p:cNvSpPr/>
          <p:nvPr/>
        </p:nvSpPr>
        <p:spPr>
          <a:xfrm>
            <a:off x="6116423" y="2200420"/>
            <a:ext cx="2376000" cy="230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F8CC5331-D73C-0350-D0AC-0FD285090144}"/>
              </a:ext>
            </a:extLst>
          </p:cNvPr>
          <p:cNvSpPr/>
          <p:nvPr/>
        </p:nvSpPr>
        <p:spPr>
          <a:xfrm>
            <a:off x="837797" y="4990337"/>
            <a:ext cx="1666251" cy="100718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65D5A6C-E4E3-6ECB-E840-7ADE6C1727A9}"/>
              </a:ext>
            </a:extLst>
          </p:cNvPr>
          <p:cNvGrpSpPr/>
          <p:nvPr/>
        </p:nvGrpSpPr>
        <p:grpSpPr>
          <a:xfrm>
            <a:off x="855999" y="2045177"/>
            <a:ext cx="7450204" cy="3952349"/>
            <a:chOff x="855999" y="2045177"/>
            <a:chExt cx="7450204" cy="39523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3E63917-1A0F-449C-C0E1-29A65BF2750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55999" y="2045177"/>
              <a:ext cx="7450204" cy="3952349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8560B58D-6951-AD75-4A1B-17EDE495429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675757" y="2460255"/>
              <a:ext cx="3003047" cy="70872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85192977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387A7E-BD86-CFF8-7F79-72E66A8B4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E3C70F6-C7A9-E4CE-A053-7632E66F7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أجابها مراد قائلا: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2EB79752-FCFA-827F-0193-11032D9F8D1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2D1F2BD-6DF4-1A2A-8C31-D4211A577A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DA34D0B-533D-7594-FC14-39DE8F6993B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26BEF88-29DD-4983-8FE6-C6397C9F86E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7D3EAAB-59FE-396C-6E51-92CBB84BE23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21DFFEF1-2F45-28A3-BF12-0CE8F5B1F453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32AB61E-799E-25A0-4283-2BFA32B8E80E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AB73577-0F1E-E281-D42D-4D1087E43794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7785790-670A-DC62-442A-03303980F64E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7DC19B4-6E8C-401C-878C-B5DB824BE3E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CDBB07C-59B6-00C6-70C0-E0C0DE1C131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80163ED4-7634-631F-0FB5-AC7437EBE283}"/>
              </a:ext>
            </a:extLst>
          </p:cNvPr>
          <p:cNvSpPr/>
          <p:nvPr/>
        </p:nvSpPr>
        <p:spPr>
          <a:xfrm>
            <a:off x="837797" y="4990337"/>
            <a:ext cx="1666251" cy="100718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53A253D-577D-BE48-0836-E6F71659C21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0859" y="1961152"/>
            <a:ext cx="8021864" cy="4331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141587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3CA570-6872-911D-BA58-4EC4A335B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78E3C7C5-001B-C1EE-5750-4502C9EF8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طمأنته أمه وذكرته بهوايته قائلة: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BD4957A0-19BD-0B13-353E-97B8657D104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8DD11F2-1A9E-ABC4-5C85-FF3FF26528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FA94FB9-8471-71EE-B79C-E9FDF58FA04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913C6E4-4B40-85F7-1DC6-C5FB08EDA6F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03430F7A-79F9-6C3C-19F5-9AD7EC78325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D4198A96-DFB5-88AF-1660-C4A4FA07F7E9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ED3474B-084A-5A53-B66D-9D753A6D001F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8A26C59-DBD0-B0D6-0982-0766CA40468F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BC0D839-A10A-4BCF-CDED-13D2B685FC1A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7C82BAA-EB77-9F2E-8359-CE349B4DEEC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9D19D2-B17B-DDC7-FDE4-6001263D8C5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EEE460DD-E575-3D67-1BB3-7842DB2A068A}"/>
              </a:ext>
            </a:extLst>
          </p:cNvPr>
          <p:cNvSpPr/>
          <p:nvPr/>
        </p:nvSpPr>
        <p:spPr>
          <a:xfrm>
            <a:off x="837797" y="4990337"/>
            <a:ext cx="1666251" cy="100718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A4197C6-7EAF-D52B-7892-623AD57BAAE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0859" y="2080688"/>
            <a:ext cx="8021864" cy="4093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909042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B7D0C7-C3DD-5635-495B-2CD6E3F3F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EA3049AD-BA09-9E47-5DCA-55F8CA444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يتساءل مراد هل فعلا  جمع المجسمات هواية؟- قال مراد: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5FF8CBD-65AF-80F5-9EF8-B734A0943DB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E83B726-2CC7-7880-A03E-536FC00E77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E5C21D5C-1CC0-5E46-821A-3903B0E32C5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4F289EC-4B57-DDF2-5A07-8490C12597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FE835A08-2F16-3B2B-0D52-33217D8699E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894EB2C1-E3C4-0AC7-0EC4-51A3CB75C0C1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7C4A082-183A-1588-047C-3B3F69D0D604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15A41F6-5B6D-F86A-D518-AB358BFF6E10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590F441-457D-6D7C-B1CD-7A3042B55031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9432592-638D-118B-0D24-79757B7CDCDB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64137D4-67B0-BAC8-B310-1FC4646A74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9E55572-DA10-86D7-63FF-602F1287133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9055" y="1943196"/>
            <a:ext cx="7785889" cy="4390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654728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836A11-36FB-DBFB-F20F-43479B4E53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2D211E67-5364-EFB5-82C2-C948BF250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أجابت الأم. قائلة: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9C952197-006B-03CA-1E39-1F110759CA8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0FFAA38-6913-C743-C1A0-05677A9597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75A57D8-5529-44BD-D05D-D11FD6446BA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E323C51-36A1-DB55-127F-16B56B7B21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DAE2728E-7868-7C26-84C3-767594263C3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8F1C0A2B-B685-DE8E-44BB-EF4CBCCEEFED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F6C9745-A3CA-E732-3468-6C5A1D9E6FB8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9E6D324-EBBD-7333-37A6-938DC89F8DF6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716E373-6061-0089-6B44-ABFCBD4CC196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B5F2BED-6F2E-5F48-30BE-FA78AA38FD4A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DAFD38D-17D1-7201-BDC1-EDE7EB73F8C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CFDC634-F2BC-9367-9973-2E194F1FC9D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7335" y="1943196"/>
            <a:ext cx="8233542" cy="4352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771179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8A44F3-62BF-4548-F7DD-BFD9FDCE2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DBEFCD86-D5A1-8C06-475F-58066FCC1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وجد مراد هواية المفضلة: جمع مجسمات الكواكب والنجوم. قال: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D2D31AFA-5510-4C1A-8DF4-0C9451F0934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29B9A91-1854-CC21-D5E5-FFF432F09D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3F0DA54-6AC9-21D8-51C2-5C9AB9E2F21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89CDB3D-5153-8ECC-104B-550A4A9BA34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F73B35B3-AAE9-2B91-62B5-4696AE7828B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620A92B8-D78E-37D3-508E-82BE38AFDDF4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6CB836C-35D4-3823-98B8-FB0BA40940BE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0F069DA-E4D5-7B85-1C78-56BA7CC48FFC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E26630E-667E-EA88-CCC9-1877B9D8B614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12976BB-5064-2171-31EB-3BBA5B404211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37B32B5-2984-E8D3-7C94-EE1DFAD900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0E58257-B4FE-CD99-6411-3C23890386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7335" y="1943196"/>
            <a:ext cx="8189013" cy="444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512445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920EE-7FAD-72B2-9981-0ADC9791D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C06C9356-C9E3-5858-6D9B-B2F63965E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قراءة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06767D02-2EBA-D1CC-55F8-A772C39D7C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A9145AAF-939D-FE9D-79A1-0506BC7E844C}"/>
              </a:ext>
            </a:extLst>
          </p:cNvPr>
          <p:cNvSpPr txBox="1"/>
          <p:nvPr/>
        </p:nvSpPr>
        <p:spPr>
          <a:xfrm>
            <a:off x="6419087" y="1777877"/>
            <a:ext cx="752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5BD977B3-28EC-64F8-3C7B-1DED1F236EA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تنمية الطلاقة ـــــ إستراتيجية الفهم.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3F948C76-87AA-3765-CD70-48E650E1B93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26" r="-7526"/>
          <a:stretch>
            <a:fillRect/>
          </a:stretch>
        </p:blipFill>
        <p:spPr>
          <a:xfrm>
            <a:off x="867705" y="1750373"/>
            <a:ext cx="582000" cy="58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8981F65-A729-D4C5-2701-20EBE568712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15402" y="2160724"/>
            <a:ext cx="659226" cy="83810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193550F-E905-9C49-0D55-4A26342091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18816" y="1015520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48902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78E4C-3547-EDDF-A30A-5B0572CFD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5CD888-3D67-B143-ABDC-79B0F2C53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الآن للتدرب على قراءة نص «رائد الفضاء الصغير».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EA31711-33EB-DC42-86CD-1CF0DA3A3F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30" r="-3630"/>
          <a:stretch>
            <a:fillRect/>
          </a:stretch>
        </p:blipFill>
        <p:spPr>
          <a:xfrm>
            <a:off x="1185889" y="1923939"/>
            <a:ext cx="6772223" cy="432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3774EBE-C149-B8D0-EFC4-99E15FEA10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91B04CB-92B2-E80F-1A6A-1AC1BC9479E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FE530DF-B676-D6D1-CF7B-E91576D02B8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9E8F3F8-6960-E73D-F074-DE248C520AE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BB235E9-C715-F0C5-872B-BF67FE17F72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86BECAA-45A9-1696-F479-BF9A5451DC7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F549049B-5365-9C29-7062-A1A89105616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405AEAC-8A2C-F7DC-2559-A2FA7F8B88CC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729EDD8-20A3-674B-8A46-B85D72C362DA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45810B0-ED49-FA0F-08DE-87BED0888771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DA35964-9C10-B431-E458-D1CCDF6B14A8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2695699318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CD1649-C4D8-8F4A-0D9C-4ADC78CBD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37F1AB50-AC8D-7A41-A730-7782735F6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معي، سأقرأ المقطع الأول.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2503085-5162-C7CC-5203-F47E69F9CE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3339C81-1179-FD01-A95D-5BDB55E4D3C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6500DC5-7AAA-A060-BA10-0179936F19B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E914E01-AAD5-D0C4-6668-3F114A7842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BB04863-B1A8-CBF5-BA79-171DD9B179B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B1D55C7-2531-CC96-DDF7-F6C40D8E12E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65512189-837A-1681-B2EB-C4679E1DD8B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D4621FD-57CD-FC5A-9929-09D5CFC34B5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B5C0FE3-EB7B-22A0-8990-4B3180D20471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4A644E2-6B1F-4A01-B419-4DDDC52869E8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4C4500D-02BC-F075-7CD4-52A502A0767B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C28B63A-22F4-2ED4-7B8E-81440F5115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4014" y="1980506"/>
            <a:ext cx="8347587" cy="437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037685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F456F8-202C-7548-50A1-BBF619823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49245989-2980-F03F-6A59-7C65ACAD5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خذوا كراساتكم، تابعوا مع زميلكم.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E8E8EA8-9DE4-1637-2E0B-346522DAEF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4440A55-6A91-33EC-A828-23A068EB7C5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5E6C9F3-BADA-B873-6BE7-6AD74D3F24F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0D0F54E-ED82-45E2-4680-48F77CA22C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760DB9C-8ED8-56E8-A190-69FC4B7CB2C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80690B2-6DA0-724A-C8B0-AEA813A6D28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26B965C-E8FD-11C9-3D7F-E0588AADE96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41B066B-0794-6845-1545-19EB2646A82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92D866A-346C-05F4-A39D-D8DD7B6D1959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C50272D-5282-7499-4A0A-3D06723080B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D86A6E6-B746-11CF-6A98-A542C2CF1C2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BC7BB99-E02F-346B-C4AA-B3371B6320F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4014" y="1980506"/>
            <a:ext cx="8347587" cy="437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304439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7B566-B520-3057-5B30-4FFD11271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E6669533-B657-5FE0-251E-A1292D6E4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معي، سأقرأ المقطع الثاني.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27986D2-3162-E06F-F9DD-E567D50F70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448F37F-DC16-29BE-819F-7B6C4CBF1F1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024EACD-E288-9156-71A6-347F00007C1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98B898B-FF9D-C98B-39C2-ABE99E2A99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631CB7B-428C-9592-4A2E-6C799531074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7B147CC-CC8E-934B-A308-2C556D8FD7E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5C91A56-95D9-62F3-9B6A-1D7218CFCF17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9666277-0B51-C780-6C9E-C095A0FC3A02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322EF49-4351-4B52-50E2-F9D5219FF7E4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F05254D-6AAF-1A8E-CC7C-55ECA13BB55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6D785C9-EDF4-1895-5A96-D8C508781FB3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2BBFB3B-7371-DD5E-84E5-3DF15D542EC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373" y="1988574"/>
            <a:ext cx="8119228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085428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9B4475-D21A-4CA4-4E34-A51197FA4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482D3924-DF66-8738-CB07-E46E43DD6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على كراساتكم، تابعوا مع زميلكم.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EBEF904-4EB0-DC5C-611E-87F24447AC7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B632689-63C0-E7C5-F8C2-826BD3D2A21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CA94EC7-6F2A-C0CE-5A6A-5199AA1B4F6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594E1B8-D066-A566-B92B-CDEDF349AB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D5D6DF4-95E0-480D-1DE6-2A996A3F50F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8B6A011-6570-B3CD-49E5-ED00E9D1730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0967DD24-29D5-2DEB-931F-9EB7B2E9CF41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05954B3-AAEA-13F7-E6CF-85A0D4D153A0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A7FD45-1C2B-520F-47CE-0B7C1FBAEED7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DC390A5-22F1-7538-8671-483B9D37114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A7BB0A5-944C-BB60-301E-D9855D613340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C59CA2B-4F64-5770-EF26-3D2EC75A3F8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4639" y="1560958"/>
            <a:ext cx="3665066" cy="5159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021219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16AB75-0B08-4A59-0441-4CA683AC8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E1E5A5D-6BE4-A945-FA52-96159D03D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307" y="772934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ستتدربون الآن على الإجابة عن أسئلة الفهم. من يقرأ الفقرة؟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3736A19-B4B8-5FB4-9C83-F5504BAB768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F247B0E-4814-8645-53DC-6663CC3C7BA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47BC98E-C3FA-4014-0B7F-889B16B1657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5300C26-7768-A7E7-0588-57269940F27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E59A853-B53B-D141-2DAF-A3A9D307E49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3CC7318-6022-6FCF-2195-2617365C454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0435C8D-6DA8-FC6C-31F2-1C3632DF3E56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182D6EA-FAC0-B3B3-DA58-978F4B5D01A7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25CEA23-CFA3-3225-3D4F-988AE81D0C33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3EDC723-B77D-6EE1-B843-5D6263B1672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9592662-248D-B196-58B9-6E6D180004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4C3D7D4-5530-7E3E-3761-9B5B08227AC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7056" y="2381425"/>
            <a:ext cx="8265331" cy="3703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101445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827A6-2A57-35EA-E42B-7332DD617A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833F7FD-05D3-D9B5-1E46-9C011DACC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774" y="756000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السؤال؟ عودوا للفقرة وابحثوا عن الجواب.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44C9E48-B206-92DF-0F7D-F6DF50689D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DA78679-3EA5-1231-0AE8-C62F5E55765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08729D4-5A38-4CED-D87E-59854776D5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7B96633-5BF5-22DE-225B-6B63DF96AE2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950AE00-2311-D850-4358-B672A2F6CC6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546EEFC-2A94-7074-605D-9628105741D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B3431A3-CA94-C65D-D73A-9BF6D6E3E09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744BE76-38B7-3C84-2DA8-8F0B59B9EF0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68BE47A-3567-5D1D-DEC6-0E1FD33C0F4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3F7E715-4020-A3DB-6DA8-E416B3791F9B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1268241-C60B-78CB-6ED8-8A2F88EB3281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3" name="Google Shape;1671;p201">
            <a:extLst>
              <a:ext uri="{FF2B5EF4-FFF2-40B4-BE49-F238E27FC236}">
                <a16:creationId xmlns:a16="http://schemas.microsoft.com/office/drawing/2014/main" id="{664993F4-A3DC-F3BE-34B6-360B4FEC88D6}"/>
              </a:ext>
            </a:extLst>
          </p:cNvPr>
          <p:cNvSpPr/>
          <p:nvPr/>
        </p:nvSpPr>
        <p:spPr>
          <a:xfrm>
            <a:off x="657774" y="5433639"/>
            <a:ext cx="7743113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رَجَعَ مُرادٌ إِلى </a:t>
            </a:r>
            <a:r>
              <a:rPr lang="ar-MA" altLang="fr-FR" sz="6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ٱلْبَيْتِ</a:t>
            </a: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</a:t>
            </a:r>
            <a:endParaRPr lang="ar-MA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1671;p201">
            <a:extLst>
              <a:ext uri="{FF2B5EF4-FFF2-40B4-BE49-F238E27FC236}">
                <a16:creationId xmlns:a16="http://schemas.microsoft.com/office/drawing/2014/main" id="{72BC6F7F-4A37-3E14-7B4B-09A576E0291C}"/>
              </a:ext>
            </a:extLst>
          </p:cNvPr>
          <p:cNvSpPr/>
          <p:nvPr/>
        </p:nvSpPr>
        <p:spPr>
          <a:xfrm>
            <a:off x="331304" y="4156730"/>
            <a:ext cx="8420297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f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كانَ شُعورُ مُرادٍ عِنْدَما </a:t>
            </a:r>
            <a:r>
              <a:rPr lang="ar-MA" altLang="fr-FR" sz="5400" b="1" u="sng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رَجَعَ إِلى </a:t>
            </a:r>
            <a:r>
              <a:rPr lang="ar-MA" sz="5400" b="1" u="sng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altLang="fr-FR" sz="5400" b="1" u="sng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لْبَيْتِ</a:t>
            </a:r>
            <a:r>
              <a:rPr lang="ar-MA" altLang="fr-FR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5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00DC786-043D-B974-F984-BB5A57613E01}"/>
              </a:ext>
            </a:extLst>
          </p:cNvPr>
          <p:cNvSpPr txBox="1"/>
          <p:nvPr/>
        </p:nvSpPr>
        <p:spPr>
          <a:xfrm>
            <a:off x="2791793" y="1481722"/>
            <a:ext cx="1872000" cy="1107996"/>
          </a:xfrm>
          <a:prstGeom prst="rect">
            <a:avLst/>
          </a:prstGeom>
          <a:solidFill>
            <a:schemeClr val="bg1"/>
          </a:solidFill>
        </p:spPr>
        <p:txBody>
          <a:bodyPr wrap="square" lIns="0" rIns="0" rtlCol="0">
            <a:spAutoFit/>
          </a:bodyPr>
          <a:lstStyle/>
          <a:p>
            <a:pPr rtl="1"/>
            <a:endParaRPr lang="fr-MA" sz="6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4C25CBA-3C92-AC7D-CB8F-5FFA5AA8EF5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2734" y="1806692"/>
            <a:ext cx="7136866" cy="2623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090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BE0825-E768-01AA-81C0-EAAD7C3A3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E9301AA9-EA3C-2D8D-1DA3-3D62A60F62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734" y="1806692"/>
            <a:ext cx="7136866" cy="2623194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38A7F30E-5CB6-904D-D0DB-C685EEBA8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304" y="756000"/>
            <a:ext cx="716647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أقرأ في النصِّ : عاد مراد إلى المنزل .عاد بمعنى رجع. أتساءل ما شعوره عندما رجع إلى البيت؟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E9097A3-13ED-DAC0-77F4-4DB5F83F452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547163A-4829-8FD3-E9CF-9E9EBC839FA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3967B6D-C3AC-5355-EC98-8E4DDC1229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DA7D5BC-3AD4-95BB-AE3B-5F9BF2B3E93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E48F6D5-106E-257A-53EB-BBC7834AB06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97EF68D-7D50-3FCF-0FD9-B90643ECE1F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1D88C3E-DB21-CC88-AC49-B5FBAA1C7FB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B84B110-0DED-0EEB-81A6-B891D932A6E0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5A99482-8CDA-2F84-204F-604053A55051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3C31025-01FB-0933-F901-A6C0A28A0BE9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0F44DDF-4272-FDF6-7E17-A07382DC9C20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71EE7BE5-3637-585C-2119-DB1161BAB791}"/>
              </a:ext>
            </a:extLst>
          </p:cNvPr>
          <p:cNvCxnSpPr>
            <a:cxnSpLocks/>
          </p:cNvCxnSpPr>
          <p:nvPr/>
        </p:nvCxnSpPr>
        <p:spPr>
          <a:xfrm>
            <a:off x="5960631" y="2280485"/>
            <a:ext cx="172205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" name="Google Shape;1671;p201">
            <a:extLst>
              <a:ext uri="{FF2B5EF4-FFF2-40B4-BE49-F238E27FC236}">
                <a16:creationId xmlns:a16="http://schemas.microsoft.com/office/drawing/2014/main" id="{AB8DBE35-ED6F-B7FB-743D-8B0485F6C421}"/>
              </a:ext>
            </a:extLst>
          </p:cNvPr>
          <p:cNvSpPr/>
          <p:nvPr/>
        </p:nvSpPr>
        <p:spPr>
          <a:xfrm>
            <a:off x="657774" y="5433639"/>
            <a:ext cx="7743113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رَجَعَ مُرادٌ إِلى </a:t>
            </a:r>
            <a:r>
              <a:rPr lang="ar-MA" altLang="fr-FR" sz="6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ٱلْبَيْتِ</a:t>
            </a: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</a:t>
            </a:r>
            <a:endParaRPr lang="ar-MA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Google Shape;1671;p201">
            <a:extLst>
              <a:ext uri="{FF2B5EF4-FFF2-40B4-BE49-F238E27FC236}">
                <a16:creationId xmlns:a16="http://schemas.microsoft.com/office/drawing/2014/main" id="{45C4A8E4-C805-1B1B-5769-7AA867F6F7A2}"/>
              </a:ext>
            </a:extLst>
          </p:cNvPr>
          <p:cNvSpPr/>
          <p:nvPr/>
        </p:nvSpPr>
        <p:spPr>
          <a:xfrm>
            <a:off x="331304" y="4156730"/>
            <a:ext cx="8420297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f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كانَ شُعورُ مُرادٍ عِنْدَما </a:t>
            </a:r>
            <a:r>
              <a:rPr lang="ar-MA" altLang="fr-FR" sz="5400" b="1" u="sng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رَجَعَ إِلى </a:t>
            </a:r>
            <a:r>
              <a:rPr lang="ar-MA" sz="5400" b="1" u="sng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altLang="fr-FR" sz="5400" b="1" u="sng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لْبَيْتِ</a:t>
            </a:r>
            <a:r>
              <a:rPr lang="ar-MA" altLang="fr-FR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5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85297456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13BF8-7AE0-D528-3F0B-C0E38B268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1DBB374-A290-FF71-80CB-4760F3704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774" y="756000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شعر بالحزن. أصوغ الجواب :  رجع مراد إلى البيت حزينا. انقلوا الجواب على كراساتكم.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5DA28A8-9112-5BAD-1BB1-6AAD9FD98D4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AE63EF9-3B70-CA90-83E0-369FD83166B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8FDEA22-8A08-957C-B313-9F1201C96D4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51A103-457E-3195-4D0C-5A7C9D27DF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1CE1B6D-57D0-E495-C1FF-CB23F5FCAC0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5EA0928-6ADD-F163-4E91-19CECFE1E3C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D3BEFDA-EF0F-2185-FE0B-5EA799D8D2B1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47138DA-557A-7EB7-AF5B-792649F3F1A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6BE0ED0-1A3B-A6B5-14A9-DCFAACF832C1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30BA22E-87A5-9B45-93A2-6D6C5710090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7CE4435-89D5-1224-F18D-A26124FB56C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0AA7A66-DE1A-505E-D1AB-98AD2079AB40}"/>
              </a:ext>
            </a:extLst>
          </p:cNvPr>
          <p:cNvSpPr txBox="1"/>
          <p:nvPr/>
        </p:nvSpPr>
        <p:spPr>
          <a:xfrm>
            <a:off x="2791793" y="1481722"/>
            <a:ext cx="1872000" cy="1107996"/>
          </a:xfrm>
          <a:prstGeom prst="rect">
            <a:avLst/>
          </a:prstGeom>
          <a:solidFill>
            <a:schemeClr val="bg1"/>
          </a:solidFill>
        </p:spPr>
        <p:txBody>
          <a:bodyPr wrap="square" lIns="0" rIns="0" rtlCol="0">
            <a:spAutoFit/>
          </a:bodyPr>
          <a:lstStyle/>
          <a:p>
            <a:pPr rtl="1"/>
            <a:endParaRPr lang="fr-MA" sz="6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5167D8C-C121-83B3-54C8-6C007EA9955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2734" y="1806692"/>
            <a:ext cx="7136866" cy="2623194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44A1269C-8262-9FE2-274D-232561A4DD8A}"/>
              </a:ext>
            </a:extLst>
          </p:cNvPr>
          <p:cNvCxnSpPr>
            <a:cxnSpLocks/>
          </p:cNvCxnSpPr>
          <p:nvPr/>
        </p:nvCxnSpPr>
        <p:spPr>
          <a:xfrm>
            <a:off x="5960631" y="2280485"/>
            <a:ext cx="172205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Google Shape;1671;p201">
            <a:extLst>
              <a:ext uri="{FF2B5EF4-FFF2-40B4-BE49-F238E27FC236}">
                <a16:creationId xmlns:a16="http://schemas.microsoft.com/office/drawing/2014/main" id="{1D582209-8EE0-4768-A796-3E3B19C31F2A}"/>
              </a:ext>
            </a:extLst>
          </p:cNvPr>
          <p:cNvSpPr/>
          <p:nvPr/>
        </p:nvSpPr>
        <p:spPr>
          <a:xfrm>
            <a:off x="657774" y="5433639"/>
            <a:ext cx="7743113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رَجَعَ مُرادٌ إِلى </a:t>
            </a:r>
            <a:r>
              <a:rPr lang="ar-MA" altLang="fr-FR" sz="6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ٱلْبَيْتِ</a:t>
            </a: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حَزيناً.</a:t>
            </a:r>
            <a:endParaRPr lang="ar-MA" sz="6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1671;p201">
            <a:extLst>
              <a:ext uri="{FF2B5EF4-FFF2-40B4-BE49-F238E27FC236}">
                <a16:creationId xmlns:a16="http://schemas.microsoft.com/office/drawing/2014/main" id="{2A7392A3-07BC-1676-8049-3E9ABA16BCC2}"/>
              </a:ext>
            </a:extLst>
          </p:cNvPr>
          <p:cNvSpPr/>
          <p:nvPr/>
        </p:nvSpPr>
        <p:spPr>
          <a:xfrm>
            <a:off x="331304" y="4156730"/>
            <a:ext cx="8420297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f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كانَ شُعورُ مُرادٍ عِنْدَما </a:t>
            </a:r>
            <a:r>
              <a:rPr lang="ar-MA" altLang="fr-FR" sz="5400" b="1" u="sng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رَجَعَ إِلى </a:t>
            </a:r>
            <a:r>
              <a:rPr lang="ar-MA" sz="5400" b="1" u="sng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altLang="fr-FR" sz="5400" b="1" u="sng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لْبَيْتِ</a:t>
            </a:r>
            <a:r>
              <a:rPr lang="ar-MA" altLang="fr-FR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5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454466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FD14B4-B8B0-1C45-2F00-E52F12A99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FAF4289-C402-E895-F39C-099FDA08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774" y="756000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السؤال؟ عودوا للفقرة وابحثوا عن الجواب.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93B6D26-7128-5D23-14E4-CDCBEC97D07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AF0BD62-BDB1-F889-AE8F-0F5F1D63D58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E751311-C17E-83B7-8F3A-E24B3BCFCCE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6FDE57-B3A0-7C85-B76E-55ADE8FC2E8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FFD211E-175E-9A73-B2ED-D6BDD491EF9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5CA6D5F-278D-3ACF-E50C-7E0BB5FDB32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8D18A06F-A48E-68D4-AFD2-27E90560D26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C41E84B-F3D2-3BF9-6288-58C034E926B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01F807E-1A27-7BA4-614B-F09BA2945A8E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C464212-A4E0-A210-DFD5-81D7985056B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799A004-0FEE-69E2-BDF2-449B5D11293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5" name="Google Shape;1671;p201">
            <a:extLst>
              <a:ext uri="{FF2B5EF4-FFF2-40B4-BE49-F238E27FC236}">
                <a16:creationId xmlns:a16="http://schemas.microsoft.com/office/drawing/2014/main" id="{0E1C5D6C-B703-7F07-7484-364B8E1ECBAD}"/>
              </a:ext>
            </a:extLst>
          </p:cNvPr>
          <p:cNvSpPr/>
          <p:nvPr/>
        </p:nvSpPr>
        <p:spPr>
          <a:xfrm>
            <a:off x="657774" y="5433639"/>
            <a:ext cx="7743113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.....................................................</a:t>
            </a:r>
            <a:endParaRPr lang="ar-MA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1671;p201">
            <a:extLst>
              <a:ext uri="{FF2B5EF4-FFF2-40B4-BE49-F238E27FC236}">
                <a16:creationId xmlns:a16="http://schemas.microsoft.com/office/drawing/2014/main" id="{92719147-FE31-A147-C74B-0BEC8548E0FE}"/>
              </a:ext>
            </a:extLst>
          </p:cNvPr>
          <p:cNvSpPr/>
          <p:nvPr/>
        </p:nvSpPr>
        <p:spPr>
          <a:xfrm>
            <a:off x="331304" y="4156730"/>
            <a:ext cx="8420297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f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 بَدا مُرادٌ </a:t>
            </a:r>
            <a:r>
              <a:rPr lang="ar-MA" altLang="fr-FR" sz="5400" b="1" u="sng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كَئيباً تِلْكَ </a:t>
            </a:r>
            <a:r>
              <a:rPr lang="ar-MA" sz="5400" b="1" u="sng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altLang="fr-FR" sz="5400" b="1" u="sng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للَّيْلَةِ</a:t>
            </a:r>
            <a:r>
              <a:rPr lang="ar-MA" altLang="fr-FR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5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FB2552B-AF17-4F53-F020-28C8878BB9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2734" y="1806692"/>
            <a:ext cx="7136866" cy="2623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201738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449128-2998-D81F-D99A-0BD3BEB6C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09E4D807-04C5-E08B-BFA6-3812043F73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734" y="1806692"/>
            <a:ext cx="7136866" cy="2623194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A1487C9E-A605-326D-324E-5C39F6F9F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774" y="756000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يجيب؟ كيف عرفتم ذلك؟ انقلوا الجواب على كراساتكم. 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7A5A1E44-B3C6-BB66-E8DB-5AAB22892BA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CCF98E4-ED8B-98CB-FA8B-64256CB130B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6BE057F-EC6C-5C9F-9911-65FD36DB684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16AC0B1-86D7-03E2-84BB-3BEAC163B94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2866A1B-8D12-BB87-E4C9-BE0B18249D7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F3015CD-DB47-384A-E8D1-874D1D97CEE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E135B17-3B4E-B55A-47E9-E59686A065A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5763933-ECB4-B9C9-82FA-1F553F0CE30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B13F697-25B1-B9CB-141B-F84040D18801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20F2946-B000-3D4B-EBCB-0C18327D42E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548C46A-0FCD-AD9B-7789-473BE9C23F1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13ED2CC7-96D4-8747-6E5B-D96FA297FE59}"/>
              </a:ext>
            </a:extLst>
          </p:cNvPr>
          <p:cNvCxnSpPr>
            <a:cxnSpLocks/>
          </p:cNvCxnSpPr>
          <p:nvPr/>
        </p:nvCxnSpPr>
        <p:spPr>
          <a:xfrm flipH="1">
            <a:off x="4499191" y="2351645"/>
            <a:ext cx="1461440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Google Shape;1671;p201">
            <a:extLst>
              <a:ext uri="{FF2B5EF4-FFF2-40B4-BE49-F238E27FC236}">
                <a16:creationId xmlns:a16="http://schemas.microsoft.com/office/drawing/2014/main" id="{A3D16956-7AD7-BE66-601C-8E5B19194772}"/>
              </a:ext>
            </a:extLst>
          </p:cNvPr>
          <p:cNvSpPr/>
          <p:nvPr/>
        </p:nvSpPr>
        <p:spPr>
          <a:xfrm>
            <a:off x="573145" y="5172602"/>
            <a:ext cx="8215357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لِأَنَّهُ سَمِعَ أَصْدِقاءَهُ يَتَحَدَّثونَ عَنْ هِواياتِهِمْ وَهُوَ كانَ صامِتاً.</a:t>
            </a:r>
            <a:endParaRPr lang="ar-MA" sz="4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Google Shape;1671;p201">
            <a:extLst>
              <a:ext uri="{FF2B5EF4-FFF2-40B4-BE49-F238E27FC236}">
                <a16:creationId xmlns:a16="http://schemas.microsoft.com/office/drawing/2014/main" id="{DB997B6B-DF89-4BE8-DD45-C761B8A52C87}"/>
              </a:ext>
            </a:extLst>
          </p:cNvPr>
          <p:cNvSpPr/>
          <p:nvPr/>
        </p:nvSpPr>
        <p:spPr>
          <a:xfrm>
            <a:off x="331304" y="4156730"/>
            <a:ext cx="8420297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f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 بَدا مُرادٌ </a:t>
            </a:r>
            <a:r>
              <a:rPr lang="ar-MA" altLang="fr-FR" sz="5400" b="1" u="sng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كَئيباً تِلْكَ </a:t>
            </a:r>
            <a:r>
              <a:rPr lang="ar-MA" sz="5400" b="1" u="sng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altLang="fr-FR" sz="5400" b="1" u="sng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للَّيْلَةِ</a:t>
            </a:r>
            <a:r>
              <a:rPr lang="ar-MA" altLang="fr-FR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5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84309510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D233B-D488-66B9-C956-3A33F60A1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2F52BDB-8CE4-56FE-3753-5EED2850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إملاء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B2EAA56-0DF5-11A6-8F87-AF7030B403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0B66B7D2-DB15-9731-79F4-780D035E61F6}"/>
              </a:ext>
            </a:extLst>
          </p:cNvPr>
          <p:cNvSpPr txBox="1"/>
          <p:nvPr/>
        </p:nvSpPr>
        <p:spPr>
          <a:xfrm>
            <a:off x="6419087" y="1777877"/>
            <a:ext cx="752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إملاء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0BDA4E48-40E6-90F4-7E70-AA5F9A54A990}"/>
              </a:ext>
            </a:extLst>
          </p:cNvPr>
          <p:cNvSpPr txBox="1">
            <a:spLocks/>
          </p:cNvSpPr>
          <p:nvPr/>
        </p:nvSpPr>
        <p:spPr>
          <a:xfrm>
            <a:off x="1998133" y="2690694"/>
            <a:ext cx="482386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التدرب على الرسم الإملائي لكلمات تتضمن همزة.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6D8F077C-4418-220B-3640-597F9B988B9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26" r="-7526"/>
          <a:stretch>
            <a:fillRect/>
          </a:stretch>
        </p:blipFill>
        <p:spPr>
          <a:xfrm>
            <a:off x="867705" y="1750373"/>
            <a:ext cx="582000" cy="582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654A239-74F7-84EF-FD71-11405203A57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39322" y="2103809"/>
            <a:ext cx="826784" cy="640798"/>
          </a:xfrm>
          <a:prstGeom prst="rect">
            <a:avLst/>
          </a:prstGeom>
        </p:spPr>
      </p:pic>
      <p:pic>
        <p:nvPicPr>
          <p:cNvPr id="4" name="Google Shape;571;p140">
            <a:extLst>
              <a:ext uri="{FF2B5EF4-FFF2-40B4-BE49-F238E27FC236}">
                <a16:creationId xmlns:a16="http://schemas.microsoft.com/office/drawing/2014/main" id="{458E4083-D663-976D-E1C1-DA2DA2E412F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855482" y="1052955"/>
            <a:ext cx="432000" cy="43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617435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AAB4F2-C5AE-8E17-82B0-F06C01472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45DF0DDE-4423-2C4F-CD0B-BBAD156B181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0A34859-343F-1278-5A86-5EEC96E94A0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CB47D91-5F90-96FC-DAE3-C92E5DC6522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050A5B8-A37C-B10B-D29A-53851F9237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51D97F7-4DDF-725D-CE60-3C8476B08AA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E1376DB-3887-80BA-C9F0-B32FFCC6DD3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72F0223-5032-A533-170A-268B0F7542EC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6152FD2-32D4-55D5-1F3F-33CF06F1B65B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EFF76ED-E048-F3F2-6BA8-0597631F2EE1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1D9ABD6-674D-5C3D-ABCD-74DFB737293A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0E28CE9-1E38-418A-DE52-4ACB39124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أقرأ – رددوا ورائي  - كيف رسمت الهمزة في جميع هذه الكلمات؟ 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E2401DBF-13F8-59B6-3406-859DAD9582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3745CA3A-AB82-D668-2F28-0FE84369F6EE}"/>
              </a:ext>
            </a:extLst>
          </p:cNvPr>
          <p:cNvGrpSpPr/>
          <p:nvPr/>
        </p:nvGrpSpPr>
        <p:grpSpPr>
          <a:xfrm>
            <a:off x="660075" y="2862050"/>
            <a:ext cx="7958765" cy="2716441"/>
            <a:chOff x="552861" y="1003753"/>
            <a:chExt cx="7958765" cy="2716441"/>
          </a:xfrm>
        </p:grpSpPr>
        <p:sp>
          <p:nvSpPr>
            <p:cNvPr id="6" name="Google Shape;1671;p201">
              <a:extLst>
                <a:ext uri="{FF2B5EF4-FFF2-40B4-BE49-F238E27FC236}">
                  <a16:creationId xmlns:a16="http://schemas.microsoft.com/office/drawing/2014/main" id="{4817E778-34C2-FCC0-14B7-48052F3DE651}"/>
                </a:ext>
              </a:extLst>
            </p:cNvPr>
            <p:cNvSpPr/>
            <p:nvPr/>
          </p:nvSpPr>
          <p:spPr>
            <a:xfrm>
              <a:off x="5039139" y="2597553"/>
              <a:ext cx="3472487" cy="1122641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66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اِ</a:t>
              </a:r>
              <a:r>
                <a:rPr lang="ar-MA" sz="66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نْطَلَقَ</a:t>
              </a:r>
              <a:endParaRPr lang="ar-MA" sz="6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7" name="Google Shape;1671;p201">
              <a:extLst>
                <a:ext uri="{FF2B5EF4-FFF2-40B4-BE49-F238E27FC236}">
                  <a16:creationId xmlns:a16="http://schemas.microsoft.com/office/drawing/2014/main" id="{44A46B81-7A7F-338F-975F-562FB96299A7}"/>
                </a:ext>
              </a:extLst>
            </p:cNvPr>
            <p:cNvSpPr/>
            <p:nvPr/>
          </p:nvSpPr>
          <p:spPr>
            <a:xfrm>
              <a:off x="632373" y="2597553"/>
              <a:ext cx="4019139" cy="1122641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66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اِ</a:t>
              </a:r>
              <a:r>
                <a:rPr lang="ar-MA" sz="66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جْلِسْ</a:t>
              </a:r>
              <a:endParaRPr lang="ar-MA" sz="6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9" name="Google Shape;1671;p201">
              <a:extLst>
                <a:ext uri="{FF2B5EF4-FFF2-40B4-BE49-F238E27FC236}">
                  <a16:creationId xmlns:a16="http://schemas.microsoft.com/office/drawing/2014/main" id="{BBF3C79B-E7AC-9A23-D4E9-9D8CB71FF0DF}"/>
                </a:ext>
              </a:extLst>
            </p:cNvPr>
            <p:cNvSpPr/>
            <p:nvPr/>
          </p:nvSpPr>
          <p:spPr>
            <a:xfrm>
              <a:off x="4959627" y="1003753"/>
              <a:ext cx="3472487" cy="1122641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66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اَ</a:t>
              </a:r>
              <a:r>
                <a:rPr lang="ar-MA" sz="66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لْهِوايَةُ</a:t>
              </a:r>
            </a:p>
          </p:txBody>
        </p:sp>
        <p:sp>
          <p:nvSpPr>
            <p:cNvPr id="12" name="Google Shape;1671;p201">
              <a:extLst>
                <a:ext uri="{FF2B5EF4-FFF2-40B4-BE49-F238E27FC236}">
                  <a16:creationId xmlns:a16="http://schemas.microsoft.com/office/drawing/2014/main" id="{3175E68B-BB2D-2C0E-84F7-1CEA7B61BB33}"/>
                </a:ext>
              </a:extLst>
            </p:cNvPr>
            <p:cNvSpPr/>
            <p:nvPr/>
          </p:nvSpPr>
          <p:spPr>
            <a:xfrm>
              <a:off x="552861" y="1003753"/>
              <a:ext cx="4019139" cy="1122641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66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اَ</a:t>
              </a:r>
              <a:r>
                <a:rPr lang="ar-MA" sz="66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لرَّسْمُ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7196983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FA3F61-E162-CB48-4EA5-615662E6F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A2108EEF-B2FD-55E4-6781-3534CFC327C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E059FDA-B30E-229E-063E-754940C0427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2FBD01E-4C51-459D-7A59-FF88B544804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DD12341-6E72-34A7-BB61-187909FB24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D1F7EF7-AE4D-74E2-8D11-0024CCB1BF8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E8201BB-F57D-780A-9385-59675A50C10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FC36E36-BDD1-ED62-A1AD-CE2E2A66324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898CA84-DB7E-0333-DCC6-23BFDE0BBB3F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7552352-DC79-7CEA-3D39-B4D69DDDEBDB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672638C-6CB9-36C8-AED3-DF8F355EF70A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4B164FD4-AA75-27B3-DC30-AF0D6CC03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إذا نطقت الهمزة في بداية الكلام تكتب هكذا. أقرأ – رددوا ورائي 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C3017DD6-EB5E-D483-CE24-92998D37E0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2CC3EE0E-5E81-74AB-3CD4-F091C781366D}"/>
              </a:ext>
            </a:extLst>
          </p:cNvPr>
          <p:cNvGrpSpPr/>
          <p:nvPr/>
        </p:nvGrpSpPr>
        <p:grpSpPr>
          <a:xfrm>
            <a:off x="660075" y="2862050"/>
            <a:ext cx="7958765" cy="2716441"/>
            <a:chOff x="552861" y="1003753"/>
            <a:chExt cx="7958765" cy="2716441"/>
          </a:xfrm>
        </p:grpSpPr>
        <p:sp>
          <p:nvSpPr>
            <p:cNvPr id="12" name="Google Shape;1671;p201">
              <a:extLst>
                <a:ext uri="{FF2B5EF4-FFF2-40B4-BE49-F238E27FC236}">
                  <a16:creationId xmlns:a16="http://schemas.microsoft.com/office/drawing/2014/main" id="{596D5E8C-5E5C-DE61-A325-3A43B85E8284}"/>
                </a:ext>
              </a:extLst>
            </p:cNvPr>
            <p:cNvSpPr/>
            <p:nvPr/>
          </p:nvSpPr>
          <p:spPr>
            <a:xfrm>
              <a:off x="5039139" y="2597553"/>
              <a:ext cx="3472487" cy="1122641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66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اِ</a:t>
              </a:r>
              <a:r>
                <a:rPr lang="ar-MA" sz="66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نْطَلَقَ</a:t>
              </a:r>
              <a:endParaRPr lang="ar-MA" sz="6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3" name="Google Shape;1671;p201">
              <a:extLst>
                <a:ext uri="{FF2B5EF4-FFF2-40B4-BE49-F238E27FC236}">
                  <a16:creationId xmlns:a16="http://schemas.microsoft.com/office/drawing/2014/main" id="{D41FC00F-A25A-58AC-7CCB-32798513984A}"/>
                </a:ext>
              </a:extLst>
            </p:cNvPr>
            <p:cNvSpPr/>
            <p:nvPr/>
          </p:nvSpPr>
          <p:spPr>
            <a:xfrm>
              <a:off x="632373" y="2597553"/>
              <a:ext cx="4019139" cy="1122641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66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اِ</a:t>
              </a:r>
              <a:r>
                <a:rPr lang="ar-MA" sz="66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جْلِسْ</a:t>
              </a:r>
              <a:endParaRPr lang="ar-MA" sz="6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4" name="Google Shape;1671;p201">
              <a:extLst>
                <a:ext uri="{FF2B5EF4-FFF2-40B4-BE49-F238E27FC236}">
                  <a16:creationId xmlns:a16="http://schemas.microsoft.com/office/drawing/2014/main" id="{26A856FA-5884-17E9-C53D-E5677EFCF427}"/>
                </a:ext>
              </a:extLst>
            </p:cNvPr>
            <p:cNvSpPr/>
            <p:nvPr/>
          </p:nvSpPr>
          <p:spPr>
            <a:xfrm>
              <a:off x="4959627" y="1003753"/>
              <a:ext cx="3472487" cy="1122641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66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اَ</a:t>
              </a:r>
              <a:r>
                <a:rPr lang="ar-MA" sz="66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لْهِوايَةُ</a:t>
              </a:r>
            </a:p>
          </p:txBody>
        </p:sp>
        <p:sp>
          <p:nvSpPr>
            <p:cNvPr id="18" name="Google Shape;1671;p201">
              <a:extLst>
                <a:ext uri="{FF2B5EF4-FFF2-40B4-BE49-F238E27FC236}">
                  <a16:creationId xmlns:a16="http://schemas.microsoft.com/office/drawing/2014/main" id="{F9F2469B-9C52-506C-7C90-0A9E45B55412}"/>
                </a:ext>
              </a:extLst>
            </p:cNvPr>
            <p:cNvSpPr/>
            <p:nvPr/>
          </p:nvSpPr>
          <p:spPr>
            <a:xfrm>
              <a:off x="552861" y="1003753"/>
              <a:ext cx="4019139" cy="1122641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66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اَ</a:t>
              </a:r>
              <a:r>
                <a:rPr lang="ar-MA" sz="66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لرَّسْمُ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8227037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A0EAF-7823-2892-EA48-0169782EE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9548C026-12C2-1B47-BE53-19103E5417D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3BE76AD-56FF-F439-7821-366EFA4611B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2CD12A9-6245-C82F-DE85-9C0F78A068B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18C9B03-8BE4-D6DB-A76F-53ED0A219C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C7A9F72-AEA1-8C7B-E92B-AEA2BC397D7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603D706-4256-B6A3-4041-85AC239B155C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6250683-9497-25F8-55E6-A4A4F8AF05A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947CB11-C434-AD0C-5B32-82975F72CB1B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CFD5226-3808-2152-70ED-E36367A376D9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E9AC4B7-190E-7220-0925-1AEDCA38F5D2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CCB825A-DBAE-3743-5697-5E5FEE44AB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أقرأ – رددوا ورائي  - هل نطقت الهمزة في هذه الكلمات؟ 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5596809-FD76-9503-B17C-E8D1407464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1CADAA42-C043-CF30-04EC-6CECA0E5F2BF}"/>
              </a:ext>
            </a:extLst>
          </p:cNvPr>
          <p:cNvGrpSpPr/>
          <p:nvPr/>
        </p:nvGrpSpPr>
        <p:grpSpPr>
          <a:xfrm>
            <a:off x="632373" y="3447401"/>
            <a:ext cx="7879253" cy="1122641"/>
            <a:chOff x="632373" y="3447401"/>
            <a:chExt cx="7879253" cy="1122641"/>
          </a:xfrm>
        </p:grpSpPr>
        <p:sp>
          <p:nvSpPr>
            <p:cNvPr id="3" name="Google Shape;1671;p201">
              <a:extLst>
                <a:ext uri="{FF2B5EF4-FFF2-40B4-BE49-F238E27FC236}">
                  <a16:creationId xmlns:a16="http://schemas.microsoft.com/office/drawing/2014/main" id="{65B8739D-581B-0F0E-309D-FA36E8000E15}"/>
                </a:ext>
              </a:extLst>
            </p:cNvPr>
            <p:cNvSpPr/>
            <p:nvPr/>
          </p:nvSpPr>
          <p:spPr>
            <a:xfrm>
              <a:off x="5039139" y="3447401"/>
              <a:ext cx="3472487" cy="1122641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66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كُرَةُ</a:t>
              </a:r>
              <a:r>
                <a:rPr lang="ar-SA" sz="66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SA" sz="6600" b="1" dirty="0" err="1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</a:t>
              </a:r>
              <a:r>
                <a:rPr lang="ar-SA" sz="6600" b="1" dirty="0" err="1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لْ</a:t>
              </a:r>
              <a:r>
                <a:rPr lang="ar-MA" sz="66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قَدَمِ</a:t>
              </a:r>
              <a:endParaRPr lang="ar-MA" sz="6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5" name="Google Shape;1671;p201">
              <a:extLst>
                <a:ext uri="{FF2B5EF4-FFF2-40B4-BE49-F238E27FC236}">
                  <a16:creationId xmlns:a16="http://schemas.microsoft.com/office/drawing/2014/main" id="{9FD431B7-467F-E580-5AF7-4636641A9D14}"/>
                </a:ext>
              </a:extLst>
            </p:cNvPr>
            <p:cNvSpPr/>
            <p:nvPr/>
          </p:nvSpPr>
          <p:spPr>
            <a:xfrm>
              <a:off x="632373" y="3447401"/>
              <a:ext cx="4019139" cy="1122641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66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هِوايَةُ</a:t>
              </a:r>
              <a:r>
                <a:rPr lang="ar-SA" sz="66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SA" sz="6600" b="1" dirty="0" err="1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</a:t>
              </a:r>
              <a:r>
                <a:rPr lang="ar-SA" sz="6600" b="1" dirty="0" err="1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ل</a:t>
              </a:r>
              <a:r>
                <a:rPr lang="ar-MA" sz="66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ْعَزْفِ</a:t>
              </a:r>
              <a:endParaRPr lang="ar-MA" sz="6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1055171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FD774C-69EB-4FB0-2823-BC41A0FA72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81128A5E-6DE8-AA7B-A72A-A9A84A97E59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4715D34-80E1-72C7-8DEC-C2889212AF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02F576F-DBDB-6D6A-F541-079F9E73067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7E38054-D9AD-4112-1F82-EE5585CA03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22949C2-2477-424D-F924-3DD24156785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0A3003E-7CE8-6FFA-9476-1EEEC8EEAD2B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11DCFD7-1A55-7918-F2EA-0AC11633BC83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4133F0E-6A8B-9D4E-F042-5B16264F215E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490B990-E151-699E-3AC4-FBD7E3A2B14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DD8FB80-B321-8128-E269-839032D1EEBA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A4C6838-FEB2-ED85-0E4A-F5F2BBF2B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 لم أنطقها. عند الوصل تكتب الهمزة ولا تنطق. أقرأ – رددوا ورائي 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0FB0456-C475-3605-FD4B-B5E302EA20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D79F6310-F975-2BCD-2020-E47996E6C7B4}"/>
              </a:ext>
            </a:extLst>
          </p:cNvPr>
          <p:cNvGrpSpPr/>
          <p:nvPr/>
        </p:nvGrpSpPr>
        <p:grpSpPr>
          <a:xfrm>
            <a:off x="632373" y="3447401"/>
            <a:ext cx="7879253" cy="1122641"/>
            <a:chOff x="632373" y="3447401"/>
            <a:chExt cx="7879253" cy="1122641"/>
          </a:xfrm>
        </p:grpSpPr>
        <p:sp>
          <p:nvSpPr>
            <p:cNvPr id="3" name="Google Shape;1671;p201">
              <a:extLst>
                <a:ext uri="{FF2B5EF4-FFF2-40B4-BE49-F238E27FC236}">
                  <a16:creationId xmlns:a16="http://schemas.microsoft.com/office/drawing/2014/main" id="{AA074444-90F1-62B2-D968-66A33B78BE37}"/>
                </a:ext>
              </a:extLst>
            </p:cNvPr>
            <p:cNvSpPr/>
            <p:nvPr/>
          </p:nvSpPr>
          <p:spPr>
            <a:xfrm>
              <a:off x="5039139" y="3447401"/>
              <a:ext cx="3472487" cy="1122641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66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كُرَةُ</a:t>
              </a:r>
              <a:r>
                <a:rPr lang="ar-SA" sz="66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SA" sz="6600" b="1" dirty="0" err="1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</a:t>
              </a:r>
              <a:r>
                <a:rPr lang="ar-SA" sz="6600" b="1" dirty="0" err="1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لْ</a:t>
              </a:r>
              <a:r>
                <a:rPr lang="ar-MA" sz="66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قَدَمِ</a:t>
              </a:r>
              <a:endParaRPr lang="ar-MA" sz="6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5" name="Google Shape;1671;p201">
              <a:extLst>
                <a:ext uri="{FF2B5EF4-FFF2-40B4-BE49-F238E27FC236}">
                  <a16:creationId xmlns:a16="http://schemas.microsoft.com/office/drawing/2014/main" id="{E3D3F77F-A741-4664-CDC7-9466B683A66F}"/>
                </a:ext>
              </a:extLst>
            </p:cNvPr>
            <p:cNvSpPr/>
            <p:nvPr/>
          </p:nvSpPr>
          <p:spPr>
            <a:xfrm>
              <a:off x="632373" y="3447401"/>
              <a:ext cx="4019139" cy="1122641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66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هِوايَةُ</a:t>
              </a:r>
              <a:r>
                <a:rPr lang="ar-SA" sz="66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SA" sz="6600" b="1" dirty="0" err="1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</a:t>
              </a:r>
              <a:r>
                <a:rPr lang="ar-SA" sz="6600" b="1" dirty="0" err="1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ل</a:t>
              </a:r>
              <a:r>
                <a:rPr lang="ar-MA" sz="66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ْعَزْفِ</a:t>
              </a:r>
              <a:endParaRPr lang="ar-MA" sz="6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9" name="Flèche : courbe vers le bas 8">
            <a:extLst>
              <a:ext uri="{FF2B5EF4-FFF2-40B4-BE49-F238E27FC236}">
                <a16:creationId xmlns:a16="http://schemas.microsoft.com/office/drawing/2014/main" id="{5E175AEA-69A7-B21B-4D4F-EC43F842CFF5}"/>
              </a:ext>
            </a:extLst>
          </p:cNvPr>
          <p:cNvSpPr/>
          <p:nvPr/>
        </p:nvSpPr>
        <p:spPr>
          <a:xfrm flipH="1">
            <a:off x="6627982" y="3097161"/>
            <a:ext cx="511278" cy="260240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tx1"/>
              </a:solidFill>
            </a:endParaRPr>
          </a:p>
        </p:txBody>
      </p:sp>
      <p:sp>
        <p:nvSpPr>
          <p:cNvPr id="10" name="Flèche : courbe vers le bas 9">
            <a:extLst>
              <a:ext uri="{FF2B5EF4-FFF2-40B4-BE49-F238E27FC236}">
                <a16:creationId xmlns:a16="http://schemas.microsoft.com/office/drawing/2014/main" id="{245DFB51-6693-53CF-8F54-F89499A221C3}"/>
              </a:ext>
            </a:extLst>
          </p:cNvPr>
          <p:cNvSpPr/>
          <p:nvPr/>
        </p:nvSpPr>
        <p:spPr>
          <a:xfrm flipH="1">
            <a:off x="2386303" y="3097161"/>
            <a:ext cx="511278" cy="260240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8074134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A02A69-A29F-116F-37A5-A93A55AE9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C2E3D6F-F99D-EA17-8DAB-44E0F4215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اكتبوا "...كْتَشَفَ"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897CDEE-A974-0701-CB89-452E273C15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D29A903-1E02-CB8D-303F-5D2B00EAF0D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E4C0D08-7C4C-D633-8009-FA65B4BC078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9E35BB1-8FC6-ED72-EF2E-1B39C9F76E2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F086CC6-4115-892B-0F78-CE6FFA106E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8497950-530B-CF68-E13C-392E9466B49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3C5DAB5-056A-902B-7F53-83760C17BE41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C4AEAD4-D9CD-E813-C239-82E638F1E21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6604A2F-D80E-97F2-364C-38E36B2DBFDE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17FE888-47D0-10A0-D5F2-441A8CF122C2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DDF49CB-3285-2E14-34D7-D3A036073776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7" name="Google Shape;1379;p12">
            <a:extLst>
              <a:ext uri="{FF2B5EF4-FFF2-40B4-BE49-F238E27FC236}">
                <a16:creationId xmlns:a16="http://schemas.microsoft.com/office/drawing/2014/main" id="{FEE92F18-01C2-4B38-10B7-8ACDCDDBA82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9625323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F3EF5C-EAAB-EB4C-F357-FDCCD80A3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C9C0C91B-04A5-F844-9553-FCA83F2BE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صححوا. هل نطقت الهمزة؟ كيف ستكتب الهمزة في الكلمة؟ 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047E992-2C11-6295-4F9D-361643AD33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005DF14-9BC7-7FE4-F449-7C6A0B6FE65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8FD5F76-0983-5AED-2E88-D022170F914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F1AB2A1-4EAB-49F7-A458-232494BEFD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9A4FD32-C1EC-9B82-C23B-3BD953AC50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5ADF91B-2B21-5505-10BE-88E70D36ADB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3DD6096-618D-F6B0-137F-D9167AB5883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36C9208-99D3-52EE-4647-C6943B04A6C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648600B-180D-F9C1-1208-D77DF9A16193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6BFC123-9F63-D3E8-B6C0-83639F9DF9AE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AB0E401-7512-EA5A-9822-6B79A444C74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D8DFA63B-C0F0-492B-D400-60DB2EC1E5F1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68AB8A8B-487A-A94F-E562-D040D4EAF7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2402" y="3429000"/>
            <a:ext cx="3139196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>
              <a:buClr>
                <a:schemeClr val="lt1"/>
              </a:buClr>
              <a:buSzPts val="13800"/>
            </a:pPr>
            <a:r>
              <a:rPr lang="ar-MA" altLang="fr-FR" sz="60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اِكْتَشَفَ</a:t>
            </a:r>
          </a:p>
        </p:txBody>
      </p:sp>
    </p:spTree>
    <p:extLst>
      <p:ext uri="{BB962C8B-B14F-4D97-AF65-F5344CB8AC3E}">
        <p14:creationId xmlns:p14="http://schemas.microsoft.com/office/powerpoint/2010/main" val="2084220405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C0559B-3160-C34F-DB13-2F4532116A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94F646F-198E-6E3B-8252-50ECB9F69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اكتبوا "...سْتَيْقَظَـ"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FE486B5-DBF6-AE8A-E743-5C4793BB7D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DA626BA-ED73-CB01-8EA4-A02198A7DB7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10C0F3B-E5C9-ADF7-219C-FA09049B08D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5D405B5-96CC-14A6-E503-A86F918DFA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58B957A-AA34-54C6-4CFF-B1B8BE918C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048CC9F-F405-F380-ECA4-A7F0E15965B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9C62C6A-BACE-5477-AB27-E3D5EE35B407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D873686-4FD5-54F3-5CE2-21FFA20B46EA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111C64F-718A-3CBD-2B0B-E8E0487DE3A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8C70EA3-4EE9-5D34-A530-61ECB15CA0A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B48CC79-9BF5-10D2-0022-D44233D3790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7" name="Google Shape;1379;p12">
            <a:extLst>
              <a:ext uri="{FF2B5EF4-FFF2-40B4-BE49-F238E27FC236}">
                <a16:creationId xmlns:a16="http://schemas.microsoft.com/office/drawing/2014/main" id="{35F065F1-D6A8-F5DF-859E-AD987A92C73F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5551182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CA068-F0DD-3526-81A4-174DB4EB1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07F6F03-3FFD-C865-7CE2-E20E270BC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صححوا. من يقرأ الكلمة؟ كيف ستكتب الهمزة؟ 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4F1095A-B7CD-1943-3DD2-BF9957E316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4C35F41-C5B2-83A2-3C3A-08A74E002EA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E93B98E-0010-0F27-CBDF-610E4FC6F7D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B80C975-A9E7-7B6E-C5C9-F59BC6453E2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25D0EEB-EF19-BF3B-7513-396AB1FB95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58C38D4-C6FF-07BE-C736-8B54CD0B15A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06C4F82-90E2-EF3F-61AC-107A6B95154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FA90B5F-A3B3-316A-D125-60F07CCFB66A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23C2124-F87B-DC33-7EDB-55AD2E7E4243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D059132-907A-072E-C5FF-F7733AB4B73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AE611DA-0303-AFE0-D8EA-844AAB56E40A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5B3900CD-E9BE-AF35-A6AC-886AF6EA1100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816E6080-3A41-E25F-249C-B0E7625E56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2402" y="3429000"/>
            <a:ext cx="3139196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13800"/>
              <a:buFontTx/>
              <a:buNone/>
              <a:tabLst/>
              <a:defRPr/>
            </a:pPr>
            <a:r>
              <a:rPr kumimoji="0" lang="ar-MA" altLang="fr-FR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اِسْتَيْقَظَ</a:t>
            </a:r>
          </a:p>
        </p:txBody>
      </p:sp>
    </p:spTree>
    <p:extLst>
      <p:ext uri="{BB962C8B-B14F-4D97-AF65-F5344CB8AC3E}">
        <p14:creationId xmlns:p14="http://schemas.microsoft.com/office/powerpoint/2010/main" val="815484843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EDCDAF-7473-3F53-38B9-3FAE106595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86813B2-69D9-880F-64F9-775B77354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اكتبوا "رُفوفُ ...لْخِزانَةِ"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0126EE3-5B71-B39F-3295-45AF357E38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F4B132D-4925-D8A9-8FD6-637642DC17C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F32FA62-CB68-7C01-5A52-0431271FDD1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7CD366E-3E97-2028-B66D-01BB11D3A6C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8E788A6-41DB-C88D-287E-E14093A847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F800DA0-9862-AF97-AAC5-1CA1E5F91C0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96350FB-01E2-DADB-7059-99B9ECD859C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4F8E0E6-23A3-F3B8-411E-D7FB074706EB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E2148B3-74F4-2578-3EC0-B921C1022CFA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A594392-FC98-51F1-6ADD-F7557094F0B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0502B7D-5A3A-1147-5106-C1A421DDEFA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7" name="Google Shape;1379;p12">
            <a:extLst>
              <a:ext uri="{FF2B5EF4-FFF2-40B4-BE49-F238E27FC236}">
                <a16:creationId xmlns:a16="http://schemas.microsoft.com/office/drawing/2014/main" id="{9F993C9C-94CE-DA72-125A-E990B2137E33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94218870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FBB48F-AAAF-F719-A52E-8FD499D1C5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48E5649F-5F24-FB5A-D8E9-97247BC7E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صححوا. من يقرأ الكلمة؟ هل نطقت الهمزة؟  كيف ستكتب؟ 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E2A1AE1-935A-C469-1ED6-31CDF8C052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B78444E-625A-3B2D-0F4F-E4A0035B37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F400ACF-27D6-BB46-46B0-EF27084D8F2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7FB9914-7432-A1F7-EDF3-4E6789A264E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53C2A49-6004-CC32-E332-16ED29FCD5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CB5C57B-A109-7929-A15A-B985D98AAE5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8417086-92B1-F3FE-4115-012F7A4A623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2EE32AC-A951-AE4E-26BD-635E74122652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1038121-60E7-5ABA-8981-E9B0F35841B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3DF297E-CA99-3046-5250-1E2F0AB2562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EB06ACA-C88B-5563-2231-DBA38CE31115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1F8B8350-36FF-F031-2803-058FEEB3008F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23B6DB07-3647-BA38-0BFC-BE301B620B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2402" y="3429000"/>
            <a:ext cx="3139196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lvl="0" algn="ctr" rtl="1">
              <a:buClr>
                <a:prstClr val="white"/>
              </a:buClr>
              <a:buSzPts val="13800"/>
              <a:defRPr/>
            </a:pPr>
            <a:r>
              <a:rPr lang="ar-SA" sz="6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altLang="fr-FR" sz="6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لْخِزانَةِ</a:t>
            </a:r>
          </a:p>
        </p:txBody>
      </p:sp>
    </p:spTree>
    <p:extLst>
      <p:ext uri="{BB962C8B-B14F-4D97-AF65-F5344CB8AC3E}">
        <p14:creationId xmlns:p14="http://schemas.microsoft.com/office/powerpoint/2010/main" val="1335718575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BBE883-0F0B-5D19-A36A-9C6E1CF96C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A137B5F-FFBF-3A5F-A6E3-C74BD1A67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اكتبوا "رائِدُ ...لْفَضاءِ"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6565E91-1C27-11C7-AB4B-BA32809C13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8B34E38-4167-4A5A-0C2C-B40B0B57F1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5167675-0799-6A38-95C5-2986ADBAE50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B7E284A-05DA-91CE-F5A6-A5CD81E95E4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12258AD-3633-605A-53E2-B8299C0D2C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4D6CFD0-87BC-F919-42DF-FD0F97A1199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5EF5B3D-1977-AC8A-CBC3-009DAECB4C3A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7AE694D-77D3-773A-B5BE-1227145CED20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F13B805-0E2D-5EBD-2C48-E4EC8DFC5F83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03BFC5F-21FF-15E7-BF74-9F904F2EAE9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B078EA9-1FBE-2B7F-29E6-BE9244F235F3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7" name="Google Shape;1379;p12">
            <a:extLst>
              <a:ext uri="{FF2B5EF4-FFF2-40B4-BE49-F238E27FC236}">
                <a16:creationId xmlns:a16="http://schemas.microsoft.com/office/drawing/2014/main" id="{F76BA533-18F6-FF43-CF94-9C085316B67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6168408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8BFF8F-7996-2F46-F38A-B4439ED95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C82C2FA3-0309-AA98-2092-AE8475A80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صححوا. من يقرأ الكلمة؟ هل نطقت الهمزة؟ 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68D953A-DC22-0DFF-5B0B-9ACCFED922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E0786CD-5E49-6C10-1759-F3396895688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020D931-3BB4-4E54-71DF-9D547F67B3E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E0497F5-20F4-34D2-92AD-778DB2140B9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3838E15-EA6A-B2CD-5F80-8A5026D608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4820EC3-39F2-1B62-32C6-6F3B7012773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ED77BE7-7891-1C02-941F-AE17325306E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7250D6F-04E1-E857-27AE-475FAEA49E9B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59C4DC6-DEE7-E741-37A2-D4E807308EAA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C80813E-1852-740A-1C99-A0411229970B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C139536-E955-0846-D2F3-2AE00309793B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398FDD54-26DE-57D7-5DAB-C6FA70FAB640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AF589924-884B-7727-C4DC-AD1874FA41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2402" y="3429000"/>
            <a:ext cx="3139196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lvl="0" algn="ctr" rtl="1">
              <a:buClr>
                <a:prstClr val="white"/>
              </a:buClr>
              <a:buSzPts val="13800"/>
              <a:defRPr/>
            </a:pPr>
            <a:r>
              <a:rPr lang="ar-SA" sz="6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altLang="fr-FR" sz="6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لْفَضاءِ</a:t>
            </a:r>
          </a:p>
        </p:txBody>
      </p:sp>
    </p:spTree>
    <p:extLst>
      <p:ext uri="{BB962C8B-B14F-4D97-AF65-F5344CB8AC3E}">
        <p14:creationId xmlns:p14="http://schemas.microsoft.com/office/powerpoint/2010/main" val="10624864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9E0BD-D01D-73F1-7DE1-B9600EA9C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878F79D0-2BD2-FEF2-F0D5-20C904270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اختتام الحصة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CD8695AF-C04B-D3F4-E43D-2C29A885AC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639322BC-5D60-A072-1F12-BE2B360B46B3}"/>
              </a:ext>
            </a:extLst>
          </p:cNvPr>
          <p:cNvSpPr txBox="1"/>
          <p:nvPr/>
        </p:nvSpPr>
        <p:spPr>
          <a:xfrm>
            <a:off x="5412401" y="1777877"/>
            <a:ext cx="17588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اختتام الحصة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C7C3BF08-480F-5722-D1F1-040FD01C4AC4}"/>
              </a:ext>
            </a:extLst>
          </p:cNvPr>
          <p:cNvSpPr txBox="1">
            <a:spLocks/>
          </p:cNvSpPr>
          <p:nvPr/>
        </p:nvSpPr>
        <p:spPr>
          <a:xfrm>
            <a:off x="1998133" y="2690694"/>
            <a:ext cx="482386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ماذا تعلمتم اليوم؟ 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واجباتكم المنزلية.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58C9B60-3417-751D-07C4-10C4CE2A19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180527" y="2087568"/>
            <a:ext cx="928977" cy="72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AD8F3DE-3AD8-AEA6-B8A3-6E4F74DB2F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2805" y="1004978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79779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اختتام الحصة 2">
            <a:hlinkClick r:id="" action="ppaction://media"/>
            <a:extLst>
              <a:ext uri="{FF2B5EF4-FFF2-40B4-BE49-F238E27FC236}">
                <a16:creationId xmlns:a16="http://schemas.microsoft.com/office/drawing/2014/main" id="{405CA9B2-41D7-4CBE-A016-4AFB981C6B3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399999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7828F0B-E51D-8BE3-4B91-475EF8EFCF5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5826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4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5- قراءة/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05- قراءة/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04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05- قراءة/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16372</TotalTime>
  <Words>1669</Words>
  <Application>Microsoft Office PowerPoint</Application>
  <PresentationFormat>Affichage à l'écran (4:3)</PresentationFormat>
  <Paragraphs>458</Paragraphs>
  <Slides>68</Slides>
  <Notes>1</Notes>
  <HiddenSlides>0</HiddenSlides>
  <MMClips>5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14</vt:i4>
      </vt:variant>
      <vt:variant>
        <vt:lpstr>Titres des diapositives</vt:lpstr>
      </vt:variant>
      <vt:variant>
        <vt:i4>68</vt:i4>
      </vt:variant>
    </vt:vector>
  </HeadingPairs>
  <TitlesOfParts>
    <vt:vector size="94" baseType="lpstr">
      <vt:lpstr>Microsoft Himalaya</vt:lpstr>
      <vt:lpstr>Modern Love</vt:lpstr>
      <vt:lpstr>Dosis SemiBold</vt:lpstr>
      <vt:lpstr>Abadi</vt:lpstr>
      <vt:lpstr>Wingdings</vt:lpstr>
      <vt:lpstr>Dosis</vt:lpstr>
      <vt:lpstr>Noto Sans Symbols</vt:lpstr>
      <vt:lpstr>Microsoft Uighur</vt:lpstr>
      <vt:lpstr>Calibri</vt:lpstr>
      <vt:lpstr>Dosis Medium</vt:lpstr>
      <vt:lpstr>Calibri Light</vt:lpstr>
      <vt:lpstr>Arial</vt:lpstr>
      <vt:lpstr>Thème Office</vt:lpstr>
      <vt:lpstr>04- اختتام الحصة</vt:lpstr>
      <vt:lpstr>05- قراءة/كتابة</vt:lpstr>
      <vt:lpstr>03- استماع وتحدث</vt:lpstr>
      <vt:lpstr>01- نشاط اعتيادي</vt:lpstr>
      <vt:lpstr>3_Env-Enseignant</vt:lpstr>
      <vt:lpstr>1_Thème Office</vt:lpstr>
      <vt:lpstr>2_Thème Office</vt:lpstr>
      <vt:lpstr>1_05- قراءة/كتابة</vt:lpstr>
      <vt:lpstr>1_04- اختتام الحصة</vt:lpstr>
      <vt:lpstr>1_01- نشاط اعتيادي</vt:lpstr>
      <vt:lpstr>3_Thème Office</vt:lpstr>
      <vt:lpstr>1_03- استماع وتحدث</vt:lpstr>
      <vt:lpstr>2_05- قراءة/كتابة</vt:lpstr>
      <vt:lpstr>Présentation PowerPoint</vt:lpstr>
      <vt:lpstr>Présentation PowerPoint</vt:lpstr>
      <vt:lpstr>تنظيم حصص الأسبوع</vt:lpstr>
      <vt:lpstr>هيكلة حصة اليوم</vt:lpstr>
      <vt:lpstr>Présentation PowerPoint</vt:lpstr>
      <vt:lpstr>  افتتاح الحصة</vt:lpstr>
      <vt:lpstr> مرحبا بكم . سننطلق في حصة اللغة العربية.</vt:lpstr>
      <vt:lpstr>قبل أن نبدأ حصة اليوم نتذكر  شروط الحصول على نجمة التميز. </vt:lpstr>
      <vt:lpstr> ضعوا اللوحة والكراسة في القمطر.</vt:lpstr>
      <vt:lpstr>سنبدأ تحدي الطلاقة. سأسحب أسماء 5 تلاميذ  من العلبة لقراءة فقرة بدقة واسترسال.</vt:lpstr>
      <vt:lpstr>انتبهوا جيدا كيف سأقرأ النصَّ.  لاحظوا كيف سأقرأ الحروف الملونة في آخر كل جملة. </vt:lpstr>
      <vt:lpstr>أمامكم  دقيقة واحدة ؛ اقرؤوا الفقرة قراءة صامتة.</vt:lpstr>
      <vt:lpstr>يقرأ التلميذ الأول. ويسجل الأستاذ على سجل الطلاقة.</vt:lpstr>
      <vt:lpstr>خذوا ألواحكم سأملي عليكم كلمات.</vt:lpstr>
      <vt:lpstr>سأقرأ الكلمات.  من يقرأ ؟</vt:lpstr>
      <vt:lpstr>انظروا إلى الكلمة جيدا. </vt:lpstr>
      <vt:lpstr>اكتبوا؛ ينطق الأستاذ الكلمة.</vt:lpstr>
      <vt:lpstr>ارفعوا الألواح  ـــ صححوا.</vt:lpstr>
      <vt:lpstr>انظروا إلى الكلمة جيدا. </vt:lpstr>
      <vt:lpstr>اكتبوا؛ ينطق الأستاذ الكلمة.</vt:lpstr>
      <vt:lpstr>ارفعوا الألواح ــــ صححوا.</vt:lpstr>
      <vt:lpstr> استماع وتحدث</vt:lpstr>
      <vt:lpstr> سنعيد الاستماع لحكاية رائد الفضاء الصغير وسأطرح عليكم أسئلة حول الأحداث. انتبهوا. </vt:lpstr>
      <vt:lpstr> عرض شريط الحكاية. </vt:lpstr>
      <vt:lpstr>ماذا وقع في البداية؟ في البداية، عادَ مُرادٌ إِلى ٱلْمَنْزِلِ حَزيناً في ٱلْمَساءِ. رددوا</vt:lpstr>
      <vt:lpstr>ما الذي جعل مرادا حزينا؟ </vt:lpstr>
      <vt:lpstr> لِأَنَّ أَصْدِقاءَهُ كانوا يَتَحَدَّثونَ عَنْ هِواياتِهِمْ وَهُوَ لا يَمْلِكُ هِوايَةً.- رددوا. </vt:lpstr>
      <vt:lpstr>ماذا حَدَثَ بَعْدَ ذَلِكَ؟ هَلْ وَجَدَ هِوايَةً؟ </vt:lpstr>
      <vt:lpstr>نَبَّهَتِ ٱلْأُمُّ مُراداً إلى هِوايَتِهِ في جَمْعِ مُجَسَّماتِ ٱلْكَواكِبِ وَ ٱلنُّجومِ. – رددوا.</vt:lpstr>
      <vt:lpstr>ما ﭐلَّذي جَعَلَهُ يَبْتَسِمُ مِنْ جَديدٍ؟ </vt:lpstr>
      <vt:lpstr> اِبْتَسَمَ مِنْ جَديدٍ، لِأَنَّ وَجَدَ هِوايَـتَهُ وَبَدَأَ في قِراءَةِ كُتُبِ ﭐلْفَضاءِ.- رددوا. </vt:lpstr>
      <vt:lpstr>ماذا حدث في النهاية؟ أَحَبَّ مُرادٌ عالَمَ ٱلْفَضاءِ، وَحَلَمَ أَنْ يُصْبِحَ رائِداً  يَكْتَشِفَ أَسْرارَ ٱلْكَوْنِ. رددوا</vt:lpstr>
      <vt:lpstr>الآن، من يسرد أحداث الحكاية من البداية إلى النهاية؟</vt:lpstr>
      <vt:lpstr> والآن استمعوا  للحوار الذي دار بين الأم وابنها وهو يعبر عن هوايته.</vt:lpstr>
      <vt:lpstr>عاد مراد إلى المنزل حزينا؛ سألته الأم :   </vt:lpstr>
      <vt:lpstr>أجابها مراد قائلا:</vt:lpstr>
      <vt:lpstr>طمأنته أمه وذكرته بهوايته قائلة:</vt:lpstr>
      <vt:lpstr>يتساءل مراد هل فعلا  جمع المجسمات هواية؟- قال مراد:</vt:lpstr>
      <vt:lpstr>أجابت الأم. قائلة:</vt:lpstr>
      <vt:lpstr>وجد مراد هواية المفضلة: جمع مجسمات الكواكب والنجوم. قال:</vt:lpstr>
      <vt:lpstr>قراءة</vt:lpstr>
      <vt:lpstr>نمر الآن للتدرب على قراءة نص «رائد الفضاء الصغير».</vt:lpstr>
      <vt:lpstr>تابعوا معي، سأقرأ المقطع الأول. </vt:lpstr>
      <vt:lpstr>من يقرأ؟ خذوا كراساتكم، تابعوا مع زميلكم.</vt:lpstr>
      <vt:lpstr>تابعوا معي، سأقرأ المقطع الثاني. </vt:lpstr>
      <vt:lpstr>من يقرأ؟ على كراساتكم، تابعوا مع زميلكم.</vt:lpstr>
      <vt:lpstr> ستتدربون الآن على الإجابة عن أسئلة الفهم. من يقرأ الفقرة؟</vt:lpstr>
      <vt:lpstr> من يقرأ السؤال؟ عودوا للفقرة وابحثوا عن الجواب.</vt:lpstr>
      <vt:lpstr> أقرأ في النصِّ : عاد مراد إلى المنزل .عاد بمعنى رجع. أتساءل ما شعوره عندما رجع إلى البيت؟ </vt:lpstr>
      <vt:lpstr>شعر بالحزن. أصوغ الجواب :  رجع مراد إلى البيت حزينا. انقلوا الجواب على كراساتكم. </vt:lpstr>
      <vt:lpstr> من يقرأ السؤال؟ عودوا للفقرة وابحثوا عن الجواب.</vt:lpstr>
      <vt:lpstr> من يجيب؟ كيف عرفتم ذلك؟ انقلوا الجواب على كراساتكم.  </vt:lpstr>
      <vt:lpstr>إملاء</vt:lpstr>
      <vt:lpstr> أقرأ – رددوا ورائي  - كيف رسمت الهمزة في جميع هذه الكلمات؟ </vt:lpstr>
      <vt:lpstr> إذا نطقت الهمزة في بداية الكلام تكتب هكذا. أقرأ – رددوا ورائي </vt:lpstr>
      <vt:lpstr> أقرأ – رددوا ورائي  - هل نطقت الهمزة في هذه الكلمات؟ </vt:lpstr>
      <vt:lpstr>لا لم أنطقها. عند الوصل تكتب الهمزة ولا تنطق. أقرأ – رددوا ورائي </vt:lpstr>
      <vt:lpstr>خذوا ألواحكم. اكتبوا "...كْتَشَفَ" </vt:lpstr>
      <vt:lpstr>ارفعوا الألواح. صححوا. هل نطقت الهمزة؟ كيف ستكتب الهمزة في الكلمة؟ </vt:lpstr>
      <vt:lpstr>خذوا ألواحكم. اكتبوا "...سْتَيْقَظَـ" </vt:lpstr>
      <vt:lpstr>ارفعوا الألواح. صححوا. من يقرأ الكلمة؟ كيف ستكتب الهمزة؟ </vt:lpstr>
      <vt:lpstr>خذوا ألواحكم. اكتبوا "رُفوفُ ...لْخِزانَةِ" </vt:lpstr>
      <vt:lpstr>ارفعوا الألواح. صححوا. من يقرأ الكلمة؟ هل نطقت الهمزة؟  كيف ستكتب؟ </vt:lpstr>
      <vt:lpstr>خذوا ألواحكم. اكتبوا "رائِدُ ...لْفَضاءِ" </vt:lpstr>
      <vt:lpstr>ارفعوا الألواح. صححوا. من يقرأ الكلمة؟ هل نطقت الهمزة؟ </vt:lpstr>
      <vt:lpstr>اختتام الحصة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EL HAMDOUNI BTIHAJ</cp:lastModifiedBy>
  <cp:revision>220</cp:revision>
  <dcterms:created xsi:type="dcterms:W3CDTF">2023-09-20T21:35:22Z</dcterms:created>
  <dcterms:modified xsi:type="dcterms:W3CDTF">2026-03-23T20:58:14Z</dcterms:modified>
</cp:coreProperties>
</file>