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0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1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2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3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4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5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14" r:id="rId3"/>
    <p:sldMasterId id="2147483732" r:id="rId4"/>
    <p:sldMasterId id="2147483773" r:id="rId5"/>
    <p:sldMasterId id="2147483836" r:id="rId6"/>
    <p:sldMasterId id="2147483851" r:id="rId7"/>
    <p:sldMasterId id="2147483863" r:id="rId8"/>
    <p:sldMasterId id="2147483865" r:id="rId9"/>
    <p:sldMasterId id="2147483898" r:id="rId10"/>
    <p:sldMasterId id="2147483902" r:id="rId11"/>
    <p:sldMasterId id="2147483925" r:id="rId12"/>
    <p:sldMasterId id="2147483948" r:id="rId13"/>
    <p:sldMasterId id="2147483965" r:id="rId14"/>
    <p:sldMasterId id="2147483988" r:id="rId15"/>
    <p:sldMasterId id="2147484002" r:id="rId16"/>
  </p:sldMasterIdLst>
  <p:notesMasterIdLst>
    <p:notesMasterId r:id="rId69"/>
  </p:notesMasterIdLst>
  <p:sldIdLst>
    <p:sldId id="2147482852" r:id="rId17"/>
    <p:sldId id="2147482723" r:id="rId18"/>
    <p:sldId id="2147482463" r:id="rId19"/>
    <p:sldId id="2147482692" r:id="rId20"/>
    <p:sldId id="2147482531" r:id="rId21"/>
    <p:sldId id="2147482727" r:id="rId22"/>
    <p:sldId id="2147482713" r:id="rId23"/>
    <p:sldId id="2147482728" r:id="rId24"/>
    <p:sldId id="2147482508" r:id="rId25"/>
    <p:sldId id="2147482729" r:id="rId26"/>
    <p:sldId id="2147482730" r:id="rId27"/>
    <p:sldId id="2134806537" r:id="rId28"/>
    <p:sldId id="2147482705" r:id="rId29"/>
    <p:sldId id="2147482766" r:id="rId30"/>
    <p:sldId id="2147482740" r:id="rId31"/>
    <p:sldId id="2147482741" r:id="rId32"/>
    <p:sldId id="2147482850" r:id="rId33"/>
    <p:sldId id="2147482763" r:id="rId34"/>
    <p:sldId id="2147482845" r:id="rId35"/>
    <p:sldId id="2147482846" r:id="rId36"/>
    <p:sldId id="2147482853" r:id="rId37"/>
    <p:sldId id="2147482848" r:id="rId38"/>
    <p:sldId id="2147482761" r:id="rId39"/>
    <p:sldId id="305" r:id="rId40"/>
    <p:sldId id="2147482746" r:id="rId41"/>
    <p:sldId id="2147482762" r:id="rId42"/>
    <p:sldId id="2147482849" r:id="rId43"/>
    <p:sldId id="2147482829" r:id="rId44"/>
    <p:sldId id="2147482772" r:id="rId45"/>
    <p:sldId id="2147482776" r:id="rId46"/>
    <p:sldId id="2147482790" r:id="rId47"/>
    <p:sldId id="2147482794" r:id="rId48"/>
    <p:sldId id="2147482795" r:id="rId49"/>
    <p:sldId id="2147482833" r:id="rId50"/>
    <p:sldId id="2147482832" r:id="rId51"/>
    <p:sldId id="2147482825" r:id="rId52"/>
    <p:sldId id="2147482824" r:id="rId53"/>
    <p:sldId id="2147482816" r:id="rId54"/>
    <p:sldId id="2147482791" r:id="rId55"/>
    <p:sldId id="2147482830" r:id="rId56"/>
    <p:sldId id="2147482834" r:id="rId57"/>
    <p:sldId id="2147482817" r:id="rId58"/>
    <p:sldId id="2147482822" r:id="rId59"/>
    <p:sldId id="2147482831" r:id="rId60"/>
    <p:sldId id="2147482823" r:id="rId61"/>
    <p:sldId id="2147482524" r:id="rId62"/>
    <p:sldId id="337" r:id="rId63"/>
    <p:sldId id="2147482851" r:id="rId64"/>
    <p:sldId id="2147482521" r:id="rId65"/>
    <p:sldId id="2147482499" r:id="rId66"/>
    <p:sldId id="2147482510" r:id="rId67"/>
    <p:sldId id="2147482522" r:id="rId68"/>
  </p:sldIdLst>
  <p:sldSz cx="9144000" cy="6858000" type="screen4x3"/>
  <p:notesSz cx="6858000" cy="9144000"/>
  <p:embeddedFontLst>
    <p:embeddedFont>
      <p:font typeface="Abadi" panose="020B0604020104020204" pitchFamily="34" charset="0"/>
      <p:regular r:id="rId70"/>
      <p:bold r:id="rId71"/>
      <p:italic r:id="rId72"/>
      <p:boldItalic r:id="rId73"/>
    </p:embeddedFon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itchFamily="2" charset="0"/>
      <p:regular r:id="rId79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Noto Sans Symbols" panose="020B0604020202020204" charset="0"/>
      <p:regular r:id="rId83"/>
      <p:bold r:id="rId8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1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29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131" Type="http://schemas.openxmlformats.org/officeDocument/2006/relationships/theme" Target="theme/theme1.xml"/><Relationship Id="rId61" Type="http://schemas.openxmlformats.org/officeDocument/2006/relationships/slide" Target="slides/slide45.xml"/><Relationship Id="rId82" Type="http://schemas.openxmlformats.org/officeDocument/2006/relationships/font" Target="fonts/font13.fntdata"/><Relationship Id="rId1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902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4E925C9D-00A6-8C50-06D7-A05CE7EC1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609A92B-6BD8-A4D5-CF07-4BF765735A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56931496-CF56-9F9B-982D-EDE1213FF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7817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9226A244-5101-BB84-C520-BD9E93944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8D53616A-1BFD-CEFB-4993-67F392779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9F75F913-3EC7-DA88-3063-14F2F30014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6820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DE894E50-3BF2-EC38-878C-18C8B5F8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BCD1F00-AD93-9038-8477-2F5D8591F3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065FC5E7-1AC0-A3A5-310C-540910201E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258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9DC71D54-D3A3-D7E2-715A-38784810D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7F3131EC-74B5-2672-418F-20ECCF50F9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7398E630-B0DE-B384-69D2-56F2FD4F5B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4329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6798A23-8896-1AD9-4A40-4EACF256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C70DCDB-879C-5FC0-E043-16F46D3CF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C5F57C6A-BD19-CE50-9D1D-2DA27E04B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651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97DEEB7A-40E9-02AB-688A-B04CBE77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D52A47D-370B-9C96-ADE6-74B3D6B92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26B8584F-D969-CDE2-F25E-4911621ECE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52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7676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9902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3989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5077F179-48CD-6472-2734-68A667B2F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2F5C1306-210A-A696-90B1-DCE642A8BD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A87707D-F8BA-C1EA-6C20-48769EB4D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297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2897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20274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645956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  <p:sldLayoutId id="2147484017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4016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42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2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44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png"/><Relationship Id="rId5" Type="http://schemas.openxmlformats.org/officeDocument/2006/relationships/image" Target="../media/image57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8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8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8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8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38.png"/><Relationship Id="rId4" Type="http://schemas.openxmlformats.org/officeDocument/2006/relationships/image" Target="../media/image59.png"/><Relationship Id="rId9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10" Type="http://schemas.openxmlformats.org/officeDocument/2006/relationships/image" Target="../media/image61.png"/><Relationship Id="rId4" Type="http://schemas.openxmlformats.org/officeDocument/2006/relationships/image" Target="../media/image35.png"/><Relationship Id="rId9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6.png"/><Relationship Id="rId5" Type="http://schemas.openxmlformats.org/officeDocument/2006/relationships/image" Target="../media/image21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5.png"/><Relationship Id="rId4" Type="http://schemas.openxmlformats.org/officeDocument/2006/relationships/image" Target="../media/image21.png"/><Relationship Id="rId9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8.png"/><Relationship Id="rId7" Type="http://schemas.openxmlformats.org/officeDocument/2006/relationships/image" Target="../media/image3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C6392C-4EC1-E471-65F0-148FE24D8D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6" b="338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459D6F-D1CF-6A9F-6E6E-33848002C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376" y="4896450"/>
            <a:ext cx="1380930" cy="59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0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3463464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buClrTx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lang="fr-MA" sz="1800" b="1" kern="1200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ea typeface="Arial"/>
                <a:cs typeface="Arial"/>
              </a:rPr>
              <a:t>أنشطة اعتيادية </a:t>
            </a:r>
            <a:endParaRPr lang="ar-MA" sz="1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وضعية تدريبية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dirty="0"/>
              <a:t>الطلاقة والتحدث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ea typeface="Arial"/>
                <a:cs typeface="Arial"/>
              </a:rPr>
              <a:t>أنشطة اعتيادية </a:t>
            </a:r>
            <a:endParaRPr lang="ar-MA" sz="1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وضعية تدريبية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dirty="0"/>
              <a:t>الطلاقة والتحدث</a:t>
            </a:r>
            <a:endParaRPr lang="tzm-Arab-MA" sz="1400" kern="0" dirty="0">
              <a:latin typeface="Arial"/>
              <a:cs typeface="Arial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تمرير الاختبارات الكابية ( الجزء1 والجزء2)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أنشطة اعتيادية </a:t>
            </a:r>
            <a:endParaRPr lang="ar-MA" sz="14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  <a:sym typeface="Dosis SemiBold"/>
              </a:rPr>
              <a:t>تصحيح الاختبارات الكتابية</a:t>
            </a:r>
            <a:endParaRPr lang="ar-MA" sz="1400" kern="0" dirty="0">
              <a:latin typeface="Arial"/>
              <a:cs typeface="Arial"/>
            </a:endParaRP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3914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ea typeface="Arial"/>
                <a:cs typeface="Arial"/>
              </a:rPr>
              <a:t>أنشطة اعتيادية </a:t>
            </a:r>
            <a:endParaRPr lang="ar-MA" sz="1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وضعية تدريبية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dirty="0"/>
              <a:t>الطلاقة والتحدث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5350" y="4907847"/>
            <a:ext cx="3831420" cy="13620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15773" y="537702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أنشطة اعتيادية </a:t>
            </a:r>
          </a:p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وضعية تدريبية</a:t>
            </a:r>
          </a:p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76031" y="490784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 - 3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«النخلة»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النص/ الفهم</a:t>
            </a:r>
            <a:endParaRPr lang="f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>
              <a:defRPr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 / تعبير كتابي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endParaRPr lang="ar-MA" sz="18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38571" y="2790288"/>
            <a:ext cx="136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وضعية تدريبية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0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واستخراج كلمات تتضمن "ال".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61289" y="2715529"/>
            <a:ext cx="468000" cy="468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0062" y="3993436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1509924"/>
            <a:chOff x="1331545" y="2851205"/>
            <a:chExt cx="6696000" cy="150992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38300" y="3961019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الطلاقة والتحدث؛</a:t>
              </a:r>
            </a:p>
          </p:txBody>
        </p:sp>
      </p:grpSp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22385" y="2983958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المكتسبات السابقة للإجابة عن أسئلة الوضعية التدريبية.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«النخلة» /إملاء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D79885-DD4D-E7EC-6552-12D80189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2FD152-A167-E990-AB1B-E44BF362D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388A75-5DDD-E432-DBA0-2BD65E14E7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F6700D-DFCA-1C01-D6E5-DC6961F2FBD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159FD-4102-BA85-FBA5-E4D3F5F75EA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72BA5-60BE-B158-555A-6F182AE06142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Google Shape;1246;p5">
            <a:extLst>
              <a:ext uri="{FF2B5EF4-FFF2-40B4-BE49-F238E27FC236}">
                <a16:creationId xmlns:a16="http://schemas.microsoft.com/office/drawing/2014/main" id="{A354AB34-3FD9-774A-87C1-8BEB7F9B5780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A1AA25-4E79-137A-99C6-18AFC7024604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475C0-F8FF-2801-6FAF-16669BE2C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548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322265-074A-F843-C982-1E9D9BC9ED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550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E40EEE-D089-0344-B67E-006A2A1B2C0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7355" y="873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861858-1604-D4B3-E77B-983A0BA9DCB5}"/>
              </a:ext>
            </a:extLst>
          </p:cNvPr>
          <p:cNvSpPr>
            <a:spLocks/>
          </p:cNvSpPr>
          <p:nvPr/>
        </p:nvSpPr>
        <p:spPr>
          <a:xfrm>
            <a:off x="65335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25726C-8C03-FA17-A9E1-290767933193}"/>
              </a:ext>
            </a:extLst>
          </p:cNvPr>
          <p:cNvSpPr>
            <a:spLocks/>
          </p:cNvSpPr>
          <p:nvPr/>
        </p:nvSpPr>
        <p:spPr>
          <a:xfrm>
            <a:off x="9770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3BC032D6-50AF-2DC7-3175-13CFA1D6510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299587" y="107235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EAF463-C8B0-C32D-2F33-B383D6AB4180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7DDA22-47CD-3B87-C17E-5410F4D95366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743710-ABCC-53BC-18EF-625AFDC1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747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6DCED-90CC-D2E8-8619-F9A7A224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8749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A5B109-DBBC-D29F-A3D9-39414BA9E49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54" y="1345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AD65513-CFDA-1E2E-57E3-102CADB56840}"/>
              </a:ext>
            </a:extLst>
          </p:cNvPr>
          <p:cNvSpPr>
            <a:spLocks/>
          </p:cNvSpPr>
          <p:nvPr/>
        </p:nvSpPr>
        <p:spPr>
          <a:xfrm>
            <a:off x="62817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DEEF96-9A49-ABE4-9CCC-EED7CEE90409}"/>
              </a:ext>
            </a:extLst>
          </p:cNvPr>
          <p:cNvSpPr>
            <a:spLocks/>
          </p:cNvSpPr>
          <p:nvPr/>
        </p:nvSpPr>
        <p:spPr>
          <a:xfrm>
            <a:off x="7252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23637B86-7DAB-3DE6-4A4E-54BFDEF9441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2047786" y="1544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5D3C24-1203-5302-E98F-3D67094BE12A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7E9DBC-C400-8554-8F4C-E1C61F3B4B69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rgbClr val="A5A5A5"/>
                </a:solidFill>
                <a:latin typeface="Arial"/>
                <a:cs typeface="Arial"/>
                <a:sym typeface="Arial"/>
              </a:rPr>
              <a:t>ننشد معا</a:t>
            </a:r>
            <a:endParaRPr dirty="0"/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A2C61-F2C4-8EAD-6BD3-AC161AE3B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74EBBD-F72C-9D81-8204-D8DBE6F7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657276-D422-5E2C-F9CD-C7C1669BB4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C281-8A0A-1A82-6927-17F0CF131F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ACFE2B-1AA7-9C55-FF5E-125F14AD0C9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41295E2C-41A6-B866-7C07-32A6A2106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7E2B1A-AB5B-560A-F9B9-B050576CD686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A6EF12-7F33-A76D-AE11-FE3951FE27BD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  <p:pic>
        <p:nvPicPr>
          <p:cNvPr id="5" name="Image 4" descr="Une image contenant texte, écriture manuscrite, Police, encre&#10;&#10;Le contenu généré par l’IA peut être incorrect.">
            <a:extLst>
              <a:ext uri="{FF2B5EF4-FFF2-40B4-BE49-F238E27FC236}">
                <a16:creationId xmlns:a16="http://schemas.microsoft.com/office/drawing/2014/main" id="{ED4C9A2D-9473-73DF-B7A8-2E2F44CB6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921" y="1704227"/>
            <a:ext cx="7169357" cy="45417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1E578-2CD7-609E-3056-34429D819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363F36-FCC2-E88D-3E3D-63934933C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DD9164-2F25-3D57-8AB9-C14EB17244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685D13-38F1-AC55-04FC-5A3C34CC86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6A8C64-0EE4-313F-EDFD-6E48CC7107E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DC99AF-B428-2518-48B6-4E324066171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B7B2EE76-E0F2-4F4F-D18B-7CCC2129BE5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A808FA-4D87-A653-F96A-D52C885AF69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F5DC00-53F4-99C7-844F-7B4DBDC6592F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  <p:pic>
        <p:nvPicPr>
          <p:cNvPr id="5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5B90D496-4C4E-BCE4-F8E4-C85DB54D87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198" y="1892993"/>
            <a:ext cx="6840000" cy="41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A5A5A3-FF4A-EA7E-33DC-FD0D88F9F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559F22-C5B3-EE75-2E21-E81C4871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507E37-1961-F463-F04F-026BD46E3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830CD2-1DAE-7A92-3F8C-DE214A270D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A36E4D-797D-BDC4-CC35-6D9B0B8F65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3B20E69C-36BD-2A77-89CB-06F35B55F4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67C843-8C09-5A72-D383-CC842F893376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809B4A-8009-65DE-9488-4FC3555CD108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الوضعية التقويمية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القراءة (رحلة إلى المدينة): القراءة والفهم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4BBB9-79C9-1124-E428-1DC57BC7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9467A06-5E3C-7A8B-54A2-128BF164B87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7B4F2E7-D208-0709-2136-906978BC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F385578-5BF3-3FCD-1C0C-9657FF62C85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64C083-7B0E-327C-9DD6-A00B3BF42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14FE40-AB33-D7C4-9B08-A0DFEF114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5EBB56-17CB-BDD2-F0CC-20C4830A2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7BF57F-9F2B-7C9E-3FA6-24FF32A713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D4BEA0-03B7-D902-D3D5-6A55EF16B57F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E15DE68B-8FCB-638C-7A6F-C027E4002B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D36815-4859-777D-2817-C598C03A9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89D908-6134-77B5-7EA4-B181A4E68844}"/>
              </a:ext>
            </a:extLst>
          </p:cNvPr>
          <p:cNvSpPr txBox="1"/>
          <p:nvPr/>
        </p:nvSpPr>
        <p:spPr>
          <a:xfrm>
            <a:off x="327270" y="1806479"/>
            <a:ext cx="8489460" cy="4626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ِحْلَ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كانَتْ أَشِعَّةُ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قَدْ بَدَأَتْ تَتَسَلَّلُ مِنْ بَيْنِ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ٱلسُّحُبِ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مُعْلِنَةً حُلولَ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ٱنْطَلَقَتْ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بِنا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ٱلْحافِلَةُ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ٱلْمَدْرَسِيَّةُ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تَضاحَكْنا فَرِحينَ، وَنَحْنُ نَرْقُبُ بِأَعْيُنِنا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ٱلزّاهِيَةَ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خَلْفِ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بيْنَما راحَتِ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تُرَفْرِفُ بِأَجْنِحَتِها فَوْقَ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كَأَنَّها تُوَدِّعُنا. قالَتْ هُدى: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- يا لَفَرْحَتي</a:t>
            </a:r>
            <a:r>
              <a:rPr lang="fr-FR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سَأَزورُ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دين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أَخيرا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fr-FR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تَساءَلَ مُحْسِنٌ: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مُعَلِّمَتي، لَقَدْ سَمِعْتُ أَنَّ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دين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أَكْبَرُ مِنَ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هَلْ هذا صَحيحٌ؟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E9D96-8230-548D-7D25-0520E174E3E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D6FC9-5B7F-BBB2-976A-495EADEBF832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700400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AC1E22-14A4-A898-FB4D-53B231CC2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E7052B-5FA8-BBE3-C360-26309B09C31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677FF7-6BFF-D5DA-940B-C56D3A8C446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A64FCDE8-9BDE-73F6-6959-7BF7F9844D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9892E0-9920-7F0C-F080-7E5D531A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9B52F8-799D-1209-BF97-82AF1C3E6405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7FA41-D8F6-911A-7C55-075F8F3B4D8A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98DF43A-CCDB-AE74-A52B-A95191F83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49F1251-4C06-9A2E-ACE5-F6081E46AE63}"/>
              </a:ext>
            </a:extLst>
          </p:cNvPr>
          <p:cNvSpPr/>
          <p:nvPr/>
        </p:nvSpPr>
        <p:spPr>
          <a:xfrm>
            <a:off x="2720911" y="3847714"/>
            <a:ext cx="3317567" cy="112550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9EE685-4988-67F7-6A20-8C38DE7C8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BA32BF-8DF0-B77A-7A62-E1873F99B9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D31F11-4AF4-AEAA-5770-856D9672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C8C566-7671-1520-0007-EC3730E846C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457731-093A-CBD7-3ECA-84645DEAC4B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7F8EB067-F045-EE25-EC5B-2D710D5268E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C71660-8BAB-54CD-57F7-86D2ED23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C86638-432B-A99C-8432-288FBBBD674A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2E8FE7-C1FE-FB1F-6867-0ABCEE7EA50F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07EECEC-8EE9-A6D2-5C24-A16D884CE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1A1CF4-3AE7-D336-D3F4-184409E845C4}"/>
              </a:ext>
            </a:extLst>
          </p:cNvPr>
          <p:cNvSpPr/>
          <p:nvPr/>
        </p:nvSpPr>
        <p:spPr>
          <a:xfrm>
            <a:off x="2670719" y="4971532"/>
            <a:ext cx="3317567" cy="123132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8F6075-5452-8D39-C4C0-A029424EF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AA99F4-9208-EDAC-BD20-73AF608592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EF4DF-7CD7-C42D-4FB9-FEC77BF3B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EDE5BE6-D6FB-FC53-A8E7-5DECF44496BF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77C04A6-3ECA-6C15-90DC-F823D9F0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88DDB50-7858-71EC-12D0-D206C13465D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يواصل؟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6BE5BD-8D76-274D-BC3E-E740302109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38A7B8-73E9-9C3C-55E3-D3E6913C920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31DC3A-CF98-F594-4591-FA2C6DB0534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6C02750E-CC1B-F5E3-010E-C97FF095C60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0D711E-673A-A8DA-6145-5542D55AC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982F30-32E4-6CFB-33BF-77F8B7D15B96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8E2A8C-FB21-2397-88C8-17758F263EEE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6A9B5D0-DC9D-B2C8-35A8-1819A5D91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95B1021-5CEF-1B7C-80A1-8D873CF65CBE}"/>
              </a:ext>
            </a:extLst>
          </p:cNvPr>
          <p:cNvSpPr/>
          <p:nvPr/>
        </p:nvSpPr>
        <p:spPr>
          <a:xfrm>
            <a:off x="2716369" y="4971532"/>
            <a:ext cx="3317567" cy="158824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179462-6DFF-7273-7C9D-3003E5B73B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C24582-1D0A-1B86-39E3-20E44C7589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252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A75FC7-E0F0-22A0-783E-345390F8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850F66-F2AC-1418-B2F7-8F42D6E1A5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821639-AE76-01EB-5097-6DDB5D645F6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45BE907-8B33-4418-DC09-E7BDA01F57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81C87E-8C11-989D-3CF7-97572D654317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E52521-4DA6-0C3B-DA84-18283C57B175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85C45D-25FA-0567-31FC-4DDF7D90EF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6C499-C615-63EE-E8C4-000AC6EF558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307581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668018E7-94E0-AAEE-AB3A-C37F13F42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E1FF36-21DA-0418-352F-51F36DBFBC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8F2069-246A-D3A3-9CEA-BAF5962511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F6C189-2091-9EE5-A319-A89B20CAC13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C5442A1E-1E01-A13C-EBD3-F558ABE2F44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58FB3A-6A22-7CA2-4872-D848267AF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C7BB68-C577-1B5A-A573-15233DF999E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755A4B-993E-2E29-E6A3-CB010FB85A1C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164B2923-87B1-9BDD-CE65-ED349BDCE651}"/>
              </a:ext>
            </a:extLst>
          </p:cNvPr>
          <p:cNvSpPr/>
          <p:nvPr/>
        </p:nvSpPr>
        <p:spPr>
          <a:xfrm>
            <a:off x="-83461" y="4173166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0594A65D-5606-9F93-C89A-51A7CF1771A6}"/>
              </a:ext>
            </a:extLst>
          </p:cNvPr>
          <p:cNvSpPr/>
          <p:nvPr/>
        </p:nvSpPr>
        <p:spPr>
          <a:xfrm>
            <a:off x="-417055" y="2102363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أَيْنَ تَسَلَّل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َتْ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أَشِعَّةُ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BA6EAF22-9F97-F95D-5EA1-A916B08B6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 السؤال؟ عودوا للنص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F8630A-EE05-9F30-B90D-4F326DD194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543296-7901-274C-3A2B-FAC2A1BE4B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668014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646698D8-583C-C9FF-2592-7181D91C0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B5E334-6E90-E217-5E78-7CA4004C4E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E36EEB-F110-38C7-E176-CD81369E393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CF13F-2F30-AF38-B343-8B29AAB0E26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D9AE7C4C-340E-025D-EE37-AC22853A65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5E4BAB-9084-AD52-9571-7177652BB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4646AD-0EFB-131F-FCA2-EBC28B19E585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371DA3-6198-8C42-91B3-5B0FF46B2749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E0C30A1A-81D8-3795-4FEE-218556263F4F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C7398105-91A3-2654-7F49-EAE0481E03AF}"/>
              </a:ext>
            </a:extLst>
          </p:cNvPr>
          <p:cNvSpPr/>
          <p:nvPr/>
        </p:nvSpPr>
        <p:spPr>
          <a:xfrm>
            <a:off x="379225" y="2074371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شاه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ِنْ نافِذَةِ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545F57FB-B038-7708-2A10-6AB7BD08A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 السؤال؟ عودوا للنص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92198-517D-AADD-D899-1D27D1AD02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E9EE06-F4CC-E058-3287-AC8ADEC4A1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84843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13871DF0-7DDD-B9E0-3624-594E3DA0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861722-6ECF-127F-46D0-FBBF75E49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059E2E-8DDA-2FA7-84DE-2775633D1D9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6A2BE-8F89-FDA4-CFAB-A249FCD1B529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577C348F-2C20-A612-78BB-3A54DD32A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9D9C60F-D0C5-7A12-8F50-61B1AD246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995BCB-B6DB-5C23-AD67-BEBE54D26E43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6B76F9-EAAA-0F68-4866-5D9E13732564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A1C16B92-7B46-3A49-5ADD-4267BAFA8F85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BC718C99-367A-14E9-8B96-86F99CE0E165}"/>
              </a:ext>
            </a:extLst>
          </p:cNvPr>
          <p:cNvSpPr/>
          <p:nvPr/>
        </p:nvSpPr>
        <p:spPr>
          <a:xfrm>
            <a:off x="205273" y="2190160"/>
            <a:ext cx="846750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S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ٱلْمَرافِقُ</a:t>
            </a:r>
            <a:r>
              <a:rPr lang="ar-S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S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شاهَدَها </a:t>
            </a:r>
            <a:r>
              <a:rPr lang="ar-S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ميذُ</a:t>
            </a:r>
            <a:r>
              <a:rPr lang="ar-S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B07EBAAD-12C3-8869-6280-2D094E28C7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 السؤال؟ عودوا للنص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ACE9FB-49F2-CB42-B0A1-5D117BD2B2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A0EFEE-F220-2265-6DC7-FB8C3B34BB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570600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217B093C-0A82-13F5-C76B-D639AC375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8C8BA1-1F9D-8CA4-387C-7C75D251EA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7C91A0-2B60-E191-4D9C-AF5CDF796A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38B9C-FB46-416E-C28B-EA074F8E1F2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5C7388D5-C001-E48F-ACEF-7453D607730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6C3ED78-40F8-9674-C1A0-6E0B9695E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BC2947-4BAB-5908-2355-1757127BDE04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429DE9-B066-7600-8B63-59D937FF6CBB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3CA6A011-2689-1707-83F5-F94E27DD9B94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0ECB4AA9-7A0F-55A7-DDCF-3774B5FA72F8}"/>
              </a:ext>
            </a:extLst>
          </p:cNvPr>
          <p:cNvSpPr/>
          <p:nvPr/>
        </p:nvSpPr>
        <p:spPr>
          <a:xfrm>
            <a:off x="0" y="2787374"/>
            <a:ext cx="8746482" cy="3458682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85800" indent="-685800" algn="r" rtl="1">
              <a:lnSpc>
                <a:spcPct val="200000"/>
              </a:lnSpc>
              <a:buSzPts val="3600"/>
              <a:buFontTx/>
              <a:buChar char="-"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تَسَلَّل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َتْ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أَشِعَّةُ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بَيْنِ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ٱلسُّحُبِ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lnSpc>
                <a:spcPct val="200000"/>
              </a:lnSpc>
              <a:buSzPts val="3600"/>
              <a:buFontTx/>
              <a:buChar char="-"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أَزْهارَ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اهِيَةَ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وَٱلْعَصافيرَ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lnSpc>
                <a:spcPct val="200000"/>
              </a:lnSpc>
              <a:buSzPts val="3600"/>
              <a:buFontTx/>
              <a:buChar char="-"/>
            </a:pP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شاهَدوا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ٱلْمُسْتَشْفى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وَٱلْفَنادِقَ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وَصالَةَ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ٱلْعُروضِ</a:t>
            </a:r>
            <a:r>
              <a:rPr lang="f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  <a:buSzPts val="3600"/>
            </a:pP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B2564653-AD83-BBD2-8E50-4FA52C0D4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9AA008-01B2-E9E9-B23B-F2E1CD64F7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8A8AB2-324B-0D82-5CE0-C94E023358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777833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D360197-4DF2-E2BA-8CD2-343A8A12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0C8373-721A-A912-27D0-1B49C0424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E5E581-A3FE-AADF-00B0-620B1E3DD4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12EE4-9E61-E896-09D7-759B014383C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A48FEEC5-FB38-A733-CACB-A87DA896E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525925-301C-4E87-4113-EDDF79D5F49D}"/>
              </a:ext>
            </a:extLst>
          </p:cNvPr>
          <p:cNvGrpSpPr/>
          <p:nvPr/>
        </p:nvGrpSpPr>
        <p:grpSpPr>
          <a:xfrm>
            <a:off x="936711" y="2350156"/>
            <a:ext cx="7270576" cy="611999"/>
            <a:chOff x="2456305" y="2301687"/>
            <a:chExt cx="5250687" cy="61199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CF0A409-A5DC-1066-12D6-92739505A760}"/>
                </a:ext>
              </a:extLst>
            </p:cNvPr>
            <p:cNvSpPr/>
            <p:nvPr/>
          </p:nvSpPr>
          <p:spPr>
            <a:xfrm>
              <a:off x="3439919" y="2301687"/>
              <a:ext cx="664391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عَلى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E833EB9-6437-3C83-0E16-4AC101EDF50B}"/>
                </a:ext>
              </a:extLst>
            </p:cNvPr>
            <p:cNvSpPr/>
            <p:nvPr/>
          </p:nvSpPr>
          <p:spPr>
            <a:xfrm>
              <a:off x="6528850" y="2301687"/>
              <a:ext cx="1178142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ْأَرْصِفَةِ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BBD35F8-28B8-F23E-92A8-3B4B775C409C}"/>
                </a:ext>
              </a:extLst>
            </p:cNvPr>
            <p:cNvSpPr/>
            <p:nvPr/>
          </p:nvSpPr>
          <p:spPr>
            <a:xfrm>
              <a:off x="423396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مُسْرِعينَ.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0B5F918-CF68-037C-9805-BBC70629C154}"/>
                </a:ext>
              </a:extLst>
            </p:cNvPr>
            <p:cNvSpPr/>
            <p:nvPr/>
          </p:nvSpPr>
          <p:spPr>
            <a:xfrm>
              <a:off x="245630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مَشى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DD8B6E-52B8-825B-E931-80F39C17BA4C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نّاسُ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2D9A52C-3978-5EB9-D9FB-76ED8F9D54DC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9F27C-CA7B-EFA8-5638-6311D919CF7F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BCFA72-0C08-D970-BBCD-B4BCE103C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E46A8B-1072-51DC-B8EF-E394864F5E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213E2EA-2876-5908-5A1C-0BD2789C0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6295889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716668-D525-AF54-CE03-28B412DAD5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7AFC65-E10A-3015-9EA6-A00937B5EB0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C41A39-3E61-DF6A-DBF1-07C4164E8402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D860C10-4BD3-6FB8-3287-CA8AA8C700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FD8905-CA5E-6B2F-774E-A6E6BEF177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306FBE7-5336-2562-A7B6-5A43A4B99E80}"/>
              </a:ext>
            </a:extLst>
          </p:cNvPr>
          <p:cNvSpPr txBox="1"/>
          <p:nvPr/>
        </p:nvSpPr>
        <p:spPr>
          <a:xfrm>
            <a:off x="1393008" y="4346642"/>
            <a:ext cx="6629763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مَشى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ٱلْأَرْصِفَةِ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مُسْرِعينَ.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309222-D484-4701-C85E-080879D1CF18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1D6DE9-ECDE-0BC0-B5F5-D0A119081AFD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56AFBC-96AE-5262-3E2B-994ED3056A1E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7A90C77-21D7-B0FF-B5E3-3F761E8C53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0337AA-231A-030B-1557-9BDA111EF1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B4CE5C6-CAC1-AE27-055C-EC1C76F56721}"/>
              </a:ext>
            </a:extLst>
          </p:cNvPr>
          <p:cNvGrpSpPr/>
          <p:nvPr/>
        </p:nvGrpSpPr>
        <p:grpSpPr>
          <a:xfrm>
            <a:off x="936711" y="2350156"/>
            <a:ext cx="7270576" cy="611999"/>
            <a:chOff x="2456305" y="2301687"/>
            <a:chExt cx="5250687" cy="61199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D34B58-11EF-C089-EBD7-19B9702867AB}"/>
                </a:ext>
              </a:extLst>
            </p:cNvPr>
            <p:cNvSpPr/>
            <p:nvPr/>
          </p:nvSpPr>
          <p:spPr>
            <a:xfrm>
              <a:off x="3439919" y="2301687"/>
              <a:ext cx="664391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عَلى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FB894B3-64A3-FE31-9202-925582FB871D}"/>
                </a:ext>
              </a:extLst>
            </p:cNvPr>
            <p:cNvSpPr/>
            <p:nvPr/>
          </p:nvSpPr>
          <p:spPr>
            <a:xfrm>
              <a:off x="6528850" y="2301687"/>
              <a:ext cx="1178142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ْأَرْصِفَةِ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A736D6A-FB51-A017-BEAF-902B60097A3F}"/>
                </a:ext>
              </a:extLst>
            </p:cNvPr>
            <p:cNvSpPr/>
            <p:nvPr/>
          </p:nvSpPr>
          <p:spPr>
            <a:xfrm>
              <a:off x="423396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مُسْرِعينَ.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26CE374-AD1D-A6D8-1D22-088BD11C6694}"/>
                </a:ext>
              </a:extLst>
            </p:cNvPr>
            <p:cNvSpPr/>
            <p:nvPr/>
          </p:nvSpPr>
          <p:spPr>
            <a:xfrm>
              <a:off x="245630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مَشى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6183914-D5A0-AC9C-FECD-945BCF14F0DF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نّاسُ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D625A3D-E5F6-1DD6-42ED-D1971261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B0F9630F-3D62-11A2-9889-7EE8EA9DC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A450EDBC-5C82-479F-67E9-C9374836CABC}"/>
              </a:ext>
            </a:extLst>
          </p:cNvPr>
          <p:cNvSpPr/>
          <p:nvPr/>
        </p:nvSpPr>
        <p:spPr>
          <a:xfrm>
            <a:off x="943151" y="14152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668E2F0C-BED7-F7D9-E578-12FCAC74D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E40D-D4AF-D90C-3154-1218647FB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124F37-8CA5-381F-C97D-05D37A59F67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AB9305D-6F45-E6BF-4A6E-749A97C890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89D7042-BB4B-9032-FADA-ACDA6F985C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6708FC-DB89-732F-F19F-EF97C7F09F08}"/>
              </a:ext>
            </a:extLst>
          </p:cNvPr>
          <p:cNvGrpSpPr/>
          <p:nvPr/>
        </p:nvGrpSpPr>
        <p:grpSpPr>
          <a:xfrm>
            <a:off x="1200052" y="2301688"/>
            <a:ext cx="6971932" cy="737148"/>
            <a:chOff x="2174161" y="3239770"/>
            <a:chExt cx="4734949" cy="3822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A1D7889-7515-0FD1-7135-B49542F1EEE9}"/>
                </a:ext>
              </a:extLst>
            </p:cNvPr>
            <p:cNvSpPr/>
            <p:nvPr/>
          </p:nvSpPr>
          <p:spPr>
            <a:xfrm>
              <a:off x="6203028" y="3239770"/>
              <a:ext cx="706082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طارَتِ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5730C8-ED57-7358-1C1A-84FE128A6DEE}"/>
                </a:ext>
              </a:extLst>
            </p:cNvPr>
            <p:cNvSpPr/>
            <p:nvPr/>
          </p:nvSpPr>
          <p:spPr>
            <a:xfrm>
              <a:off x="319855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عَصافيرُ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0F8BB2C-CC02-4936-309F-B27B9B13E734}"/>
                </a:ext>
              </a:extLst>
            </p:cNvPr>
            <p:cNvSpPr/>
            <p:nvPr/>
          </p:nvSpPr>
          <p:spPr>
            <a:xfrm>
              <a:off x="4206672" y="3239770"/>
              <a:ext cx="789724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فَوْقَ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5232DC4-7606-DD40-D845-21E4BADEF818}"/>
                </a:ext>
              </a:extLst>
            </p:cNvPr>
            <p:cNvSpPr/>
            <p:nvPr/>
          </p:nvSpPr>
          <p:spPr>
            <a:xfrm>
              <a:off x="5118330" y="3241025"/>
              <a:ext cx="96276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ْحُقولِ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746C0B8-65D9-8A55-5971-EED41FB98DBB}"/>
                </a:ext>
              </a:extLst>
            </p:cNvPr>
            <p:cNvSpPr/>
            <p:nvPr/>
          </p:nvSpPr>
          <p:spPr>
            <a:xfrm>
              <a:off x="217416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لْخَضْراءِ.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4297C89-A672-FDBB-9207-350CA139EA52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D1F1E-7A1C-C965-AA5F-71AD22029172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B9F0B4-1A6B-D8FC-3221-D40DC6AAE8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854B0B-1AF3-D03B-9C12-A5B1B5E29AC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2491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CF1FDED-FE11-A9A8-7E05-8D8CBE09F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F1ECDF8A-F7E1-F024-42B1-E32575F49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4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C0360966-70A2-A028-C717-83D2AD184D56}"/>
              </a:ext>
            </a:extLst>
          </p:cNvPr>
          <p:cNvSpPr/>
          <p:nvPr/>
        </p:nvSpPr>
        <p:spPr>
          <a:xfrm>
            <a:off x="957717" y="134032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C16966E3-4A15-C570-1CFF-30CC45A88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4556312"/>
            <a:ext cx="8310971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4976F7-EFBA-5DFD-5C75-A79F56E6A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71A6DD-1552-E07F-F71D-F41C8F85342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1D1327F3-DE8D-BEF3-1F40-0A085965F5E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BDB5DB-0521-59D9-8F54-88E4C2184BE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4743DD-96E0-A6F6-5C94-E18A547254AD}"/>
              </a:ext>
            </a:extLst>
          </p:cNvPr>
          <p:cNvSpPr txBox="1"/>
          <p:nvPr/>
        </p:nvSpPr>
        <p:spPr>
          <a:xfrm>
            <a:off x="0" y="4341574"/>
            <a:ext cx="8412599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طارَتِ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ٱلْعَصافيرُ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07C053-6137-455B-8F83-4BDD3FB77AFA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FD4659-0C04-9AF9-00A0-16D1AF938161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F0DF7EB-03D7-4345-0FAD-8575D6A722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B434295-DE78-075E-1A5D-86D22B3ED4A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A9CD9D6-44D6-0E35-DDEE-59A0506C6443}"/>
              </a:ext>
            </a:extLst>
          </p:cNvPr>
          <p:cNvGrpSpPr/>
          <p:nvPr/>
        </p:nvGrpSpPr>
        <p:grpSpPr>
          <a:xfrm>
            <a:off x="1200052" y="2301688"/>
            <a:ext cx="6971932" cy="737148"/>
            <a:chOff x="2174161" y="3239770"/>
            <a:chExt cx="4734949" cy="38225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0BDDD99-9269-9CDF-2970-AF48B0EE9570}"/>
                </a:ext>
              </a:extLst>
            </p:cNvPr>
            <p:cNvSpPr/>
            <p:nvPr/>
          </p:nvSpPr>
          <p:spPr>
            <a:xfrm>
              <a:off x="6203028" y="3239770"/>
              <a:ext cx="706082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طارَتِ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E18C131-1FA9-1CC5-0387-BC6752FAAD6D}"/>
                </a:ext>
              </a:extLst>
            </p:cNvPr>
            <p:cNvSpPr/>
            <p:nvPr/>
          </p:nvSpPr>
          <p:spPr>
            <a:xfrm>
              <a:off x="319855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عَصافيرُ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5E33F11-3748-9A9D-0E3F-65DACF19C9D6}"/>
                </a:ext>
              </a:extLst>
            </p:cNvPr>
            <p:cNvSpPr/>
            <p:nvPr/>
          </p:nvSpPr>
          <p:spPr>
            <a:xfrm>
              <a:off x="4206672" y="3239770"/>
              <a:ext cx="789724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فَوْقَ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27928AC-FCCC-9911-4330-F0A57F0523AE}"/>
                </a:ext>
              </a:extLst>
            </p:cNvPr>
            <p:cNvSpPr/>
            <p:nvPr/>
          </p:nvSpPr>
          <p:spPr>
            <a:xfrm>
              <a:off x="5118330" y="3241025"/>
              <a:ext cx="96276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ْحُقولِ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0758696-CE12-0A88-3D96-DA3991D79DC8}"/>
                </a:ext>
              </a:extLst>
            </p:cNvPr>
            <p:cNvSpPr/>
            <p:nvPr/>
          </p:nvSpPr>
          <p:spPr>
            <a:xfrm>
              <a:off x="217416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لْخَضْراءِ.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80745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D04E9F-72D8-7A01-D2A7-337D39C03413}"/>
              </a:ext>
            </a:extLst>
          </p:cNvPr>
          <p:cNvSpPr/>
          <p:nvPr/>
        </p:nvSpPr>
        <p:spPr>
          <a:xfrm>
            <a:off x="733058" y="4176291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مَدينَةٍ جَميلَةٍ: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DA3460E-9BC0-30F5-C560-651F998AEE14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982D7C-129B-3172-2312-C96ED63E32B1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88E0C4B-B310-5D28-3227-E0C443618B2B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5EA5EF7-8E1F-B62B-D679-59CCF051817B}"/>
              </a:ext>
            </a:extLst>
          </p:cNvPr>
          <p:cNvGrpSpPr/>
          <p:nvPr/>
        </p:nvGrpSpPr>
        <p:grpSpPr>
          <a:xfrm>
            <a:off x="477719" y="1598613"/>
            <a:ext cx="7453431" cy="2595522"/>
            <a:chOff x="388134" y="1698479"/>
            <a:chExt cx="7453431" cy="259552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C5526E-C595-2873-C671-CA844915A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9439" y="1698479"/>
              <a:ext cx="2362126" cy="2292165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EBA42B1-89F5-A095-8B25-82C2923F2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2274" y="1698479"/>
              <a:ext cx="2359800" cy="229216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6D06650-F7DF-8EC9-5AC7-7FE734C4D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8134" y="1698479"/>
              <a:ext cx="2563702" cy="2292165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4EA616A-C853-FE30-BD93-C1F3603DCF77}"/>
                </a:ext>
              </a:extLst>
            </p:cNvPr>
            <p:cNvGrpSpPr/>
            <p:nvPr/>
          </p:nvGrpSpPr>
          <p:grpSpPr>
            <a:xfrm>
              <a:off x="1343172" y="3786916"/>
              <a:ext cx="5568170" cy="507085"/>
              <a:chOff x="1482207" y="3857118"/>
              <a:chExt cx="5568170" cy="507085"/>
            </a:xfrm>
          </p:grpSpPr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C98DE74-CF8A-AD61-B157-BB0A5689BE6C}"/>
                  </a:ext>
                </a:extLst>
              </p:cNvPr>
              <p:cNvSpPr/>
              <p:nvPr/>
            </p:nvSpPr>
            <p:spPr>
              <a:xfrm>
                <a:off x="4174331" y="3857118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5DCAC08-74EF-E5D6-3DC9-C7EA399BE227}"/>
                  </a:ext>
                </a:extLst>
              </p:cNvPr>
              <p:cNvSpPr/>
              <p:nvPr/>
            </p:nvSpPr>
            <p:spPr>
              <a:xfrm>
                <a:off x="1482207" y="3885304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8755036-E5CC-8328-01A3-59A90AC4EA70}"/>
                  </a:ext>
                </a:extLst>
              </p:cNvPr>
              <p:cNvSpPr/>
              <p:nvPr/>
            </p:nvSpPr>
            <p:spPr>
              <a:xfrm>
                <a:off x="6571478" y="3885304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  <p:sp>
        <p:nvSpPr>
          <p:cNvPr id="2" name="Google Shape;425;p137">
            <a:extLst>
              <a:ext uri="{FF2B5EF4-FFF2-40B4-BE49-F238E27FC236}">
                <a16:creationId xmlns:a16="http://schemas.microsoft.com/office/drawing/2014/main" id="{275D5150-AFF0-E95C-B467-F93801A688F6}"/>
              </a:ext>
            </a:extLst>
          </p:cNvPr>
          <p:cNvSpPr/>
          <p:nvPr/>
        </p:nvSpPr>
        <p:spPr>
          <a:xfrm>
            <a:off x="957717" y="134032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32EB3F-DB99-F764-3DC3-B5A6A91C5E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3CDF17A-0F43-BA68-23CE-87FD557907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8CD3D327-EF8C-0820-9F95-F19AF5BC8E1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68A14AB-60A9-1510-1430-9EBEADB1E9CE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BEC407-E2D1-8345-5E19-63532587FDC6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7069CB00-8910-1EE4-D05D-9CF926106C1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CB7FC67-BF70-26F7-1BCB-E220B7ADDCA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764475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460460" y="3607803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مَدينَةٍ جَميلَةٍ:</a:t>
            </a:r>
          </a:p>
          <a:p>
            <a:pPr algn="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  <a:r>
              <a:rPr lang="ar-S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فيها عِماراتٌ شاهِقَةٌ وَشَوارِعُ واسِعَةٌ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حَدائِقُ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خَضْراءُ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</a:t>
            </a: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  <a:r>
              <a:rPr lang="ar-SA" sz="3200" dirty="0"/>
              <a:t>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أَذْهَبُ إِلى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كُلَّ يَوْمٍ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بِٱلْحافِلَةِ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أَصْدِقائي.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توجَدُ في مَدينَـتي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مَكْتَبَة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لِقِراءَةِ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ٱلْقِصَصِ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ومَسْبَحٌ لِتَعَلُّمِ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لسِّباحَةِ. </a:t>
            </a:r>
            <a:endParaRPr lang="fr-M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8047316" y="435191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8082865" y="485278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8082865" y="535732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sp>
        <p:nvSpPr>
          <p:cNvPr id="15" name="Google Shape;425;p137">
            <a:extLst>
              <a:ext uri="{FF2B5EF4-FFF2-40B4-BE49-F238E27FC236}">
                <a16:creationId xmlns:a16="http://schemas.microsoft.com/office/drawing/2014/main" id="{20E2669B-F220-BCBB-58BD-3D8C279DB5B5}"/>
              </a:ext>
            </a:extLst>
          </p:cNvPr>
          <p:cNvSpPr/>
          <p:nvPr/>
        </p:nvSpPr>
        <p:spPr>
          <a:xfrm>
            <a:off x="957717" y="134032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BECAE57-0CED-94CC-7ED8-36CFC4608D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91070E-FC4F-0A7E-8B61-66C746E401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86E4A158-9E10-20B3-8EDD-5CC47A3B14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C2E908D-896C-5E09-A391-B3FA6819D42C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939454-55F8-F401-B9D6-9F1D5D0DFB9D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2BCF115-9315-06D1-104F-AF937E1796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38147BE7-E876-D26C-F7C8-3797CB779E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8F6B500-7B06-91DF-FDF7-F5F073F11375}"/>
              </a:ext>
            </a:extLst>
          </p:cNvPr>
          <p:cNvGrpSpPr/>
          <p:nvPr/>
        </p:nvGrpSpPr>
        <p:grpSpPr>
          <a:xfrm>
            <a:off x="1192712" y="1507374"/>
            <a:ext cx="6008384" cy="1961055"/>
            <a:chOff x="388134" y="1698479"/>
            <a:chExt cx="7453431" cy="259552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E7406D-4A28-EF5B-1455-44ABC20D7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79439" y="1698479"/>
              <a:ext cx="2362126" cy="2292165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2C2936E-D887-92F0-21EA-7EEA612D1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42274" y="1698479"/>
              <a:ext cx="2359800" cy="229216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7652D41-E5EE-2092-3EF6-B0EEFECAD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8134" y="1698479"/>
              <a:ext cx="2563702" cy="2292165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AE06307-1AF0-5754-5A88-929BE22D1D65}"/>
                </a:ext>
              </a:extLst>
            </p:cNvPr>
            <p:cNvGrpSpPr/>
            <p:nvPr/>
          </p:nvGrpSpPr>
          <p:grpSpPr>
            <a:xfrm>
              <a:off x="1343172" y="3786916"/>
              <a:ext cx="5568170" cy="507085"/>
              <a:chOff x="1482207" y="3857118"/>
              <a:chExt cx="5568170" cy="507085"/>
            </a:xfrm>
          </p:grpSpPr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43BAD6E4-2B0A-8C39-F76F-A158D29D0524}"/>
                  </a:ext>
                </a:extLst>
              </p:cNvPr>
              <p:cNvSpPr/>
              <p:nvPr/>
            </p:nvSpPr>
            <p:spPr>
              <a:xfrm>
                <a:off x="4174331" y="3857118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A518C98D-95A1-60A7-A87B-DF7A773D44F1}"/>
                  </a:ext>
                </a:extLst>
              </p:cNvPr>
              <p:cNvSpPr/>
              <p:nvPr/>
            </p:nvSpPr>
            <p:spPr>
              <a:xfrm>
                <a:off x="1482207" y="3885304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56726CFC-5F62-C8C2-91A9-B512AEF24154}"/>
                  </a:ext>
                </a:extLst>
              </p:cNvPr>
              <p:cNvSpPr/>
              <p:nvPr/>
            </p:nvSpPr>
            <p:spPr>
              <a:xfrm>
                <a:off x="6571478" y="3885304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السادس؛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استخراج كلمات تتضمن "ال" وكتابتها 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استخرجوا كلمات تتضمن "ال".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01DF8-E1D3-1991-C2BB-847CE87D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56E479-C70E-3A1F-E6A3-A92CCEA3E1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FBF776-0DA7-6B44-13C7-3DF9D09C76D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C1244-350E-B78F-7F61-BB2FEC67369A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EC899C-BF0E-FA04-96BD-305219AB08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1257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5138C6-F54A-8D06-8031-EE3817C4A86D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CFACA9E-8A0B-ACB7-C988-6FEFC9882E0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2A5285-81D0-0984-4499-D4BFA55CEEC7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89207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3898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371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BBF22-5890-D345-48C5-611D9C93B2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43EAA3-A6EE-69B8-8F10-EDFF61963E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746449" y="1624159"/>
            <a:ext cx="7312426" cy="4282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قَرْيَةٍ صَغيرَةٍ وَجَميلَة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فيها بُيوتٌ بَسيطَةٌ وَحَدائِقُ غَنّاء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تُحيطُ بِها جِبالٌ شامِخَةٌ وَغابَةٌ كَثيفَةٌ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َنْطَلِقُ إِلى ٱلْمَدْرَسَةِ كُلَّ صَباحٍ مَعَ أَصْدِقائي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نَجْلِسُ تَحْتَ ٱلْأَشْجارِ نَتَناوَلُ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ٱلْفَواكِهَ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ٱللَّذيذَةَ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قَرْيَتي هادِئَةٌ وَنَظيفَةٌ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مَسْجِدٌ وَمَدْرَسَةٌ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قَرْيَتي وَأَفْتَخِرُ بِها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284AE9-1E1C-272D-C785-AAAB1AA875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794356-BCA6-2338-44CC-EC2D5F1F3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8158" y="136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4372E4-0B6F-0583-FF9B-7288D2A98038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780A2B22-06A6-9780-0AC6-AB3DE6BD43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0B41CF-E6C6-09A9-C949-D55304515255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197624-282C-E571-0D61-675FF2EBB770}"/>
              </a:ext>
            </a:extLst>
          </p:cNvPr>
          <p:cNvSpPr>
            <a:spLocks/>
          </p:cNvSpPr>
          <p:nvPr/>
        </p:nvSpPr>
        <p:spPr>
          <a:xfrm>
            <a:off x="4571999" y="144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317338579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515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9656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5931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59817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677FDF1-7BFB-8D6A-DDB7-EC88EE57A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7D604A-892B-DF6F-0AF3-8E6C85EA6BF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حَيّي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حَيِّكَ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B8098-63C4-F166-0191-5C4F57E74243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B5C3C1F-2B94-E8BC-FD56-BF303634E2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2A798C-F4D2-75AC-0A03-85D118A943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8B5D99-33F3-281C-8EE7-99A845F3D9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8158" y="136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E89267-CA9A-1AA1-C54D-DBC55F47C7A2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19D80-C60B-C344-6A5A-DEE2450DBFA6}"/>
              </a:ext>
            </a:extLst>
          </p:cNvPr>
          <p:cNvSpPr>
            <a:spLocks/>
          </p:cNvSpPr>
          <p:nvPr/>
        </p:nvSpPr>
        <p:spPr>
          <a:xfrm>
            <a:off x="4571999" y="144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A7A08E-94BD-DC23-86CB-306B473F33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539" y="2148370"/>
            <a:ext cx="3857069" cy="410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8335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395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6209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61111CC-061D-1A01-BDAC-DCA6800206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DCBEF7-E021-68F7-8B2D-8D690F96D45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89B39C-FE69-342D-A7BA-59902C595C4C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A6C5897-93BF-5CF9-358E-3C23FD78D7D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59D45F-7EFC-1375-4A89-0C960EE285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BD76B4-9801-75C4-5430-05B628FA8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8158" y="136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1A3C0A-B355-A883-374C-F3605B0F6436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C1A0E6-5D4E-D6CA-E653-9400783646D6}"/>
              </a:ext>
            </a:extLst>
          </p:cNvPr>
          <p:cNvSpPr>
            <a:spLocks/>
          </p:cNvSpPr>
          <p:nvPr/>
        </p:nvSpPr>
        <p:spPr>
          <a:xfrm>
            <a:off x="4571999" y="144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BE992A-D64D-8C19-C5B2-811951088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020" y="1820067"/>
            <a:ext cx="7225958" cy="462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2175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قراءة فقرة بدقة واسترسال 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97E6641-F8BE-E44E-618F-D49BFCB14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DB62256-0931-3819-29B3-2258236BED9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3C24BB-8A0E-CBD5-0D02-4059915F6BEE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DBEACCB4-E559-91E2-ECF4-D1DAE0CA2E2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921644-BE39-57B8-C583-1DD456C9C6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A1D4D0-5944-EB1E-2187-2773C94D22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939" y="13694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D83F9B-3912-722A-0B3E-1125C10D80E9}"/>
              </a:ext>
            </a:extLst>
          </p:cNvPr>
          <p:cNvSpPr>
            <a:spLocks/>
          </p:cNvSpPr>
          <p:nvPr/>
        </p:nvSpPr>
        <p:spPr>
          <a:xfrm>
            <a:off x="2571562" y="119905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تقويم الطلاقة والتحدث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4F5F7-6536-FC47-9181-46A3C46D5E9B}"/>
              </a:ext>
            </a:extLst>
          </p:cNvPr>
          <p:cNvSpPr>
            <a:spLocks/>
          </p:cNvSpPr>
          <p:nvPr/>
        </p:nvSpPr>
        <p:spPr>
          <a:xfrm>
            <a:off x="4656016" y="14462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6D08079-70CF-8126-0F8F-3CF8BECE1E6F}"/>
              </a:ext>
            </a:extLst>
          </p:cNvPr>
          <p:cNvSpPr txBox="1">
            <a:spLocks/>
          </p:cNvSpPr>
          <p:nvPr/>
        </p:nvSpPr>
        <p:spPr>
          <a:xfrm>
            <a:off x="746449" y="1624159"/>
            <a:ext cx="7312426" cy="4282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قَرْيَةٍ صَغيرَةٍ وَجَميلَة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فيها بُيوتٌ بَسيطَةٌ وَحَدائِقُ غَنّاء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تُحيطُ بِها جِبالٌ شامِخَةٌ وَغابَةٌ كَثيفَةٌ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َنْطَلِقُ إِلى ٱلْمَدْرَسَةِ كُلَّ صَباحٍ مَعَ أَصْدِقائي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نَجْلِسُ تَحْتَ ٱلْأَشْجارِ نَتَناوَلُ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ٱلْفَواكِهَ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ٱللَّذيذَةَ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قَرْيَتي هادِئَةٌ وَنَظيفَةٌ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مَسْجِدٌ وَمَدْرَسَةٌ 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قَرْيَتي وَأَفْتَخِرُ بِها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463795E2-23C0-E81A-40F7-EFA905F04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F80D7AE4-6D4F-7E2E-0318-8564A20265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الإجابة عن أسئلة الفهم.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DC84E-3BBD-10BB-A695-E27BF9E6D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EB2A7E-A20B-81E0-FD49-7346889BDA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FF93730-38AD-6659-1AD9-ACDD5BE8AC9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80E93A-1E1D-5345-57D9-97F697948029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83B73850-7A40-804C-0B1C-B77CAF3E85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5CFD8B-75BE-13CF-26DA-5C66CED078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1171C7-3EE5-7C5D-4677-B0F3D78CEC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939" y="13694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E59E04-919E-5DB2-B026-758A4252C321}"/>
              </a:ext>
            </a:extLst>
          </p:cNvPr>
          <p:cNvSpPr>
            <a:spLocks/>
          </p:cNvSpPr>
          <p:nvPr/>
        </p:nvSpPr>
        <p:spPr>
          <a:xfrm>
            <a:off x="2571562" y="119905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تقويم الطلاقة والتحدث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65E60E-6C46-035C-5181-AB9BFC219319}"/>
              </a:ext>
            </a:extLst>
          </p:cNvPr>
          <p:cNvSpPr>
            <a:spLocks/>
          </p:cNvSpPr>
          <p:nvPr/>
        </p:nvSpPr>
        <p:spPr>
          <a:xfrm>
            <a:off x="4656016" y="14462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C6758C7-98AE-F30C-393C-024551663365}"/>
              </a:ext>
            </a:extLst>
          </p:cNvPr>
          <p:cNvSpPr/>
          <p:nvPr/>
        </p:nvSpPr>
        <p:spPr>
          <a:xfrm>
            <a:off x="-150458" y="2663058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</a:t>
            </a:r>
            <a:endParaRPr lang="a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D3678693-BE43-4695-04C5-5CB2F6A7028F}"/>
              </a:ext>
            </a:extLst>
          </p:cNvPr>
          <p:cNvSpPr/>
          <p:nvPr/>
        </p:nvSpPr>
        <p:spPr>
          <a:xfrm>
            <a:off x="-417592" y="1831776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أَيْنَ تَسَلَّل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َتْ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أَشِعَّةُ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69527D76-A81E-06EB-8B96-D3284344E001}"/>
              </a:ext>
            </a:extLst>
          </p:cNvPr>
          <p:cNvSpPr/>
          <p:nvPr/>
        </p:nvSpPr>
        <p:spPr>
          <a:xfrm>
            <a:off x="160790" y="49363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</a:t>
            </a:r>
            <a:endParaRPr lang="a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0BCB8639-43BA-FF61-48C8-1EE7E91F14E4}"/>
              </a:ext>
            </a:extLst>
          </p:cNvPr>
          <p:cNvSpPr/>
          <p:nvPr/>
        </p:nvSpPr>
        <p:spPr>
          <a:xfrm>
            <a:off x="160790" y="3749316"/>
            <a:ext cx="815026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ٱلْمَرافِقُ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شاهَدَها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ميذُ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36893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D0B5F04-0EE5-8159-B539-B2BDEF07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540" y="1469375"/>
            <a:ext cx="3711262" cy="50534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الفقرة الأولى ص 64.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424938" y="350555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7FA7AD77-A6BB-45AC-5804-767E7F5EEE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E25D0D4-8018-76EB-C809-48B5B6F598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D85358-FF5B-E25F-F276-7ADD8169610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ED478B02-01D0-B28F-DE2C-348FAC74841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271047-F18F-A0F9-F223-2ABF400CF3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939" y="13694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23DC20-0EC0-D408-CD40-AAF006E0B342}"/>
              </a:ext>
            </a:extLst>
          </p:cNvPr>
          <p:cNvSpPr>
            <a:spLocks/>
          </p:cNvSpPr>
          <p:nvPr/>
        </p:nvSpPr>
        <p:spPr>
          <a:xfrm>
            <a:off x="2571562" y="119905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تقويم الطلاقة والتحدث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9435F-B306-6693-2AF4-B42DFDE5712A}"/>
              </a:ext>
            </a:extLst>
          </p:cNvPr>
          <p:cNvSpPr>
            <a:spLocks/>
          </p:cNvSpPr>
          <p:nvPr/>
        </p:nvSpPr>
        <p:spPr>
          <a:xfrm>
            <a:off x="4656016" y="14462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84D678-6A21-B82F-97BA-2061C8B1B6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5613</TotalTime>
  <Words>1887</Words>
  <Application>Microsoft Office PowerPoint</Application>
  <PresentationFormat>Affichage à l'écran (4:3)</PresentationFormat>
  <Paragraphs>400</Paragraphs>
  <Slides>52</Slides>
  <Notes>21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52</vt:i4>
      </vt:variant>
    </vt:vector>
  </HeadingPairs>
  <TitlesOfParts>
    <vt:vector size="80" baseType="lpstr">
      <vt:lpstr>Calibri Light</vt:lpstr>
      <vt:lpstr>Arial</vt:lpstr>
      <vt:lpstr>Dosis</vt:lpstr>
      <vt:lpstr>Times New Roman</vt:lpstr>
      <vt:lpstr>Dosis ExtraBold</vt:lpstr>
      <vt:lpstr>Dosis SemiBold</vt:lpstr>
      <vt:lpstr>Noto Sans Symbols</vt:lpstr>
      <vt:lpstr>Wingdings</vt:lpstr>
      <vt:lpstr>Dosis Medium</vt:lpstr>
      <vt:lpstr>Abadi</vt:lpstr>
      <vt:lpstr>Microsoft Uighur</vt:lpstr>
      <vt:lpstr>Calibri</vt:lpstr>
      <vt:lpstr>Thème Office</vt:lpstr>
      <vt:lpstr>02- معــــــــــجم</vt:lpstr>
      <vt:lpstr>03- استماع وتحدث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 </vt:lpstr>
      <vt:lpstr> </vt:lpstr>
      <vt:lpstr> </vt:lpstr>
      <vt:lpstr> </vt:lpstr>
      <vt:lpstr> خذوا دفاتركم</vt:lpstr>
      <vt:lpstr>من يقرأ السؤال؟ عودوا للنص وابحثوا عن الجواب.</vt:lpstr>
      <vt:lpstr>من يقرأ السؤال؟ عودوا للنص وابحثوا عن الجواب.</vt:lpstr>
      <vt:lpstr>من يقرأ السؤال؟ عودوا للنص وابحثوا عن الجواب.</vt:lpstr>
      <vt:lpstr>صححوا.</vt:lpstr>
      <vt:lpstr> رَتِّبوا ٱلْكَلِماتِ لِتَرْكيبِ جُمَلٍ:  </vt:lpstr>
      <vt:lpstr>صححوا؛</vt:lpstr>
      <vt:lpstr> رَتِّبوا ٱلْكَلِماتِ لِتَرْكيبِ جُمَلٍ:  </vt:lpstr>
      <vt:lpstr>صححوا؛ </vt:lpstr>
      <vt:lpstr>عبروا عن كل مشهد بجملة تامة</vt:lpstr>
      <vt:lpstr>صححوا.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استخرجوا كلمات تتضمن "ال".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 اختتام الحصة </vt:lpstr>
      <vt:lpstr>تدربنا على قراءة فقرة بدقة واسترسال </vt:lpstr>
      <vt:lpstr>تدربنا على الإجابة عن أسئلة الفهم.</vt:lpstr>
      <vt:lpstr> اختتام الحصة </vt:lpstr>
      <vt:lpstr>في المنزل، تدربوا على قراءة الفقرة الأولى ص 64.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58</cp:revision>
  <dcterms:created xsi:type="dcterms:W3CDTF">2023-09-20T21:35:22Z</dcterms:created>
  <dcterms:modified xsi:type="dcterms:W3CDTF">2026-03-08T16:53:01Z</dcterms:modified>
</cp:coreProperties>
</file>