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4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5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8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heme/theme9.xml" ContentType="application/vnd.openxmlformats-officedocument.theme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0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theme/theme11.xml" ContentType="application/vnd.openxmlformats-officedocument.theme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2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theme/theme13.xml" ContentType="application/vnd.openxmlformats-officedocument.theme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theme/theme14.xml" ContentType="application/vnd.openxmlformats-officedocument.theme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theme/theme15.xml" ContentType="application/vnd.openxmlformats-officedocument.theme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theme/theme16.xml" ContentType="application/vnd.openxmlformats-officedocument.theme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theme/theme17.xml" ContentType="application/vnd.openxmlformats-officedocument.theme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  <p:sldMasterId id="2147483696" r:id="rId2"/>
    <p:sldMasterId id="2147483732" r:id="rId3"/>
    <p:sldMasterId id="2147483773" r:id="rId4"/>
    <p:sldMasterId id="2147483836" r:id="rId5"/>
    <p:sldMasterId id="2147483851" r:id="rId6"/>
    <p:sldMasterId id="2147483863" r:id="rId7"/>
    <p:sldMasterId id="2147483865" r:id="rId8"/>
    <p:sldMasterId id="2147483886" r:id="rId9"/>
    <p:sldMasterId id="2147483898" r:id="rId10"/>
    <p:sldMasterId id="2147483902" r:id="rId11"/>
    <p:sldMasterId id="2147483925" r:id="rId12"/>
    <p:sldMasterId id="2147483948" r:id="rId13"/>
    <p:sldMasterId id="2147483965" r:id="rId14"/>
    <p:sldMasterId id="2147483988" r:id="rId15"/>
    <p:sldMasterId id="2147484002" r:id="rId16"/>
    <p:sldMasterId id="2147484014" r:id="rId17"/>
    <p:sldMasterId id="2147484032" r:id="rId18"/>
  </p:sldMasterIdLst>
  <p:notesMasterIdLst>
    <p:notesMasterId r:id="rId78"/>
  </p:notesMasterIdLst>
  <p:sldIdLst>
    <p:sldId id="2147482816" r:id="rId19"/>
    <p:sldId id="2147482723" r:id="rId20"/>
    <p:sldId id="2147482771" r:id="rId21"/>
    <p:sldId id="2147482692" r:id="rId22"/>
    <p:sldId id="2147482531" r:id="rId23"/>
    <p:sldId id="2147482727" r:id="rId24"/>
    <p:sldId id="2147482713" r:id="rId25"/>
    <p:sldId id="2147482728" r:id="rId26"/>
    <p:sldId id="2147482508" r:id="rId27"/>
    <p:sldId id="2147482729" r:id="rId28"/>
    <p:sldId id="2147482730" r:id="rId29"/>
    <p:sldId id="2147482772" r:id="rId30"/>
    <p:sldId id="2147482776" r:id="rId31"/>
    <p:sldId id="2147482790" r:id="rId32"/>
    <p:sldId id="2147482817" r:id="rId33"/>
    <p:sldId id="2147482818" r:id="rId34"/>
    <p:sldId id="2147482819" r:id="rId35"/>
    <p:sldId id="2147482792" r:id="rId36"/>
    <p:sldId id="2147482833" r:id="rId37"/>
    <p:sldId id="2147482825" r:id="rId38"/>
    <p:sldId id="2147482824" r:id="rId39"/>
    <p:sldId id="2147482834" r:id="rId40"/>
    <p:sldId id="2147482835" r:id="rId41"/>
    <p:sldId id="2147482830" r:id="rId42"/>
    <p:sldId id="2147482836" r:id="rId43"/>
    <p:sldId id="2147482837" r:id="rId44"/>
    <p:sldId id="2147482822" r:id="rId45"/>
    <p:sldId id="2147482831" r:id="rId46"/>
    <p:sldId id="2147482823" r:id="rId47"/>
    <p:sldId id="2147482705" r:id="rId48"/>
    <p:sldId id="2147482740" r:id="rId49"/>
    <p:sldId id="2147482778" r:id="rId50"/>
    <p:sldId id="2147482741" r:id="rId51"/>
    <p:sldId id="2147482794" r:id="rId52"/>
    <p:sldId id="2147482742" r:id="rId53"/>
    <p:sldId id="2147482782" r:id="rId54"/>
    <p:sldId id="2147482795" r:id="rId55"/>
    <p:sldId id="2147482796" r:id="rId56"/>
    <p:sldId id="2147482798" r:id="rId57"/>
    <p:sldId id="2147482797" r:id="rId58"/>
    <p:sldId id="2147482801" r:id="rId59"/>
    <p:sldId id="2147482799" r:id="rId60"/>
    <p:sldId id="2147482800" r:id="rId61"/>
    <p:sldId id="2147482791" r:id="rId62"/>
    <p:sldId id="2147482763" r:id="rId63"/>
    <p:sldId id="2147482761" r:id="rId64"/>
    <p:sldId id="2147482788" r:id="rId65"/>
    <p:sldId id="2147482802" r:id="rId66"/>
    <p:sldId id="2147482803" r:id="rId67"/>
    <p:sldId id="2147482804" r:id="rId68"/>
    <p:sldId id="2147482805" r:id="rId69"/>
    <p:sldId id="2147482806" r:id="rId70"/>
    <p:sldId id="2147482524" r:id="rId71"/>
    <p:sldId id="337" r:id="rId72"/>
    <p:sldId id="2147482753" r:id="rId73"/>
    <p:sldId id="2147482764" r:id="rId74"/>
    <p:sldId id="2147482499" r:id="rId75"/>
    <p:sldId id="2147482510" r:id="rId76"/>
    <p:sldId id="2147482522" r:id="rId77"/>
  </p:sldIdLst>
  <p:sldSz cx="9144000" cy="6858000" type="screen4x3"/>
  <p:notesSz cx="6858000" cy="9144000"/>
  <p:embeddedFontLst>
    <p:embeddedFont>
      <p:font typeface="Abadi" panose="020B0604020104020204" pitchFamily="34" charset="0"/>
      <p:regular r:id="rId79"/>
      <p:bold r:id="rId80"/>
      <p:italic r:id="rId81"/>
      <p:boldItalic r:id="rId82"/>
    </p:embeddedFont>
    <p:embeddedFont>
      <p:font typeface="Dosis" pitchFamily="2" charset="0"/>
      <p:regular r:id="rId83"/>
      <p:bold r:id="rId84"/>
    </p:embeddedFont>
    <p:embeddedFont>
      <p:font typeface="Dosis Medium" pitchFamily="2" charset="0"/>
      <p:regular r:id="rId85"/>
      <p:bold r:id="rId86"/>
    </p:embeddedFont>
    <p:embeddedFont>
      <p:font typeface="Dosis SemiBold" pitchFamily="2" charset="0"/>
      <p:regular r:id="rId87"/>
      <p:bold r:id="rId88"/>
    </p:embeddedFont>
    <p:embeddedFont>
      <p:font typeface="Microsoft Uighur" panose="02000000000000000000" pitchFamily="2" charset="-78"/>
      <p:regular r:id="rId89"/>
      <p:bold r:id="rId90"/>
    </p:embeddedFont>
    <p:embeddedFont>
      <p:font typeface="Noto Sans Symbols" panose="020B0604020202020204" charset="0"/>
      <p:regular r:id="rId91"/>
      <p:bold r:id="rId9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28" roundtripDataSignature="AMtx7mhi56uF0JpBCvUcdLaKW2e5PKxFn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CA4"/>
    <a:srgbClr val="424D7B"/>
    <a:srgbClr val="DDF1EC"/>
    <a:srgbClr val="D6E9EA"/>
    <a:srgbClr val="00ABA3"/>
    <a:srgbClr val="414C79"/>
    <a:srgbClr val="C6C6C6"/>
    <a:srgbClr val="14B3AB"/>
    <a:srgbClr val="E6E6E6"/>
    <a:srgbClr val="00AC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591" autoAdjust="0"/>
    <p:restoredTop sz="94660"/>
  </p:normalViewPr>
  <p:slideViewPr>
    <p:cSldViewPr snapToGrid="0">
      <p:cViewPr varScale="1">
        <p:scale>
          <a:sx n="75" d="100"/>
          <a:sy n="75" d="100"/>
        </p:scale>
        <p:origin x="1140" y="3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8.xml"/><Relationship Id="rId21" Type="http://schemas.openxmlformats.org/officeDocument/2006/relationships/slide" Target="slides/slide3.xml"/><Relationship Id="rId42" Type="http://schemas.openxmlformats.org/officeDocument/2006/relationships/slide" Target="slides/slide24.xml"/><Relationship Id="rId47" Type="http://schemas.openxmlformats.org/officeDocument/2006/relationships/slide" Target="slides/slide29.xml"/><Relationship Id="rId63" Type="http://schemas.openxmlformats.org/officeDocument/2006/relationships/slide" Target="slides/slide45.xml"/><Relationship Id="rId68" Type="http://schemas.openxmlformats.org/officeDocument/2006/relationships/slide" Target="slides/slide50.xml"/><Relationship Id="rId84" Type="http://schemas.openxmlformats.org/officeDocument/2006/relationships/font" Target="fonts/font6.fntdata"/><Relationship Id="rId89" Type="http://schemas.openxmlformats.org/officeDocument/2006/relationships/font" Target="fonts/font11.fntdata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4.xml"/><Relationship Id="rId37" Type="http://schemas.openxmlformats.org/officeDocument/2006/relationships/slide" Target="slides/slide19.xml"/><Relationship Id="rId53" Type="http://schemas.openxmlformats.org/officeDocument/2006/relationships/slide" Target="slides/slide35.xml"/><Relationship Id="rId58" Type="http://schemas.openxmlformats.org/officeDocument/2006/relationships/slide" Target="slides/slide40.xml"/><Relationship Id="rId74" Type="http://schemas.openxmlformats.org/officeDocument/2006/relationships/slide" Target="slides/slide56.xml"/><Relationship Id="rId79" Type="http://schemas.openxmlformats.org/officeDocument/2006/relationships/font" Target="fonts/font1.fntdata"/><Relationship Id="rId128" Type="http://customschemas.google.com/relationships/presentationmetadata" Target="metadata"/><Relationship Id="rId5" Type="http://schemas.openxmlformats.org/officeDocument/2006/relationships/slideMaster" Target="slideMasters/slideMaster5.xml"/><Relationship Id="rId90" Type="http://schemas.openxmlformats.org/officeDocument/2006/relationships/font" Target="fonts/font12.fntdata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43" Type="http://schemas.openxmlformats.org/officeDocument/2006/relationships/slide" Target="slides/slide25.xml"/><Relationship Id="rId48" Type="http://schemas.openxmlformats.org/officeDocument/2006/relationships/slide" Target="slides/slide30.xml"/><Relationship Id="rId64" Type="http://schemas.openxmlformats.org/officeDocument/2006/relationships/slide" Target="slides/slide46.xml"/><Relationship Id="rId69" Type="http://schemas.openxmlformats.org/officeDocument/2006/relationships/slide" Target="slides/slide51.xml"/><Relationship Id="rId80" Type="http://schemas.openxmlformats.org/officeDocument/2006/relationships/font" Target="fonts/font2.fntdata"/><Relationship Id="rId85" Type="http://schemas.openxmlformats.org/officeDocument/2006/relationships/font" Target="fonts/font7.fntdata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7.xml"/><Relationship Id="rId33" Type="http://schemas.openxmlformats.org/officeDocument/2006/relationships/slide" Target="slides/slide15.xml"/><Relationship Id="rId38" Type="http://schemas.openxmlformats.org/officeDocument/2006/relationships/slide" Target="slides/slide20.xml"/><Relationship Id="rId46" Type="http://schemas.openxmlformats.org/officeDocument/2006/relationships/slide" Target="slides/slide28.xml"/><Relationship Id="rId59" Type="http://schemas.openxmlformats.org/officeDocument/2006/relationships/slide" Target="slides/slide41.xml"/><Relationship Id="rId67" Type="http://schemas.openxmlformats.org/officeDocument/2006/relationships/slide" Target="slides/slide49.xml"/><Relationship Id="rId129" Type="http://schemas.openxmlformats.org/officeDocument/2006/relationships/presProps" Target="presProps.xml"/><Relationship Id="rId20" Type="http://schemas.openxmlformats.org/officeDocument/2006/relationships/slide" Target="slides/slide2.xml"/><Relationship Id="rId41" Type="http://schemas.openxmlformats.org/officeDocument/2006/relationships/slide" Target="slides/slide23.xml"/><Relationship Id="rId54" Type="http://schemas.openxmlformats.org/officeDocument/2006/relationships/slide" Target="slides/slide36.xml"/><Relationship Id="rId62" Type="http://schemas.openxmlformats.org/officeDocument/2006/relationships/slide" Target="slides/slide44.xml"/><Relationship Id="rId70" Type="http://schemas.openxmlformats.org/officeDocument/2006/relationships/slide" Target="slides/slide52.xml"/><Relationship Id="rId75" Type="http://schemas.openxmlformats.org/officeDocument/2006/relationships/slide" Target="slides/slide57.xml"/><Relationship Id="rId83" Type="http://schemas.openxmlformats.org/officeDocument/2006/relationships/font" Target="fonts/font5.fntdata"/><Relationship Id="rId88" Type="http://schemas.openxmlformats.org/officeDocument/2006/relationships/font" Target="fonts/font10.fntdata"/><Relationship Id="rId91" Type="http://schemas.openxmlformats.org/officeDocument/2006/relationships/font" Target="fonts/font13.fntdata"/><Relationship Id="rId13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slide" Target="slides/slide18.xml"/><Relationship Id="rId49" Type="http://schemas.openxmlformats.org/officeDocument/2006/relationships/slide" Target="slides/slide31.xml"/><Relationship Id="rId57" Type="http://schemas.openxmlformats.org/officeDocument/2006/relationships/slide" Target="slides/slide39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3.xml"/><Relationship Id="rId44" Type="http://schemas.openxmlformats.org/officeDocument/2006/relationships/slide" Target="slides/slide26.xml"/><Relationship Id="rId52" Type="http://schemas.openxmlformats.org/officeDocument/2006/relationships/slide" Target="slides/slide34.xml"/><Relationship Id="rId60" Type="http://schemas.openxmlformats.org/officeDocument/2006/relationships/slide" Target="slides/slide42.xml"/><Relationship Id="rId65" Type="http://schemas.openxmlformats.org/officeDocument/2006/relationships/slide" Target="slides/slide47.xml"/><Relationship Id="rId73" Type="http://schemas.openxmlformats.org/officeDocument/2006/relationships/slide" Target="slides/slide55.xml"/><Relationship Id="rId78" Type="http://schemas.openxmlformats.org/officeDocument/2006/relationships/notesMaster" Target="notesMasters/notesMaster1.xml"/><Relationship Id="rId81" Type="http://schemas.openxmlformats.org/officeDocument/2006/relationships/font" Target="fonts/font3.fntdata"/><Relationship Id="rId86" Type="http://schemas.openxmlformats.org/officeDocument/2006/relationships/font" Target="fonts/font8.fntdata"/><Relationship Id="rId130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21.xml"/><Relationship Id="rId34" Type="http://schemas.openxmlformats.org/officeDocument/2006/relationships/slide" Target="slides/slide16.xml"/><Relationship Id="rId50" Type="http://schemas.openxmlformats.org/officeDocument/2006/relationships/slide" Target="slides/slide32.xml"/><Relationship Id="rId55" Type="http://schemas.openxmlformats.org/officeDocument/2006/relationships/slide" Target="slides/slide37.xml"/><Relationship Id="rId76" Type="http://schemas.openxmlformats.org/officeDocument/2006/relationships/slide" Target="slides/slide58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3.xml"/><Relationship Id="rId92" Type="http://schemas.openxmlformats.org/officeDocument/2006/relationships/font" Target="fonts/font14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1.xml"/><Relationship Id="rId24" Type="http://schemas.openxmlformats.org/officeDocument/2006/relationships/slide" Target="slides/slide6.xml"/><Relationship Id="rId40" Type="http://schemas.openxmlformats.org/officeDocument/2006/relationships/slide" Target="slides/slide22.xml"/><Relationship Id="rId45" Type="http://schemas.openxmlformats.org/officeDocument/2006/relationships/slide" Target="slides/slide27.xml"/><Relationship Id="rId66" Type="http://schemas.openxmlformats.org/officeDocument/2006/relationships/slide" Target="slides/slide48.xml"/><Relationship Id="rId87" Type="http://schemas.openxmlformats.org/officeDocument/2006/relationships/font" Target="fonts/font9.fntdata"/><Relationship Id="rId131" Type="http://schemas.openxmlformats.org/officeDocument/2006/relationships/theme" Target="theme/theme1.xml"/><Relationship Id="rId61" Type="http://schemas.openxmlformats.org/officeDocument/2006/relationships/slide" Target="slides/slide43.xml"/><Relationship Id="rId82" Type="http://schemas.openxmlformats.org/officeDocument/2006/relationships/font" Target="fonts/font4.fntdata"/><Relationship Id="rId19" Type="http://schemas.openxmlformats.org/officeDocument/2006/relationships/slide" Target="slides/slide1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12.xml"/><Relationship Id="rId35" Type="http://schemas.openxmlformats.org/officeDocument/2006/relationships/slide" Target="slides/slide17.xml"/><Relationship Id="rId56" Type="http://schemas.openxmlformats.org/officeDocument/2006/relationships/slide" Target="slides/slide38.xml"/><Relationship Id="rId77" Type="http://schemas.openxmlformats.org/officeDocument/2006/relationships/slide" Target="slides/slide59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3.xml"/><Relationship Id="rId72" Type="http://schemas.openxmlformats.org/officeDocument/2006/relationships/slide" Target="slides/slide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pPr algn="r"/>
            <a:fld id="{00000000-1234-1234-1234-123412341234}" type="slidenum">
              <a:rPr lang="fr-FR" sz="120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pPr algn="r"/>
              <a:t>‹N°›</a:t>
            </a:fld>
            <a:endParaRPr lang="fr-FR" sz="1200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badi" panose="020B0604020202020204" pitchFamily="34" charset="0"/>
        <a:ea typeface="Abadi" panose="020B0604020202020204" pitchFamily="34" charset="0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3" name="Google Shape;1153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154" name="Google Shape;115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1" name="Google Shape;1301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02" name="Google Shape;130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0">
          <a:extLst>
            <a:ext uri="{FF2B5EF4-FFF2-40B4-BE49-F238E27FC236}">
              <a16:creationId xmlns:a16="http://schemas.microsoft.com/office/drawing/2014/main" id="{C4E4BDB4-233C-468B-2D81-CD0E796DE0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1" name="Google Shape;1301;p8:notes">
            <a:extLst>
              <a:ext uri="{FF2B5EF4-FFF2-40B4-BE49-F238E27FC236}">
                <a16:creationId xmlns:a16="http://schemas.microsoft.com/office/drawing/2014/main" id="{1902631E-7B8F-64E4-514A-6AB481115BA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02" name="Google Shape;1302;p8:notes">
            <a:extLst>
              <a:ext uri="{FF2B5EF4-FFF2-40B4-BE49-F238E27FC236}">
                <a16:creationId xmlns:a16="http://schemas.microsoft.com/office/drawing/2014/main" id="{9B976296-D123-189F-0A98-D47A37C89C0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106168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8" name="Google Shape;1358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10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8219841E-AE20-CAA3-B338-4B28D752E1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37C428AA-4B7F-0B6A-8194-D9D17ACC509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616CA406-473C-C30F-007D-22FC13FC6B8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28DEFFE2-0EEB-BFA5-A3A5-E1E575BDEF0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11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319108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8" name="Google Shape;1358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16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56D0CEDC-684E-169B-FE46-F3CC172100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8368AD25-56BA-FCED-0B84-B7CBB7242F3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2D2BFFAD-6E49-56B9-2345-A33C01ED238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27B5AEC7-74AD-E602-6CD9-88A3F58BB5F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21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827884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6D7ADA57-8753-709F-42B1-7973CA8615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0ACA643C-6E4E-C9B5-1B35-136BBD6472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45063306-37BF-910B-E8BF-EF1CE6A8902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8C4240CC-A7A1-F182-6BE9-913020C512C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26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501242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5D133E4D-1DD6-91E9-36FE-A6606C3069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E4047F80-B611-925F-8A08-D0EB2287147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6C269425-4670-45CB-449F-42FAF0CFCA3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C25189A3-429F-72BA-A55D-F7A8148085B5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29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979129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4">
          <a:extLst>
            <a:ext uri="{FF2B5EF4-FFF2-40B4-BE49-F238E27FC236}">
              <a16:creationId xmlns:a16="http://schemas.microsoft.com/office/drawing/2014/main" id="{B36788E6-60B6-884F-6709-0F517BA715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49:notes">
            <a:extLst>
              <a:ext uri="{FF2B5EF4-FFF2-40B4-BE49-F238E27FC236}">
                <a16:creationId xmlns:a16="http://schemas.microsoft.com/office/drawing/2014/main" id="{46ED0582-70AB-16BE-4489-125D100F60C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66" name="Google Shape;2066;p49:notes">
            <a:extLst>
              <a:ext uri="{FF2B5EF4-FFF2-40B4-BE49-F238E27FC236}">
                <a16:creationId xmlns:a16="http://schemas.microsoft.com/office/drawing/2014/main" id="{7625BDA4-82A5-2733-F964-3470B919EAB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425793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8">
          <a:extLst>
            <a:ext uri="{FF2B5EF4-FFF2-40B4-BE49-F238E27FC236}">
              <a16:creationId xmlns:a16="http://schemas.microsoft.com/office/drawing/2014/main" id="{84BB4EFE-FF18-7311-FCF7-3C3384E023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9" name="Google Shape;2089;p50:notes">
            <a:extLst>
              <a:ext uri="{FF2B5EF4-FFF2-40B4-BE49-F238E27FC236}">
                <a16:creationId xmlns:a16="http://schemas.microsoft.com/office/drawing/2014/main" id="{319D7687-10B9-9ACC-D95B-17CADE2FC3E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90" name="Google Shape;2090;p50:notes">
            <a:extLst>
              <a:ext uri="{FF2B5EF4-FFF2-40B4-BE49-F238E27FC236}">
                <a16:creationId xmlns:a16="http://schemas.microsoft.com/office/drawing/2014/main" id="{DC624515-D0FC-B255-25DD-30AA366BDA9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538471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8">
          <a:extLst>
            <a:ext uri="{FF2B5EF4-FFF2-40B4-BE49-F238E27FC236}">
              <a16:creationId xmlns:a16="http://schemas.microsoft.com/office/drawing/2014/main" id="{39A381BE-19CD-6711-9E42-95A6093DDA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9" name="Google Shape;2089;p50:notes">
            <a:extLst>
              <a:ext uri="{FF2B5EF4-FFF2-40B4-BE49-F238E27FC236}">
                <a16:creationId xmlns:a16="http://schemas.microsoft.com/office/drawing/2014/main" id="{ED5EDCF6-3BA4-CAD6-762E-6E21F1929DE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90" name="Google Shape;2090;p50:notes">
            <a:extLst>
              <a:ext uri="{FF2B5EF4-FFF2-40B4-BE49-F238E27FC236}">
                <a16:creationId xmlns:a16="http://schemas.microsoft.com/office/drawing/2014/main" id="{587B14B3-19EA-C03B-A40F-71EA9D2C765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898280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8">
          <a:extLst>
            <a:ext uri="{FF2B5EF4-FFF2-40B4-BE49-F238E27FC236}">
              <a16:creationId xmlns:a16="http://schemas.microsoft.com/office/drawing/2014/main" id="{0205A14E-856E-65C4-D34C-4B669AD16B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9" name="Google Shape;2089;p50:notes">
            <a:extLst>
              <a:ext uri="{FF2B5EF4-FFF2-40B4-BE49-F238E27FC236}">
                <a16:creationId xmlns:a16="http://schemas.microsoft.com/office/drawing/2014/main" id="{01C488FA-488F-B00C-41DE-C1BCE9C74E8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90" name="Google Shape;2090;p50:notes">
            <a:extLst>
              <a:ext uri="{FF2B5EF4-FFF2-40B4-BE49-F238E27FC236}">
                <a16:creationId xmlns:a16="http://schemas.microsoft.com/office/drawing/2014/main" id="{F2796320-61C3-DF93-A5A3-288AC46F007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639412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8">
          <a:extLst>
            <a:ext uri="{FF2B5EF4-FFF2-40B4-BE49-F238E27FC236}">
              <a16:creationId xmlns:a16="http://schemas.microsoft.com/office/drawing/2014/main" id="{602A8896-CCCA-88CC-BF01-C85FB15A91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9" name="Google Shape;2089;p50:notes">
            <a:extLst>
              <a:ext uri="{FF2B5EF4-FFF2-40B4-BE49-F238E27FC236}">
                <a16:creationId xmlns:a16="http://schemas.microsoft.com/office/drawing/2014/main" id="{037FE7F2-0632-3E6F-3D9D-B3E10949B72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90" name="Google Shape;2090;p50:notes">
            <a:extLst>
              <a:ext uri="{FF2B5EF4-FFF2-40B4-BE49-F238E27FC236}">
                <a16:creationId xmlns:a16="http://schemas.microsoft.com/office/drawing/2014/main" id="{139791AF-7B5B-D6C9-7F2F-EE84B237348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743519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8">
          <a:extLst>
            <a:ext uri="{FF2B5EF4-FFF2-40B4-BE49-F238E27FC236}">
              <a16:creationId xmlns:a16="http://schemas.microsoft.com/office/drawing/2014/main" id="{8B587E4C-A805-CE3D-A4DF-AFF49B63B2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9" name="Google Shape;2089;p50:notes">
            <a:extLst>
              <a:ext uri="{FF2B5EF4-FFF2-40B4-BE49-F238E27FC236}">
                <a16:creationId xmlns:a16="http://schemas.microsoft.com/office/drawing/2014/main" id="{B66CCFDD-B225-CF98-5E85-7C15FCF7ED5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90" name="Google Shape;2090;p50:notes">
            <a:extLst>
              <a:ext uri="{FF2B5EF4-FFF2-40B4-BE49-F238E27FC236}">
                <a16:creationId xmlns:a16="http://schemas.microsoft.com/office/drawing/2014/main" id="{BBC13490-EA73-1650-D551-815DFADEA02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439317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8">
          <a:extLst>
            <a:ext uri="{FF2B5EF4-FFF2-40B4-BE49-F238E27FC236}">
              <a16:creationId xmlns:a16="http://schemas.microsoft.com/office/drawing/2014/main" id="{0A883887-3BA1-A85C-E8DD-3DCAB1446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9" name="Google Shape;2089;p50:notes">
            <a:extLst>
              <a:ext uri="{FF2B5EF4-FFF2-40B4-BE49-F238E27FC236}">
                <a16:creationId xmlns:a16="http://schemas.microsoft.com/office/drawing/2014/main" id="{342271A6-A15B-67A4-6C3A-34A9425D58E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90" name="Google Shape;2090;p50:notes">
            <a:extLst>
              <a:ext uri="{FF2B5EF4-FFF2-40B4-BE49-F238E27FC236}">
                <a16:creationId xmlns:a16="http://schemas.microsoft.com/office/drawing/2014/main" id="{1996F327-FA4B-76D3-0A24-BF9A3717899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8972428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8">
          <a:extLst>
            <a:ext uri="{FF2B5EF4-FFF2-40B4-BE49-F238E27FC236}">
              <a16:creationId xmlns:a16="http://schemas.microsoft.com/office/drawing/2014/main" id="{11FE09A2-E515-3745-0FA0-973BB184BC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9" name="Google Shape;2089;p50:notes">
            <a:extLst>
              <a:ext uri="{FF2B5EF4-FFF2-40B4-BE49-F238E27FC236}">
                <a16:creationId xmlns:a16="http://schemas.microsoft.com/office/drawing/2014/main" id="{DC09BF55-2A08-6854-4CE6-A1DED891ED1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90" name="Google Shape;2090;p50:notes">
            <a:extLst>
              <a:ext uri="{FF2B5EF4-FFF2-40B4-BE49-F238E27FC236}">
                <a16:creationId xmlns:a16="http://schemas.microsoft.com/office/drawing/2014/main" id="{AF4AE258-C6A8-0BAE-E5E8-F0F5B3E0964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126652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6" name="Google Shape;2746;p8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747" name="Google Shape;2747;p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5">
          <a:extLst>
            <a:ext uri="{FF2B5EF4-FFF2-40B4-BE49-F238E27FC236}">
              <a16:creationId xmlns:a16="http://schemas.microsoft.com/office/drawing/2014/main" id="{A0D8B181-79E5-AF3B-6948-0A58EA5DBD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6" name="Google Shape;2746;p82:notes">
            <a:extLst>
              <a:ext uri="{FF2B5EF4-FFF2-40B4-BE49-F238E27FC236}">
                <a16:creationId xmlns:a16="http://schemas.microsoft.com/office/drawing/2014/main" id="{52152AA8-4981-F23E-69D7-D2C099D39C3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747" name="Google Shape;2747;p82:notes">
            <a:extLst>
              <a:ext uri="{FF2B5EF4-FFF2-40B4-BE49-F238E27FC236}">
                <a16:creationId xmlns:a16="http://schemas.microsoft.com/office/drawing/2014/main" id="{FF19C800-DAEC-277E-C85E-A019521AE74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0633936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5">
          <a:extLst>
            <a:ext uri="{FF2B5EF4-FFF2-40B4-BE49-F238E27FC236}">
              <a16:creationId xmlns:a16="http://schemas.microsoft.com/office/drawing/2014/main" id="{79AB5220-7D76-A3F5-6C26-1FB52878BD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6" name="Google Shape;2746;p82:notes">
            <a:extLst>
              <a:ext uri="{FF2B5EF4-FFF2-40B4-BE49-F238E27FC236}">
                <a16:creationId xmlns:a16="http://schemas.microsoft.com/office/drawing/2014/main" id="{4F2B7950-BB3B-7CFD-C346-AEDF9E794DF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747" name="Google Shape;2747;p82:notes">
            <a:extLst>
              <a:ext uri="{FF2B5EF4-FFF2-40B4-BE49-F238E27FC236}">
                <a16:creationId xmlns:a16="http://schemas.microsoft.com/office/drawing/2014/main" id="{51919102-7ADC-9C8A-2D95-C7749294F05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360371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png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6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6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6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3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3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3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1.png"/><Relationship Id="rId5" Type="http://schemas.microsoft.com/office/2007/relationships/hdphoto" Target="../media/hdphoto3.wdp"/><Relationship Id="rId4" Type="http://schemas.openxmlformats.org/officeDocument/2006/relationships/image" Target="../media/image13.png"/><Relationship Id="rId9" Type="http://schemas.microsoft.com/office/2007/relationships/hdphoto" Target="../media/hdphoto2.wdp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6.png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6.png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3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4.xml"/><Relationship Id="rId4" Type="http://schemas.openxmlformats.org/officeDocument/2006/relationships/image" Target="../media/image6.png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/Relationships>
</file>

<file path=ppt/slideLayouts/_rels/slideLayout20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.png"/><Relationship Id="rId7" Type="http://schemas.microsoft.com/office/2007/relationships/hdphoto" Target="../media/hdphoto4.wdp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Relationship Id="rId6" Type="http://schemas.openxmlformats.org/officeDocument/2006/relationships/image" Target="../media/image17.png"/><Relationship Id="rId5" Type="http://schemas.microsoft.com/office/2007/relationships/hdphoto" Target="../media/hdphoto3.wdp"/><Relationship Id="rId4" Type="http://schemas.openxmlformats.org/officeDocument/2006/relationships/image" Target="../media/image16.png"/><Relationship Id="rId9" Type="http://schemas.microsoft.com/office/2007/relationships/hdphoto" Target="../media/hdphoto5.wdp"/></Relationships>
</file>

<file path=ppt/slideLayouts/_rels/slideLayout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6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8.xml"/><Relationship Id="rId4" Type="http://schemas.openxmlformats.org/officeDocument/2006/relationships/image" Target="../media/image6.png"/></Relationships>
</file>

<file path=ppt/slideLayouts/_rels/slideLayout2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20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8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19.png"/><Relationship Id="rId9" Type="http://schemas.microsoft.com/office/2007/relationships/hdphoto" Target="../media/hdphoto4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B9D0C19-AD16-B884-BDCD-EA6C89EDC6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685765"/>
            <a:ext cx="744182" cy="737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9594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23"/>
          <p:cNvSpPr txBox="1"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7" name="Google Shape;367;p223"/>
          <p:cNvSpPr>
            <a:spLocks noGrp="1"/>
          </p:cNvSpPr>
          <p:nvPr>
            <p:ph type="pic" idx="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  <a:noFill/>
          <a:ln>
            <a:noFill/>
          </a:ln>
        </p:spPr>
      </p:sp>
      <p:sp>
        <p:nvSpPr>
          <p:cNvPr id="368" name="Google Shape;368;p223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22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1" name="Google Shape;371;p22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2" name="Google Shape;372;p22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2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22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6" name="Google Shape;376;p22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7" name="Google Shape;377;p22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preserve="1" userDrawn="1">
  <p:cSld name="3_Voc_Act_01__image titl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2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6" name="Google Shape;376;p225"/>
          <p:cNvSpPr txBox="1">
            <a:spLocks noGrp="1"/>
          </p:cNvSpPr>
          <p:nvPr>
            <p:ph type="body" idx="1"/>
          </p:nvPr>
        </p:nvSpPr>
        <p:spPr>
          <a:xfrm>
            <a:off x="736846" y="5371468"/>
            <a:ext cx="7670306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7" name="Google Shape;377;p22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DA1437C-B6A2-8E9F-6A5F-C9245219EB0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691999" y="2026860"/>
            <a:ext cx="5760000" cy="30168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9241434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22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226"/>
          <p:cNvSpPr>
            <a:spLocks noGrp="1"/>
          </p:cNvSpPr>
          <p:nvPr>
            <p:ph type="pic" idx="2"/>
          </p:nvPr>
        </p:nvSpPr>
        <p:spPr>
          <a:xfrm>
            <a:off x="1672207" y="2160000"/>
            <a:ext cx="2899793" cy="289979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381" name="Google Shape;381;p226"/>
          <p:cNvSpPr txBox="1">
            <a:spLocks noGrp="1"/>
          </p:cNvSpPr>
          <p:nvPr>
            <p:ph type="body" idx="1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22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22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22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22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7" name="Google Shape;387;p22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228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22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91" name="Google Shape;391;p22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392" name="Google Shape;392;p22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229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5" name="Google Shape;395;p229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6" name="Google Shape;396;p229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7" name="Google Shape;397;p229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8" name="Google Shape;398;p229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9" name="Google Shape;399;p229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0" name="Google Shape;400;p229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1" name="Google Shape;401;p229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2" name="Google Shape;402;p229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3" name="Google Shape;403;p229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4" name="Google Shape;404;p229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5" name="Google Shape;405;p22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230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8" name="Google Shape;408;p23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9" name="Google Shape;409;p23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0" name="Google Shape;410;p23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1" name="Google Shape;411;p23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2" name="Google Shape;412;p23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231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5" name="Google Shape;415;p23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6" name="Google Shape;416;p23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7" name="Google Shape;417;p23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8" name="Google Shape;418;p23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9" name="Google Shape;419;p23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0" name="Google Shape;420;p23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1" name="Google Shape;421;p23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2" name="Google Shape;422;p23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3" name="Google Shape;423;p23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232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6" name="Google Shape;426;p232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7" name="Google Shape;427;p232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8" name="Google Shape;428;p232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9" name="Google Shape;429;p232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0" name="Google Shape;430;p232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233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3" name="Google Shape;433;p233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4" name="Google Shape;434;p233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5" name="Google Shape;435;p233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6" name="Google Shape;436;p233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7" name="Google Shape;437;p233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8" name="Google Shape;438;p233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39" name="Google Shape;439;p233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0" name="Google Shape;440;p233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1" name="Google Shape;441;p233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2" name="Google Shape;442;p233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3" name="Google Shape;443;p23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23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6" name="Google Shape;446;p23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7" name="Google Shape;447;p23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8" name="Google Shape;448;p23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9" name="Google Shape;449;p23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0" name="Google Shape;450;p23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1" name="Google Shape;451;p234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2" name="Google Shape;452;p234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3" name="Google Shape;453;p234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4" name="Google Shape;454;p234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5" name="Google Shape;455;p23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23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8" name="Google Shape;458;p235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9" name="Google Shape;459;p235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0" name="Google Shape;460;p235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1" name="Google Shape;461;p235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2" name="Google Shape;462;p235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3" name="Google Shape;463;p235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4" name="Google Shape;464;p235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5" name="Google Shape;465;p235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6" name="Google Shape;466;p235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7" name="Google Shape;467;p235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8" name="Google Shape;468;p235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9" name="Google Shape;469;p235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0" name="Google Shape;470;p235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1" name="Google Shape;471;p235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2" name="Google Shape;472;p235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3" name="Google Shape;473;p235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4" name="Google Shape;474;p235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5" name="Google Shape;475;p235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6" name="Google Shape;476;p235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5835648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104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Calibri"/>
              <a:buNone/>
              <a:defRPr sz="1600">
                <a:solidFill>
                  <a:srgbClr val="A6A6A6"/>
                </a:solidFill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11" name="Google Shape;611;p10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p174"/>
          <p:cNvSpPr txBox="1"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23" name="Google Shape;623;p174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24" name="Google Shape;624;p17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17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27" name="Google Shape;627;p175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28" name="Google Shape;628;p17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p17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31" name="Google Shape;631;p176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2" name="Google Shape;632;p176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3" name="Google Shape;633;p17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p177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36" name="Google Shape;636;p177"/>
          <p:cNvSpPr>
            <a:spLocks noGrp="1"/>
          </p:cNvSpPr>
          <p:nvPr>
            <p:ph type="pic" idx="2"/>
          </p:nvPr>
        </p:nvSpPr>
        <p:spPr>
          <a:xfrm>
            <a:off x="1672207" y="2160000"/>
            <a:ext cx="2899793" cy="289979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637" name="Google Shape;637;p177"/>
          <p:cNvSpPr txBox="1">
            <a:spLocks noGrp="1"/>
          </p:cNvSpPr>
          <p:nvPr>
            <p:ph type="body" idx="1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8" name="Google Shape;638;p17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p178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1" name="Google Shape;641;p17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2" name="Google Shape;642;p17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3" name="Google Shape;643;p17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p179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6" name="Google Shape;646;p179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47" name="Google Shape;647;p179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48" name="Google Shape;648;p179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49" name="Google Shape;649;p179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0" name="Google Shape;650;p179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1" name="Google Shape;651;p179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2" name="Google Shape;652;p179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3" name="Google Shape;653;p179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4" name="Google Shape;654;p179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5" name="Google Shape;655;p179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6" name="Google Shape;656;p17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p180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59" name="Google Shape;659;p18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0" name="Google Shape;660;p18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1" name="Google Shape;661;p18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2" name="Google Shape;662;p18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3" name="Google Shape;663;p18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p181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66" name="Google Shape;666;p18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7" name="Google Shape;667;p18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8" name="Google Shape;668;p18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9" name="Google Shape;669;p18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70" name="Google Shape;670;p18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1" name="Google Shape;671;p18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2" name="Google Shape;672;p18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3" name="Google Shape;673;p18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4" name="Google Shape;674;p18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p182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77" name="Google Shape;677;p182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78" name="Google Shape;678;p182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79" name="Google Shape;679;p182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0" name="Google Shape;680;p182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1" name="Google Shape;681;p182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2" name="Google Shape;682;p18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p18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85" name="Google Shape;685;p183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6" name="Google Shape;686;p183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7" name="Google Shape;687;p183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8" name="Google Shape;688;p183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9" name="Google Shape;689;p183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90" name="Google Shape;690;p183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1" name="Google Shape;691;p183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2" name="Google Shape;692;p183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3" name="Google Shape;693;p183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4" name="Google Shape;694;p183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5" name="Google Shape;695;p18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p184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98" name="Google Shape;698;p18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99" name="Google Shape;699;p18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0" name="Google Shape;700;p18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1" name="Google Shape;701;p18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2" name="Google Shape;702;p18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3" name="Google Shape;703;p184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4" name="Google Shape;704;p184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5" name="Google Shape;705;p184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6" name="Google Shape;706;p184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7" name="Google Shape;707;p18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Google Shape;709;p18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10" name="Google Shape;710;p185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1" name="Google Shape;711;p185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2" name="Google Shape;712;p185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3" name="Google Shape;713;p185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4" name="Google Shape;714;p185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5" name="Google Shape;715;p185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6" name="Google Shape;716;p185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7" name="Google Shape;717;p185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8" name="Google Shape;718;p185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9" name="Google Shape;719;p185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0" name="Google Shape;720;p185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1" name="Google Shape;721;p185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2" name="Google Shape;722;p185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3" name="Google Shape;723;p185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4" name="Google Shape;724;p185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5" name="Google Shape;725;p185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6" name="Google Shape;726;p185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7" name="Google Shape;727;p185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8" name="Google Shape;728;p185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p18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31" name="Google Shape;731;p186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2" name="Google Shape;732;p18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Img">
  <p:cSld name="3_Voc_Act_01_Img">
    <p:spTree>
      <p:nvGrpSpPr>
        <p:cNvPr id="1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p187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35" name="Google Shape;735;p187"/>
          <p:cNvSpPr>
            <a:spLocks noGrp="1"/>
          </p:cNvSpPr>
          <p:nvPr>
            <p:ph type="pic" idx="2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  <a:noFill/>
          <a:ln>
            <a:noFill/>
          </a:ln>
        </p:spPr>
      </p:sp>
      <p:sp>
        <p:nvSpPr>
          <p:cNvPr id="736" name="Google Shape;736;p18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Google Shape;941;p1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2" name="Google Shape;942;p110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" name="Google Shape;957;p13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8" name="Google Shape;958;p133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  <p:sp>
        <p:nvSpPr>
          <p:cNvPr id="959" name="Google Shape;959;p133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" name="Google Shape;961;p13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62" name="Google Shape;962;p13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3" name="Google Shape;963;p13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" name="Google Shape;965;p13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66" name="Google Shape;966;p13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7" name="Google Shape;967;p13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8" name="Google Shape;968;p13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" name="Google Shape;970;p13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1" name="Google Shape;971;p136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</p:sp>
      <p:sp>
        <p:nvSpPr>
          <p:cNvPr id="972" name="Google Shape;972;p136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3" name="Google Shape;973;p13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Google Shape;975;p13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6" name="Google Shape;976;p13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7" name="Google Shape;977;p13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8" name="Google Shape;978;p13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0" name="Google Shape;980;p13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1" name="Google Shape;981;p13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82" name="Google Shape;982;p13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983" name="Google Shape;983;p13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" name="Google Shape;985;p13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6" name="Google Shape;986;p139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87" name="Google Shape;987;p139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88" name="Google Shape;988;p139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89" name="Google Shape;989;p139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90" name="Google Shape;990;p139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91" name="Google Shape;991;p139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92" name="Google Shape;992;p139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93" name="Google Shape;993;p139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94" name="Google Shape;994;p139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95" name="Google Shape;995;p139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96" name="Google Shape;996;p139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" name="Google Shape;998;p14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99" name="Google Shape;999;p14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0" name="Google Shape;1000;p14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1" name="Google Shape;1001;p14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2" name="Google Shape;1002;p14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3" name="Google Shape;1003;p14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1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" name="Google Shape;1005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6" name="Google Shape;1006;p14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7" name="Google Shape;1007;p14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8" name="Google Shape;1008;p14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9" name="Google Shape;1009;p14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0" name="Google Shape;1010;p14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1" name="Google Shape;1011;p14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2" name="Google Shape;1012;p14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3" name="Google Shape;1013;p14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4" name="Google Shape;1014;p14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14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17" name="Google Shape;1017;p142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1018" name="Google Shape;1018;p142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1019" name="Google Shape;1019;p142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1020" name="Google Shape;1020;p142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1" name="Google Shape;1021;p142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2" name="Google Shape;1022;p142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3" name="Google Shape;1023;p14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1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Google Shape;1025;p14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26" name="Google Shape;1026;p143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27" name="Google Shape;1027;p143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28" name="Google Shape;1028;p143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29" name="Google Shape;1029;p143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30" name="Google Shape;1030;p143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1" name="Google Shape;1031;p143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2" name="Google Shape;1032;p143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3" name="Google Shape;1033;p143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4" name="Google Shape;1034;p143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1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Google Shape;1036;p14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37" name="Google Shape;1037;p144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38" name="Google Shape;1038;p144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39" name="Google Shape;1039;p144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40" name="Google Shape;1040;p144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41" name="Google Shape;1041;p144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2" name="Google Shape;1042;p144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3" name="Google Shape;1043;p144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4" name="Google Shape;1044;p144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5" name="Google Shape;1045;p144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46" name="Google Shape;1046;p144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7" name="Google Shape;1047;p14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1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Google Shape;1049;p14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50" name="Google Shape;1050;p145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1" name="Google Shape;1051;p145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2" name="Google Shape;1052;p145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3" name="Google Shape;1053;p145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4" name="Google Shape;1054;p145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5" name="Google Shape;1055;p14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1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" name="Google Shape;1057;p14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58" name="Google Shape;1058;p146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9" name="Google Shape;1059;p146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0" name="Google Shape;1060;p146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1" name="Google Shape;1061;p146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2" name="Google Shape;1062;p146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3" name="Google Shape;1063;p146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4" name="Google Shape;1064;p146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5" name="Google Shape;1065;p146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6" name="Google Shape;1066;p146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7" name="Google Shape;1067;p146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8" name="Google Shape;1068;p146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1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Google Shape;1070;p14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71" name="Google Shape;1071;p147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2" name="Google Shape;1072;p147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3" name="Google Shape;1073;p147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4" name="Google Shape;1074;p147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5" name="Google Shape;1075;p147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6" name="Google Shape;1076;p147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7" name="Google Shape;1077;p147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8" name="Google Shape;1078;p147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9" name="Google Shape;1079;p147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80" name="Google Shape;1080;p147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1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2" name="Google Shape;1082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83" name="Google Shape;1083;p14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84" name="Google Shape;1084;p14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85" name="Google Shape;1085;p14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86" name="Google Shape;1086;p14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87" name="Google Shape;1087;p14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88" name="Google Shape;1088;p14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89" name="Google Shape;1089;p14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90" name="Google Shape;1090;p14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91" name="Google Shape;1091;p14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92" name="Google Shape;1092;p14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10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4" name="Google Shape;1094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95" name="Google Shape;1095;p14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6" name="Google Shape;1096;p14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7" name="Google Shape;1097;p14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8" name="Google Shape;1098;p14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9" name="Google Shape;1099;p14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0" name="Google Shape;1100;p149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1" name="Google Shape;1101;p149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2" name="Google Shape;1102;p149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3" name="Google Shape;1103;p149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4" name="Google Shape;1104;p149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5" name="Google Shape;1105;p149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6" name="Google Shape;1106;p149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7" name="Google Shape;1107;p149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8" name="Google Shape;1108;p149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9" name="Google Shape;1109;p149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0" name="Google Shape;1110;p149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1" name="Google Shape;1111;p149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2" name="Google Shape;1112;p149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3" name="Google Shape;1113;p149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1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5" name="Google Shape;1115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16" name="Google Shape;1116;p150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7" name="Google Shape;111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1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9" name="Google Shape;1119;p15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0" name="Google Shape;1120;p1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1" name="Google Shape;1121;p15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1122" name="Google Shape;1122;p151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23" name="Google Shape;1123;p151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4" name="Google Shape;1124;p151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125" name="Google Shape;1125;p151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6" name="Google Shape;1126;p151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127" name="Google Shape;1127;p151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8" name="Google Shape;1128;p151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129" name="Google Shape;1129;p151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>
  <p:cSld name="15_Disposition personnalisée">
    <p:spTree>
      <p:nvGrpSpPr>
        <p:cNvPr id="1" name="Shape 1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1" name="Google Shape;1131;p15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132" name="Google Shape;1132;p15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133" name="Google Shape;1133;p15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1134" name="Google Shape;1134;p1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135" name="Google Shape;1135;p15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6" name="Google Shape;1136;p152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37" name="Google Shape;1137;p15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8" name="Google Shape;1138;p152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39" name="Google Shape;1139;p15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1140" name="Google Shape;1140;p152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41" name="Google Shape;1141;p152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142" name="Google Shape;1142;p152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143" name="Google Shape;1143;p152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144" name="Google Shape;1144;p152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5" name="Google Shape;1145;p152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6" name="Google Shape;1146;p152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7" name="Google Shape;1147;p15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7044828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826600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1284496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53352428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80911003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Microsoft Uighur" panose="02000000000000000000" pitchFamily="2" charset="-78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914969584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8482481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2116904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8703072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5184541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7931957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262006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2334211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5309499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1114355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3ACE24-BA98-A1EC-334E-C4366A2DBC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EC15851-FC9A-6BE1-F714-B2B0441D43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B8AC69C-38BD-A1B1-2BCE-3A41311842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03/03/2026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D9E4A2E-DA37-57DF-75D5-26EEADAB2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80CEB54-7639-B4E5-0824-F35B19799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1484799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FD7D03-318C-25FD-8530-474BCC57B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8F9E70F-4713-A9E3-2961-C80E0212DD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2136258-246D-57E8-AF37-33BDCF90E15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03/03/2026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FF3D65A-1F07-771B-3FB7-EA0E72CB00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EB919F9-3110-991A-BFE6-459A90F83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131921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DAFAE2-187C-2384-4B86-430B125B2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D6D141F-8F86-75C0-2628-B10B48DAD6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BB19C45-4825-D0B1-525A-B48EE4447CF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03/03/2026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425E333-C054-B106-0B7B-A9E6AE61F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1C8FD1E-EC4D-AF09-BF7F-A822A1B6A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651923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CFD005-2D07-00BC-E96A-64E2482B0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70F1E95-A2F4-1D71-2379-31B5C91102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77D9F52-A048-4F28-202F-9EEE5E0D95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AA36BBE-C4D3-8FB9-7B6B-C111BF114B5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03/03/2026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89E2360-FA03-1231-B4BF-1DDE9BE49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9590453-1589-6688-3F82-435C6CDCE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2569810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A70FE9-E546-9019-A10D-0D76DFD63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3AF698B-1EA5-88D2-D8DC-53D9904DC0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9468B39-1EC1-B244-DFC9-B47F3BC7F2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A0EB96C-4A07-AFC7-9EA0-EE2CCCFDCB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6EB6D6F-314C-D967-1BC8-9797E880D4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0B3D001-B4A3-0F04-8979-3B4922775C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03/03/2026</a:t>
            </a:fld>
            <a:endParaRPr lang="fr-MA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608D2C8-93A6-5CEA-6E31-F9A28EB55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EAD3ED6E-DC0E-91BC-423F-EF1B6296F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7751844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0E061F-FCC1-AAEB-D2D3-CBF17F25C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788EF9E-B2CD-6F63-649A-710DCE90C97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03/03/2026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FEA49BD-0760-F549-C40B-C68EE23304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B5627FD-5721-8933-C1F7-DEC868CD6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723103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987BA20-1C16-3A54-851F-6DEE2F14D5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03/03/2026</a:t>
            </a:fld>
            <a:endParaRPr lang="fr-MA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564332F-2ED0-D719-9637-85A6859F8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61824DE-6FC9-7363-E175-5B24D41C4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2881033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567142-CB7D-5617-B482-566215E267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22FBFD0-E9B6-053D-13B7-FE3E2920B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45044A4-76B7-3C0E-9B64-C45E63A469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DD957D7-DB64-E7C4-E923-9E3D69B1322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03/03/2026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092534C-D384-39E0-AC0C-3777A2010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83EB4BE-9439-36DC-5C36-CDCB274F0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915754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1FCD3C-C0A0-B8DB-F48A-FCD9078C3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349CCFB-52A5-A9B9-9E32-857D8D434D6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M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81C0AE1-0D51-641A-7352-47CC911FE2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D77279-A62F-CA69-0CDC-970B5EE2E90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03/03/2026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4A77665-0243-3F04-51F0-0DAE4D9654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EB1D2A1-7D05-8E02-BA5B-7CCEDB6FB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6826036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B26239-9AC7-8D75-8184-BCCD7591C4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2BE9701-2EEC-79FE-DBF7-64673D9E88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731D0A6-F177-D8F8-AEC0-2C24329173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03/03/2026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F9CE4AE-38F9-4B69-F710-C69E8D72F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F7F9AD-C26F-03F3-D796-095329173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3452148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AC831C23-AC16-6B8B-8F78-F0FB01C7AF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7ECFDD3-AB7C-2568-1A40-693B666C57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B1DE37B-492B-BEA5-1108-1F1C822C82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03/03/2026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97BA3C0-7F2B-EC09-AEDD-39835CFE5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032ED2F-A24A-C821-0AA1-DBE42583B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314048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sposition personnalisée">
  <p:cSld name="6_Disposition personnalisée"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9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7" name="Google Shape;347;p9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8" name="Google Shape;348;p97"/>
          <p:cNvSpPr>
            <a:spLocks noGrp="1"/>
          </p:cNvSpPr>
          <p:nvPr>
            <p:ph type="pic" idx="3"/>
          </p:nvPr>
        </p:nvSpPr>
        <p:spPr>
          <a:xfrm>
            <a:off x="3551984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9" name="Google Shape;349;p97"/>
          <p:cNvSpPr>
            <a:spLocks noGrp="1"/>
          </p:cNvSpPr>
          <p:nvPr>
            <p:ph type="pic" idx="4"/>
          </p:nvPr>
        </p:nvSpPr>
        <p:spPr>
          <a:xfrm>
            <a:off x="648510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0" name="Google Shape;350;p97"/>
          <p:cNvSpPr>
            <a:spLocks noGrp="1"/>
          </p:cNvSpPr>
          <p:nvPr>
            <p:ph type="pic" idx="5"/>
          </p:nvPr>
        </p:nvSpPr>
        <p:spPr>
          <a:xfrm>
            <a:off x="6455459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1" name="Google Shape;351;p97"/>
          <p:cNvSpPr>
            <a:spLocks noGrp="1"/>
          </p:cNvSpPr>
          <p:nvPr>
            <p:ph type="pic" idx="6"/>
          </p:nvPr>
        </p:nvSpPr>
        <p:spPr>
          <a:xfrm>
            <a:off x="3551984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2" name="Google Shape;352;p97"/>
          <p:cNvSpPr>
            <a:spLocks noGrp="1"/>
          </p:cNvSpPr>
          <p:nvPr>
            <p:ph type="pic" idx="7"/>
          </p:nvPr>
        </p:nvSpPr>
        <p:spPr>
          <a:xfrm>
            <a:off x="648510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3" name="Google Shape;353;p97"/>
          <p:cNvSpPr>
            <a:spLocks noGrp="1"/>
          </p:cNvSpPr>
          <p:nvPr>
            <p:ph type="pic" idx="8"/>
          </p:nvPr>
        </p:nvSpPr>
        <p:spPr>
          <a:xfrm>
            <a:off x="6455459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8118904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23"/>
          <p:cNvSpPr txBox="1"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7" name="Google Shape;367;p223"/>
          <p:cNvSpPr>
            <a:spLocks noGrp="1"/>
          </p:cNvSpPr>
          <p:nvPr>
            <p:ph type="pic" idx="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68" name="Google Shape;368;p223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86094572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22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1" name="Google Shape;371;p22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2" name="Google Shape;372;p22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7316925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2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22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6" name="Google Shape;376;p22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7" name="Google Shape;377;p22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977531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preserve="1" userDrawn="1">
  <p:cSld name="3_Voc_Act_01__Vidéo titl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2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6" name="Google Shape;376;p225"/>
          <p:cNvSpPr txBox="1">
            <a:spLocks noGrp="1"/>
          </p:cNvSpPr>
          <p:nvPr>
            <p:ph type="body" idx="1"/>
          </p:nvPr>
        </p:nvSpPr>
        <p:spPr>
          <a:xfrm>
            <a:off x="736846" y="5371468"/>
            <a:ext cx="7670306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7" name="Google Shape;377;p22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DA1437C-B6A2-8E9F-6A5F-C9245219EB0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691999" y="2026860"/>
            <a:ext cx="5760000" cy="30168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3496192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22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226"/>
          <p:cNvSpPr>
            <a:spLocks noGrp="1"/>
          </p:cNvSpPr>
          <p:nvPr>
            <p:ph type="pic" idx="2"/>
          </p:nvPr>
        </p:nvSpPr>
        <p:spPr>
          <a:xfrm>
            <a:off x="1672207" y="2160000"/>
            <a:ext cx="2899793" cy="289979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81" name="Google Shape;381;p226"/>
          <p:cNvSpPr txBox="1">
            <a:spLocks noGrp="1"/>
          </p:cNvSpPr>
          <p:nvPr>
            <p:ph type="body" idx="1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22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0116711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22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22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22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7" name="Google Shape;387;p22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9450904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228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22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91" name="Google Shape;391;p22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2" name="Google Shape;392;p22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5678195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229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5" name="Google Shape;395;p229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96" name="Google Shape;396;p229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97" name="Google Shape;397;p229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98" name="Google Shape;398;p229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99" name="Google Shape;399;p229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0" name="Google Shape;400;p229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1" name="Google Shape;401;p229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2" name="Google Shape;402;p229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3" name="Google Shape;403;p229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4" name="Google Shape;404;p229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5" name="Google Shape;405;p22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8690136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230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8" name="Google Shape;408;p23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9" name="Google Shape;409;p23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0" name="Google Shape;410;p23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1" name="Google Shape;411;p23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2" name="Google Shape;412;p23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6507602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231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5" name="Google Shape;415;p23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6" name="Google Shape;416;p23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7" name="Google Shape;417;p23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8" name="Google Shape;418;p23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9" name="Google Shape;419;p23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0" name="Google Shape;420;p23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1" name="Google Shape;421;p23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2" name="Google Shape;422;p23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3" name="Google Shape;423;p23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3165764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232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6" name="Google Shape;426;p232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27" name="Google Shape;427;p232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28" name="Google Shape;428;p232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29" name="Google Shape;429;p232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0" name="Google Shape;430;p232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4980597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233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3" name="Google Shape;433;p233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4" name="Google Shape;434;p233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5" name="Google Shape;435;p233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6" name="Google Shape;436;p233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7" name="Google Shape;437;p233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8" name="Google Shape;438;p233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39" name="Google Shape;439;p233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0" name="Google Shape;440;p233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1" name="Google Shape;441;p233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2" name="Google Shape;442;p233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3" name="Google Shape;443;p23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9972092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23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6" name="Google Shape;446;p23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47" name="Google Shape;447;p23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48" name="Google Shape;448;p23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49" name="Google Shape;449;p23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0" name="Google Shape;450;p23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1" name="Google Shape;451;p234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2" name="Google Shape;452;p234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3" name="Google Shape;453;p234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4" name="Google Shape;454;p234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5" name="Google Shape;455;p23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0840701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23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8" name="Google Shape;458;p235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9" name="Google Shape;459;p235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0" name="Google Shape;460;p235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1" name="Google Shape;461;p235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2" name="Google Shape;462;p235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3" name="Google Shape;463;p235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4" name="Google Shape;464;p235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5" name="Google Shape;465;p235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6" name="Google Shape;466;p235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7" name="Google Shape;467;p235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8" name="Google Shape;468;p235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9" name="Google Shape;469;p235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0" name="Google Shape;470;p235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1" name="Google Shape;471;p235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2" name="Google Shape;472;p235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3" name="Google Shape;473;p235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4" name="Google Shape;474;p235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5" name="Google Shape;475;p235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6" name="Google Shape;476;p235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6397745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0297629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1371279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1726303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004399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5333055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17395698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Diapositive de titr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3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" name="Google Shape;88;p11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Arial" panose="020B0604020202020204" pitchFamily="34" charset="0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89" name="Google Shape;89;p1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0" name="Google Shape;90;p1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1" name="Google Shape;91;p1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45144728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Titre et contenu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1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" name="Google Shape;94;p11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 panose="020B0604020202020204" pitchFamily="3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95" name="Google Shape;95;p1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6" name="Google Shape;96;p1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7" name="Google Shape;97;p1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5752069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Titre de section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" name="Google Shape;100;p11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  <a:latin typeface="Arial" panose="020B0604020202020204" pitchFamily="34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01" name="Google Shape;101;p1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2" name="Google Shape;102;p1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3" name="Google Shape;103;p1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30462558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1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 panose="020B0604020202020204" pitchFamily="3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7" name="Google Shape;107;p11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 panose="020B0604020202020204" pitchFamily="3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8" name="Google Shape;108;p1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9" name="Google Shape;109;p1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0" name="Google Shape;110;p1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3198392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Comparais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1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Arial" panose="020B0604020202020204" pitchFamily="34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4" name="Google Shape;114;p11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 panose="020B0604020202020204" pitchFamily="3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5" name="Google Shape;115;p11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Arial" panose="020B0604020202020204" pitchFamily="34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6" name="Google Shape;116;p11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 panose="020B0604020202020204" pitchFamily="3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7" name="Google Shape;117;p1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8" name="Google Shape;118;p1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9" name="Google Shape;119;p1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7151451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p11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Arial" panose="020B0604020202020204" pitchFamily="34" charset="0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28" name="Google Shape;128;p11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Arial" panose="020B0604020202020204" pitchFamily="34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29" name="Google Shape;129;p1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0" name="Google Shape;130;p1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1" name="Google Shape;131;p1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63743672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Image avec légende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2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4" name="Google Shape;134;p12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35" name="Google Shape;135;p12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Arial" panose="020B0604020202020204" pitchFamily="34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6" name="Google Shape;136;p1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7" name="Google Shape;137;p1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8" name="Google Shape;138;p1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74452782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Titre et texte vertical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1" name="Google Shape;141;p12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 panose="020B0604020202020204" pitchFamily="3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2" name="Google Shape;142;p1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3" name="Google Shape;143;p1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4" name="Google Shape;144;p1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10878920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Titre vertical et texte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2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7" name="Google Shape;147;p12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 panose="020B0604020202020204" pitchFamily="3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8" name="Google Shape;148;p1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9" name="Google Shape;149;p1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50" name="Google Shape;150;p1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29214467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66793143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B9D0C19-AD16-B884-BDCD-EA6C89EDC6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685765"/>
            <a:ext cx="744182" cy="737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56238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68283634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6727189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5499590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5067365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4913635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3234240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5366753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1796247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6448804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7043743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57723581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0723722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7233051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6504611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2498240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5100652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0493876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0737470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4746883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7826477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5252874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7778857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9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4092618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2" name="Google Shape;162;p9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63" name="Google Shape;163;p9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64" name="Google Shape;164;p9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65" name="Google Shape;165;p9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66" name="Google Shape;166;p95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1081888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04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9" name="Google Shape;169;p20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  <p:sp>
        <p:nvSpPr>
          <p:cNvPr id="170" name="Google Shape;170;p204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81514956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205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4" name="Google Shape;174;p20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258483101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" name="Google Shape;177;p206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8" name="Google Shape;178;p206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9" name="Google Shape;179;p20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477976993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207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</p:sp>
      <p:sp>
        <p:nvSpPr>
          <p:cNvPr id="183" name="Google Shape;183;p207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4" name="Google Shape;184;p20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19388382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7" name="Google Shape;187;p20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8" name="Google Shape;188;p20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9" name="Google Shape;189;p20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18076040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2" name="Google Shape;192;p209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3" name="Google Shape;193;p209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194" name="Google Shape;194;p20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316836127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7" name="Google Shape;197;p210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98" name="Google Shape;198;p210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99" name="Google Shape;199;p210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0" name="Google Shape;200;p210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1" name="Google Shape;201;p210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2" name="Google Shape;202;p210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3" name="Google Shape;203;p210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4" name="Google Shape;204;p210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5" name="Google Shape;205;p210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6" name="Google Shape;206;p210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7" name="Google Shape;207;p210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464389094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0" name="Google Shape;210;p21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1" name="Google Shape;211;p21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2" name="Google Shape;212;p21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3" name="Google Shape;213;p21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4" name="Google Shape;214;p21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5" name="Google Shape;215;p21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6" name="Google Shape;216;p21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7" name="Google Shape;217;p21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8" name="Google Shape;218;p21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346370293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1" name="Google Shape;221;p212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22" name="Google Shape;222;p212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23" name="Google Shape;223;p212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24" name="Google Shape;224;p212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5" name="Google Shape;225;p212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6" name="Google Shape;226;p212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7" name="Google Shape;227;p21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45764330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0" name="Google Shape;230;p213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31" name="Google Shape;231;p213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32" name="Google Shape;232;p213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33" name="Google Shape;233;p213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  <p:sp>
        <p:nvSpPr>
          <p:cNvPr id="234" name="Google Shape;234;p213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35" name="Google Shape;235;p213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36" name="Google Shape;236;p213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199192502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9" name="Google Shape;239;p214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40" name="Google Shape;240;p214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41" name="Google Shape;241;p214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42" name="Google Shape;242;p214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43" name="Google Shape;243;p214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4" name="Google Shape;244;p214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5" name="Google Shape;245;p214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6" name="Google Shape;246;p214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7" name="Google Shape;247;p214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833105224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0" name="Google Shape;250;p215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51" name="Google Shape;251;p215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52" name="Google Shape;252;p215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53" name="Google Shape;253;p215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54" name="Google Shape;254;p215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5" name="Google Shape;255;p215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6" name="Google Shape;256;p215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7" name="Google Shape;257;p215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8" name="Google Shape;258;p215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59" name="Google Shape;259;p215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0" name="Google Shape;260;p215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096000118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1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3" name="Google Shape;263;p216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4" name="Google Shape;264;p216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5" name="Google Shape;265;p216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6" name="Google Shape;266;p216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7" name="Google Shape;267;p216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8" name="Google Shape;268;p216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342550469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21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1" name="Google Shape;271;p217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2" name="Google Shape;272;p217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3" name="Google Shape;273;p217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4" name="Google Shape;274;p217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5" name="Google Shape;275;p217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6" name="Google Shape;276;p217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7" name="Google Shape;277;p217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8" name="Google Shape;278;p217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9" name="Google Shape;279;p217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0" name="Google Shape;280;p217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1" name="Google Shape;281;p217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940492226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21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4" name="Google Shape;284;p21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5" name="Google Shape;285;p21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6" name="Google Shape;286;p21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7" name="Google Shape;287;p21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8" name="Google Shape;288;p21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9" name="Google Shape;289;p21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0" name="Google Shape;290;p21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1" name="Google Shape;291;p21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2" name="Google Shape;292;p21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3" name="Google Shape;293;p21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658955986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21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6" name="Google Shape;296;p21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297" name="Google Shape;297;p21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298" name="Google Shape;298;p21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299" name="Google Shape;299;p21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300" name="Google Shape;300;p21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301" name="Google Shape;301;p219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302" name="Google Shape;302;p219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303" name="Google Shape;303;p219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304" name="Google Shape;304;p219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305" name="Google Shape;305;p21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892329078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22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8" name="Google Shape;308;p22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9" name="Google Shape;309;p22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0" name="Google Shape;310;p22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1" name="Google Shape;311;p22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2" name="Google Shape;312;p22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3" name="Google Shape;313;p220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4" name="Google Shape;314;p220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5" name="Google Shape;315;p220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6" name="Google Shape;316;p220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7" name="Google Shape;317;p220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8" name="Google Shape;318;p220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9" name="Google Shape;319;p220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0" name="Google Shape;320;p220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1" name="Google Shape;321;p220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2" name="Google Shape;322;p220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3" name="Google Shape;323;p220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4" name="Google Shape;324;p220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5" name="Google Shape;325;p220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6" name="Google Shape;326;p220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108694014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2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9" name="Google Shape;329;p221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30" name="Google Shape;330;p22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941938296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" name="Google Shape;332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2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2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22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6" name="Google Shape;336;p222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7" name="Google Shape;337;p222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338" name="Google Shape;338;p222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9" name="Google Shape;339;p222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340" name="Google Shape;340;p222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1" name="Google Shape;341;p222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342" name="Google Shape;342;p22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014488188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8316086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4272798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0858087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0640875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231842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5725450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4989881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7255464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7225229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81537952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4598537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35374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0411810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0431944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9031687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4277678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51458162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3_Voc_Act_01__Libre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9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768432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5627553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8009197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924387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0866801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4879917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913277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5178695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442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2743189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8706201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3411583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0903057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0593714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6594371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1659213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8939492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2127272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2535275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3788252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3689439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5285789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8616168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2104902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8515628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4846468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2564552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03/03/2026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2264423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03/03/2026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0655682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03/03/2026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9342176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0015235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0561778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9713856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0521192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5993958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1C0FFA3B-2F64-E931-6E21-C0A73F319754}"/>
              </a:ext>
            </a:extLst>
          </p:cNvPr>
          <p:cNvGrpSpPr/>
          <p:nvPr userDrawn="1"/>
        </p:nvGrpSpPr>
        <p:grpSpPr>
          <a:xfrm>
            <a:off x="1782000" y="3769776"/>
            <a:ext cx="5368645" cy="889007"/>
            <a:chOff x="1748749" y="1791236"/>
            <a:chExt cx="5368645" cy="1013653"/>
          </a:xfrm>
        </p:grpSpPr>
        <p:sp>
          <p:nvSpPr>
            <p:cNvPr id="5" name="Forme libre : forme 4">
              <a:extLst>
                <a:ext uri="{FF2B5EF4-FFF2-40B4-BE49-F238E27FC236}">
                  <a16:creationId xmlns:a16="http://schemas.microsoft.com/office/drawing/2014/main" id="{217390A6-943F-2968-6C10-7DF7BB2B7384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64FB4DD8-5D66-6A34-938E-8913FA5AB177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14FD4FB-ACDB-9931-0C8F-F9D38456DD07}"/>
              </a:ext>
            </a:extLst>
          </p:cNvPr>
          <p:cNvGrpSpPr/>
          <p:nvPr userDrawn="1"/>
        </p:nvGrpSpPr>
        <p:grpSpPr>
          <a:xfrm>
            <a:off x="1782000" y="2800259"/>
            <a:ext cx="5368645" cy="889007"/>
            <a:chOff x="1748749" y="1791236"/>
            <a:chExt cx="5368645" cy="1013653"/>
          </a:xfrm>
        </p:grpSpPr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025CC033-780F-FBF3-E1F4-7D6B687C34EB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810CBCE7-99C1-A062-357B-B62018DC3810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E9C463B6-993F-DD3F-0424-B722ACB9B9A3}"/>
              </a:ext>
            </a:extLst>
          </p:cNvPr>
          <p:cNvGrpSpPr/>
          <p:nvPr userDrawn="1"/>
        </p:nvGrpSpPr>
        <p:grpSpPr>
          <a:xfrm>
            <a:off x="1782000" y="1830742"/>
            <a:ext cx="5368645" cy="889007"/>
            <a:chOff x="1748749" y="1791236"/>
            <a:chExt cx="5368645" cy="1013653"/>
          </a:xfrm>
        </p:grpSpPr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B6BA7DD4-6461-5EFC-A988-02D75BDE8D0B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0E3CEF6F-2317-D9FC-52FB-966FA00CD10C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96DE3F4D-38EE-A1F1-E0BB-B82E7E7AE2F9}"/>
              </a:ext>
            </a:extLst>
          </p:cNvPr>
          <p:cNvGrpSpPr/>
          <p:nvPr userDrawn="1"/>
        </p:nvGrpSpPr>
        <p:grpSpPr>
          <a:xfrm>
            <a:off x="1782000" y="5708808"/>
            <a:ext cx="5368645" cy="1013653"/>
            <a:chOff x="1748749" y="1791236"/>
            <a:chExt cx="5368645" cy="1013653"/>
          </a:xfrm>
        </p:grpSpPr>
        <p:sp>
          <p:nvSpPr>
            <p:cNvPr id="37" name="Forme libre : forme 36">
              <a:extLst>
                <a:ext uri="{FF2B5EF4-FFF2-40B4-BE49-F238E27FC236}">
                  <a16:creationId xmlns:a16="http://schemas.microsoft.com/office/drawing/2014/main" id="{5CCAC19C-6BC0-BD3C-C26B-FBD13E3DB19B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5AC45941-DA73-B721-FF09-77E57BD98349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82000" y="4739293"/>
            <a:ext cx="5368645" cy="889007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4110" y="1852582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2764923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232539" y="2748987"/>
            <a:ext cx="11945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86134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735882" y="4748799"/>
            <a:ext cx="6912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101150"/>
            <a:ext cx="4500000" cy="583389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080574"/>
            <a:ext cx="4500000" cy="54772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671715" y="2648387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671715" y="3621797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671715" y="556861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732676" y="3775053"/>
            <a:ext cx="6944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082335"/>
            <a:ext cx="4500000" cy="5082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671715" y="4595206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C8B7457-BEA6-4AC9-8BA0-D7C7D26C875C}"/>
              </a:ext>
            </a:extLst>
          </p:cNvPr>
          <p:cNvSpPr/>
          <p:nvPr userDrawn="1"/>
        </p:nvSpPr>
        <p:spPr>
          <a:xfrm>
            <a:off x="3870526" y="3275112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fr-FR" sz="1400" b="1" i="0" u="none" strike="noStrike" cap="none" dirty="0">
              <a:solidFill>
                <a:srgbClr val="757575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  <a:p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40" name="Espace réservé du texte 5">
            <a:extLst>
              <a:ext uri="{FF2B5EF4-FFF2-40B4-BE49-F238E27FC236}">
                <a16:creationId xmlns:a16="http://schemas.microsoft.com/office/drawing/2014/main" id="{23BE0368-6CEE-F99C-BFAE-0B248CBF42C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910675" y="6059356"/>
            <a:ext cx="4500000" cy="54772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87643BD1-F9E9-E1EA-FAB1-161E7917CA32}"/>
              </a:ext>
            </a:extLst>
          </p:cNvPr>
          <p:cNvSpPr txBox="1"/>
          <p:nvPr userDrawn="1"/>
        </p:nvSpPr>
        <p:spPr>
          <a:xfrm>
            <a:off x="5735882" y="5702029"/>
            <a:ext cx="6912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43" name="Espace réservé pour une image  26">
            <a:extLst>
              <a:ext uri="{FF2B5EF4-FFF2-40B4-BE49-F238E27FC236}">
                <a16:creationId xmlns:a16="http://schemas.microsoft.com/office/drawing/2014/main" id="{EBB49857-CB09-5F8C-6292-37DF07F50D43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1671715" y="1674977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4" name="Image 43">
            <a:extLst>
              <a:ext uri="{FF2B5EF4-FFF2-40B4-BE49-F238E27FC236}">
                <a16:creationId xmlns:a16="http://schemas.microsoft.com/office/drawing/2014/main" id="{E1DB57AA-A76E-6E38-EE43-87441366ED1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4775372"/>
            <a:ext cx="540000" cy="418523"/>
          </a:xfrm>
          <a:prstGeom prst="rect">
            <a:avLst/>
          </a:prstGeom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EB83B926-A6F7-BDD6-C259-E9771DE15637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602799" y="3890098"/>
            <a:ext cx="424748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16678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62115188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Diapositive de titr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3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" name="Google Shape;88;p11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89" name="Google Shape;89;p1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0" name="Google Shape;90;p1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1" name="Google Shape;91;p1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57315370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Titre et contenu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1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" name="Google Shape;94;p11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95" name="Google Shape;95;p1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6" name="Google Shape;96;p1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7" name="Google Shape;97;p1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87084560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Titre de section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" name="Google Shape;100;p11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01" name="Google Shape;101;p1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2" name="Google Shape;102;p1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3" name="Google Shape;103;p1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78347351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1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7" name="Google Shape;107;p11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8" name="Google Shape;108;p1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9" name="Google Shape;109;p1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0" name="Google Shape;110;p1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2301725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Comparais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1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4" name="Google Shape;114;p11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5" name="Google Shape;115;p11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6" name="Google Shape;116;p11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7" name="Google Shape;117;p1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8" name="Google Shape;118;p1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9" name="Google Shape;119;p1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30666608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>
  <p:cSld name="Titre seul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2" name="Google Shape;122;p1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3" name="Google Shape;123;p1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4" name="Google Shape;124;p1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03124033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p11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28" name="Google Shape;128;p11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29" name="Google Shape;129;p1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0" name="Google Shape;130;p1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1" name="Google Shape;131;p1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32413444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Image avec légende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2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4" name="Google Shape;134;p12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135" name="Google Shape;135;p12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6" name="Google Shape;136;p1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7" name="Google Shape;137;p1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8" name="Google Shape;138;p1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8015849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Titre et texte vertical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1" name="Google Shape;141;p12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2" name="Google Shape;142;p1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3" name="Google Shape;143;p1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4" name="Google Shape;144;p1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27205699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Titre vertical et texte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2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7" name="Google Shape;147;p12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8" name="Google Shape;148;p1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9" name="Google Shape;149;p1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50" name="Google Shape;150;p1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49776941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6990415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4416128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2431488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0620535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4778280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5910477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2570423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5056019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1046131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2641604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8801433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4886800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2674958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2349581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8590896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8731105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7499535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9708276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0406863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6832323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0819426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6717811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8133923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7327413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6893706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4068656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2553577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7813469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2347833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9619275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3548655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4486284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8629379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5549228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7445552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6401343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7785528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8025979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8602043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image" Target="../media/image3.jpg"/><Relationship Id="rId2" Type="http://schemas.openxmlformats.org/officeDocument/2006/relationships/slideLayout" Target="../slideLayouts/slideLayout4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image" Target="../media/image3.jpg"/><Relationship Id="rId2" Type="http://schemas.openxmlformats.org/officeDocument/2006/relationships/slideLayout" Target="../slideLayouts/slideLayout19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slideLayout" Target="../slideLayouts/slideLayout45.xml"/><Relationship Id="rId18" Type="http://schemas.openxmlformats.org/officeDocument/2006/relationships/slideLayout" Target="../slideLayouts/slideLayout50.xml"/><Relationship Id="rId3" Type="http://schemas.openxmlformats.org/officeDocument/2006/relationships/slideLayout" Target="../slideLayouts/slideLayout35.xml"/><Relationship Id="rId21" Type="http://schemas.openxmlformats.org/officeDocument/2006/relationships/slideLayout" Target="../slideLayouts/slideLayout53.xml"/><Relationship Id="rId7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4.xml"/><Relationship Id="rId17" Type="http://schemas.openxmlformats.org/officeDocument/2006/relationships/slideLayout" Target="../slideLayouts/slideLayout49.xml"/><Relationship Id="rId2" Type="http://schemas.openxmlformats.org/officeDocument/2006/relationships/slideLayout" Target="../slideLayouts/slideLayout34.xml"/><Relationship Id="rId16" Type="http://schemas.openxmlformats.org/officeDocument/2006/relationships/slideLayout" Target="../slideLayouts/slideLayout48.xml"/><Relationship Id="rId20" Type="http://schemas.openxmlformats.org/officeDocument/2006/relationships/slideLayout" Target="../slideLayouts/slideLayout52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24" Type="http://schemas.openxmlformats.org/officeDocument/2006/relationships/image" Target="../media/image3.jpg"/><Relationship Id="rId5" Type="http://schemas.openxmlformats.org/officeDocument/2006/relationships/slideLayout" Target="../slideLayouts/slideLayout37.xml"/><Relationship Id="rId15" Type="http://schemas.openxmlformats.org/officeDocument/2006/relationships/slideLayout" Target="../slideLayouts/slideLayout47.xml"/><Relationship Id="rId23" Type="http://schemas.openxmlformats.org/officeDocument/2006/relationships/theme" Target="../theme/theme4.xml"/><Relationship Id="rId10" Type="http://schemas.openxmlformats.org/officeDocument/2006/relationships/slideLayout" Target="../slideLayouts/slideLayout42.xml"/><Relationship Id="rId19" Type="http://schemas.openxmlformats.org/officeDocument/2006/relationships/slideLayout" Target="../slideLayouts/slideLayout51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slideLayout" Target="../slideLayouts/slideLayout46.xml"/><Relationship Id="rId22" Type="http://schemas.openxmlformats.org/officeDocument/2006/relationships/slideLayout" Target="../slideLayouts/slideLayout5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slideLayout" Target="../slideLayouts/slideLayout67.xml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slideLayout" Target="../slideLayouts/slideLayout66.xml"/><Relationship Id="rId2" Type="http://schemas.openxmlformats.org/officeDocument/2006/relationships/slideLayout" Target="../slideLayouts/slideLayout56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65.xml"/><Relationship Id="rId5" Type="http://schemas.openxmlformats.org/officeDocument/2006/relationships/slideLayout" Target="../slideLayouts/slideLayout59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64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Relationship Id="rId14" Type="http://schemas.openxmlformats.org/officeDocument/2006/relationships/slideLayout" Target="../slideLayouts/slideLayout6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slideLayout" Target="../slideLayouts/slideLayout92.xml"/><Relationship Id="rId18" Type="http://schemas.openxmlformats.org/officeDocument/2006/relationships/slideLayout" Target="../slideLayouts/slideLayout97.xml"/><Relationship Id="rId3" Type="http://schemas.openxmlformats.org/officeDocument/2006/relationships/slideLayout" Target="../slideLayouts/slideLayout82.xml"/><Relationship Id="rId21" Type="http://schemas.openxmlformats.org/officeDocument/2006/relationships/theme" Target="../theme/theme8.xml"/><Relationship Id="rId7" Type="http://schemas.openxmlformats.org/officeDocument/2006/relationships/slideLayout" Target="../slideLayouts/slideLayout86.xml"/><Relationship Id="rId12" Type="http://schemas.openxmlformats.org/officeDocument/2006/relationships/slideLayout" Target="../slideLayouts/slideLayout91.xml"/><Relationship Id="rId17" Type="http://schemas.openxmlformats.org/officeDocument/2006/relationships/slideLayout" Target="../slideLayouts/slideLayout96.xml"/><Relationship Id="rId2" Type="http://schemas.openxmlformats.org/officeDocument/2006/relationships/slideLayout" Target="../slideLayouts/slideLayout81.xml"/><Relationship Id="rId16" Type="http://schemas.openxmlformats.org/officeDocument/2006/relationships/slideLayout" Target="../slideLayouts/slideLayout95.xml"/><Relationship Id="rId20" Type="http://schemas.openxmlformats.org/officeDocument/2006/relationships/slideLayout" Target="../slideLayouts/slideLayout99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4.xml"/><Relationship Id="rId15" Type="http://schemas.openxmlformats.org/officeDocument/2006/relationships/slideLayout" Target="../slideLayouts/slideLayout94.xml"/><Relationship Id="rId10" Type="http://schemas.openxmlformats.org/officeDocument/2006/relationships/slideLayout" Target="../slideLayouts/slideLayout89.xml"/><Relationship Id="rId19" Type="http://schemas.openxmlformats.org/officeDocument/2006/relationships/slideLayout" Target="../slideLayouts/slideLayout98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slideLayout" Target="../slideLayouts/slideLayout93.xml"/><Relationship Id="rId22" Type="http://schemas.openxmlformats.org/officeDocument/2006/relationships/image" Target="../media/image3.jp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theme" Target="../theme/theme9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theme" Target="../theme/theme10.xml"/><Relationship Id="rId2" Type="http://schemas.openxmlformats.org/officeDocument/2006/relationships/slideLayout" Target="../slideLayouts/slideLayout111.xml"/><Relationship Id="rId1" Type="http://schemas.openxmlformats.org/officeDocument/2006/relationships/slideLayout" Target="../slideLayouts/slideLayout11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13" Type="http://schemas.openxmlformats.org/officeDocument/2006/relationships/slideLayout" Target="../slideLayouts/slideLayout124.xml"/><Relationship Id="rId1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14.xml"/><Relationship Id="rId21" Type="http://schemas.openxmlformats.org/officeDocument/2006/relationships/slideLayout" Target="../slideLayouts/slideLayout132.xml"/><Relationship Id="rId7" Type="http://schemas.openxmlformats.org/officeDocument/2006/relationships/slideLayout" Target="../slideLayouts/slideLayout118.xml"/><Relationship Id="rId12" Type="http://schemas.openxmlformats.org/officeDocument/2006/relationships/slideLayout" Target="../slideLayouts/slideLayout123.xml"/><Relationship Id="rId17" Type="http://schemas.openxmlformats.org/officeDocument/2006/relationships/slideLayout" Target="../slideLayouts/slideLayout128.xml"/><Relationship Id="rId2" Type="http://schemas.openxmlformats.org/officeDocument/2006/relationships/slideLayout" Target="../slideLayouts/slideLayout113.xml"/><Relationship Id="rId16" Type="http://schemas.openxmlformats.org/officeDocument/2006/relationships/slideLayout" Target="../slideLayouts/slideLayout127.xml"/><Relationship Id="rId20" Type="http://schemas.openxmlformats.org/officeDocument/2006/relationships/slideLayout" Target="../slideLayouts/slideLayout131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22.xml"/><Relationship Id="rId24" Type="http://schemas.openxmlformats.org/officeDocument/2006/relationships/image" Target="../media/image15.bin"/><Relationship Id="rId5" Type="http://schemas.openxmlformats.org/officeDocument/2006/relationships/slideLayout" Target="../slideLayouts/slideLayout116.xml"/><Relationship Id="rId15" Type="http://schemas.openxmlformats.org/officeDocument/2006/relationships/slideLayout" Target="../slideLayouts/slideLayout126.xml"/><Relationship Id="rId23" Type="http://schemas.openxmlformats.org/officeDocument/2006/relationships/theme" Target="../theme/theme11.xml"/><Relationship Id="rId10" Type="http://schemas.openxmlformats.org/officeDocument/2006/relationships/slideLayout" Target="../slideLayouts/slideLayout121.xml"/><Relationship Id="rId19" Type="http://schemas.openxmlformats.org/officeDocument/2006/relationships/slideLayout" Target="../slideLayouts/slideLayout130.xml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Relationship Id="rId14" Type="http://schemas.openxmlformats.org/officeDocument/2006/relationships/slideLayout" Target="../slideLayouts/slideLayout125.xml"/><Relationship Id="rId22" Type="http://schemas.openxmlformats.org/officeDocument/2006/relationships/slideLayout" Target="../slideLayouts/slideLayout133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1.xml"/><Relationship Id="rId13" Type="http://schemas.openxmlformats.org/officeDocument/2006/relationships/slideLayout" Target="../slideLayouts/slideLayout146.xml"/><Relationship Id="rId18" Type="http://schemas.openxmlformats.org/officeDocument/2006/relationships/slideLayout" Target="../slideLayouts/slideLayout151.xml"/><Relationship Id="rId3" Type="http://schemas.openxmlformats.org/officeDocument/2006/relationships/slideLayout" Target="../slideLayouts/slideLayout136.xml"/><Relationship Id="rId21" Type="http://schemas.openxmlformats.org/officeDocument/2006/relationships/slideLayout" Target="../slideLayouts/slideLayout154.xml"/><Relationship Id="rId7" Type="http://schemas.openxmlformats.org/officeDocument/2006/relationships/slideLayout" Target="../slideLayouts/slideLayout140.xml"/><Relationship Id="rId12" Type="http://schemas.openxmlformats.org/officeDocument/2006/relationships/slideLayout" Target="../slideLayouts/slideLayout145.xml"/><Relationship Id="rId17" Type="http://schemas.openxmlformats.org/officeDocument/2006/relationships/slideLayout" Target="../slideLayouts/slideLayout150.xml"/><Relationship Id="rId2" Type="http://schemas.openxmlformats.org/officeDocument/2006/relationships/slideLayout" Target="../slideLayouts/slideLayout135.xml"/><Relationship Id="rId16" Type="http://schemas.openxmlformats.org/officeDocument/2006/relationships/slideLayout" Target="../slideLayouts/slideLayout149.xml"/><Relationship Id="rId20" Type="http://schemas.openxmlformats.org/officeDocument/2006/relationships/slideLayout" Target="../slideLayouts/slideLayout153.xml"/><Relationship Id="rId1" Type="http://schemas.openxmlformats.org/officeDocument/2006/relationships/slideLayout" Target="../slideLayouts/slideLayout134.xml"/><Relationship Id="rId6" Type="http://schemas.openxmlformats.org/officeDocument/2006/relationships/slideLayout" Target="../slideLayouts/slideLayout139.xml"/><Relationship Id="rId11" Type="http://schemas.openxmlformats.org/officeDocument/2006/relationships/slideLayout" Target="../slideLayouts/slideLayout144.xml"/><Relationship Id="rId5" Type="http://schemas.openxmlformats.org/officeDocument/2006/relationships/slideLayout" Target="../slideLayouts/slideLayout138.xml"/><Relationship Id="rId15" Type="http://schemas.openxmlformats.org/officeDocument/2006/relationships/slideLayout" Target="../slideLayouts/slideLayout148.xml"/><Relationship Id="rId23" Type="http://schemas.openxmlformats.org/officeDocument/2006/relationships/image" Target="../media/image3.jpg"/><Relationship Id="rId10" Type="http://schemas.openxmlformats.org/officeDocument/2006/relationships/slideLayout" Target="../slideLayouts/slideLayout143.xml"/><Relationship Id="rId19" Type="http://schemas.openxmlformats.org/officeDocument/2006/relationships/slideLayout" Target="../slideLayouts/slideLayout152.xml"/><Relationship Id="rId4" Type="http://schemas.openxmlformats.org/officeDocument/2006/relationships/slideLayout" Target="../slideLayouts/slideLayout137.xml"/><Relationship Id="rId9" Type="http://schemas.openxmlformats.org/officeDocument/2006/relationships/slideLayout" Target="../slideLayouts/slideLayout142.xml"/><Relationship Id="rId14" Type="http://schemas.openxmlformats.org/officeDocument/2006/relationships/slideLayout" Target="../slideLayouts/slideLayout147.xml"/><Relationship Id="rId22" Type="http://schemas.openxmlformats.org/officeDocument/2006/relationships/theme" Target="../theme/theme1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13" Type="http://schemas.openxmlformats.org/officeDocument/2006/relationships/slideLayout" Target="../slideLayouts/slideLayout167.xml"/><Relationship Id="rId18" Type="http://schemas.openxmlformats.org/officeDocument/2006/relationships/slideLayout" Target="../slideLayouts/slideLayout172.xml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slideLayout" Target="../slideLayouts/slideLayout166.xml"/><Relationship Id="rId17" Type="http://schemas.openxmlformats.org/officeDocument/2006/relationships/slideLayout" Target="../slideLayouts/slideLayout171.xml"/><Relationship Id="rId2" Type="http://schemas.openxmlformats.org/officeDocument/2006/relationships/slideLayout" Target="../slideLayouts/slideLayout156.xml"/><Relationship Id="rId16" Type="http://schemas.openxmlformats.org/officeDocument/2006/relationships/slideLayout" Target="../slideLayouts/slideLayout170.xml"/><Relationship Id="rId20" Type="http://schemas.openxmlformats.org/officeDocument/2006/relationships/image" Target="../media/image15.bin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5" Type="http://schemas.openxmlformats.org/officeDocument/2006/relationships/slideLayout" Target="../slideLayouts/slideLayout169.xml"/><Relationship Id="rId10" Type="http://schemas.openxmlformats.org/officeDocument/2006/relationships/slideLayout" Target="../slideLayouts/slideLayout164.xml"/><Relationship Id="rId19" Type="http://schemas.openxmlformats.org/officeDocument/2006/relationships/theme" Target="../theme/theme13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Relationship Id="rId14" Type="http://schemas.openxmlformats.org/officeDocument/2006/relationships/slideLayout" Target="../slideLayouts/slideLayout168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0.xml"/><Relationship Id="rId13" Type="http://schemas.openxmlformats.org/officeDocument/2006/relationships/slideLayout" Target="../slideLayouts/slideLayout185.xml"/><Relationship Id="rId18" Type="http://schemas.openxmlformats.org/officeDocument/2006/relationships/slideLayout" Target="../slideLayouts/slideLayout190.xml"/><Relationship Id="rId3" Type="http://schemas.openxmlformats.org/officeDocument/2006/relationships/slideLayout" Target="../slideLayouts/slideLayout175.xml"/><Relationship Id="rId21" Type="http://schemas.openxmlformats.org/officeDocument/2006/relationships/slideLayout" Target="../slideLayouts/slideLayout193.xml"/><Relationship Id="rId7" Type="http://schemas.openxmlformats.org/officeDocument/2006/relationships/slideLayout" Target="../slideLayouts/slideLayout179.xml"/><Relationship Id="rId12" Type="http://schemas.openxmlformats.org/officeDocument/2006/relationships/slideLayout" Target="../slideLayouts/slideLayout184.xml"/><Relationship Id="rId17" Type="http://schemas.openxmlformats.org/officeDocument/2006/relationships/slideLayout" Target="../slideLayouts/slideLayout189.xml"/><Relationship Id="rId2" Type="http://schemas.openxmlformats.org/officeDocument/2006/relationships/slideLayout" Target="../slideLayouts/slideLayout174.xml"/><Relationship Id="rId16" Type="http://schemas.openxmlformats.org/officeDocument/2006/relationships/slideLayout" Target="../slideLayouts/slideLayout188.xml"/><Relationship Id="rId20" Type="http://schemas.openxmlformats.org/officeDocument/2006/relationships/slideLayout" Target="../slideLayouts/slideLayout192.xml"/><Relationship Id="rId1" Type="http://schemas.openxmlformats.org/officeDocument/2006/relationships/slideLayout" Target="../slideLayouts/slideLayout173.xml"/><Relationship Id="rId6" Type="http://schemas.openxmlformats.org/officeDocument/2006/relationships/slideLayout" Target="../slideLayouts/slideLayout178.xml"/><Relationship Id="rId11" Type="http://schemas.openxmlformats.org/officeDocument/2006/relationships/slideLayout" Target="../slideLayouts/slideLayout183.xml"/><Relationship Id="rId24" Type="http://schemas.openxmlformats.org/officeDocument/2006/relationships/image" Target="../media/image15.bin"/><Relationship Id="rId5" Type="http://schemas.openxmlformats.org/officeDocument/2006/relationships/slideLayout" Target="../slideLayouts/slideLayout177.xml"/><Relationship Id="rId15" Type="http://schemas.openxmlformats.org/officeDocument/2006/relationships/slideLayout" Target="../slideLayouts/slideLayout187.xml"/><Relationship Id="rId23" Type="http://schemas.openxmlformats.org/officeDocument/2006/relationships/theme" Target="../theme/theme14.xml"/><Relationship Id="rId10" Type="http://schemas.openxmlformats.org/officeDocument/2006/relationships/slideLayout" Target="../slideLayouts/slideLayout182.xml"/><Relationship Id="rId19" Type="http://schemas.openxmlformats.org/officeDocument/2006/relationships/slideLayout" Target="../slideLayouts/slideLayout191.xml"/><Relationship Id="rId4" Type="http://schemas.openxmlformats.org/officeDocument/2006/relationships/slideLayout" Target="../slideLayouts/slideLayout176.xml"/><Relationship Id="rId9" Type="http://schemas.openxmlformats.org/officeDocument/2006/relationships/slideLayout" Target="../slideLayouts/slideLayout181.xml"/><Relationship Id="rId14" Type="http://schemas.openxmlformats.org/officeDocument/2006/relationships/slideLayout" Target="../slideLayouts/slideLayout186.xml"/><Relationship Id="rId22" Type="http://schemas.openxmlformats.org/officeDocument/2006/relationships/slideLayout" Target="../slideLayouts/slideLayout19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2.xml"/><Relationship Id="rId13" Type="http://schemas.openxmlformats.org/officeDocument/2006/relationships/slideLayout" Target="../slideLayouts/slideLayout207.xml"/><Relationship Id="rId3" Type="http://schemas.openxmlformats.org/officeDocument/2006/relationships/slideLayout" Target="../slideLayouts/slideLayout197.xml"/><Relationship Id="rId7" Type="http://schemas.openxmlformats.org/officeDocument/2006/relationships/slideLayout" Target="../slideLayouts/slideLayout201.xml"/><Relationship Id="rId12" Type="http://schemas.openxmlformats.org/officeDocument/2006/relationships/slideLayout" Target="../slideLayouts/slideLayout206.xml"/><Relationship Id="rId2" Type="http://schemas.openxmlformats.org/officeDocument/2006/relationships/slideLayout" Target="../slideLayouts/slideLayout196.xml"/><Relationship Id="rId1" Type="http://schemas.openxmlformats.org/officeDocument/2006/relationships/slideLayout" Target="../slideLayouts/slideLayout195.xml"/><Relationship Id="rId6" Type="http://schemas.openxmlformats.org/officeDocument/2006/relationships/slideLayout" Target="../slideLayouts/slideLayout200.xml"/><Relationship Id="rId11" Type="http://schemas.openxmlformats.org/officeDocument/2006/relationships/slideLayout" Target="../slideLayouts/slideLayout205.xml"/><Relationship Id="rId5" Type="http://schemas.openxmlformats.org/officeDocument/2006/relationships/slideLayout" Target="../slideLayouts/slideLayout199.xml"/><Relationship Id="rId10" Type="http://schemas.openxmlformats.org/officeDocument/2006/relationships/slideLayout" Target="../slideLayouts/slideLayout204.xml"/><Relationship Id="rId4" Type="http://schemas.openxmlformats.org/officeDocument/2006/relationships/slideLayout" Target="../slideLayouts/slideLayout198.xml"/><Relationship Id="rId9" Type="http://schemas.openxmlformats.org/officeDocument/2006/relationships/slideLayout" Target="../slideLayouts/slideLayout203.xml"/><Relationship Id="rId14" Type="http://schemas.openxmlformats.org/officeDocument/2006/relationships/theme" Target="../theme/theme15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5.xml"/><Relationship Id="rId3" Type="http://schemas.openxmlformats.org/officeDocument/2006/relationships/slideLayout" Target="../slideLayouts/slideLayout210.xml"/><Relationship Id="rId7" Type="http://schemas.openxmlformats.org/officeDocument/2006/relationships/slideLayout" Target="../slideLayouts/slideLayout214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209.xml"/><Relationship Id="rId1" Type="http://schemas.openxmlformats.org/officeDocument/2006/relationships/slideLayout" Target="../slideLayouts/slideLayout208.xml"/><Relationship Id="rId6" Type="http://schemas.openxmlformats.org/officeDocument/2006/relationships/slideLayout" Target="../slideLayouts/slideLayout213.xml"/><Relationship Id="rId11" Type="http://schemas.openxmlformats.org/officeDocument/2006/relationships/slideLayout" Target="../slideLayouts/slideLayout218.xml"/><Relationship Id="rId5" Type="http://schemas.openxmlformats.org/officeDocument/2006/relationships/slideLayout" Target="../slideLayouts/slideLayout212.xml"/><Relationship Id="rId10" Type="http://schemas.openxmlformats.org/officeDocument/2006/relationships/slideLayout" Target="../slideLayouts/slideLayout217.xml"/><Relationship Id="rId4" Type="http://schemas.openxmlformats.org/officeDocument/2006/relationships/slideLayout" Target="../slideLayouts/slideLayout211.xml"/><Relationship Id="rId9" Type="http://schemas.openxmlformats.org/officeDocument/2006/relationships/slideLayout" Target="../slideLayouts/slideLayout216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6.xml"/><Relationship Id="rId13" Type="http://schemas.openxmlformats.org/officeDocument/2006/relationships/slideLayout" Target="../slideLayouts/slideLayout231.xml"/><Relationship Id="rId18" Type="http://schemas.openxmlformats.org/officeDocument/2006/relationships/theme" Target="../theme/theme17.xml"/><Relationship Id="rId3" Type="http://schemas.openxmlformats.org/officeDocument/2006/relationships/slideLayout" Target="../slideLayouts/slideLayout221.xml"/><Relationship Id="rId7" Type="http://schemas.openxmlformats.org/officeDocument/2006/relationships/slideLayout" Target="../slideLayouts/slideLayout225.xml"/><Relationship Id="rId12" Type="http://schemas.openxmlformats.org/officeDocument/2006/relationships/slideLayout" Target="../slideLayouts/slideLayout230.xml"/><Relationship Id="rId17" Type="http://schemas.openxmlformats.org/officeDocument/2006/relationships/slideLayout" Target="../slideLayouts/slideLayout235.xml"/><Relationship Id="rId2" Type="http://schemas.openxmlformats.org/officeDocument/2006/relationships/slideLayout" Target="../slideLayouts/slideLayout220.xml"/><Relationship Id="rId16" Type="http://schemas.openxmlformats.org/officeDocument/2006/relationships/slideLayout" Target="../slideLayouts/slideLayout234.xml"/><Relationship Id="rId1" Type="http://schemas.openxmlformats.org/officeDocument/2006/relationships/slideLayout" Target="../slideLayouts/slideLayout219.xml"/><Relationship Id="rId6" Type="http://schemas.openxmlformats.org/officeDocument/2006/relationships/slideLayout" Target="../slideLayouts/slideLayout224.xml"/><Relationship Id="rId11" Type="http://schemas.openxmlformats.org/officeDocument/2006/relationships/slideLayout" Target="../slideLayouts/slideLayout229.xml"/><Relationship Id="rId5" Type="http://schemas.openxmlformats.org/officeDocument/2006/relationships/slideLayout" Target="../slideLayouts/slideLayout223.xml"/><Relationship Id="rId15" Type="http://schemas.openxmlformats.org/officeDocument/2006/relationships/slideLayout" Target="../slideLayouts/slideLayout233.xml"/><Relationship Id="rId10" Type="http://schemas.openxmlformats.org/officeDocument/2006/relationships/slideLayout" Target="../slideLayouts/slideLayout228.xml"/><Relationship Id="rId19" Type="http://schemas.openxmlformats.org/officeDocument/2006/relationships/image" Target="../media/image15.bin"/><Relationship Id="rId4" Type="http://schemas.openxmlformats.org/officeDocument/2006/relationships/slideLayout" Target="../slideLayouts/slideLayout222.xml"/><Relationship Id="rId9" Type="http://schemas.openxmlformats.org/officeDocument/2006/relationships/slideLayout" Target="../slideLayouts/slideLayout227.xml"/><Relationship Id="rId14" Type="http://schemas.openxmlformats.org/officeDocument/2006/relationships/slideLayout" Target="../slideLayouts/slideLayout232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3.xml"/><Relationship Id="rId13" Type="http://schemas.openxmlformats.org/officeDocument/2006/relationships/slideLayout" Target="../slideLayouts/slideLayout248.xml"/><Relationship Id="rId18" Type="http://schemas.openxmlformats.org/officeDocument/2006/relationships/slideLayout" Target="../slideLayouts/slideLayout253.xml"/><Relationship Id="rId3" Type="http://schemas.openxmlformats.org/officeDocument/2006/relationships/slideLayout" Target="../slideLayouts/slideLayout238.xml"/><Relationship Id="rId21" Type="http://schemas.openxmlformats.org/officeDocument/2006/relationships/slideLayout" Target="../slideLayouts/slideLayout256.xml"/><Relationship Id="rId7" Type="http://schemas.openxmlformats.org/officeDocument/2006/relationships/slideLayout" Target="../slideLayouts/slideLayout242.xml"/><Relationship Id="rId12" Type="http://schemas.openxmlformats.org/officeDocument/2006/relationships/slideLayout" Target="../slideLayouts/slideLayout247.xml"/><Relationship Id="rId17" Type="http://schemas.openxmlformats.org/officeDocument/2006/relationships/slideLayout" Target="../slideLayouts/slideLayout252.xml"/><Relationship Id="rId2" Type="http://schemas.openxmlformats.org/officeDocument/2006/relationships/slideLayout" Target="../slideLayouts/slideLayout237.xml"/><Relationship Id="rId16" Type="http://schemas.openxmlformats.org/officeDocument/2006/relationships/slideLayout" Target="../slideLayouts/slideLayout251.xml"/><Relationship Id="rId20" Type="http://schemas.openxmlformats.org/officeDocument/2006/relationships/slideLayout" Target="../slideLayouts/slideLayout255.xml"/><Relationship Id="rId1" Type="http://schemas.openxmlformats.org/officeDocument/2006/relationships/slideLayout" Target="../slideLayouts/slideLayout236.xml"/><Relationship Id="rId6" Type="http://schemas.openxmlformats.org/officeDocument/2006/relationships/slideLayout" Target="../slideLayouts/slideLayout241.xml"/><Relationship Id="rId11" Type="http://schemas.openxmlformats.org/officeDocument/2006/relationships/slideLayout" Target="../slideLayouts/slideLayout246.xml"/><Relationship Id="rId24" Type="http://schemas.openxmlformats.org/officeDocument/2006/relationships/image" Target="../media/image15.bin"/><Relationship Id="rId5" Type="http://schemas.openxmlformats.org/officeDocument/2006/relationships/slideLayout" Target="../slideLayouts/slideLayout240.xml"/><Relationship Id="rId15" Type="http://schemas.openxmlformats.org/officeDocument/2006/relationships/slideLayout" Target="../slideLayouts/slideLayout250.xml"/><Relationship Id="rId23" Type="http://schemas.openxmlformats.org/officeDocument/2006/relationships/theme" Target="../theme/theme18.xml"/><Relationship Id="rId10" Type="http://schemas.openxmlformats.org/officeDocument/2006/relationships/slideLayout" Target="../slideLayouts/slideLayout245.xml"/><Relationship Id="rId19" Type="http://schemas.openxmlformats.org/officeDocument/2006/relationships/slideLayout" Target="../slideLayouts/slideLayout254.xml"/><Relationship Id="rId4" Type="http://schemas.openxmlformats.org/officeDocument/2006/relationships/slideLayout" Target="../slideLayouts/slideLayout239.xml"/><Relationship Id="rId9" Type="http://schemas.openxmlformats.org/officeDocument/2006/relationships/slideLayout" Target="../slideLayouts/slideLayout244.xml"/><Relationship Id="rId14" Type="http://schemas.openxmlformats.org/officeDocument/2006/relationships/slideLayout" Target="../slideLayouts/slideLayout249.xml"/><Relationship Id="rId22" Type="http://schemas.openxmlformats.org/officeDocument/2006/relationships/slideLayout" Target="../slideLayouts/slideLayout25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834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9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97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  <p:sldLayoutId id="2147483713" r:id="rId14"/>
    <p:sldLayoutId id="2147483798" r:id="rId15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10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33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  <p:sldLayoutId id="2147483746" r:id="rId12"/>
    <p:sldLayoutId id="2147483747" r:id="rId13"/>
    <p:sldLayoutId id="2147483748" r:id="rId14"/>
    <p:sldLayoutId id="2147483749" r:id="rId15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" name="Google Shape;939;p1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74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  <p:sldLayoutId id="2147483787" r:id="rId12"/>
    <p:sldLayoutId id="2147483788" r:id="rId13"/>
    <p:sldLayoutId id="2147483789" r:id="rId14"/>
    <p:sldLayoutId id="2147483790" r:id="rId15"/>
    <p:sldLayoutId id="2147483791" r:id="rId16"/>
    <p:sldLayoutId id="2147483792" r:id="rId17"/>
    <p:sldLayoutId id="2147483793" r:id="rId18"/>
    <p:sldLayoutId id="2147483794" r:id="rId19"/>
    <p:sldLayoutId id="2147483795" r:id="rId20"/>
    <p:sldLayoutId id="2147483796" r:id="rId21"/>
    <p:sldLayoutId id="2147483804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4513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  <p:sldLayoutId id="2147483850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658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53" r:id="rId2"/>
    <p:sldLayoutId id="2147483854" r:id="rId3"/>
    <p:sldLayoutId id="2147483855" r:id="rId4"/>
    <p:sldLayoutId id="2147483856" r:id="rId5"/>
    <p:sldLayoutId id="2147483857" r:id="rId6"/>
    <p:sldLayoutId id="2147483858" r:id="rId7"/>
    <p:sldLayoutId id="2147483859" r:id="rId8"/>
    <p:sldLayoutId id="2147483860" r:id="rId9"/>
    <p:sldLayoutId id="2147483861" r:id="rId10"/>
    <p:sldLayoutId id="214748386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6853255"/>
      </p:ext>
    </p:extLst>
  </p:cSld>
  <p:clrMap bg1="lt1" tx1="dk1" bg2="lt2" tx2="dk2" accent1="accent1" accent2="accent2" accent3="accent3" accent4="accent4" accent5="accent5" accent6="accent6" hlink="hlink" folHlink="folHlink"/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9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8001123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66" r:id="rId1"/>
    <p:sldLayoutId id="2147483867" r:id="rId2"/>
    <p:sldLayoutId id="2147483868" r:id="rId3"/>
    <p:sldLayoutId id="2147483869" r:id="rId4"/>
    <p:sldLayoutId id="2147483870" r:id="rId5"/>
    <p:sldLayoutId id="2147483871" r:id="rId6"/>
    <p:sldLayoutId id="2147483872" r:id="rId7"/>
    <p:sldLayoutId id="2147483873" r:id="rId8"/>
    <p:sldLayoutId id="2147483874" r:id="rId9"/>
    <p:sldLayoutId id="2147483875" r:id="rId10"/>
    <p:sldLayoutId id="2147483876" r:id="rId11"/>
    <p:sldLayoutId id="2147483877" r:id="rId12"/>
    <p:sldLayoutId id="2147483878" r:id="rId13"/>
    <p:sldLayoutId id="2147483879" r:id="rId14"/>
    <p:sldLayoutId id="2147483880" r:id="rId15"/>
    <p:sldLayoutId id="2147483881" r:id="rId16"/>
    <p:sldLayoutId id="2147483882" r:id="rId17"/>
    <p:sldLayoutId id="2147483883" r:id="rId18"/>
    <p:sldLayoutId id="2147483884" r:id="rId19"/>
    <p:sldLayoutId id="2147483885" r:id="rId20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89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76" name="Google Shape;76;p89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7" name="Google Shape;77;p8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78" name="Google Shape;78;p8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79" name="Google Shape;79;p8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2309460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87" r:id="rId1"/>
    <p:sldLayoutId id="2147483888" r:id="rId2"/>
    <p:sldLayoutId id="2147483889" r:id="rId3"/>
    <p:sldLayoutId id="2147483890" r:id="rId4"/>
    <p:sldLayoutId id="2147483891" r:id="rId5"/>
    <p:sldLayoutId id="2147483892" r:id="rId6"/>
    <p:sldLayoutId id="2147483894" r:id="rId7"/>
    <p:sldLayoutId id="2147483895" r:id="rId8"/>
    <p:sldLayoutId id="2147483896" r:id="rId9"/>
    <p:sldLayoutId id="2147483897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849754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99" r:id="rId1"/>
    <p:sldLayoutId id="2147483901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9049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3" r:id="rId1"/>
    <p:sldLayoutId id="2147483904" r:id="rId2"/>
    <p:sldLayoutId id="2147483905" r:id="rId3"/>
    <p:sldLayoutId id="2147483906" r:id="rId4"/>
    <p:sldLayoutId id="2147483907" r:id="rId5"/>
    <p:sldLayoutId id="2147483908" r:id="rId6"/>
    <p:sldLayoutId id="2147483909" r:id="rId7"/>
    <p:sldLayoutId id="2147483910" r:id="rId8"/>
    <p:sldLayoutId id="2147483911" r:id="rId9"/>
    <p:sldLayoutId id="2147483912" r:id="rId10"/>
    <p:sldLayoutId id="2147483913" r:id="rId11"/>
    <p:sldLayoutId id="2147483914" r:id="rId12"/>
    <p:sldLayoutId id="2147483915" r:id="rId13"/>
    <p:sldLayoutId id="2147483916" r:id="rId14"/>
    <p:sldLayoutId id="2147483917" r:id="rId15"/>
    <p:sldLayoutId id="2147483918" r:id="rId16"/>
    <p:sldLayoutId id="2147483919" r:id="rId17"/>
    <p:sldLayoutId id="2147483920" r:id="rId18"/>
    <p:sldLayoutId id="2147483921" r:id="rId19"/>
    <p:sldLayoutId id="2147483922" r:id="rId20"/>
    <p:sldLayoutId id="2147483923" r:id="rId21"/>
    <p:sldLayoutId id="214748392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9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1678358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27" r:id="rId1"/>
    <p:sldLayoutId id="2147483928" r:id="rId2"/>
    <p:sldLayoutId id="2147483929" r:id="rId3"/>
    <p:sldLayoutId id="2147483930" r:id="rId4"/>
    <p:sldLayoutId id="2147483931" r:id="rId5"/>
    <p:sldLayoutId id="2147483932" r:id="rId6"/>
    <p:sldLayoutId id="2147483933" r:id="rId7"/>
    <p:sldLayoutId id="2147483934" r:id="rId8"/>
    <p:sldLayoutId id="2147483935" r:id="rId9"/>
    <p:sldLayoutId id="2147483936" r:id="rId10"/>
    <p:sldLayoutId id="2147483937" r:id="rId11"/>
    <p:sldLayoutId id="2147483938" r:id="rId12"/>
    <p:sldLayoutId id="2147483939" r:id="rId13"/>
    <p:sldLayoutId id="2147483940" r:id="rId14"/>
    <p:sldLayoutId id="2147483941" r:id="rId15"/>
    <p:sldLayoutId id="2147483942" r:id="rId16"/>
    <p:sldLayoutId id="2147483943" r:id="rId17"/>
    <p:sldLayoutId id="2147483944" r:id="rId18"/>
    <p:sldLayoutId id="2147483945" r:id="rId19"/>
    <p:sldLayoutId id="2147483946" r:id="rId20"/>
    <p:sldLayoutId id="2147483947" r:id="rId21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12430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  <p:sldLayoutId id="2147483960" r:id="rId12"/>
    <p:sldLayoutId id="2147483961" r:id="rId13"/>
    <p:sldLayoutId id="2147483962" r:id="rId14"/>
    <p:sldLayoutId id="2147483963" r:id="rId15"/>
    <p:sldLayoutId id="2147483964" r:id="rId16"/>
    <p:sldLayoutId id="2147484055" r:id="rId17"/>
    <p:sldLayoutId id="2147484056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0635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6" r:id="rId1"/>
    <p:sldLayoutId id="2147483967" r:id="rId2"/>
    <p:sldLayoutId id="2147483968" r:id="rId3"/>
    <p:sldLayoutId id="2147483969" r:id="rId4"/>
    <p:sldLayoutId id="2147483970" r:id="rId5"/>
    <p:sldLayoutId id="2147483971" r:id="rId6"/>
    <p:sldLayoutId id="2147483972" r:id="rId7"/>
    <p:sldLayoutId id="2147483973" r:id="rId8"/>
    <p:sldLayoutId id="2147483974" r:id="rId9"/>
    <p:sldLayoutId id="2147483975" r:id="rId10"/>
    <p:sldLayoutId id="2147483976" r:id="rId11"/>
    <p:sldLayoutId id="2147483977" r:id="rId12"/>
    <p:sldLayoutId id="2147483978" r:id="rId13"/>
    <p:sldLayoutId id="2147483979" r:id="rId14"/>
    <p:sldLayoutId id="2147483980" r:id="rId15"/>
    <p:sldLayoutId id="2147483981" r:id="rId16"/>
    <p:sldLayoutId id="2147483982" r:id="rId17"/>
    <p:sldLayoutId id="2147483983" r:id="rId18"/>
    <p:sldLayoutId id="2147483984" r:id="rId19"/>
    <p:sldLayoutId id="2147483985" r:id="rId20"/>
    <p:sldLayoutId id="2147483986" r:id="rId21"/>
    <p:sldLayoutId id="2147483987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03/03/2026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46393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9" r:id="rId1"/>
    <p:sldLayoutId id="2147483990" r:id="rId2"/>
    <p:sldLayoutId id="2147483991" r:id="rId3"/>
    <p:sldLayoutId id="2147483992" r:id="rId4"/>
    <p:sldLayoutId id="2147483993" r:id="rId5"/>
    <p:sldLayoutId id="2147483994" r:id="rId6"/>
    <p:sldLayoutId id="2147483995" r:id="rId7"/>
    <p:sldLayoutId id="2147483996" r:id="rId8"/>
    <p:sldLayoutId id="2147483997" r:id="rId9"/>
    <p:sldLayoutId id="2147483998" r:id="rId10"/>
    <p:sldLayoutId id="2147483999" r:id="rId11"/>
    <p:sldLayoutId id="2147484000" r:id="rId12"/>
    <p:sldLayoutId id="214748400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89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76" name="Google Shape;76;p89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7" name="Google Shape;77;p8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78" name="Google Shape;78;p8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79" name="Google Shape;79;p8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4906621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03" r:id="rId1"/>
    <p:sldLayoutId id="2147484004" r:id="rId2"/>
    <p:sldLayoutId id="2147484005" r:id="rId3"/>
    <p:sldLayoutId id="2147484006" r:id="rId4"/>
    <p:sldLayoutId id="2147484007" r:id="rId5"/>
    <p:sldLayoutId id="2147484008" r:id="rId6"/>
    <p:sldLayoutId id="2147484009" r:id="rId7"/>
    <p:sldLayoutId id="2147484010" r:id="rId8"/>
    <p:sldLayoutId id="2147484011" r:id="rId9"/>
    <p:sldLayoutId id="2147484012" r:id="rId10"/>
    <p:sldLayoutId id="2147484013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Microsoft Uighur" panose="02000000000000000000" pitchFamily="2" charset="-78"/>
          <a:ea typeface="Microsoft Uighur" panose="02000000000000000000" pitchFamily="2" charset="-78"/>
          <a:cs typeface="Microsoft Uighur" panose="02000000000000000000" pitchFamily="2" charset="-78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Microsoft Uighur" panose="02000000000000000000" pitchFamily="2" charset="-78"/>
          <a:ea typeface="Microsoft Uighur" panose="02000000000000000000" pitchFamily="2" charset="-78"/>
          <a:cs typeface="Microsoft Uighur" panose="02000000000000000000" pitchFamily="2" charset="-78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17539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5" r:id="rId1"/>
    <p:sldLayoutId id="2147484016" r:id="rId2"/>
    <p:sldLayoutId id="2147484017" r:id="rId3"/>
    <p:sldLayoutId id="2147484018" r:id="rId4"/>
    <p:sldLayoutId id="2147484019" r:id="rId5"/>
    <p:sldLayoutId id="2147484020" r:id="rId6"/>
    <p:sldLayoutId id="2147484021" r:id="rId7"/>
    <p:sldLayoutId id="2147484022" r:id="rId8"/>
    <p:sldLayoutId id="2147484023" r:id="rId9"/>
    <p:sldLayoutId id="2147484024" r:id="rId10"/>
    <p:sldLayoutId id="2147484025" r:id="rId11"/>
    <p:sldLayoutId id="2147484026" r:id="rId12"/>
    <p:sldLayoutId id="2147484027" r:id="rId13"/>
    <p:sldLayoutId id="2147484028" r:id="rId14"/>
    <p:sldLayoutId id="2147484029" r:id="rId15"/>
    <p:sldLayoutId id="2147484030" r:id="rId16"/>
    <p:sldLayoutId id="2147484031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8683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3" r:id="rId1"/>
    <p:sldLayoutId id="2147484034" r:id="rId2"/>
    <p:sldLayoutId id="2147484035" r:id="rId3"/>
    <p:sldLayoutId id="2147484036" r:id="rId4"/>
    <p:sldLayoutId id="2147484037" r:id="rId5"/>
    <p:sldLayoutId id="2147484038" r:id="rId6"/>
    <p:sldLayoutId id="2147484039" r:id="rId7"/>
    <p:sldLayoutId id="2147484040" r:id="rId8"/>
    <p:sldLayoutId id="2147484041" r:id="rId9"/>
    <p:sldLayoutId id="2147484042" r:id="rId10"/>
    <p:sldLayoutId id="2147484043" r:id="rId11"/>
    <p:sldLayoutId id="2147484044" r:id="rId12"/>
    <p:sldLayoutId id="2147484045" r:id="rId13"/>
    <p:sldLayoutId id="2147484046" r:id="rId14"/>
    <p:sldLayoutId id="2147484047" r:id="rId15"/>
    <p:sldLayoutId id="2147484048" r:id="rId16"/>
    <p:sldLayoutId id="2147484049" r:id="rId17"/>
    <p:sldLayoutId id="2147484050" r:id="rId18"/>
    <p:sldLayoutId id="2147484051" r:id="rId19"/>
    <p:sldLayoutId id="2147484052" r:id="rId20"/>
    <p:sldLayoutId id="2147484053" r:id="rId21"/>
    <p:sldLayoutId id="214748405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gi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0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30.png"/><Relationship Id="rId7" Type="http://schemas.microsoft.com/office/2007/relationships/hdphoto" Target="../media/hdphoto4.wdp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1.png"/><Relationship Id="rId5" Type="http://schemas.openxmlformats.org/officeDocument/2006/relationships/image" Target="../media/image20.png"/><Relationship Id="rId4" Type="http://schemas.openxmlformats.org/officeDocument/2006/relationships/image" Target="../media/image31.png"/><Relationship Id="rId9" Type="http://schemas.openxmlformats.org/officeDocument/2006/relationships/image" Target="../media/image3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0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10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2.png"/><Relationship Id="rId3" Type="http://schemas.microsoft.com/office/2007/relationships/media" Target="../media/media2.mp4"/><Relationship Id="rId7" Type="http://schemas.openxmlformats.org/officeDocument/2006/relationships/image" Target="../media/image37.png"/><Relationship Id="rId12" Type="http://schemas.openxmlformats.org/officeDocument/2006/relationships/image" Target="../media/image4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7.gif"/><Relationship Id="rId11" Type="http://schemas.openxmlformats.org/officeDocument/2006/relationships/image" Target="../media/image40.png"/><Relationship Id="rId5" Type="http://schemas.openxmlformats.org/officeDocument/2006/relationships/slideLayout" Target="../slideLayouts/slideLayout132.xml"/><Relationship Id="rId10" Type="http://schemas.openxmlformats.org/officeDocument/2006/relationships/image" Target="../media/image35.png"/><Relationship Id="rId4" Type="http://schemas.openxmlformats.org/officeDocument/2006/relationships/video" Target="../media/media2.mp4"/><Relationship Id="rId9" Type="http://schemas.openxmlformats.org/officeDocument/2006/relationships/image" Target="../media/image39.png"/><Relationship Id="rId14" Type="http://schemas.openxmlformats.org/officeDocument/2006/relationships/image" Target="../media/image4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44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35.png"/><Relationship Id="rId5" Type="http://schemas.openxmlformats.org/officeDocument/2006/relationships/image" Target="../media/image46.png"/><Relationship Id="rId10" Type="http://schemas.openxmlformats.org/officeDocument/2006/relationships/image" Target="../media/image43.png"/><Relationship Id="rId4" Type="http://schemas.openxmlformats.org/officeDocument/2006/relationships/image" Target="../media/image45.png"/><Relationship Id="rId9" Type="http://schemas.openxmlformats.org/officeDocument/2006/relationships/image" Target="../media/image4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slideLayout" Target="../slideLayouts/slideLayout135.xml"/><Relationship Id="rId7" Type="http://schemas.openxmlformats.org/officeDocument/2006/relationships/image" Target="../media/image35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8.png"/><Relationship Id="rId11" Type="http://schemas.openxmlformats.org/officeDocument/2006/relationships/image" Target="../media/image43.png"/><Relationship Id="rId5" Type="http://schemas.openxmlformats.org/officeDocument/2006/relationships/image" Target="../media/image47.png"/><Relationship Id="rId10" Type="http://schemas.openxmlformats.org/officeDocument/2006/relationships/image" Target="../media/image42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slideLayout" Target="../slideLayouts/slideLayout134.xml"/><Relationship Id="rId7" Type="http://schemas.openxmlformats.org/officeDocument/2006/relationships/image" Target="../media/image35.png"/><Relationship Id="rId12" Type="http://schemas.openxmlformats.org/officeDocument/2006/relationships/image" Target="../media/image49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7.gif"/><Relationship Id="rId11" Type="http://schemas.openxmlformats.org/officeDocument/2006/relationships/image" Target="../media/image43.png"/><Relationship Id="rId5" Type="http://schemas.openxmlformats.org/officeDocument/2006/relationships/image" Target="../media/image39.png"/><Relationship Id="rId10" Type="http://schemas.openxmlformats.org/officeDocument/2006/relationships/image" Target="../media/image42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slideLayout" Target="../slideLayouts/slideLayout134.xml"/><Relationship Id="rId7" Type="http://schemas.openxmlformats.org/officeDocument/2006/relationships/image" Target="../media/image35.png"/><Relationship Id="rId12" Type="http://schemas.openxmlformats.org/officeDocument/2006/relationships/image" Target="../media/image49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7.gif"/><Relationship Id="rId11" Type="http://schemas.openxmlformats.org/officeDocument/2006/relationships/image" Target="../media/image43.png"/><Relationship Id="rId5" Type="http://schemas.openxmlformats.org/officeDocument/2006/relationships/image" Target="../media/image39.png"/><Relationship Id="rId10" Type="http://schemas.openxmlformats.org/officeDocument/2006/relationships/image" Target="../media/image42.png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22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2.xml"/><Relationship Id="rId6" Type="http://schemas.openxmlformats.org/officeDocument/2006/relationships/image" Target="../media/image40.png"/><Relationship Id="rId5" Type="http://schemas.openxmlformats.org/officeDocument/2006/relationships/image" Target="../media/image35.png"/><Relationship Id="rId4" Type="http://schemas.openxmlformats.org/officeDocument/2006/relationships/image" Target="../media/image50.png"/><Relationship Id="rId9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17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7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17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22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17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1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22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2.xml"/><Relationship Id="rId6" Type="http://schemas.openxmlformats.org/officeDocument/2006/relationships/image" Target="../media/image35.png"/><Relationship Id="rId11" Type="http://schemas.openxmlformats.org/officeDocument/2006/relationships/image" Target="../media/image54.png"/><Relationship Id="rId5" Type="http://schemas.openxmlformats.org/officeDocument/2006/relationships/image" Target="../media/image53.png"/><Relationship Id="rId10" Type="http://schemas.openxmlformats.org/officeDocument/2006/relationships/image" Target="../media/image43.png"/><Relationship Id="rId4" Type="http://schemas.openxmlformats.org/officeDocument/2006/relationships/image" Target="../media/image52.png"/><Relationship Id="rId9" Type="http://schemas.openxmlformats.org/officeDocument/2006/relationships/image" Target="../media/image4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17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1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22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2.xml"/><Relationship Id="rId6" Type="http://schemas.openxmlformats.org/officeDocument/2006/relationships/image" Target="../media/image40.png"/><Relationship Id="rId5" Type="http://schemas.openxmlformats.org/officeDocument/2006/relationships/image" Target="../media/image35.png"/><Relationship Id="rId4" Type="http://schemas.openxmlformats.org/officeDocument/2006/relationships/image" Target="../media/image55.png"/><Relationship Id="rId9" Type="http://schemas.openxmlformats.org/officeDocument/2006/relationships/image" Target="../media/image4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99.xml"/><Relationship Id="rId5" Type="http://schemas.openxmlformats.org/officeDocument/2006/relationships/image" Target="../media/image33.png"/><Relationship Id="rId4" Type="http://schemas.openxmlformats.org/officeDocument/2006/relationships/image" Target="../media/image57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40.png"/><Relationship Id="rId7" Type="http://schemas.openxmlformats.org/officeDocument/2006/relationships/image" Target="../media/image5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40.png"/><Relationship Id="rId7" Type="http://schemas.openxmlformats.org/officeDocument/2006/relationships/image" Target="../media/image3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3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5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40.png"/><Relationship Id="rId7" Type="http://schemas.openxmlformats.org/officeDocument/2006/relationships/image" Target="../media/image5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40.png"/><Relationship Id="rId7" Type="http://schemas.openxmlformats.org/officeDocument/2006/relationships/image" Target="../media/image5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40.png"/><Relationship Id="rId7" Type="http://schemas.openxmlformats.org/officeDocument/2006/relationships/image" Target="../media/image5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40.png"/><Relationship Id="rId7" Type="http://schemas.openxmlformats.org/officeDocument/2006/relationships/image" Target="../media/image5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40.png"/><Relationship Id="rId7" Type="http://schemas.openxmlformats.org/officeDocument/2006/relationships/image" Target="../media/image5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5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5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5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5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99.xml"/><Relationship Id="rId5" Type="http://schemas.openxmlformats.org/officeDocument/2006/relationships/image" Target="../media/image42.png"/><Relationship Id="rId4" Type="http://schemas.openxmlformats.org/officeDocument/2006/relationships/image" Target="../media/image57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65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0.png"/><Relationship Id="rId5" Type="http://schemas.openxmlformats.org/officeDocument/2006/relationships/image" Target="../media/image35.png"/><Relationship Id="rId4" Type="http://schemas.openxmlformats.org/officeDocument/2006/relationships/image" Target="../media/image47.png"/><Relationship Id="rId9" Type="http://schemas.openxmlformats.org/officeDocument/2006/relationships/image" Target="../media/image43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58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5.png"/><Relationship Id="rId9" Type="http://schemas.openxmlformats.org/officeDocument/2006/relationships/image" Target="../media/image66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58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0.png"/><Relationship Id="rId5" Type="http://schemas.openxmlformats.org/officeDocument/2006/relationships/image" Target="../media/image35.png"/><Relationship Id="rId4" Type="http://schemas.openxmlformats.org/officeDocument/2006/relationships/image" Target="../media/image67.jpeg"/><Relationship Id="rId9" Type="http://schemas.openxmlformats.org/officeDocument/2006/relationships/image" Target="../media/image43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58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0.png"/><Relationship Id="rId5" Type="http://schemas.openxmlformats.org/officeDocument/2006/relationships/image" Target="../media/image35.png"/><Relationship Id="rId4" Type="http://schemas.openxmlformats.org/officeDocument/2006/relationships/image" Target="../media/image67.jpeg"/><Relationship Id="rId9" Type="http://schemas.openxmlformats.org/officeDocument/2006/relationships/image" Target="../media/image43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58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5.png"/><Relationship Id="rId9" Type="http://schemas.openxmlformats.org/officeDocument/2006/relationships/image" Target="../media/image67.jpe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67.jpe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0.png"/><Relationship Id="rId5" Type="http://schemas.openxmlformats.org/officeDocument/2006/relationships/image" Target="../media/image35.png"/><Relationship Id="rId4" Type="http://schemas.openxmlformats.org/officeDocument/2006/relationships/image" Target="../media/image58.png"/><Relationship Id="rId9" Type="http://schemas.openxmlformats.org/officeDocument/2006/relationships/image" Target="../media/image43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58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5.png"/><Relationship Id="rId9" Type="http://schemas.openxmlformats.org/officeDocument/2006/relationships/image" Target="../media/image67.jpe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58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0.png"/><Relationship Id="rId5" Type="http://schemas.openxmlformats.org/officeDocument/2006/relationships/image" Target="../media/image35.png"/><Relationship Id="rId4" Type="http://schemas.openxmlformats.org/officeDocument/2006/relationships/image" Target="../media/image67.jpeg"/><Relationship Id="rId9" Type="http://schemas.openxmlformats.org/officeDocument/2006/relationships/image" Target="../media/image43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9" Type="http://schemas.openxmlformats.org/officeDocument/2006/relationships/image" Target="../media/image63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9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5.png"/><Relationship Id="rId9" Type="http://schemas.openxmlformats.org/officeDocument/2006/relationships/image" Target="../media/image67.jpe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58.png"/><Relationship Id="rId7" Type="http://schemas.openxmlformats.org/officeDocument/2006/relationships/image" Target="../media/image42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5.png"/><Relationship Id="rId9" Type="http://schemas.openxmlformats.org/officeDocument/2006/relationships/image" Target="../media/image70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27.gif"/><Relationship Id="rId4" Type="http://schemas.openxmlformats.org/officeDocument/2006/relationships/image" Target="../media/image71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2C6392C-4EC1-E471-65F0-148FE24D8D6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886" b="3381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7051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64123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6" name="Google Shape;1156;p2"/>
          <p:cNvSpPr txBox="1"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</a:pPr>
            <a:r>
              <a:rPr lang="ar-MA" dirty="0"/>
              <a:t>تنظيم حصص الأسبوع التربوي</a:t>
            </a:r>
            <a:endParaRPr dirty="0"/>
          </a:p>
        </p:txBody>
      </p:sp>
      <p:pic>
        <p:nvPicPr>
          <p:cNvPr id="1157" name="Google Shape;1157;p2" descr="Une image contenant Rectangle, conception&#10;&#10;Le contenu généré par l’IA peut êtr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4683930" y="1910926"/>
            <a:ext cx="3831420" cy="1362012"/>
          </a:xfrm>
          <a:prstGeom prst="rect">
            <a:avLst/>
          </a:prstGeom>
          <a:noFill/>
          <a:ln>
            <a:noFill/>
          </a:ln>
        </p:spPr>
      </p:pic>
      <p:sp>
        <p:nvSpPr>
          <p:cNvPr id="1158" name="Google Shape;1158;p2"/>
          <p:cNvSpPr/>
          <p:nvPr/>
        </p:nvSpPr>
        <p:spPr>
          <a:xfrm>
            <a:off x="4864353" y="2380103"/>
            <a:ext cx="3420000" cy="792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/>
                <a:ea typeface="Dosis SemiBold"/>
                <a:cs typeface="Arial" panose="020B0604020202020204" pitchFamily="34" charset="0"/>
                <a:sym typeface="Dosis SemiBold"/>
              </a:rPr>
              <a:t>أنشطة اعتيادية 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  <a:sym typeface="Dosis SemiBold"/>
              </a:rPr>
              <a:t>الطلاقة </a:t>
            </a:r>
            <a:r>
              <a:rPr lang="ar-MA" sz="1200" dirty="0">
                <a:solidFill>
                  <a:srgbClr val="424D7B"/>
                </a:solidFill>
                <a:cs typeface="Arial" panose="020B0604020202020204" pitchFamily="34" charset="0"/>
                <a:sym typeface="Dosis SemiBold"/>
              </a:rPr>
              <a:t>/ </a:t>
            </a:r>
            <a:r>
              <a:rPr lang="ar-MA" sz="1200" noProof="0" dirty="0">
                <a:solidFill>
                  <a:srgbClr val="424D7B"/>
                </a:solidFill>
                <a:cs typeface="Arial" panose="020B0604020202020204" pitchFamily="34" charset="0"/>
                <a:sym typeface="Dosis SemiBold"/>
              </a:rPr>
              <a:t>التحدث</a:t>
            </a: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  <a:sym typeface="Dosis SemiBold"/>
              </a:rPr>
              <a:t> 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  <a:sym typeface="Dosis SemiBold"/>
              </a:rPr>
              <a:t>وضعية تقويمية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159" name="Google Shape;1159;p2"/>
          <p:cNvSpPr/>
          <p:nvPr/>
        </p:nvSpPr>
        <p:spPr>
          <a:xfrm>
            <a:off x="7024611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/>
                <a:ea typeface="Dosis ExtraBold"/>
                <a:cs typeface="Arial" panose="020B0604020202020204" pitchFamily="34" charset="0"/>
                <a:sym typeface="Dosis ExtraBold"/>
              </a:rPr>
              <a:t>اليوم</a:t>
            </a: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  <a:sym typeface="Arial"/>
              </a:rPr>
              <a:t> 1 - </a:t>
            </a: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grpSp>
        <p:nvGrpSpPr>
          <p:cNvPr id="1160" name="Google Shape;1160;p2"/>
          <p:cNvGrpSpPr/>
          <p:nvPr/>
        </p:nvGrpSpPr>
        <p:grpSpPr>
          <a:xfrm flipH="1">
            <a:off x="680071" y="1940938"/>
            <a:ext cx="3780000" cy="1332000"/>
            <a:chOff x="4735350" y="5023288"/>
            <a:chExt cx="3780000" cy="1332000"/>
          </a:xfrm>
        </p:grpSpPr>
        <p:sp>
          <p:nvSpPr>
            <p:cNvPr id="1161" name="Google Shape;1161;p2"/>
            <p:cNvSpPr/>
            <p:nvPr/>
          </p:nvSpPr>
          <p:spPr>
            <a:xfrm>
              <a:off x="4735350" y="5275288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2" name="Google Shape;1162;p2"/>
            <p:cNvSpPr/>
            <p:nvPr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اليوم 3 - </a:t>
              </a: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166" name="Google Shape;1166;p2"/>
          <p:cNvGrpSpPr/>
          <p:nvPr/>
        </p:nvGrpSpPr>
        <p:grpSpPr>
          <a:xfrm flipH="1">
            <a:off x="4743896" y="3355870"/>
            <a:ext cx="3780000" cy="1567774"/>
            <a:chOff x="4735350" y="3482113"/>
            <a:chExt cx="3780000" cy="1332000"/>
          </a:xfrm>
        </p:grpSpPr>
        <p:sp>
          <p:nvSpPr>
            <p:cNvPr id="1167" name="Google Shape;1167;p2"/>
            <p:cNvSpPr/>
            <p:nvPr/>
          </p:nvSpPr>
          <p:spPr>
            <a:xfrm>
              <a:off x="4735350" y="3734113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8" name="Google Shape;1168;p2"/>
            <p:cNvSpPr/>
            <p:nvPr/>
          </p:nvSpPr>
          <p:spPr>
            <a:xfrm>
              <a:off x="4951350" y="3482113"/>
              <a:ext cx="1389003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اليوم</a:t>
              </a:r>
              <a:r>
                <a:rPr kumimoji="0" lang="fr-F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2</a:t>
              </a:r>
              <a:r>
                <a:rPr kumimoji="0" lang="fr-F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 - </a:t>
              </a:r>
              <a:endPara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73" name="Google Shape;1173;p2"/>
          <p:cNvGrpSpPr/>
          <p:nvPr/>
        </p:nvGrpSpPr>
        <p:grpSpPr>
          <a:xfrm flipH="1">
            <a:off x="747896" y="3524938"/>
            <a:ext cx="3780000" cy="1332000"/>
            <a:chOff x="648000" y="1944000"/>
            <a:chExt cx="3780000" cy="1332000"/>
          </a:xfrm>
        </p:grpSpPr>
        <p:sp>
          <p:nvSpPr>
            <p:cNvPr id="1174" name="Google Shape;1174;p2"/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5" name="Google Shape;1175;p2"/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اليوم 4 - </a:t>
              </a: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176" name="Google Shape;1176;p2"/>
          <p:cNvSpPr/>
          <p:nvPr/>
        </p:nvSpPr>
        <p:spPr>
          <a:xfrm>
            <a:off x="900507" y="3976226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أنشطة اعتيادية </a:t>
            </a:r>
            <a:endParaRPr kumimoji="0" lang="ar-MA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Dosis SemiBold"/>
              </a:rPr>
              <a:t>الطلاقة / التحدث</a:t>
            </a:r>
            <a:endParaRPr kumimoji="0" lang="ar-MA" sz="1200" b="0" i="0" u="none" strike="noStrike" kern="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القراءة / الفهم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الكتابة</a:t>
            </a:r>
          </a:p>
        </p:txBody>
      </p:sp>
      <p:sp>
        <p:nvSpPr>
          <p:cNvPr id="1178" name="Google Shape;1178;p2"/>
          <p:cNvSpPr/>
          <p:nvPr/>
        </p:nvSpPr>
        <p:spPr>
          <a:xfrm>
            <a:off x="4909142" y="3936813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72000" tIns="45700" rIns="91425" bIns="45700" anchor="ctr" anchorCtr="0">
            <a:noAutofit/>
          </a:bodyPr>
          <a:lstStyle/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أنشطة اعتيادية 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Dosis SemiBold"/>
              </a:rPr>
              <a:t>الطلاقة / التحدث</a:t>
            </a:r>
            <a:endParaRPr lang="fr-MA" sz="1200" dirty="0">
              <a:solidFill>
                <a:srgbClr val="757575"/>
              </a:solidFill>
              <a:sym typeface="Dosis SemiBold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القراءة / المعجم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البنيات اللغوية</a:t>
            </a: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180" name="Google Shape;1180;p2"/>
          <p:cNvSpPr/>
          <p:nvPr/>
        </p:nvSpPr>
        <p:spPr>
          <a:xfrm>
            <a:off x="932720" y="2377445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أنشطة اعتيادية </a:t>
            </a:r>
            <a:endParaRPr kumimoji="0" lang="ar-MA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Dosis SemiBold"/>
              </a:rPr>
              <a:t>الطلاقة / التحدث</a:t>
            </a:r>
            <a:endParaRPr kumimoji="0" lang="ar-MA" sz="1200" b="0" i="0" u="none" strike="noStrike" kern="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القراءة/ الفهم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البنيات اللغوية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grpSp>
        <p:nvGrpSpPr>
          <p:cNvPr id="5" name="Google Shape;1173;p2">
            <a:extLst>
              <a:ext uri="{FF2B5EF4-FFF2-40B4-BE49-F238E27FC236}">
                <a16:creationId xmlns:a16="http://schemas.microsoft.com/office/drawing/2014/main" id="{E7EACE19-4B77-866C-4FDF-3D67BE1F95DB}"/>
              </a:ext>
            </a:extLst>
          </p:cNvPr>
          <p:cNvGrpSpPr/>
          <p:nvPr/>
        </p:nvGrpSpPr>
        <p:grpSpPr>
          <a:xfrm flipH="1">
            <a:off x="4735350" y="5080864"/>
            <a:ext cx="3780000" cy="1332000"/>
            <a:chOff x="648000" y="1944000"/>
            <a:chExt cx="3780000" cy="1332000"/>
          </a:xfrm>
        </p:grpSpPr>
        <p:sp>
          <p:nvSpPr>
            <p:cNvPr id="6" name="Google Shape;1174;p2">
              <a:extLst>
                <a:ext uri="{FF2B5EF4-FFF2-40B4-BE49-F238E27FC236}">
                  <a16:creationId xmlns:a16="http://schemas.microsoft.com/office/drawing/2014/main" id="{8D7AB306-73F1-F785-1A93-1B45D2299F20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" name="Google Shape;1175;p2">
              <a:extLst>
                <a:ext uri="{FF2B5EF4-FFF2-40B4-BE49-F238E27FC236}">
                  <a16:creationId xmlns:a16="http://schemas.microsoft.com/office/drawing/2014/main" id="{A0794CB9-BE06-6951-A449-F59F7CC765A3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اليوم 5 - </a:t>
              </a: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8" name="Google Shape;1176;p2">
            <a:extLst>
              <a:ext uri="{FF2B5EF4-FFF2-40B4-BE49-F238E27FC236}">
                <a16:creationId xmlns:a16="http://schemas.microsoft.com/office/drawing/2014/main" id="{4AED1DC4-F443-02CB-A5E1-C2FF93F11836}"/>
              </a:ext>
            </a:extLst>
          </p:cNvPr>
          <p:cNvSpPr/>
          <p:nvPr/>
        </p:nvSpPr>
        <p:spPr>
          <a:xfrm>
            <a:off x="4887961" y="5532152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أنشطة اعتيادية </a:t>
            </a:r>
            <a:endParaRPr kumimoji="0" lang="ar-MA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Dosis SemiBold"/>
              </a:rPr>
              <a:t>الطلاقة / التحدث</a:t>
            </a:r>
            <a:endParaRPr kumimoji="0" lang="ar-MA" sz="1200" b="0" i="0" u="none" strike="noStrike" kern="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القراءة / الفهم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الكتابة</a:t>
            </a:r>
          </a:p>
        </p:txBody>
      </p:sp>
      <p:grpSp>
        <p:nvGrpSpPr>
          <p:cNvPr id="9" name="Google Shape;1173;p2">
            <a:extLst>
              <a:ext uri="{FF2B5EF4-FFF2-40B4-BE49-F238E27FC236}">
                <a16:creationId xmlns:a16="http://schemas.microsoft.com/office/drawing/2014/main" id="{8712011A-CAFE-8260-D21C-3F39392E8134}"/>
              </a:ext>
            </a:extLst>
          </p:cNvPr>
          <p:cNvGrpSpPr/>
          <p:nvPr/>
        </p:nvGrpSpPr>
        <p:grpSpPr>
          <a:xfrm flipH="1">
            <a:off x="739350" y="5056226"/>
            <a:ext cx="3780000" cy="1332000"/>
            <a:chOff x="648000" y="1944000"/>
            <a:chExt cx="3780000" cy="1332000"/>
          </a:xfrm>
        </p:grpSpPr>
        <p:sp>
          <p:nvSpPr>
            <p:cNvPr id="10" name="Google Shape;1174;p2">
              <a:extLst>
                <a:ext uri="{FF2B5EF4-FFF2-40B4-BE49-F238E27FC236}">
                  <a16:creationId xmlns:a16="http://schemas.microsoft.com/office/drawing/2014/main" id="{6E558830-3FF5-A999-7038-DCBC0E03291B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1175;p2">
              <a:extLst>
                <a:ext uri="{FF2B5EF4-FFF2-40B4-BE49-F238E27FC236}">
                  <a16:creationId xmlns:a16="http://schemas.microsoft.com/office/drawing/2014/main" id="{8788F099-1D9C-3214-5550-C5CDBABD52C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اليوم 6 - </a:t>
              </a: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2" name="Google Shape;1176;p2">
            <a:extLst>
              <a:ext uri="{FF2B5EF4-FFF2-40B4-BE49-F238E27FC236}">
                <a16:creationId xmlns:a16="http://schemas.microsoft.com/office/drawing/2014/main" id="{69029231-87E0-58CF-9B2D-0D8E39CBFE9E}"/>
              </a:ext>
            </a:extLst>
          </p:cNvPr>
          <p:cNvSpPr/>
          <p:nvPr/>
        </p:nvSpPr>
        <p:spPr>
          <a:xfrm>
            <a:off x="891961" y="5507514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أنشطة اعتيادية </a:t>
            </a:r>
            <a:endParaRPr kumimoji="0" lang="ar-MA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Dosis SemiBold"/>
              </a:rPr>
              <a:t>الطلاقة / التحدث</a:t>
            </a:r>
            <a:endParaRPr kumimoji="0" lang="ar-MA" sz="1200" b="0" i="0" u="none" strike="noStrike" kern="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القراءة / الفهم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الكتابة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هيكلة حصة اليوم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387611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79637E10-A6BE-35D4-94AB-E96D6899E147}"/>
              </a:ext>
            </a:extLst>
          </p:cNvPr>
          <p:cNvSpPr txBox="1">
            <a:spLocks/>
          </p:cNvSpPr>
          <p:nvPr/>
        </p:nvSpPr>
        <p:spPr>
          <a:xfrm>
            <a:off x="2160599" y="187119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  <a:defRPr/>
            </a:pP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نشيد : «النخلة»</a:t>
            </a:r>
            <a:endParaRPr lang="fr-MA" sz="1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5375106" y="1508705"/>
            <a:ext cx="13740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-01   </a:t>
            </a:r>
            <a:r>
              <a:rPr kumimoji="0" lang="ar-AE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انشطة اعتيادية</a:t>
            </a:r>
            <a:endParaRPr kumimoji="0" lang="ar-MA" sz="1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1599707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24750E1A-19B2-32F7-908F-638FFAE629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393318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2653644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8E471C0-3675-DD8A-C83A-068D36ACF7AC}"/>
              </a:ext>
            </a:extLst>
          </p:cNvPr>
          <p:cNvSpPr txBox="1">
            <a:spLocks/>
          </p:cNvSpPr>
          <p:nvPr/>
        </p:nvSpPr>
        <p:spPr>
          <a:xfrm>
            <a:off x="2102784" y="31540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ar-MA" sz="2000" dirty="0">
                <a:cs typeface="Microsoft Uighur" panose="02000000000000000000" pitchFamily="2" charset="-78"/>
              </a:rPr>
              <a:t>تقويم فردي لمهارتي الطلاقة والتحدث؛</a:t>
            </a:r>
          </a:p>
          <a:p>
            <a:pPr lvl="0">
              <a:defRPr/>
            </a:pPr>
            <a:r>
              <a:rPr lang="ar-MA" dirty="0">
                <a:cs typeface="Microsoft Uighur" panose="02000000000000000000" pitchFamily="2" charset="-78"/>
              </a:rPr>
              <a:t>قراءة النص "رحلة إلى المدينة  " ونقل الفقرة الثالثة بخط جميل.</a:t>
            </a:r>
            <a:endParaRPr lang="ar-MA" sz="2000" dirty="0"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5169643" y="2790288"/>
            <a:ext cx="14382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- 02</a:t>
            </a: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الطلاقة/ التحدث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2840573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935168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128466EE-63AD-46EB-7958-FD3F8C049CB4}"/>
              </a:ext>
            </a:extLst>
          </p:cNvPr>
          <p:cNvSpPr txBox="1">
            <a:spLocks/>
          </p:cNvSpPr>
          <p:nvPr/>
        </p:nvSpPr>
        <p:spPr>
          <a:xfrm>
            <a:off x="2160599" y="442717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buFont typeface="Noto Sans Symbols"/>
              <a:buChar char="●"/>
              <a:tabLst/>
              <a:defRPr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نص" حبة القمح"  قراءة جهرية واستثمار استراتيجيات الفهم.</a:t>
            </a:r>
            <a:r>
              <a:rPr lang="f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4842588" y="4063518"/>
            <a:ext cx="1760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- 03</a:t>
            </a: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القراءة</a:t>
            </a: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/ </a:t>
            </a:r>
            <a:r>
              <a:rPr kumimoji="0" lang="ar-MA" sz="1800" b="1" i="0" u="none" strike="noStrike" kern="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الفهم</a:t>
            </a:r>
            <a:endParaRPr kumimoji="0" lang="ar-MA" sz="1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DA67D40-C90E-94FF-DAED-44F6ED4EB14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512" b="-14512"/>
          <a:stretch>
            <a:fillRect/>
          </a:stretch>
        </p:blipFill>
        <p:spPr>
          <a:xfrm>
            <a:off x="6960720" y="3978184"/>
            <a:ext cx="540000" cy="540000"/>
          </a:xfrm>
          <a:prstGeom prst="rect">
            <a:avLst/>
          </a:prstGeom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642CFA2-A5B6-24F2-EA76-A506810BC0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5191891"/>
            <a:ext cx="5525521" cy="140587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41980A4E-BB3A-8C67-2797-9F8E23AEF997}"/>
              </a:ext>
            </a:extLst>
          </p:cNvPr>
          <p:cNvSpPr txBox="1"/>
          <p:nvPr/>
        </p:nvSpPr>
        <p:spPr>
          <a:xfrm>
            <a:off x="4842588" y="5320241"/>
            <a:ext cx="1760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- 04</a:t>
            </a: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تمارين كتابية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BD38FCE2-B249-B70E-E4FB-1F1DC0152C48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512" b="-14512"/>
          <a:stretch>
            <a:fillRect/>
          </a:stretch>
        </p:blipFill>
        <p:spPr>
          <a:xfrm>
            <a:off x="6960720" y="5234907"/>
            <a:ext cx="540000" cy="540000"/>
          </a:xfrm>
          <a:prstGeom prst="rect">
            <a:avLst/>
          </a:prstGeom>
        </p:spPr>
      </p:pic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525C8B6B-2966-4766-06E7-E5EE809D238F}"/>
              </a:ext>
            </a:extLst>
          </p:cNvPr>
          <p:cNvSpPr txBox="1">
            <a:spLocks/>
          </p:cNvSpPr>
          <p:nvPr/>
        </p:nvSpPr>
        <p:spPr>
          <a:xfrm>
            <a:off x="2281752" y="560478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buFont typeface="Noto Sans Symbols"/>
              <a:buChar char="●"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تركيب جمل </a:t>
            </a: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فعلية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28" name="Image 2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2F35933-F770-00E3-B55B-9FF59353D8A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53352" y="5228860"/>
            <a:ext cx="386069" cy="457558"/>
          </a:xfrm>
          <a:prstGeom prst="rect">
            <a:avLst/>
          </a:prstGeom>
        </p:spPr>
      </p:pic>
      <p:pic>
        <p:nvPicPr>
          <p:cNvPr id="8" name="Google Shape;1234;p4">
            <a:extLst>
              <a:ext uri="{FF2B5EF4-FFF2-40B4-BE49-F238E27FC236}">
                <a16:creationId xmlns:a16="http://schemas.microsoft.com/office/drawing/2014/main" id="{903A36CB-328A-8E7D-0553-C72AC7BBD3E3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9"/>
          <a:srcRect l="-7365" r="-7365"/>
          <a:stretch>
            <a:fillRect/>
          </a:stretch>
        </p:blipFill>
        <p:spPr>
          <a:xfrm>
            <a:off x="1766259" y="3940761"/>
            <a:ext cx="466725" cy="468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234;p4">
            <a:extLst>
              <a:ext uri="{FF2B5EF4-FFF2-40B4-BE49-F238E27FC236}">
                <a16:creationId xmlns:a16="http://schemas.microsoft.com/office/drawing/2014/main" id="{53F0DC13-74D0-F835-A443-00E931646CF7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9"/>
          <a:srcRect l="-7365" r="-7365"/>
          <a:stretch>
            <a:fillRect/>
          </a:stretch>
        </p:blipFill>
        <p:spPr>
          <a:xfrm>
            <a:off x="1721372" y="2683325"/>
            <a:ext cx="466725" cy="4683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  <p:bldP spid="10" grpId="0"/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1E4A35CD-8B9E-97DD-3601-C6DAB7AE25BF}"/>
              </a:ext>
            </a:extLst>
          </p:cNvPr>
          <p:cNvSpPr txBox="1">
            <a:spLocks/>
          </p:cNvSpPr>
          <p:nvPr/>
        </p:nvSpPr>
        <p:spPr>
          <a:xfrm>
            <a:off x="628650" y="962235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عند نهاية الحصة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412C9C9-AC02-18BA-33E7-43AE84D53258}"/>
              </a:ext>
            </a:extLst>
          </p:cNvPr>
          <p:cNvSpPr txBox="1"/>
          <p:nvPr/>
        </p:nvSpPr>
        <p:spPr>
          <a:xfrm>
            <a:off x="1549400" y="1649377"/>
            <a:ext cx="6045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 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80 % من المتعلمين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على: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11FCD84-7BAA-DECC-FFF7-33F128ABC00E}"/>
              </a:ext>
            </a:extLst>
          </p:cNvPr>
          <p:cNvGrpSpPr/>
          <p:nvPr/>
        </p:nvGrpSpPr>
        <p:grpSpPr>
          <a:xfrm>
            <a:off x="1044903" y="2645574"/>
            <a:ext cx="7054194" cy="890781"/>
            <a:chOff x="1331545" y="2851205"/>
            <a:chExt cx="6696000" cy="890781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8AB6F730-2E70-F5B4-A1BA-D946A22A5C47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7FF7FEA-AA34-A4A5-6118-0AD93FC4EBED}"/>
                </a:ext>
              </a:extLst>
            </p:cNvPr>
            <p:cNvSpPr/>
            <p:nvPr/>
          </p:nvSpPr>
          <p:spPr>
            <a:xfrm>
              <a:off x="1479176" y="3205638"/>
              <a:ext cx="478715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 algn="r" defTabSz="457200" rtl="1">
                <a:buClrTx/>
                <a:buFont typeface="Arial" panose="020B0604020202020204" pitchFamily="34" charset="0"/>
                <a:buChar char="•"/>
                <a:defRPr/>
              </a:pPr>
              <a:r>
                <a:rPr lang="ar-MA" sz="20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الطلاقة والتحدث؛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B9ED84BE-429A-B4B3-7B6D-4624E23CEA99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044903" y="3429000"/>
            <a:ext cx="7054194" cy="89078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B5AA900-A5D0-1E15-9ED2-05D3DB238FCA}"/>
              </a:ext>
            </a:extLst>
          </p:cNvPr>
          <p:cNvSpPr/>
          <p:nvPr/>
        </p:nvSpPr>
        <p:spPr>
          <a:xfrm>
            <a:off x="782426" y="3800320"/>
            <a:ext cx="548891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sz="20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نص "حبة القمح" قراءة جهرية / استثمار إستراتيجيات الفهم؛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F95F984-D48D-DCD2-01C0-33BAF2E4564D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113327" y="4240924"/>
            <a:ext cx="7054194" cy="89078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858E7F9-A031-4CD3-EEDE-C72E41A0C414}"/>
              </a:ext>
            </a:extLst>
          </p:cNvPr>
          <p:cNvSpPr/>
          <p:nvPr/>
        </p:nvSpPr>
        <p:spPr>
          <a:xfrm>
            <a:off x="850850" y="4612244"/>
            <a:ext cx="548891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sz="20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تركيب جمل فعلية بالترتيب.</a:t>
            </a:r>
          </a:p>
        </p:txBody>
      </p:sp>
    </p:spTree>
    <p:extLst>
      <p:ext uri="{BB962C8B-B14F-4D97-AF65-F5344CB8AC3E}">
        <p14:creationId xmlns:p14="http://schemas.microsoft.com/office/powerpoint/2010/main" val="3688265557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 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79342" y="924150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الترحيب وتدبير السلوك؛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الأنشطة الاعتيادية: نشيد «النخلة»</a:t>
            </a:r>
            <a:endParaRPr kumimoji="0" lang="ar-MA" sz="28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961751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C3AAAB-2D86-414A-8829-EE96C077F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. سننطلق في حصة اللغة العربية 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97ECA20-AA27-932F-DA1C-FA8DD4F57AC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5" name="Nada-Wave">
            <a:hlinkClick r:id="" action="ppaction://media"/>
            <a:extLst>
              <a:ext uri="{FF2B5EF4-FFF2-40B4-BE49-F238E27FC236}">
                <a16:creationId xmlns:a16="http://schemas.microsoft.com/office/drawing/2014/main" id="{D8B8E2BE-41D3-4F29-61C8-8A556D9671A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572000" y="2088681"/>
            <a:ext cx="2329640" cy="3720469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BA921A67-B170-D02C-742A-8F7FB3F34909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351137" y="2051155"/>
            <a:ext cx="2139091" cy="3802830"/>
          </a:xfrm>
          <a:prstGeom prst="rect">
            <a:avLst/>
          </a:prstGeom>
        </p:spPr>
      </p:pic>
      <p:pic>
        <p:nvPicPr>
          <p:cNvPr id="30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5DE23CB-4434-7A96-A54F-5D326D1F741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FA52CDC9-4AA2-E302-5840-0917399465E4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3526FF3-EADF-2B53-46FE-587D3A0A434F}"/>
              </a:ext>
            </a:extLst>
          </p:cNvPr>
          <p:cNvSpPr>
            <a:spLocks/>
          </p:cNvSpPr>
          <p:nvPr/>
        </p:nvSpPr>
        <p:spPr>
          <a:xfrm>
            <a:off x="3386082" y="12145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القراءة / الفهم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79C5DBA-1BCB-FB46-04AD-A5336FD5C40A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E67B6B7-0FED-B106-D843-A700A2970258}"/>
              </a:ext>
            </a:extLst>
          </p:cNvPr>
          <p:cNvSpPr>
            <a:spLocks/>
          </p:cNvSpPr>
          <p:nvPr/>
        </p:nvSpPr>
        <p:spPr>
          <a:xfrm>
            <a:off x="5035868" y="182279"/>
            <a:ext cx="1260000" cy="2567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 /التحدث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981108B-90D4-2805-94C1-F6D2378A1907}"/>
              </a:ext>
            </a:extLst>
          </p:cNvPr>
          <p:cNvSpPr>
            <a:spLocks/>
          </p:cNvSpPr>
          <p:nvPr/>
        </p:nvSpPr>
        <p:spPr>
          <a:xfrm>
            <a:off x="1898701" y="14278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تمارين كتابية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BF1DB504-F36A-8A62-F31E-BC1799B947E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29DBE38-905E-2B8C-E2BD-E181EB9F9A56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1D6C357-C40F-9FAB-0B26-B7CF0C2C9A58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49360" y="1313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C8F53B3-C30E-573C-3083-9CD79EC8C9BD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3060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1A07CBFF-7677-5469-C40B-CB07815B5AFC}"/>
              </a:ext>
            </a:extLst>
          </p:cNvPr>
          <p:cNvPicPr>
            <a:picLocks noChangeAspect="1"/>
          </p:cNvPicPr>
          <p:nvPr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2974780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" name="Google Shape;1310;p8"/>
          <p:cNvSpPr txBox="1">
            <a:spLocks noGrp="1"/>
          </p:cNvSpPr>
          <p:nvPr>
            <p:ph type="title"/>
          </p:nvPr>
        </p:nvSpPr>
        <p:spPr>
          <a:xfrm>
            <a:off x="725239" y="744832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>
              <a:buSzPct val="100000"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قبل أن نبدأ حصة اليوم سأخبركم عن شروط الحصول على نجمة التميز. </a:t>
            </a:r>
            <a:b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</a:b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في كل حصة سيفوز ثلاثة منكم بالنجمة. </a:t>
            </a:r>
            <a:endParaRPr lang="fr-MA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 descr="Une image contenant dessin humoristique, sourire, jouet, Animation&#10;&#10;Le contenu généré par l’IA peut être incorrect.">
            <a:extLst>
              <a:ext uri="{FF2B5EF4-FFF2-40B4-BE49-F238E27FC236}">
                <a16:creationId xmlns:a16="http://schemas.microsoft.com/office/drawing/2014/main" id="{C41469F4-5B4D-CC4A-A732-5C579CDBFE6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672373" y="4115884"/>
            <a:ext cx="1800000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Espace réservé pour une image  17" descr="Une image contenant Dessin animé, Animation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0365A4AF-9A8A-F85F-C968-54CF9F137CD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659478" y="1873189"/>
            <a:ext cx="1800000" cy="1800000"/>
          </a:xfrm>
          <a:prstGeom prst="roundRect">
            <a:avLst>
              <a:gd name="adj" fmla="val 16667"/>
            </a:avLst>
          </a:prstGeom>
        </p:spPr>
      </p:pic>
      <p:sp>
        <p:nvSpPr>
          <p:cNvPr id="15" name="Google Shape;1333;p8">
            <a:extLst>
              <a:ext uri="{FF2B5EF4-FFF2-40B4-BE49-F238E27FC236}">
                <a16:creationId xmlns:a16="http://schemas.microsoft.com/office/drawing/2014/main" id="{3575A987-DDAC-E760-13A4-BB3F40AA010B}"/>
              </a:ext>
            </a:extLst>
          </p:cNvPr>
          <p:cNvSpPr txBox="1"/>
          <p:nvPr/>
        </p:nvSpPr>
        <p:spPr>
          <a:xfrm>
            <a:off x="632373" y="5197611"/>
            <a:ext cx="4633732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 typeface="Arial"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دونَ أَن أَقِف، أَرْفَعُ أُصْبُعي لِلْإجابَةِ. </a:t>
            </a:r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69129120-0625-D417-2DB5-C0831E679B3A}"/>
              </a:ext>
            </a:extLst>
          </p:cNvPr>
          <p:cNvSpPr txBox="1">
            <a:spLocks/>
          </p:cNvSpPr>
          <p:nvPr/>
        </p:nvSpPr>
        <p:spPr>
          <a:xfrm>
            <a:off x="1409018" y="2632322"/>
            <a:ext cx="4151010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أُنْصِتُ وأَنْتَبِهُ جَيِّداً لِلدَّرْسِ. </a:t>
            </a:r>
          </a:p>
        </p:txBody>
      </p:sp>
      <p:pic>
        <p:nvPicPr>
          <p:cNvPr id="26" name="Image 25" descr="Une image contenant clipart, dessin humoristique, habits, illustration&#10;&#10;Le contenu généré par l’IA peut être incorrect.">
            <a:extLst>
              <a:ext uri="{FF2B5EF4-FFF2-40B4-BE49-F238E27FC236}">
                <a16:creationId xmlns:a16="http://schemas.microsoft.com/office/drawing/2014/main" id="{150BE262-2FBE-BADD-D4CF-E7B86E6E5E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12359" y="555687"/>
            <a:ext cx="970384" cy="99028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0814DE0-7366-BF59-B173-4F832F6584C7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28E055E-FFCA-20C4-F605-D33BA63F0D3E}"/>
              </a:ext>
            </a:extLst>
          </p:cNvPr>
          <p:cNvSpPr>
            <a:spLocks/>
          </p:cNvSpPr>
          <p:nvPr/>
        </p:nvSpPr>
        <p:spPr>
          <a:xfrm>
            <a:off x="3386082" y="12145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القراءة / الفهم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B463091-5053-ABA6-59B3-66661CE1CC22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3C204CC-E03A-DF04-CD4B-7E06C970C762}"/>
              </a:ext>
            </a:extLst>
          </p:cNvPr>
          <p:cNvSpPr>
            <a:spLocks/>
          </p:cNvSpPr>
          <p:nvPr/>
        </p:nvSpPr>
        <p:spPr>
          <a:xfrm>
            <a:off x="5035868" y="182279"/>
            <a:ext cx="1260000" cy="2567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 /التحدث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A1F8234-6972-F9CD-E3E5-3ADBD47A178D}"/>
              </a:ext>
            </a:extLst>
          </p:cNvPr>
          <p:cNvSpPr>
            <a:spLocks/>
          </p:cNvSpPr>
          <p:nvPr/>
        </p:nvSpPr>
        <p:spPr>
          <a:xfrm>
            <a:off x="1898701" y="14278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تمارين كتابية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F5971BF3-B2B4-FFC9-1ED8-5F99E07D12D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67130B9-A95A-A8A8-B51A-D03A249F909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DFFDEC7-FD0F-0566-322B-A0882E771096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49360" y="1313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C326CBF-3F38-5403-EDE9-9374AAD67B1A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3060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B74F2E8-839B-F3B3-794D-3EC034D63FC7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3">
          <a:extLst>
            <a:ext uri="{FF2B5EF4-FFF2-40B4-BE49-F238E27FC236}">
              <a16:creationId xmlns:a16="http://schemas.microsoft.com/office/drawing/2014/main" id="{187AF501-2813-8B07-68D4-73BB31A60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" name="Google Shape;1310;p8">
            <a:extLst>
              <a:ext uri="{FF2B5EF4-FFF2-40B4-BE49-F238E27FC236}">
                <a16:creationId xmlns:a16="http://schemas.microsoft.com/office/drawing/2014/main" id="{3368B759-6B8B-F6F1-30AF-DDB972078F7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5239" y="744832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>
              <a:buSzPct val="100000"/>
            </a:pPr>
            <a:r>
              <a:rPr lang="ar-MA" sz="22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قبل أن نبدأ حصة اليوم سأخبركم عن شروط الحصول على نجمة التميز. </a:t>
            </a:r>
            <a:br>
              <a:rPr lang="ar-MA" sz="22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</a:br>
            <a:r>
              <a:rPr lang="ar-MA" sz="22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في كل حصة سيفوز ثلاثة منكم بالنجمة. </a:t>
            </a:r>
            <a:endParaRPr sz="22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8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C82928C0-6F08-D5C7-B28C-619C5E946F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3499" y="655819"/>
            <a:ext cx="900000" cy="900000"/>
          </a:xfrm>
          <a:prstGeom prst="rect">
            <a:avLst/>
          </a:prstGeom>
        </p:spPr>
      </p:pic>
      <p:pic>
        <p:nvPicPr>
          <p:cNvPr id="17" name="rangement">
            <a:hlinkClick r:id="" action="ppaction://media"/>
            <a:extLst>
              <a:ext uri="{FF2B5EF4-FFF2-40B4-BE49-F238E27FC236}">
                <a16:creationId xmlns:a16="http://schemas.microsoft.com/office/drawing/2014/main" id="{AF8D53C0-05BE-4B7D-30E8-E3065822184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  <a:noFill/>
          <a:ln>
            <a:noFill/>
          </a:ln>
          <a:effectLst>
            <a:softEdge rad="112500"/>
          </a:effec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6AA8AF03-9C23-A259-56AD-2E5D6FAC2407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47B9246-C4A0-B0CE-5560-7DE7E39AF379}"/>
              </a:ext>
            </a:extLst>
          </p:cNvPr>
          <p:cNvSpPr>
            <a:spLocks/>
          </p:cNvSpPr>
          <p:nvPr/>
        </p:nvSpPr>
        <p:spPr>
          <a:xfrm>
            <a:off x="3386082" y="12145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القراءة / الفهم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974C1ED-8525-476C-FFEB-D48D467EF8C5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50919E9-CB5E-8359-73DE-E22D778A50E3}"/>
              </a:ext>
            </a:extLst>
          </p:cNvPr>
          <p:cNvSpPr>
            <a:spLocks/>
          </p:cNvSpPr>
          <p:nvPr/>
        </p:nvSpPr>
        <p:spPr>
          <a:xfrm>
            <a:off x="5035868" y="182279"/>
            <a:ext cx="1260000" cy="2567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 /التحدث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D36D350-19A6-1680-ED0D-010DEC4F5FCD}"/>
              </a:ext>
            </a:extLst>
          </p:cNvPr>
          <p:cNvSpPr>
            <a:spLocks/>
          </p:cNvSpPr>
          <p:nvPr/>
        </p:nvSpPr>
        <p:spPr>
          <a:xfrm>
            <a:off x="1898701" y="14278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تمارين كتابية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B57F131-A8B4-9601-815E-15F3638D388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1EC4CE3-4B2F-2C1C-F139-DA713CCFC4B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CBD2A69-044F-3419-2B80-0D23829D99CB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49360" y="1313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011DD90-33BB-93F6-F39D-EA71148417B2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3060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610BABB-EDC7-20F8-3561-1F59D6CE21AC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2775810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14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indent="0">
              <a:buSzPct val="100000"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ننشد معا</a:t>
            </a:r>
            <a:endParaRPr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52194C7-4A53-6A9F-E5A6-089A78C322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7D399B7-B3DD-5F8B-2584-17594BAC2570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4BADD2E8-8DA3-2ED1-B3E4-844C39F4C2CB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90D38EA-EF58-5A52-E69C-CC51230A366E}"/>
              </a:ext>
            </a:extLst>
          </p:cNvPr>
          <p:cNvSpPr>
            <a:spLocks/>
          </p:cNvSpPr>
          <p:nvPr/>
        </p:nvSpPr>
        <p:spPr>
          <a:xfrm>
            <a:off x="3386082" y="12145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القراءة / الفهم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90D3C86-E27F-3DBB-22F9-0C78EE0147BE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A43A509-FAC5-4F6E-BF73-7C7EF65D9C82}"/>
              </a:ext>
            </a:extLst>
          </p:cNvPr>
          <p:cNvSpPr>
            <a:spLocks/>
          </p:cNvSpPr>
          <p:nvPr/>
        </p:nvSpPr>
        <p:spPr>
          <a:xfrm>
            <a:off x="5035868" y="182279"/>
            <a:ext cx="1260000" cy="2567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 /التحدث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0F1F708-7A47-7B66-12B0-92C3D55F7BC4}"/>
              </a:ext>
            </a:extLst>
          </p:cNvPr>
          <p:cNvSpPr>
            <a:spLocks/>
          </p:cNvSpPr>
          <p:nvPr/>
        </p:nvSpPr>
        <p:spPr>
          <a:xfrm>
            <a:off x="1898701" y="14278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تمارين كتابية</a:t>
            </a: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A1D73592-730A-741C-64D7-E5AB963449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D3FA949E-C976-0F7F-2FE3-7A4BEFE9FE1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ACD9878A-C75E-6937-3738-A72CD76A25D0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49360" y="1313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8098509A-8816-EA50-0D72-F160A58A31AD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3060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56630335-3AB3-E6C6-9F5B-CAE291A48A79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WhatsApp Video 2026-02-13 at 06.13.59">
            <a:hlinkClick r:id="" action="ppaction://media"/>
            <a:extLst>
              <a:ext uri="{FF2B5EF4-FFF2-40B4-BE49-F238E27FC236}">
                <a16:creationId xmlns:a16="http://schemas.microsoft.com/office/drawing/2014/main" id="{F26306CA-A070-5135-158F-FE951F9058A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00763" y="1714543"/>
            <a:ext cx="6840000" cy="411210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6584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5E24A348-DBCB-0D25-14AB-F821F0FBB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>
            <a:extLst>
              <a:ext uri="{FF2B5EF4-FFF2-40B4-BE49-F238E27FC236}">
                <a16:creationId xmlns:a16="http://schemas.microsoft.com/office/drawing/2014/main" id="{9C56E07E-01E0-07AD-1CC3-3C18EFD13AB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SzPct val="100000"/>
              <a:defRPr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أنشدوا</a:t>
            </a:r>
          </a:p>
        </p:txBody>
      </p:sp>
      <p:pic>
        <p:nvPicPr>
          <p:cNvPr id="14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7D03310-C029-906A-24DE-F3CE8616F7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5" name="Image 1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AE164E1-0AC2-9A89-9333-D282C0D33F7B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FD8C3E65-5337-5774-D322-B956F2D3C033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FFB83F5-DA38-389C-1F9A-E2D589B331FB}"/>
              </a:ext>
            </a:extLst>
          </p:cNvPr>
          <p:cNvSpPr>
            <a:spLocks/>
          </p:cNvSpPr>
          <p:nvPr/>
        </p:nvSpPr>
        <p:spPr>
          <a:xfrm>
            <a:off x="3386082" y="12145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القراءة / الفهم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027874D-D01C-3297-0087-BA24AD6944A0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590513A-599D-10D5-A40E-B9A91DAB0C5D}"/>
              </a:ext>
            </a:extLst>
          </p:cNvPr>
          <p:cNvSpPr>
            <a:spLocks/>
          </p:cNvSpPr>
          <p:nvPr/>
        </p:nvSpPr>
        <p:spPr>
          <a:xfrm>
            <a:off x="5035868" y="182279"/>
            <a:ext cx="1260000" cy="2567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 /التحدث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1A146A9-7F2D-3295-CEB5-59B7CA8B52BC}"/>
              </a:ext>
            </a:extLst>
          </p:cNvPr>
          <p:cNvSpPr>
            <a:spLocks/>
          </p:cNvSpPr>
          <p:nvPr/>
        </p:nvSpPr>
        <p:spPr>
          <a:xfrm>
            <a:off x="1898701" y="14278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تمارين كتابية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98DF8CC-41F9-B7F8-1111-B77523C7360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0DAAEEBD-AA61-2234-2789-F58ED89C20E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95AB5F5B-74FD-3553-E458-0FA21CAA0264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49360" y="1313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F8589AB4-02E4-8562-CFF5-5E5D067CC891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3060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822E2B07-3B13-ADB7-49E8-D40D5E3F6603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WhatsApp Video 2026-02-13 at 06.13.59">
            <a:hlinkClick r:id="" action="ppaction://media"/>
            <a:extLst>
              <a:ext uri="{FF2B5EF4-FFF2-40B4-BE49-F238E27FC236}">
                <a16:creationId xmlns:a16="http://schemas.microsoft.com/office/drawing/2014/main" id="{83FA2B1B-13EB-B80E-EE86-CC5DB4FFB23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60973" y="1759227"/>
            <a:ext cx="6840000" cy="411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08635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6584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1E4A35CD-8B9E-97DD-3601-C6DAB7AE25BF}"/>
              </a:ext>
            </a:extLst>
          </p:cNvPr>
          <p:cNvSpPr txBox="1">
            <a:spLocks/>
          </p:cNvSpPr>
          <p:nvPr/>
        </p:nvSpPr>
        <p:spPr>
          <a:xfrm>
            <a:off x="541129" y="1632190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الكفايات المعنية بالاختبار – المستوى 2 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sp>
        <p:nvSpPr>
          <p:cNvPr id="2" name="Oval 22">
            <a:extLst>
              <a:ext uri="{FF2B5EF4-FFF2-40B4-BE49-F238E27FC236}">
                <a16:creationId xmlns:a16="http://schemas.microsoft.com/office/drawing/2014/main" id="{502BDDE6-BE82-FFB5-EA45-BD6D1A36E5D0}"/>
              </a:ext>
            </a:extLst>
          </p:cNvPr>
          <p:cNvSpPr/>
          <p:nvPr/>
        </p:nvSpPr>
        <p:spPr>
          <a:xfrm>
            <a:off x="6662198" y="3429000"/>
            <a:ext cx="361008" cy="349749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Oval 23">
            <a:extLst>
              <a:ext uri="{FF2B5EF4-FFF2-40B4-BE49-F238E27FC236}">
                <a16:creationId xmlns:a16="http://schemas.microsoft.com/office/drawing/2014/main" id="{BD9E5E8F-288D-4971-6873-69649B1CCF80}"/>
              </a:ext>
            </a:extLst>
          </p:cNvPr>
          <p:cNvSpPr/>
          <p:nvPr/>
        </p:nvSpPr>
        <p:spPr>
          <a:xfrm rot="763887">
            <a:off x="6675722" y="4067662"/>
            <a:ext cx="361008" cy="349749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7200F56-45AD-FCE2-73C2-02BA35A99E04}"/>
              </a:ext>
            </a:extLst>
          </p:cNvPr>
          <p:cNvSpPr txBox="1"/>
          <p:nvPr/>
        </p:nvSpPr>
        <p:spPr>
          <a:xfrm>
            <a:off x="398857" y="3039576"/>
            <a:ext cx="6154484" cy="1466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 rtl="1">
              <a:lnSpc>
                <a:spcPct val="200000"/>
              </a:lnSpc>
              <a:tabLst>
                <a:tab pos="6902450" algn="l"/>
              </a:tabLst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تقويم فردي لمهارة الطلاقة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(</a:t>
            </a:r>
            <a:r>
              <a:rPr lang="fr-MA" sz="2400" b="1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,LF2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)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؛</a:t>
            </a:r>
          </a:p>
          <a:p>
            <a:pPr lvl="0" algn="r" rtl="1">
              <a:lnSpc>
                <a:spcPct val="200000"/>
              </a:lnSpc>
              <a:buClrTx/>
              <a:tabLst>
                <a:tab pos="6902450" algn="l"/>
              </a:tabLst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تقويم فردي  لكفاية </a:t>
            </a:r>
            <a:r>
              <a:rPr lang="ar-MA" sz="2400" b="1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التحدث</a:t>
            </a:r>
            <a:r>
              <a:rPr lang="fr-MA" sz="2400" b="1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(PO1, PO2)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؛</a:t>
            </a:r>
          </a:p>
        </p:txBody>
      </p:sp>
    </p:spTree>
    <p:extLst>
      <p:ext uri="{BB962C8B-B14F-4D97-AF65-F5344CB8AC3E}">
        <p14:creationId xmlns:p14="http://schemas.microsoft.com/office/powerpoint/2010/main" val="1295148456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307830-AE99-1AB4-31BA-665495BECB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B601AC43-CB29-C10E-B908-CC8EF48D01DF}"/>
              </a:ext>
            </a:extLst>
          </p:cNvPr>
          <p:cNvSpPr txBox="1">
            <a:spLocks/>
          </p:cNvSpPr>
          <p:nvPr/>
        </p:nvSpPr>
        <p:spPr>
          <a:xfrm>
            <a:off x="628650" y="1358656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توجيهات عامة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C0BE9F6-A4B7-4649-7736-36D0D3EF883A}"/>
              </a:ext>
            </a:extLst>
          </p:cNvPr>
          <p:cNvSpPr txBox="1"/>
          <p:nvPr/>
        </p:nvSpPr>
        <p:spPr>
          <a:xfrm>
            <a:off x="628650" y="2275991"/>
            <a:ext cx="7277100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2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</a:t>
            </a:r>
            <a:r>
              <a:rPr lang="ar-MA" sz="32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يفصل الأستاذ(ة) الحاسوب عن شاشة العرض أثناء التمرير الفردي؛</a:t>
            </a:r>
          </a:p>
          <a:p>
            <a:pPr algn="r" rtl="1">
              <a:lnSpc>
                <a:spcPct val="150000"/>
              </a:lnSpc>
            </a:pPr>
            <a:r>
              <a:rPr lang="ar-MA" sz="32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2. يعرض الأستاذ(ة) نص تقويم الطلاقة للمتعلم ليقرأه ثم يدون النتائج على شبكة التفريغ؛ </a:t>
            </a:r>
          </a:p>
          <a:p>
            <a:pPr algn="r" rtl="1">
              <a:lnSpc>
                <a:spcPct val="150000"/>
              </a:lnSpc>
            </a:pPr>
            <a:r>
              <a:rPr lang="ar-MA" sz="32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3. يعرض الأستاذ(ة) إحدى وضعيات تقويم التحدث للمتعلم ثم يدون النتائج على شبكة التفريغ. </a:t>
            </a:r>
          </a:p>
        </p:txBody>
      </p:sp>
    </p:spTree>
    <p:extLst>
      <p:ext uri="{BB962C8B-B14F-4D97-AF65-F5344CB8AC3E}">
        <p14:creationId xmlns:p14="http://schemas.microsoft.com/office/powerpoint/2010/main" val="746173954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A8912C-3531-A3A1-C2EE-6A060430EC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73747F-C127-6AB3-E4A9-F08978F0BC44}"/>
              </a:ext>
            </a:extLst>
          </p:cNvPr>
          <p:cNvSpPr txBox="1">
            <a:spLocks/>
          </p:cNvSpPr>
          <p:nvPr/>
        </p:nvSpPr>
        <p:spPr>
          <a:xfrm>
            <a:off x="381845" y="1779322"/>
            <a:ext cx="8142051" cy="4474583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يختار الأستاذ</a:t>
            </a:r>
            <a:r>
              <a:rPr kumimoji="0" lang="f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يوميا 6 تلاميذ من أجل تمرير الروائز الفردية (التحدث+ الطلاقة) خلال الأسبوع الخامس؛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إعداد جانب من الفصل الدراسي لتمرير الفردي؛ 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الحرص على خلق بيئة آمنة لتمرير الروائز؛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تمرير رائزي التحدث والطلاقة بالتتابع وبشكل فردي في جلسة واحدة مع كل تلميذ(ة)؛ 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lang="ar-MA" sz="26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تغيير</a:t>
            </a:r>
            <a:r>
              <a:rPr lang="fr-FR" sz="26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فقرات الطلاقة ووضعيات التحدث من يوم إلى آخر؛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أثناء التمرير يشتغل  باقي التلاميذ على نص: رحلة إلى المدينة (ص 64)، من خلال توجيههم إلى ما يلي:</a:t>
            </a:r>
          </a:p>
          <a:p>
            <a:pPr marL="622300" marR="0" lvl="0" indent="-261938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 النص قراءة صامتة؛</a:t>
            </a:r>
          </a:p>
          <a:p>
            <a:pPr marL="622300" marR="0" lvl="0" indent="-261938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نقل فقرات النص على دفاترهم بخط جميل</a:t>
            </a:r>
            <a:r>
              <a:rPr lang="ar-MA" sz="2600" b="1" kern="1200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2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0FFC4E31-C9AC-9D8A-4E1B-C2F349B8FE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توجيهات عامة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1613011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547AAD-7925-B27A-331C-D45E6793A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601561A8-18DE-0226-D9E5-D10519692921}"/>
              </a:ext>
            </a:extLst>
          </p:cNvPr>
          <p:cNvSpPr txBox="1">
            <a:spLocks/>
          </p:cNvSpPr>
          <p:nvPr/>
        </p:nvSpPr>
        <p:spPr>
          <a:xfrm>
            <a:off x="457962" y="3201040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60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lvl="0" algn="ctr" defTabSz="457200">
              <a:lnSpc>
                <a:spcPts val="2075"/>
              </a:lnSpc>
              <a:spcBef>
                <a:spcPts val="0"/>
              </a:spcBef>
              <a:buClrTx/>
              <a:defRPr/>
            </a:pPr>
            <a:r>
              <a:rPr lang="ar-MA" sz="60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نشاط تشغيل التلاميذ </a:t>
            </a:r>
            <a:endParaRPr kumimoji="0" lang="fr-MA" sz="6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13219397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(الصفحة 64)  ودفاتر المنزل . اقرؤوا النص جيدا ثم انقلوا الفقرة الثالثة بخط جميل.</a:t>
            </a:r>
            <a:endParaRPr dirty="0"/>
          </a:p>
        </p:txBody>
      </p:sp>
      <p:pic>
        <p:nvPicPr>
          <p:cNvPr id="23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0CB5765-AF2A-607A-BD3C-C7CE7FD851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pic>
        <p:nvPicPr>
          <p:cNvPr id="4" name="Image 3" descr="Une image contenant texte, lettr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E9F25DF2-1AB1-652B-8828-CC3D0B7D53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6369" y="1510648"/>
            <a:ext cx="3711262" cy="505343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85DF4DC-D87C-9E7A-C932-0B2757CF5BF8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977406E-8E66-5D45-0408-1680D651A501}"/>
              </a:ext>
            </a:extLst>
          </p:cNvPr>
          <p:cNvSpPr>
            <a:spLocks/>
          </p:cNvSpPr>
          <p:nvPr/>
        </p:nvSpPr>
        <p:spPr>
          <a:xfrm>
            <a:off x="3386082" y="12145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القراءة / الفهم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2B56347-DB3D-89E1-BE51-317560A39B4A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3C2FE39-B402-7FA2-0862-FB64AEEB7A36}"/>
              </a:ext>
            </a:extLst>
          </p:cNvPr>
          <p:cNvSpPr>
            <a:spLocks/>
          </p:cNvSpPr>
          <p:nvPr/>
        </p:nvSpPr>
        <p:spPr>
          <a:xfrm>
            <a:off x="5035868" y="182279"/>
            <a:ext cx="1260000" cy="2567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الطلاقة /التحدث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302EE7-DE18-28B5-248A-1D26F8B000B3}"/>
              </a:ext>
            </a:extLst>
          </p:cNvPr>
          <p:cNvSpPr>
            <a:spLocks/>
          </p:cNvSpPr>
          <p:nvPr/>
        </p:nvSpPr>
        <p:spPr>
          <a:xfrm>
            <a:off x="1898701" y="14278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تمارين كتابية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7C2B5644-E2C7-E5DC-3C6C-95F627EE307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221EB7A-C130-5EA6-B702-AD7861D9613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0307F39-DEB1-733A-51C0-06C0160157E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49360" y="1313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57584AE-69B6-0247-A026-9ACC847BDD7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3060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2222EF8-B85E-582B-0716-2A288AC9971F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323107-142F-0BB2-D3D1-62D9DB1DB3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CAE128F2-D076-3115-7773-F553D72D526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05FED245-1CDD-E974-65D3-522C821F6F47}"/>
              </a:ext>
            </a:extLst>
          </p:cNvPr>
          <p:cNvSpPr txBox="1"/>
          <p:nvPr/>
        </p:nvSpPr>
        <p:spPr>
          <a:xfrm>
            <a:off x="5750634" y="1777877"/>
            <a:ext cx="1420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تمرير فردي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8538F7B9-FE80-80C5-3407-042BC8C6FF3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056DA4DE-071C-35F5-3C6E-92D3EAEAABF0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قراءة 10 كلمات بدقة؛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C6AC1A9C-1440-C144-6790-236CC1C7D3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الطلاقة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022807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CB69AA-2066-AB21-7155-6853146FB0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EA0E9AD-D48C-F2AF-9F61-1AC177173725}"/>
              </a:ext>
            </a:extLst>
          </p:cNvPr>
          <p:cNvSpPr txBox="1">
            <a:spLocks/>
          </p:cNvSpPr>
          <p:nvPr/>
        </p:nvSpPr>
        <p:spPr>
          <a:xfrm>
            <a:off x="637196" y="2073583"/>
            <a:ext cx="7613780" cy="3954646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يعرض الأستاذ(ة)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سلسلة الكلمات و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فقرة  الطلاقة على شاشة الحاسوب؛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يذكر  الأستاذ(ة) المتعلم(ة) أن عليه (ها)  قراءة  الفقرة بدقة واسترسال؛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يمنح المتعلم(ة) 30 ثانية لملاحظة  الفقرة قبل البدء في القراءة؛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يقرأ المتعلم (ة) الفقرة بدقة واسترسال؛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يسجل الأستاذ(ة)  على مذكرته الخاصة عدد الأخطاء المرتكبة سواء في الدقة أو الاسترسال؛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يدون الأستاذ (ة) نتيجة كل مؤشر والنقطة الإجمالية  على البطاقة الخاصة بتفريغ النتائج.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ملاحظتان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: </a:t>
            </a:r>
          </a:p>
          <a:p>
            <a:pPr marL="457200" marR="0" lvl="0" indent="-952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إذا تدارك المتعلم(ة) (دون أي مساعدة) قراءة كلمة، لا تحتسب خطأ؛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  <a:p>
            <a:pPr marL="457200" indent="-9525" algn="r" defTabSz="457200" rtl="1">
              <a:buFont typeface="Arial" panose="020B0604020202020204" pitchFamily="34" charset="0"/>
              <a:buChar char="•"/>
              <a:defRPr/>
            </a:pPr>
            <a:r>
              <a:rPr lang="ar-MA" sz="2400" b="1" kern="12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إذا توقف المتعلم أمام كلمة لمدة تزيد عن 5 ثواني يطلب منه مواصلة القراءة.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  <a:p>
            <a:pPr marL="457200" marR="0" lvl="0" indent="-952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يتوقف الإجراء بعد انتهاء مدة 90 ثانية. وإن لم يكمل المتعلم قراءة الفقرة.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D2F57A7F-DD51-DFFA-B201-71E2CBC72B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دليل تمرير رائز الطلاقة 1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71237FA-A90D-D656-2A58-F03D4E783B0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30" t="12357" r="2871" b="7589"/>
          <a:stretch>
            <a:fillRect/>
          </a:stretch>
        </p:blipFill>
        <p:spPr>
          <a:xfrm>
            <a:off x="143933" y="1615086"/>
            <a:ext cx="8686800" cy="397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693726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D30B2E-067E-473A-A334-8A5543203D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5BC054DB-17B5-3534-9A81-6EC74961396A}"/>
              </a:ext>
            </a:extLst>
          </p:cNvPr>
          <p:cNvGraphicFramePr>
            <a:graphicFrameLocks noGrp="1"/>
          </p:cNvGraphicFramePr>
          <p:nvPr/>
        </p:nvGraphicFramePr>
        <p:xfrm>
          <a:off x="1718735" y="2162273"/>
          <a:ext cx="6291792" cy="3806322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566547">
                  <a:extLst>
                    <a:ext uri="{9D8B030D-6E8A-4147-A177-3AD203B41FA5}">
                      <a16:colId xmlns:a16="http://schemas.microsoft.com/office/drawing/2014/main" val="736232962"/>
                    </a:ext>
                  </a:extLst>
                </a:gridCol>
                <a:gridCol w="1018175">
                  <a:extLst>
                    <a:ext uri="{9D8B030D-6E8A-4147-A177-3AD203B41FA5}">
                      <a16:colId xmlns:a16="http://schemas.microsoft.com/office/drawing/2014/main" val="619220143"/>
                    </a:ext>
                  </a:extLst>
                </a:gridCol>
                <a:gridCol w="3827204">
                  <a:extLst>
                    <a:ext uri="{9D8B030D-6E8A-4147-A177-3AD203B41FA5}">
                      <a16:colId xmlns:a16="http://schemas.microsoft.com/office/drawing/2014/main" val="1040309097"/>
                    </a:ext>
                  </a:extLst>
                </a:gridCol>
                <a:gridCol w="879866">
                  <a:extLst>
                    <a:ext uri="{9D8B030D-6E8A-4147-A177-3AD203B41FA5}">
                      <a16:colId xmlns:a16="http://schemas.microsoft.com/office/drawing/2014/main" val="1467509368"/>
                    </a:ext>
                  </a:extLst>
                </a:gridCol>
              </a:tblGrid>
              <a:tr h="345069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الرمز 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المؤشرات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التنقيط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646291"/>
                  </a:ext>
                </a:extLst>
              </a:tr>
              <a:tr h="275075">
                <a:tc rowSpan="6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LF2</a:t>
                      </a:r>
                    </a:p>
                  </a:txBody>
                  <a:tcPr marL="68580" marR="68580" marT="9525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الدقة</a:t>
                      </a:r>
                    </a:p>
                  </a:txBody>
                  <a:tcPr marL="68580" marR="68580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الفقرة مرتكبا أقل من 3 أخطاء.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7ن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1450353"/>
                  </a:ext>
                </a:extLst>
              </a:tr>
              <a:tr h="284827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الفقرة مرتكبا بين 4 إلى 8 أخطاء.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5ن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983225"/>
                  </a:ext>
                </a:extLst>
              </a:tr>
              <a:tr h="275075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الفقرة مرتكبا أكثر من 9 أخطاء.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874256"/>
                  </a:ext>
                </a:extLst>
              </a:tr>
              <a:tr h="377528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الاسترسال 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المتعلم(ة)  الفقرة باسترسال. </a:t>
                      </a:r>
                    </a:p>
                  </a:txBody>
                  <a:tcPr marL="68580" marR="68580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 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2666526"/>
                  </a:ext>
                </a:extLst>
              </a:tr>
              <a:tr h="53839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المتعلم(ة)  الفقرة باسترسال مع التوقف على الأكثر لثلاث مرات. 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429186"/>
                  </a:ext>
                </a:extLst>
              </a:tr>
              <a:tr h="538394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المتعلم قراءة متقطعة.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8917492"/>
                  </a:ext>
                </a:extLst>
              </a:tr>
              <a:tr h="522503">
                <a:tc grid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المجموع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ar-MA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10ن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8201340"/>
                  </a:ext>
                </a:extLst>
              </a:tr>
            </a:tbl>
          </a:graphicData>
        </a:graphic>
      </p:graphicFrame>
      <p:sp>
        <p:nvSpPr>
          <p:cNvPr id="4" name="Titre 3">
            <a:extLst>
              <a:ext uri="{FF2B5EF4-FFF2-40B4-BE49-F238E27FC236}">
                <a16:creationId xmlns:a16="http://schemas.microsoft.com/office/drawing/2014/main" id="{AAF660F9-FBC8-98C8-D974-73E5973839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</p:spPr>
        <p:txBody>
          <a:bodyPr/>
          <a:lstStyle/>
          <a:p>
            <a:r>
              <a:rPr lang="ar-MA" dirty="0"/>
              <a:t>معايير تصحيح رائز الطلاقة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3152301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1D9A48-ED26-95FE-CA87-02648F1B18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C622662E-92EB-0859-8B81-AD31FFFDD54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EA41309-8B90-6338-4520-36839CE5E7F7}"/>
              </a:ext>
            </a:extLst>
          </p:cNvPr>
          <p:cNvSpPr txBox="1"/>
          <p:nvPr/>
        </p:nvSpPr>
        <p:spPr>
          <a:xfrm>
            <a:off x="5750634" y="1777877"/>
            <a:ext cx="1420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تمرير فردي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B4F9856D-898C-001D-79A1-1E07F70E547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E06539D8-5F8F-7345-F271-14DFAA19BEE5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قراءة فقرة بدقة واسترسال.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9EF6C321-B2A6-0799-EF02-10B91EC76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الطلاقة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837715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D7871EBA-8989-AE2D-EB67-99A2A660F5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>
            <a:extLst>
              <a:ext uri="{FF2B5EF4-FFF2-40B4-BE49-F238E27FC236}">
                <a16:creationId xmlns:a16="http://schemas.microsoft.com/office/drawing/2014/main" id="{1F442780-12FB-8634-42A8-03285787CCB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اقرأ الفقرة بدقة واسترسال</a:t>
            </a:r>
            <a:endParaRPr dirty="0"/>
          </a:p>
        </p:txBody>
      </p:sp>
      <p:pic>
        <p:nvPicPr>
          <p:cNvPr id="23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2A36333-FC33-C1F8-E4D1-FB4D921386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2C0F15C4-70C3-482A-EE7A-E7C062D87197}"/>
              </a:ext>
            </a:extLst>
          </p:cNvPr>
          <p:cNvSpPr txBox="1">
            <a:spLocks/>
          </p:cNvSpPr>
          <p:nvPr/>
        </p:nvSpPr>
        <p:spPr>
          <a:xfrm>
            <a:off x="152401" y="1857677"/>
            <a:ext cx="8577100" cy="41763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endParaRPr lang="ar-MA" sz="4800" b="1" dirty="0">
              <a:solidFill>
                <a:srgbClr val="00B0F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endParaRPr lang="ar-MA" sz="4800" b="1" dirty="0">
              <a:solidFill>
                <a:srgbClr val="00B0F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أَسْكُنُ في قَرْيَةٍ صَغيرَةٍ وَجَميلَةٍ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4800" b="1" dirty="0">
              <a:solidFill>
                <a:srgbClr val="00ACA4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فيها بُيوتٌ بَسيطَةٌ وَحُقولٌ واسِعَةٌ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تُحيطُ بِها أَشْجارٌ كَثيفَةٌ وَجِبالٌ شامِخَة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ٌ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4800" b="1" dirty="0">
              <a:solidFill>
                <a:srgbClr val="00ACA4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أَذْهَبُ إِلى ٱلْمَدْرَسَةِ كُلَّ يَوْمٍ مَشْياً عَلى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ٱلْأَقْدامِ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قَرْيَتي هادِئَةٌ وَنَظيفَةٌ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فيها مَسْجِدٌ وَمَدْرَسَةٌ وَسوقٌ أُسْبوعِيٌّ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endParaRPr lang="fr-MA" sz="4800" b="1" dirty="0">
              <a:solidFill>
                <a:srgbClr val="4472C4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157C8BA-DF6E-8B57-8175-C6827886AB68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A7C0AF3-A070-F8FA-DEB9-4FB12FDEB8D0}"/>
              </a:ext>
            </a:extLst>
          </p:cNvPr>
          <p:cNvSpPr>
            <a:spLocks/>
          </p:cNvSpPr>
          <p:nvPr/>
        </p:nvSpPr>
        <p:spPr>
          <a:xfrm>
            <a:off x="3386082" y="12145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القراءة / الفهم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76F5C05-7B19-FB7F-1CC1-10AC9BCB1A00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2F78A9A-8C5C-28B6-8CA6-2D2831DB066F}"/>
              </a:ext>
            </a:extLst>
          </p:cNvPr>
          <p:cNvSpPr>
            <a:spLocks/>
          </p:cNvSpPr>
          <p:nvPr/>
        </p:nvSpPr>
        <p:spPr>
          <a:xfrm>
            <a:off x="5035868" y="182279"/>
            <a:ext cx="1260000" cy="2567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الطلاقة /التحدث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8252365-2036-FB18-20BA-857124742AC1}"/>
              </a:ext>
            </a:extLst>
          </p:cNvPr>
          <p:cNvSpPr>
            <a:spLocks/>
          </p:cNvSpPr>
          <p:nvPr/>
        </p:nvSpPr>
        <p:spPr>
          <a:xfrm>
            <a:off x="1898701" y="14278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تمارين كتابية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47467199-0A09-68BD-F2F3-541F4181D1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7BE27FC-F758-9CBD-B339-8F07BD26B2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A3E3D2F-4024-C7AF-8B86-0A5E4B23AE2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49360" y="1313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8394E9F-28FF-7279-C605-45D87D7E6F7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3060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6CB6DDE-C58F-4596-9802-4368D4E8F2D7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85749117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6E7575-1E1E-663F-13A6-17C4384500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664410F8-3F44-496A-074E-B1D1D517FA4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369507AA-7B36-E29E-AD1A-46622A4834AF}"/>
              </a:ext>
            </a:extLst>
          </p:cNvPr>
          <p:cNvSpPr txBox="1"/>
          <p:nvPr/>
        </p:nvSpPr>
        <p:spPr>
          <a:xfrm>
            <a:off x="5750634" y="1777877"/>
            <a:ext cx="1420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تمرير فردي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96FDD02B-43D7-1F76-DFDC-0C3F24B154D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26B08569-B926-06A0-DD02-1B809717B35B}"/>
              </a:ext>
            </a:extLst>
          </p:cNvPr>
          <p:cNvSpPr txBox="1">
            <a:spLocks/>
          </p:cNvSpPr>
          <p:nvPr/>
        </p:nvSpPr>
        <p:spPr>
          <a:xfrm>
            <a:off x="1847461" y="2690694"/>
            <a:ext cx="4974539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المشاركة في حوار بتوظيف الأفعال الكلامية المدرسة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B32AB5BF-7FB1-3F38-7E7F-DFCC8F3B9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التحدث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01783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22C1EE-BB52-0C68-FB0E-72118B9334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12A1980-871D-3862-B247-4C68B30966B2}"/>
              </a:ext>
            </a:extLst>
          </p:cNvPr>
          <p:cNvSpPr txBox="1">
            <a:spLocks/>
          </p:cNvSpPr>
          <p:nvPr/>
        </p:nvSpPr>
        <p:spPr>
          <a:xfrm>
            <a:off x="512274" y="1520890"/>
            <a:ext cx="7987914" cy="4896208"/>
          </a:xfrm>
          <a:prstGeom prst="roundRect">
            <a:avLst>
              <a:gd name="adj" fmla="val 6551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ينجز تقويم التحدث (المشاركة في حوار وأخذ الكلمة) مباشرة بعد تقويم الطلاقة؛</a:t>
            </a:r>
            <a:endParaRPr kumimoji="0" lang="ar-MA" sz="3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يعرض الأستاذ(ة) وضعية من بين الوضعيات المقترحة (وضعية في كل يوم)؛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يقرأ الأستاذ(ة)  الوضعية على المتعلم(ة) ويتأكد من فهمه (ها) للتعليمة؛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يمنح الأستاذ (ة) للمتعلم(ة) 30 ثانية للتفكير قبل البدء في التحدث ثم ينصت لجوابه في حدود دقيقتين؛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A9D07300-7580-C9B6-9A9B-6232446BE7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274" y="624492"/>
            <a:ext cx="7886700" cy="720000"/>
          </a:xfrm>
        </p:spPr>
        <p:txBody>
          <a:bodyPr/>
          <a:lstStyle/>
          <a:p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دليل تمرير رائز التحدث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1039624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5A82C4-E7C5-67E9-4FAD-0340419164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D47CBDB-9EA4-39B8-E3BC-1EEC20F46569}"/>
              </a:ext>
            </a:extLst>
          </p:cNvPr>
          <p:cNvSpPr txBox="1">
            <a:spLocks/>
          </p:cNvSpPr>
          <p:nvPr/>
        </p:nvSpPr>
        <p:spPr>
          <a:xfrm>
            <a:off x="811762" y="1679510"/>
            <a:ext cx="7763979" cy="4681604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يدون الأستاذ (ة) نتيجة كل مؤشر والنقطة الإجمالية  على البطاقة الخاصة بتفريغ النتائج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بناء على معايير التحكم</a:t>
            </a:r>
            <a:r>
              <a:rPr kumimoji="0" lang="ar-AE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؛</a:t>
            </a: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</a:t>
            </a:r>
          </a:p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يسجل الأستاذ(ة)  لاحقا النقطة الإجمالية على دفتر الكفايات ويعبئ النقط على منظومة مسار. 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    ملاحظة : إذا كان المتعلم(ة)  مسترسلا في الإنتاج، لا بأس في تجاوز المدة        المخصصة له بقليل.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8395DDF0-C071-66A9-911F-D03337118D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99137"/>
            <a:ext cx="7886700" cy="720000"/>
          </a:xfrm>
        </p:spPr>
        <p:txBody>
          <a:bodyPr/>
          <a:lstStyle/>
          <a:p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دليل تمرير رائز التحدث(تتمة)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5614590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51322A-3935-739A-5F1C-12FCF0043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63FCCB7-6A46-17F5-2764-961A9AD93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5" y="1224270"/>
            <a:ext cx="7886700" cy="720000"/>
          </a:xfrm>
        </p:spPr>
        <p:txBody>
          <a:bodyPr/>
          <a:lstStyle/>
          <a:p>
            <a:r>
              <a:rPr lang="ar-MA" dirty="0"/>
              <a:t>معايير تصحيح رائز التحدث</a:t>
            </a:r>
            <a:endParaRPr lang="fr-MA" dirty="0"/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A36DA3CE-65BD-63A5-144A-A159CA9BB54E}"/>
              </a:ext>
            </a:extLst>
          </p:cNvPr>
          <p:cNvGraphicFramePr>
            <a:graphicFrameLocks noGrp="1"/>
          </p:cNvGraphicFramePr>
          <p:nvPr/>
        </p:nvGraphicFramePr>
        <p:xfrm>
          <a:off x="376767" y="2120367"/>
          <a:ext cx="8469515" cy="3456786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644726">
                  <a:extLst>
                    <a:ext uri="{9D8B030D-6E8A-4147-A177-3AD203B41FA5}">
                      <a16:colId xmlns:a16="http://schemas.microsoft.com/office/drawing/2014/main" val="736232962"/>
                    </a:ext>
                  </a:extLst>
                </a:gridCol>
                <a:gridCol w="1800703">
                  <a:extLst>
                    <a:ext uri="{9D8B030D-6E8A-4147-A177-3AD203B41FA5}">
                      <a16:colId xmlns:a16="http://schemas.microsoft.com/office/drawing/2014/main" val="619220143"/>
                    </a:ext>
                  </a:extLst>
                </a:gridCol>
                <a:gridCol w="4153038">
                  <a:extLst>
                    <a:ext uri="{9D8B030D-6E8A-4147-A177-3AD203B41FA5}">
                      <a16:colId xmlns:a16="http://schemas.microsoft.com/office/drawing/2014/main" val="1040309097"/>
                    </a:ext>
                  </a:extLst>
                </a:gridCol>
                <a:gridCol w="752294">
                  <a:extLst>
                    <a:ext uri="{9D8B030D-6E8A-4147-A177-3AD203B41FA5}">
                      <a16:colId xmlns:a16="http://schemas.microsoft.com/office/drawing/2014/main" val="1467509368"/>
                    </a:ext>
                  </a:extLst>
                </a:gridCol>
                <a:gridCol w="1118754">
                  <a:extLst>
                    <a:ext uri="{9D8B030D-6E8A-4147-A177-3AD203B41FA5}">
                      <a16:colId xmlns:a16="http://schemas.microsoft.com/office/drawing/2014/main" val="2147114275"/>
                    </a:ext>
                  </a:extLst>
                </a:gridCol>
              </a:tblGrid>
              <a:tr h="441425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الرمز 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المؤشرات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ar-MA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التنقيط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646291"/>
                  </a:ext>
                </a:extLst>
              </a:tr>
              <a:tr h="735127"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PO</a:t>
                      </a:r>
                      <a:r>
                        <a:rPr lang="f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المشاركة في حوار للتعبير عن مرافق الحي في القرية أو المدينة.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أجاب المتعلم(ة) عن السؤالين : أين يسكن؟ وما المرافق  الموجودة في حيه؟( يسمح ببعض الأخطاء)؛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10ن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على 10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1450353"/>
                  </a:ext>
                </a:extLst>
              </a:tr>
              <a:tr h="735127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أجاب المتعلم(ة) عن السؤالين  وذكر مرفقين من مرافق الحي مع ارتكاب بعض الأخطاء؛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7,5ن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983225"/>
                  </a:ext>
                </a:extLst>
              </a:tr>
              <a:tr h="39909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أجاب المتعلم(ة) عن سؤال واحد. مع ارتكاب بعض الأخطاء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5ن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874256"/>
                  </a:ext>
                </a:extLst>
              </a:tr>
              <a:tr h="39909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حاول الإجابة عن الأسئلة لكن إجابته كانت بعيدة عن المنتظر. </a:t>
                      </a: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98506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9477943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B8E8E7F9-9DCB-8FCD-191E-67A2844632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01B0CEB-C163-C663-F125-F4071ED1DA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sp>
        <p:nvSpPr>
          <p:cNvPr id="4" name="Bulle narrative : ronde 2">
            <a:extLst>
              <a:ext uri="{FF2B5EF4-FFF2-40B4-BE49-F238E27FC236}">
                <a16:creationId xmlns:a16="http://schemas.microsoft.com/office/drawing/2014/main" id="{E2FAC2B2-AD53-45AA-85C3-FF167BCC2137}"/>
              </a:ext>
            </a:extLst>
          </p:cNvPr>
          <p:cNvSpPr/>
          <p:nvPr/>
        </p:nvSpPr>
        <p:spPr>
          <a:xfrm>
            <a:off x="4876800" y="3306234"/>
            <a:ext cx="3180048" cy="783465"/>
          </a:xfrm>
          <a:prstGeom prst="wedgeRoundRectCallout">
            <a:avLst>
              <a:gd name="adj1" fmla="val -57137"/>
              <a:gd name="adj2" fmla="val -3558"/>
              <a:gd name="adj3" fmla="val 16667"/>
            </a:avLst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endParaRPr lang="ar-MA" sz="2000" b="1" kern="1200" dirty="0">
              <a:solidFill>
                <a:srgbClr val="000000"/>
              </a:solidFill>
              <a:effectLst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DZ" sz="2000" b="1" kern="12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أَ</a:t>
            </a:r>
            <a:r>
              <a:rPr lang="ar-MA" sz="2000" b="1" kern="12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سْكُنُ في </a:t>
            </a:r>
            <a:r>
              <a:rPr lang="ar-MA" sz="2000" b="1" kern="1200" dirty="0">
                <a:solidFill>
                  <a:srgbClr val="0070C0"/>
                </a:solidFill>
                <a:cs typeface="Calibri" panose="020F0502020204030204" pitchFamily="34" charset="0"/>
              </a:rPr>
              <a:t>...............................</a:t>
            </a:r>
            <a:r>
              <a:rPr lang="ar-DZ" sz="2000" b="1" kern="1200" dirty="0">
                <a:solidFill>
                  <a:srgbClr val="0070C0"/>
                </a:solidFill>
                <a:cs typeface="Calibri" panose="020F0502020204030204" pitchFamily="34" charset="0"/>
              </a:rPr>
              <a:t>     </a:t>
            </a:r>
            <a:endParaRPr lang="fr-MA" sz="2000" b="1" kern="1200" dirty="0">
              <a:solidFill>
                <a:srgbClr val="0070C0"/>
              </a:solidFill>
              <a:cs typeface="Calibri" panose="020F050202020403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fr-MA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</p:txBody>
      </p:sp>
      <p:pic>
        <p:nvPicPr>
          <p:cNvPr id="15" name="Image 14" descr="Une image contenant dessin humoristique, croquis, clipart, dessin&#10;&#10;Description générée automatiquement">
            <a:extLst>
              <a:ext uri="{FF2B5EF4-FFF2-40B4-BE49-F238E27FC236}">
                <a16:creationId xmlns:a16="http://schemas.microsoft.com/office/drawing/2014/main" id="{872D6863-3229-E70C-AC95-3B7FE038A5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8016" y="3431266"/>
            <a:ext cx="510540" cy="533400"/>
          </a:xfrm>
          <a:prstGeom prst="rect">
            <a:avLst/>
          </a:prstGeom>
        </p:spPr>
      </p:pic>
      <p:sp>
        <p:nvSpPr>
          <p:cNvPr id="18" name="Bulle narrative : ronde 1">
            <a:extLst>
              <a:ext uri="{FF2B5EF4-FFF2-40B4-BE49-F238E27FC236}">
                <a16:creationId xmlns:a16="http://schemas.microsoft.com/office/drawing/2014/main" id="{99837F3C-15B4-FD7B-046F-D3DB602B115C}"/>
              </a:ext>
            </a:extLst>
          </p:cNvPr>
          <p:cNvSpPr/>
          <p:nvPr/>
        </p:nvSpPr>
        <p:spPr>
          <a:xfrm>
            <a:off x="5779008" y="2397736"/>
            <a:ext cx="1859888" cy="783465"/>
          </a:xfrm>
          <a:prstGeom prst="wedgeRoundRectCallout">
            <a:avLst>
              <a:gd name="adj1" fmla="val 57596"/>
              <a:gd name="adj2" fmla="val -17757"/>
              <a:gd name="adj3" fmla="val 16667"/>
            </a:avLst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endParaRPr lang="ar-MA" sz="2000" b="1" kern="1200" dirty="0">
              <a:solidFill>
                <a:srgbClr val="0070C0"/>
              </a:solidFill>
              <a:effectLst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000" b="1" kern="1200" dirty="0">
                <a:solidFill>
                  <a:srgbClr val="000000"/>
                </a:solidFill>
                <a:cs typeface="Calibri" panose="020F0502020204030204" pitchFamily="34" charset="0"/>
              </a:rPr>
              <a:t>أَيْنَ تَسْكُنُ</a:t>
            </a:r>
            <a:r>
              <a:rPr lang="ar-DZ" sz="2000" b="1" kern="1200" dirty="0">
                <a:solidFill>
                  <a:srgbClr val="000000"/>
                </a:solidFill>
                <a:cs typeface="Calibri" panose="020F0502020204030204" pitchFamily="34" charset="0"/>
              </a:rPr>
              <a:t>؟</a:t>
            </a:r>
            <a:endParaRPr lang="fr-MA" sz="2000" b="1" kern="1200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fr-MA" sz="2000" dirty="0"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fr-MA" sz="20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9" name="Google Shape;2750;p82">
            <a:extLst>
              <a:ext uri="{FF2B5EF4-FFF2-40B4-BE49-F238E27FC236}">
                <a16:creationId xmlns:a16="http://schemas.microsoft.com/office/drawing/2014/main" id="{F4810C26-E6E3-2158-B099-EDA9C02C11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>
              <a:buClr>
                <a:srgbClr val="A5A5A5"/>
              </a:buClr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أنا سألعب دور صديقٍ لك. سنجري حوارا – أنا أسأل وأنت تجيب. يمكنك الاستعانة بالمشهد.  </a:t>
            </a:r>
            <a:endParaRPr lang="fr-MA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F7C4F954-3381-C8C7-4ED8-3100DB4B4D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56848" y="2451611"/>
            <a:ext cx="625816" cy="543448"/>
          </a:xfrm>
          <a:prstGeom prst="ellipse">
            <a:avLst/>
          </a:prstGeom>
          <a:ln w="127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7" name="Bulle narrative : ronde 2">
            <a:extLst>
              <a:ext uri="{FF2B5EF4-FFF2-40B4-BE49-F238E27FC236}">
                <a16:creationId xmlns:a16="http://schemas.microsoft.com/office/drawing/2014/main" id="{31EF23B3-217E-5A63-FC1B-748EBCA58FA8}"/>
              </a:ext>
            </a:extLst>
          </p:cNvPr>
          <p:cNvSpPr/>
          <p:nvPr/>
        </p:nvSpPr>
        <p:spPr>
          <a:xfrm>
            <a:off x="4990494" y="5115753"/>
            <a:ext cx="3180048" cy="783465"/>
          </a:xfrm>
          <a:prstGeom prst="wedgeRoundRectCallout">
            <a:avLst>
              <a:gd name="adj1" fmla="val -54692"/>
              <a:gd name="adj2" fmla="val -3007"/>
              <a:gd name="adj3" fmla="val 16667"/>
            </a:avLst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endParaRPr lang="ar-MA" sz="2000" b="1" kern="1200" dirty="0">
              <a:solidFill>
                <a:srgbClr val="000000"/>
              </a:solidFill>
              <a:effectLst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000" b="1" kern="1200" dirty="0">
                <a:solidFill>
                  <a:srgbClr val="00000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في حَيِّي </a:t>
            </a:r>
            <a:r>
              <a:rPr lang="ar-MA" sz="2000" b="1" kern="1200" dirty="0">
                <a:solidFill>
                  <a:srgbClr val="0070C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................................</a:t>
            </a:r>
            <a:r>
              <a:rPr lang="ar-DZ" sz="2000" b="1" kern="12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endParaRPr lang="fr-MA" sz="20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fr-MA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</p:txBody>
      </p:sp>
      <p:pic>
        <p:nvPicPr>
          <p:cNvPr id="30" name="Image 29" descr="Une image contenant dessin humoristique, croquis, clipart, dessin&#10;&#10;Description générée automatiquement">
            <a:extLst>
              <a:ext uri="{FF2B5EF4-FFF2-40B4-BE49-F238E27FC236}">
                <a16:creationId xmlns:a16="http://schemas.microsoft.com/office/drawing/2014/main" id="{95C5CBC8-DD7E-9E7B-5A0E-8B3B370236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6730" y="5240785"/>
            <a:ext cx="510540" cy="533400"/>
          </a:xfrm>
          <a:prstGeom prst="rect">
            <a:avLst/>
          </a:prstGeom>
        </p:spPr>
      </p:pic>
      <p:sp>
        <p:nvSpPr>
          <p:cNvPr id="2" name="Bulle narrative : ronde 1">
            <a:extLst>
              <a:ext uri="{FF2B5EF4-FFF2-40B4-BE49-F238E27FC236}">
                <a16:creationId xmlns:a16="http://schemas.microsoft.com/office/drawing/2014/main" id="{850D6609-74EC-C95C-EAD1-3685F517ECBF}"/>
              </a:ext>
            </a:extLst>
          </p:cNvPr>
          <p:cNvSpPr/>
          <p:nvPr/>
        </p:nvSpPr>
        <p:spPr>
          <a:xfrm>
            <a:off x="4365715" y="4191532"/>
            <a:ext cx="3180048" cy="783465"/>
          </a:xfrm>
          <a:prstGeom prst="wedgeRoundRectCallout">
            <a:avLst>
              <a:gd name="adj1" fmla="val 57596"/>
              <a:gd name="adj2" fmla="val -17757"/>
              <a:gd name="adj3" fmla="val 16667"/>
            </a:avLst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endParaRPr lang="ar-MA" sz="2000" b="1" kern="1200" dirty="0">
              <a:solidFill>
                <a:srgbClr val="0070C0"/>
              </a:solidFill>
              <a:effectLst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000" b="1" kern="1200" dirty="0">
                <a:solidFill>
                  <a:srgbClr val="0070C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ما </a:t>
            </a:r>
            <a:r>
              <a:rPr lang="ar-DZ" sz="2000" b="1" kern="1200" dirty="0">
                <a:solidFill>
                  <a:srgbClr val="000000"/>
                </a:solidFill>
                <a:cs typeface="Calibri" panose="020F0502020204030204" pitchFamily="34" charset="0"/>
              </a:rPr>
              <a:t>ٱ</a:t>
            </a:r>
            <a:r>
              <a:rPr lang="ar-MA" sz="2000" b="1" kern="1200" dirty="0">
                <a:solidFill>
                  <a:srgbClr val="000000"/>
                </a:solidFill>
                <a:cs typeface="Calibri" panose="020F0502020204030204" pitchFamily="34" charset="0"/>
              </a:rPr>
              <a:t>لْمَرافِقُ </a:t>
            </a:r>
            <a:r>
              <a:rPr lang="ar-DZ" sz="2000" b="1" kern="1200" dirty="0">
                <a:solidFill>
                  <a:srgbClr val="000000"/>
                </a:solidFill>
                <a:cs typeface="Calibri" panose="020F0502020204030204" pitchFamily="34" charset="0"/>
              </a:rPr>
              <a:t>ٱ</a:t>
            </a:r>
            <a:r>
              <a:rPr lang="ar-MA" sz="2000" b="1" kern="1200" dirty="0">
                <a:solidFill>
                  <a:srgbClr val="000000"/>
                </a:solidFill>
                <a:cs typeface="Calibri" panose="020F0502020204030204" pitchFamily="34" charset="0"/>
              </a:rPr>
              <a:t>لْمَوْجودَةُ في حَيِّكَ</a:t>
            </a:r>
            <a:r>
              <a:rPr lang="ar-DZ" sz="2000" b="1" kern="1200" dirty="0">
                <a:solidFill>
                  <a:srgbClr val="000000"/>
                </a:solidFill>
                <a:cs typeface="Calibri" panose="020F0502020204030204" pitchFamily="34" charset="0"/>
              </a:rPr>
              <a:t>؟</a:t>
            </a:r>
            <a:endParaRPr lang="fr-MA" sz="2000" b="1" kern="1200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fr-MA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EC793C6-4782-F57A-109E-4F4776B0AE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63715" y="4245407"/>
            <a:ext cx="625816" cy="543448"/>
          </a:xfrm>
          <a:prstGeom prst="ellipse">
            <a:avLst/>
          </a:prstGeom>
          <a:ln w="127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963D71E-4AEB-456F-51F6-7B4CFF0A3DC9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999A177-7683-96B8-E55F-DAFB7FCCE711}"/>
              </a:ext>
            </a:extLst>
          </p:cNvPr>
          <p:cNvSpPr>
            <a:spLocks/>
          </p:cNvSpPr>
          <p:nvPr/>
        </p:nvSpPr>
        <p:spPr>
          <a:xfrm>
            <a:off x="3386082" y="12145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القراءة / الفهم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D86880D-8A57-3E68-673C-DD4A47BFEF23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50A7CAF-588B-55EC-6256-4138A1AC19E7}"/>
              </a:ext>
            </a:extLst>
          </p:cNvPr>
          <p:cNvSpPr>
            <a:spLocks/>
          </p:cNvSpPr>
          <p:nvPr/>
        </p:nvSpPr>
        <p:spPr>
          <a:xfrm>
            <a:off x="5035868" y="182279"/>
            <a:ext cx="1260000" cy="2567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الطلاقة /التحدث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9D17D78-B963-8D40-D66B-40DF980A6FF3}"/>
              </a:ext>
            </a:extLst>
          </p:cNvPr>
          <p:cNvSpPr>
            <a:spLocks/>
          </p:cNvSpPr>
          <p:nvPr/>
        </p:nvSpPr>
        <p:spPr>
          <a:xfrm>
            <a:off x="1898701" y="14278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5466A17A-6AD1-B97B-E946-AB00EB4FADB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168B292-19D5-EEAE-AE24-AC4130335A9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A6171C8-C48B-F153-CBCB-4582B9EEFA9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49360" y="1313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E8358AC5-C719-7152-A75F-285C28446FB0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3060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96182DF8-E4D4-B4C8-A866-BD0027A4CBF0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 descr="Une image contenant plein air, arbre, eau, ville touristique&#10;&#10;Le contenu généré par l’IA peut être incorrect.">
            <a:extLst>
              <a:ext uri="{FF2B5EF4-FFF2-40B4-BE49-F238E27FC236}">
                <a16:creationId xmlns:a16="http://schemas.microsoft.com/office/drawing/2014/main" id="{C17F3566-7263-0439-822C-3DBB9675B65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1074" y="2397736"/>
            <a:ext cx="3636680" cy="3291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334501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714292-DD03-D4FD-58DA-A888D3AE57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42D19EB3-912A-45DE-DE4B-7B7487BF9BD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B84ACB56-37F2-B5CF-0FED-F4849BC22F58}"/>
              </a:ext>
            </a:extLst>
          </p:cNvPr>
          <p:cNvSpPr txBox="1"/>
          <p:nvPr/>
        </p:nvSpPr>
        <p:spPr>
          <a:xfrm>
            <a:off x="5750634" y="1777877"/>
            <a:ext cx="1420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تمرير فردي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94FF40F8-857C-10CB-FED8-5CB51210BEA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B221E2D8-4B75-3C2E-7880-8626B365A346}"/>
              </a:ext>
            </a:extLst>
          </p:cNvPr>
          <p:cNvSpPr txBox="1">
            <a:spLocks/>
          </p:cNvSpPr>
          <p:nvPr/>
        </p:nvSpPr>
        <p:spPr>
          <a:xfrm>
            <a:off x="1847461" y="2690694"/>
            <a:ext cx="4974539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أخذ الكلمة لإنتاج نص شفهي باعتماد مشاهد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؛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096E36BE-24FC-3CBB-8A67-84797F5C8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التحدث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5473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C8EFC6-58A2-0C56-1DB2-B9BC5DE20D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2EF6E2E-CCB9-02C8-CB82-ED452FAC8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5" y="1224270"/>
            <a:ext cx="7886700" cy="720000"/>
          </a:xfrm>
        </p:spPr>
        <p:txBody>
          <a:bodyPr/>
          <a:lstStyle/>
          <a:p>
            <a:r>
              <a:rPr lang="ar-MA" dirty="0"/>
              <a:t>معايير تصحيح رائز التحدث</a:t>
            </a:r>
            <a:endParaRPr lang="fr-MA" dirty="0"/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EFCB340-2A88-2408-0FFC-509F63DD6BF3}"/>
              </a:ext>
            </a:extLst>
          </p:cNvPr>
          <p:cNvGraphicFramePr>
            <a:graphicFrameLocks noGrp="1"/>
          </p:cNvGraphicFramePr>
          <p:nvPr/>
        </p:nvGraphicFramePr>
        <p:xfrm>
          <a:off x="637195" y="2429570"/>
          <a:ext cx="7886700" cy="3350779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600361">
                  <a:extLst>
                    <a:ext uri="{9D8B030D-6E8A-4147-A177-3AD203B41FA5}">
                      <a16:colId xmlns:a16="http://schemas.microsoft.com/office/drawing/2014/main" val="736232962"/>
                    </a:ext>
                  </a:extLst>
                </a:gridCol>
                <a:gridCol w="1914885">
                  <a:extLst>
                    <a:ext uri="{9D8B030D-6E8A-4147-A177-3AD203B41FA5}">
                      <a16:colId xmlns:a16="http://schemas.microsoft.com/office/drawing/2014/main" val="619220143"/>
                    </a:ext>
                  </a:extLst>
                </a:gridCol>
                <a:gridCol w="3629159">
                  <a:extLst>
                    <a:ext uri="{9D8B030D-6E8A-4147-A177-3AD203B41FA5}">
                      <a16:colId xmlns:a16="http://schemas.microsoft.com/office/drawing/2014/main" val="1040309097"/>
                    </a:ext>
                  </a:extLst>
                </a:gridCol>
                <a:gridCol w="700526">
                  <a:extLst>
                    <a:ext uri="{9D8B030D-6E8A-4147-A177-3AD203B41FA5}">
                      <a16:colId xmlns:a16="http://schemas.microsoft.com/office/drawing/2014/main" val="1467509368"/>
                    </a:ext>
                  </a:extLst>
                </a:gridCol>
                <a:gridCol w="1041769">
                  <a:extLst>
                    <a:ext uri="{9D8B030D-6E8A-4147-A177-3AD203B41FA5}">
                      <a16:colId xmlns:a16="http://schemas.microsoft.com/office/drawing/2014/main" val="2147114275"/>
                    </a:ext>
                  </a:extLst>
                </a:gridCol>
              </a:tblGrid>
              <a:tr h="33516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الرمز 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المؤشرات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ar-MA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التنقيط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646291"/>
                  </a:ext>
                </a:extLst>
              </a:tr>
              <a:tr h="269059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PO</a:t>
                      </a:r>
                      <a:r>
                        <a:rPr lang="f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  <a:p>
                      <a:endParaRPr lang="fr-FR" dirty="0"/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أخذ الكلمة لوصف فصل من فصول السنة والأنشطة التي يمكن القيام بها باعتماد مشاهد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ذكر 3 مظاهر على الأقل تميز فصل من فصول السنة الأربعة؛</a:t>
                      </a:r>
                      <a:endParaRPr lang="fr-MA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4ن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على 10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5532390"/>
                  </a:ext>
                </a:extLst>
              </a:tr>
              <a:tr h="26905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ذكر الأنشطة التي يمكن القيام بها خلال فصل من الفصول الأربعة؛</a:t>
                      </a:r>
                    </a:p>
                    <a:p>
                      <a:pPr lvl="0" algn="r" rtl="1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( ولو ذكر نشاطا واحدا)</a:t>
                      </a:r>
                      <a:endParaRPr lang="fr-MA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4ن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617592"/>
                  </a:ext>
                </a:extLst>
              </a:tr>
              <a:tr h="26905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عبر المتعلم(ة) بلغة سليمة؛ (يسمح ببعض الأخطاء البسيطة) </a:t>
                      </a:r>
                      <a:endParaRPr lang="fr-MA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87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5358611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AF60217F-86EE-F192-A56C-D5D80FCC85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28F4FFE-294F-5CE6-1F17-1D4691CD4E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sp>
        <p:nvSpPr>
          <p:cNvPr id="19" name="Google Shape;2750;p82">
            <a:extLst>
              <a:ext uri="{FF2B5EF4-FFF2-40B4-BE49-F238E27FC236}">
                <a16:creationId xmlns:a16="http://schemas.microsoft.com/office/drawing/2014/main" id="{89591B56-A796-CFD0-7150-1A7ECCB2E9A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24244" y="833340"/>
            <a:ext cx="7292201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>
              <a:buClr>
                <a:srgbClr val="A5A5A5"/>
              </a:buClr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لاحظ المشاهد – اختر فصلا تفضله ثم  تحدث عن: 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تَرى في الطَّبيعَةِ خِلالَهُ؟ (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3 مظاهر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على الأقل) </a:t>
            </a:r>
            <a:b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</a:b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و</a:t>
            </a:r>
            <a:r>
              <a:rPr lang="ar-MA" sz="2400" dirty="0"/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تُحِبُّ أَنْ تَفْعَلَ فيهِ؟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يمكنك أن تتحدث عن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مظاهر أخرى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غير موجودة في هذه المشاهد. </a:t>
            </a:r>
            <a:endParaRPr lang="fr-MA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29184D23-C9EB-55C3-3E24-DF3099A045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3762" y="1844763"/>
            <a:ext cx="6925994" cy="462162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62BE958-F8BA-BF27-33B1-34333C0A2A1A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718F85F-B3C6-4524-AAD3-6585B3E95F49}"/>
              </a:ext>
            </a:extLst>
          </p:cNvPr>
          <p:cNvSpPr>
            <a:spLocks/>
          </p:cNvSpPr>
          <p:nvPr/>
        </p:nvSpPr>
        <p:spPr>
          <a:xfrm>
            <a:off x="3386082" y="12145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القراءة / الفهم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D3979BE-D34D-C5D8-92E1-2483D5C7E2C3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1F83456-659F-548F-5543-F371536044DE}"/>
              </a:ext>
            </a:extLst>
          </p:cNvPr>
          <p:cNvSpPr>
            <a:spLocks/>
          </p:cNvSpPr>
          <p:nvPr/>
        </p:nvSpPr>
        <p:spPr>
          <a:xfrm>
            <a:off x="5035868" y="182279"/>
            <a:ext cx="1260000" cy="2567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الطلاقة /التحدث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26F5370-4FA7-9528-E339-13F906843207}"/>
              </a:ext>
            </a:extLst>
          </p:cNvPr>
          <p:cNvSpPr>
            <a:spLocks/>
          </p:cNvSpPr>
          <p:nvPr/>
        </p:nvSpPr>
        <p:spPr>
          <a:xfrm>
            <a:off x="1898701" y="14278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تمارين كتابية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E67FF053-1A48-8458-7740-0F4F4E6B2FC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E69FDCD-2B1D-D3C2-9EFE-055750A4C7C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EEEDCC0-8726-AEDE-1F87-D17C8B16FF3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49360" y="1313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542ABCF-13ED-E937-5F71-889810385A3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3060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EB284AA-72AE-118C-8001-5E50A9359CF1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08544474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5C8FD-8A45-FA37-9EAB-5A4E9DD7E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1A3979C3-D8EB-84F0-FD65-621F369589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10" name="Titre 3">
            <a:extLst>
              <a:ext uri="{FF2B5EF4-FFF2-40B4-BE49-F238E27FC236}">
                <a16:creationId xmlns:a16="http://schemas.microsoft.com/office/drawing/2014/main" id="{95B05E15-C569-A7F1-0540-C39C73F08231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القراءة / الفهم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0ED4AF47-8B98-B047-469F-EAFB487702EF}"/>
              </a:ext>
            </a:extLst>
          </p:cNvPr>
          <p:cNvSpPr txBox="1">
            <a:spLocks/>
          </p:cNvSpPr>
          <p:nvPr/>
        </p:nvSpPr>
        <p:spPr>
          <a:xfrm>
            <a:off x="2664352" y="3159000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قراءة نص" حبة القمح" قراءة جهرية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استثمار إستراتيجيات الفهم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5C6CD46-F773-6FA8-F41A-437652E68D23}"/>
              </a:ext>
            </a:extLst>
          </p:cNvPr>
          <p:cNvSpPr txBox="1"/>
          <p:nvPr/>
        </p:nvSpPr>
        <p:spPr>
          <a:xfrm>
            <a:off x="5161932" y="1771950"/>
            <a:ext cx="19369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القراءة/ الفهم</a:t>
            </a:r>
          </a:p>
        </p:txBody>
      </p:sp>
      <p:pic>
        <p:nvPicPr>
          <p:cNvPr id="2" name="Google Shape;2060;p48">
            <a:extLst>
              <a:ext uri="{FF2B5EF4-FFF2-40B4-BE49-F238E27FC236}">
                <a16:creationId xmlns:a16="http://schemas.microsoft.com/office/drawing/2014/main" id="{D8D959CE-8F4B-ED9F-C852-191FBF074CE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98409" y="969591"/>
            <a:ext cx="4320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2036;p47">
            <a:extLst>
              <a:ext uri="{FF2B5EF4-FFF2-40B4-BE49-F238E27FC236}">
                <a16:creationId xmlns:a16="http://schemas.microsoft.com/office/drawing/2014/main" id="{4CB98DF9-2B39-6449-D6E2-3E2F5734BED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43231" y="2024694"/>
            <a:ext cx="612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234;p4">
            <a:extLst>
              <a:ext uri="{FF2B5EF4-FFF2-40B4-BE49-F238E27FC236}">
                <a16:creationId xmlns:a16="http://schemas.microsoft.com/office/drawing/2014/main" id="{2D978BE8-37CD-EBA4-D2C2-3DA6B3FF5C1C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5"/>
          <a:srcRect l="-7365" r="-7365"/>
          <a:stretch>
            <a:fillRect/>
          </a:stretch>
        </p:blipFill>
        <p:spPr>
          <a:xfrm>
            <a:off x="1025692" y="1807373"/>
            <a:ext cx="466725" cy="4683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15485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A243BB-4F70-E51B-507D-C504BCA78B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497BC5E7-8020-08EB-1078-BC5143F72AD7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546C419F-7178-91A7-B946-2403C0AD1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B4B0A89B-055F-2E42-B369-774BE8D29C8E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من يذكرنا بعنوان النص</a:t>
            </a:r>
            <a:r>
              <a:rPr lang="ar-MA" sz="2400" b="1" kern="0" dirty="0">
                <a:solidFill>
                  <a:srgbClr val="FFFFFF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B7A989C-7A83-B39D-7CE5-357A1994B88D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31A32D2-7446-1AF8-CDC6-27EEFA486250}"/>
              </a:ext>
            </a:extLst>
          </p:cNvPr>
          <p:cNvSpPr>
            <a:spLocks/>
          </p:cNvSpPr>
          <p:nvPr/>
        </p:nvSpPr>
        <p:spPr>
          <a:xfrm>
            <a:off x="3570218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القراءة / الفهم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D59CB0D-63BE-2D50-F8BC-245E76DCD062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8E0CD12-92BF-2C0F-938B-B6B9293561D9}"/>
              </a:ext>
            </a:extLst>
          </p:cNvPr>
          <p:cNvSpPr>
            <a:spLocks/>
          </p:cNvSpPr>
          <p:nvPr/>
        </p:nvSpPr>
        <p:spPr>
          <a:xfrm>
            <a:off x="5022132" y="147747"/>
            <a:ext cx="1447724" cy="3791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A27DEBC-DA0D-0464-1347-E8C0734F75EE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تمارين كتابية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D687DDE-31DD-36E5-22F4-7EABC9158CC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3D438E3-5BC5-9569-B810-DC818AF8DC2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6842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688498C-2B5A-F345-57F8-3DEADF6C0E2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30633" y="14774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D38228D-F685-BCBB-02CF-F621C9C5161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A2D6394-7696-2A1F-57F5-DC9BF2B9D2A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8217F369-EFC3-D0FE-B861-F9DF1539579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pic>
        <p:nvPicPr>
          <p:cNvPr id="13" name="Image 12" descr="Une image contenant peinture, ciel, palmier, nuage&#10;&#10;Le contenu généré par l’IA peut être incorrect.">
            <a:extLst>
              <a:ext uri="{FF2B5EF4-FFF2-40B4-BE49-F238E27FC236}">
                <a16:creationId xmlns:a16="http://schemas.microsoft.com/office/drawing/2014/main" id="{5E632850-3395-5FB7-A467-1752C1055B8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61700" y="2108278"/>
            <a:ext cx="5859625" cy="3706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9604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1888C3-41CF-126C-FC15-0F32F5A280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7ABA1381-0A50-1D43-E530-5619C15E9F2D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71241D1E-0CA8-9B40-70CB-7B9C103ABB1E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عنوان النص الذي درسنا في الحصة السابقة هو: حبة القمح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FB28663-6E7F-513D-191D-367E1D9430A5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A7536F8-92FD-CB15-5F5C-4904508169E8}"/>
              </a:ext>
            </a:extLst>
          </p:cNvPr>
          <p:cNvSpPr>
            <a:spLocks/>
          </p:cNvSpPr>
          <p:nvPr/>
        </p:nvSpPr>
        <p:spPr>
          <a:xfrm>
            <a:off x="3603399" y="14966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القراءة / الفهم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25440C2-D899-A87F-B26F-89A3D7362279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C0E3F3E-DD2B-16E4-8B71-2A0EA04164D3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تمارين كتابية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84C8040-FCAB-0390-8EC7-DD153BB13CF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0BC0209-86C9-79D4-3B88-C9BEA17D40D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501EE43-953F-85E2-5965-95FA0C3F624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10425" y="14157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9770E36-FA0D-0015-6FB6-3A492C93049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51118A8-8119-4AB7-203C-57BA12E242D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Espace réservé pour une image  16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A6DB094-AB30-8A99-4A30-EFE47BFC84E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3" name="Image 2" descr="Une image contenant peinture, ciel, palmier, nuage&#10;&#10;Le contenu généré par l’IA peut être incorrect.">
            <a:extLst>
              <a:ext uri="{FF2B5EF4-FFF2-40B4-BE49-F238E27FC236}">
                <a16:creationId xmlns:a16="http://schemas.microsoft.com/office/drawing/2014/main" id="{A105C3EC-9E37-9410-C0F7-8CD15ED7B59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06787" y="2761420"/>
            <a:ext cx="5859625" cy="3706383"/>
          </a:xfrm>
          <a:prstGeom prst="rect">
            <a:avLst/>
          </a:prstGeom>
        </p:spPr>
      </p:pic>
      <p:sp>
        <p:nvSpPr>
          <p:cNvPr id="12" name="Google Shape;2074;p49">
            <a:extLst>
              <a:ext uri="{FF2B5EF4-FFF2-40B4-BE49-F238E27FC236}">
                <a16:creationId xmlns:a16="http://schemas.microsoft.com/office/drawing/2014/main" id="{8BDB17D2-4ABF-FF85-E2A3-D2449E9218CE}"/>
              </a:ext>
            </a:extLst>
          </p:cNvPr>
          <p:cNvSpPr txBox="1"/>
          <p:nvPr/>
        </p:nvSpPr>
        <p:spPr>
          <a:xfrm>
            <a:off x="1946396" y="1696272"/>
            <a:ext cx="5482334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rtl="1">
              <a:buClrTx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SA" sz="4800" b="1" kern="1200" dirty="0">
                <a:solidFill>
                  <a:srgbClr val="00206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حَبَّةُ </a:t>
            </a:r>
            <a:r>
              <a:rPr lang="ar-SA" sz="4800" b="1" kern="1200" dirty="0" err="1">
                <a:solidFill>
                  <a:srgbClr val="00206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ٱلْقَمْحِ</a:t>
            </a:r>
            <a:endParaRPr lang="fr-MA" sz="4800" b="1" kern="1200" dirty="0">
              <a:solidFill>
                <a:srgbClr val="002060"/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B8515E5-D570-10AE-C958-42D6DA7504E6}"/>
              </a:ext>
            </a:extLst>
          </p:cNvPr>
          <p:cNvSpPr>
            <a:spLocks/>
          </p:cNvSpPr>
          <p:nvPr/>
        </p:nvSpPr>
        <p:spPr>
          <a:xfrm>
            <a:off x="5022132" y="147747"/>
            <a:ext cx="1447724" cy="3791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</a:p>
        </p:txBody>
      </p:sp>
    </p:spTree>
    <p:extLst>
      <p:ext uri="{BB962C8B-B14F-4D97-AF65-F5344CB8AC3E}">
        <p14:creationId xmlns:p14="http://schemas.microsoft.com/office/powerpoint/2010/main" val="18270963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5DF220-5D2A-9B84-8C17-A912565CC2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3B89E914-DE3D-C7D1-B963-5D28C41DA7A9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AB48D6E5-AE57-4523-1D74-AFE55EB7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BC330C79-BE6F-711E-BA2E-B72FA4174D16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معي سأقرأ؟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96010A2-B581-0F51-E043-A1617C3822B6}"/>
              </a:ext>
            </a:extLst>
          </p:cNvPr>
          <p:cNvSpPr>
            <a:spLocks/>
          </p:cNvSpPr>
          <p:nvPr/>
        </p:nvSpPr>
        <p:spPr>
          <a:xfrm>
            <a:off x="6523249" y="162644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7CC6315-0070-D76F-98A8-29A5EF7F8031}"/>
              </a:ext>
            </a:extLst>
          </p:cNvPr>
          <p:cNvSpPr>
            <a:spLocks/>
          </p:cNvSpPr>
          <p:nvPr/>
        </p:nvSpPr>
        <p:spPr>
          <a:xfrm>
            <a:off x="342290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القراءة / الفهم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7367EBE-25C7-9183-7855-1E9703C1E6C5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5E720D1-1913-52AA-7CA2-952AC00B9400}"/>
              </a:ext>
            </a:extLst>
          </p:cNvPr>
          <p:cNvSpPr>
            <a:spLocks/>
          </p:cNvSpPr>
          <p:nvPr/>
        </p:nvSpPr>
        <p:spPr>
          <a:xfrm>
            <a:off x="5034016" y="184007"/>
            <a:ext cx="1279024" cy="2387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 /التحدث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070BA3F-2090-1C6C-513B-E72F9299CF0C}"/>
              </a:ext>
            </a:extLst>
          </p:cNvPr>
          <p:cNvSpPr>
            <a:spLocks/>
          </p:cNvSpPr>
          <p:nvPr/>
        </p:nvSpPr>
        <p:spPr>
          <a:xfrm>
            <a:off x="1907849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تمارين كتابية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FC469E5F-D52B-BBBC-F3FC-7725CF8AE61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00AAE89-8614-C368-0347-5023D41622A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446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83223E18-A755-1F61-EC1E-4EC539D7249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69797" y="15271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B46E89B1-F485-09E0-73E1-5F32C9AC0F8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2931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1A6003B2-138F-FC32-DCD5-8540A31DC68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Espace réservé pour une image  16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15D860E-D035-42A9-7885-A20ABF9D032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14DA94F-DE2D-599D-51E8-438BD9AF1D8D}"/>
              </a:ext>
            </a:extLst>
          </p:cNvPr>
          <p:cNvSpPr txBox="1"/>
          <p:nvPr/>
        </p:nvSpPr>
        <p:spPr>
          <a:xfrm>
            <a:off x="258442" y="1791287"/>
            <a:ext cx="8627116" cy="41780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حَبَّةُ </a:t>
            </a:r>
            <a:r>
              <a:rPr lang="ar-M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ٱلْقَمْحِ</a:t>
            </a:r>
            <a:endParaRPr lang="fr-MA" sz="36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r" rtl="1">
              <a:lnSpc>
                <a:spcPct val="150000"/>
              </a:lnSpc>
            </a:pP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يَوِمٍ غائِمٍ، بَقِيَتْ قَطْرَةُ مَطَرٍ مُتَمَسِّكةً بِغَيْمَةٍ سَوْداءَ. نَظَرَتْ حَوْلَها وَقالَتْ: اَلْمَطَرُ غَزيرٌ وَقَطَراتُ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ٱلْمَطَرِ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ٱلْأُخْرَياتُ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تَنْزِلُ إِلى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ٱلْأَرْضِ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كَيْ تَسْقِيَ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ٱلزَّرْعَ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وَٱلْإِنسانَ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وَٱلْحَيَوانَ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وَأَنا قَطْرَةٌ صَغيرَةٌ لا أَزيدُ شَيْئاً وَلا أَنْقُصُ، فَلِماذا أُنْزِلُ؟ لَنْ أُنْزِلَ 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إِذَنْ</a:t>
            </a:r>
            <a:r>
              <a:rPr lang="f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7672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B56842-D6F0-5195-C27C-C3301D40C6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C4A4956A-62FB-C56A-C09C-9AA548CA5B0B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5977A6C4-14C2-EE37-A0F7-C7C37355D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16C3327E-37D9-9843-32CD-F71DD6C4BD7E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AFCF6AA-4021-6545-4144-8E030C7F3C3A}"/>
              </a:ext>
            </a:extLst>
          </p:cNvPr>
          <p:cNvSpPr>
            <a:spLocks/>
          </p:cNvSpPr>
          <p:nvPr/>
        </p:nvSpPr>
        <p:spPr>
          <a:xfrm>
            <a:off x="6523249" y="162644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A49E5D0-3771-E318-EE61-8FAA65A28D3E}"/>
              </a:ext>
            </a:extLst>
          </p:cNvPr>
          <p:cNvSpPr>
            <a:spLocks/>
          </p:cNvSpPr>
          <p:nvPr/>
        </p:nvSpPr>
        <p:spPr>
          <a:xfrm>
            <a:off x="342290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القراءة / الفهم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DAF5396-F747-CCDA-7028-5059775DF40F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99B0B6E-A898-6A47-F48C-1A0A76A98C10}"/>
              </a:ext>
            </a:extLst>
          </p:cNvPr>
          <p:cNvSpPr>
            <a:spLocks/>
          </p:cNvSpPr>
          <p:nvPr/>
        </p:nvSpPr>
        <p:spPr>
          <a:xfrm>
            <a:off x="5034016" y="184007"/>
            <a:ext cx="1279024" cy="2387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 /التحدث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C8EBAD0-89CC-20E3-567D-055D94F015E7}"/>
              </a:ext>
            </a:extLst>
          </p:cNvPr>
          <p:cNvSpPr>
            <a:spLocks/>
          </p:cNvSpPr>
          <p:nvPr/>
        </p:nvSpPr>
        <p:spPr>
          <a:xfrm>
            <a:off x="1907849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تمارين كتابية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E9223168-CD0B-492E-3349-F38E8620072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7CF46FAF-ABC2-4501-F57E-32A96B214B7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446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520D0D91-1576-5D2A-2C10-6366B9CE0F1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69797" y="15271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406367BD-C7BA-39FF-F5C9-7758E0B99C0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2931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CE2F000D-44C5-1BB9-FA81-0588CE984D6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F4D147D1-F1F7-A7EE-7E9B-B5F0508DA6F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2C39466-C81E-B1A7-2EDB-BD4240647981}"/>
              </a:ext>
            </a:extLst>
          </p:cNvPr>
          <p:cNvSpPr txBox="1"/>
          <p:nvPr/>
        </p:nvSpPr>
        <p:spPr>
          <a:xfrm>
            <a:off x="258442" y="1791287"/>
            <a:ext cx="8627116" cy="41780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حَبَّةُ </a:t>
            </a:r>
            <a:r>
              <a:rPr lang="ar-M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ٱلْقَمْحِ</a:t>
            </a:r>
            <a:endParaRPr lang="fr-MA" sz="36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r" rtl="1">
              <a:lnSpc>
                <a:spcPct val="150000"/>
              </a:lnSpc>
            </a:pP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يَوِمٍ غائِمٍ، بَقِيَتْ قَطْرَةُ مَطَرٍ مُتَمَسِّكةً بِغَيْمَةٍ سَوْداءَ. نَظَرَتْ حَوْلَها وَقالَتْ: اَلْمَطَرُ غَزيرٌ وَقَطَراتُ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ٱلْمَطَرِ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ٱلْأُخْرَياتُ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تَنْزِلُ إِلى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ٱلْأَرْضِ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كَيْ تَسْقِيَ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ٱلزَّرْعَ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وَٱلْإِنسانَ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وَٱلْحَيَوانَ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وَأَنا قَطْرَةٌ صَغيرَةٌ لا أَزيدُ شَيْئاً وَلا أَنْقُصُ، فَلِماذا أُنْزِلُ؟ لَنْ أُنْزِلَ 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إِذَنْ</a:t>
            </a:r>
            <a:r>
              <a:rPr lang="f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6397484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4FB598-1E93-7CEA-6F7A-33BB160E97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60F7397E-4F6B-3A46-AC15-FB5E4EACB033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0C2D9B46-EC3E-979B-83F4-D5FC1E8DA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الآن؛ خذوا كراساتكم ص 59 -  من يقرأ؟ من يواصل؟ تابعوا</a:t>
            </a:r>
            <a:endParaRPr lang="fr-US" sz="24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sym typeface="Arial"/>
            </a:endParaRPr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0C26FDA4-D950-2FBF-724C-9C779BDF2AFB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8D8E9C3-D5E0-501B-B626-27BA3C5331E5}"/>
              </a:ext>
            </a:extLst>
          </p:cNvPr>
          <p:cNvSpPr>
            <a:spLocks/>
          </p:cNvSpPr>
          <p:nvPr/>
        </p:nvSpPr>
        <p:spPr>
          <a:xfrm>
            <a:off x="6523249" y="162644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5BCB5A9-2C72-C0A9-16C7-0B1D27DB082D}"/>
              </a:ext>
            </a:extLst>
          </p:cNvPr>
          <p:cNvSpPr>
            <a:spLocks/>
          </p:cNvSpPr>
          <p:nvPr/>
        </p:nvSpPr>
        <p:spPr>
          <a:xfrm>
            <a:off x="342290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القراءة / الفهم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C3D512D-1C1F-3948-341D-C96BD2F4F096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EC23759-6EE2-752C-20EC-D13CBD1EDB9D}"/>
              </a:ext>
            </a:extLst>
          </p:cNvPr>
          <p:cNvSpPr>
            <a:spLocks/>
          </p:cNvSpPr>
          <p:nvPr/>
        </p:nvSpPr>
        <p:spPr>
          <a:xfrm>
            <a:off x="5034016" y="184007"/>
            <a:ext cx="1279024" cy="2387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 /التحدث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2227E7-C865-6855-BF4E-AB88EF69A37B}"/>
              </a:ext>
            </a:extLst>
          </p:cNvPr>
          <p:cNvSpPr>
            <a:spLocks/>
          </p:cNvSpPr>
          <p:nvPr/>
        </p:nvSpPr>
        <p:spPr>
          <a:xfrm>
            <a:off x="1907849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تمارين كتابية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D65D97F-C828-B857-5768-49E3E43400F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9CB081F-08A1-CE8A-2C23-0EA1415CC79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446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85DB399-2459-D035-AAB9-AC894AB84BB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69797" y="15271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E025D20-BC5A-4393-E7B3-BAB04EE6ED3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2931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5E32012-0787-0B23-41F6-0413C59D242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680F240-2034-0A83-1702-87F3B51A025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pic>
        <p:nvPicPr>
          <p:cNvPr id="14" name="Image 13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83F09BA9-A55B-9C19-8680-A76B553EE1E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82168" y="1512056"/>
            <a:ext cx="3450318" cy="5056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9879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B1A240-8C92-482D-2074-4FE96B7622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E293A612-635D-C59A-FADB-E37E974A6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C961F7B5-69E5-6780-EC9C-99608FEDDBF7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النشاط 1 ص 60 -  من يقرأ السؤال؟ ما المطلوب؟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353CA1C-452D-052D-4727-C70E5C81AB6A}"/>
              </a:ext>
            </a:extLst>
          </p:cNvPr>
          <p:cNvSpPr>
            <a:spLocks/>
          </p:cNvSpPr>
          <p:nvPr/>
        </p:nvSpPr>
        <p:spPr>
          <a:xfrm>
            <a:off x="6523249" y="162644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C293CC7-382D-D22C-D910-51EEEB4E21DC}"/>
              </a:ext>
            </a:extLst>
          </p:cNvPr>
          <p:cNvSpPr>
            <a:spLocks/>
          </p:cNvSpPr>
          <p:nvPr/>
        </p:nvSpPr>
        <p:spPr>
          <a:xfrm>
            <a:off x="342290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القراءة / الفهم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A918683-9BD0-CED6-C2C4-EBEEE025651A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EEE7D0E-F4AD-DD9B-1572-66FAD3A23789}"/>
              </a:ext>
            </a:extLst>
          </p:cNvPr>
          <p:cNvSpPr>
            <a:spLocks/>
          </p:cNvSpPr>
          <p:nvPr/>
        </p:nvSpPr>
        <p:spPr>
          <a:xfrm>
            <a:off x="5034016" y="184007"/>
            <a:ext cx="1279024" cy="2387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 /التحدث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2D49FB-6D1B-02DD-9F15-B9F552A3313B}"/>
              </a:ext>
            </a:extLst>
          </p:cNvPr>
          <p:cNvSpPr>
            <a:spLocks/>
          </p:cNvSpPr>
          <p:nvPr/>
        </p:nvSpPr>
        <p:spPr>
          <a:xfrm>
            <a:off x="1907849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تمارين كتابية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2E0FFBC-1786-C393-8EF6-184828112A4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A2E0DB1-D3FF-0657-958C-43AA9675077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446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920B942-F855-3BBE-6D7A-64143CF4B05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69797" y="15271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98598B8-BCAA-55A7-7DAD-7A69A06084C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2931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DE23B3F-FB47-8291-3B71-F9B49924CE3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D69C73D-D1F5-5E31-F580-27AC496DE4C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pic>
        <p:nvPicPr>
          <p:cNvPr id="4" name="Image 3" descr="Une image contenant texte, Appareils électroniques, capture d’écran, logiciel&#10;&#10;Le contenu généré par l’IA peut être incorrect.">
            <a:extLst>
              <a:ext uri="{FF2B5EF4-FFF2-40B4-BE49-F238E27FC236}">
                <a16:creationId xmlns:a16="http://schemas.microsoft.com/office/drawing/2014/main" id="{13D1F0E9-0694-7767-328E-49F692A1A48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10305" y="1635959"/>
            <a:ext cx="3551149" cy="5038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7163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A696E4-09E4-CF7D-179C-9F49781520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7487DB4-EF5C-7B79-E856-90705E14F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7A7375D9-D5C8-FF82-CEC8-2C4773BF88B0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ثنائيات قوموا بالبحث في النص عن مرادف كل كلمة.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A0D7864-4DF4-5EAE-9A68-56607E5F1F0A}"/>
              </a:ext>
            </a:extLst>
          </p:cNvPr>
          <p:cNvSpPr>
            <a:spLocks/>
          </p:cNvSpPr>
          <p:nvPr/>
        </p:nvSpPr>
        <p:spPr>
          <a:xfrm>
            <a:off x="6523249" y="162644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B6BCF7D-F833-6F23-98BF-60071BB65918}"/>
              </a:ext>
            </a:extLst>
          </p:cNvPr>
          <p:cNvSpPr>
            <a:spLocks/>
          </p:cNvSpPr>
          <p:nvPr/>
        </p:nvSpPr>
        <p:spPr>
          <a:xfrm>
            <a:off x="342290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القراءة / الفهم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1523D26-2FB9-90EC-7CB3-4CC4B6F3262B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E487984-8424-FDAA-4F56-01A930EAA0CB}"/>
              </a:ext>
            </a:extLst>
          </p:cNvPr>
          <p:cNvSpPr>
            <a:spLocks/>
          </p:cNvSpPr>
          <p:nvPr/>
        </p:nvSpPr>
        <p:spPr>
          <a:xfrm>
            <a:off x="5034016" y="184007"/>
            <a:ext cx="1279024" cy="2387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 /التحدث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EA5D15B-192A-80AD-A862-0B483330E27F}"/>
              </a:ext>
            </a:extLst>
          </p:cNvPr>
          <p:cNvSpPr>
            <a:spLocks/>
          </p:cNvSpPr>
          <p:nvPr/>
        </p:nvSpPr>
        <p:spPr>
          <a:xfrm>
            <a:off x="1907849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تمارين كتابية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60BA998-5CC1-89E3-9D68-40F7BBBBA0B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2059728-F51D-8786-F741-5CD14531397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446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306F8E4-5480-02A0-05D2-BEDFC5039AE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69797" y="15271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EA84852-E46D-C289-3AA9-4FABE5DD528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2931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A7592562-8594-E82A-1940-CC01C009E99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B0D244E1-A800-3962-14E1-B1049C15201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pic>
        <p:nvPicPr>
          <p:cNvPr id="3" name="Image 2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B01249C5-43B1-C8B2-EDA6-5914E29360B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7158" y="2785917"/>
            <a:ext cx="7949683" cy="2349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298208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428A97-F3EC-1C9A-794C-7571FE217E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06C8FB48-BD49-7BAB-DA15-C4A13EEEC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0EFC03C8-BBC3-4ECF-724A-342B11F83130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67C3CFE-E0D5-D576-65A6-7EAF7819AA68}"/>
              </a:ext>
            </a:extLst>
          </p:cNvPr>
          <p:cNvSpPr>
            <a:spLocks/>
          </p:cNvSpPr>
          <p:nvPr/>
        </p:nvSpPr>
        <p:spPr>
          <a:xfrm>
            <a:off x="6523249" y="162644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8D3FAD4-C317-2498-CE3D-622C846C58A3}"/>
              </a:ext>
            </a:extLst>
          </p:cNvPr>
          <p:cNvSpPr>
            <a:spLocks/>
          </p:cNvSpPr>
          <p:nvPr/>
        </p:nvSpPr>
        <p:spPr>
          <a:xfrm>
            <a:off x="342290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القراءة / الفهم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B738FA2-31B5-AC5C-6535-C5932261BBF9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8DF9F7A-9B22-B381-C4EE-678144E0BF83}"/>
              </a:ext>
            </a:extLst>
          </p:cNvPr>
          <p:cNvSpPr>
            <a:spLocks/>
          </p:cNvSpPr>
          <p:nvPr/>
        </p:nvSpPr>
        <p:spPr>
          <a:xfrm>
            <a:off x="5034016" y="184007"/>
            <a:ext cx="1279024" cy="2387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 /التحدث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6172BD0-DE07-8722-D812-63C6758C7C78}"/>
              </a:ext>
            </a:extLst>
          </p:cNvPr>
          <p:cNvSpPr>
            <a:spLocks/>
          </p:cNvSpPr>
          <p:nvPr/>
        </p:nvSpPr>
        <p:spPr>
          <a:xfrm>
            <a:off x="1907849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تمارين كتابية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22037D0-5D71-4429-E306-829497CD8FA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5FAB02C-0089-CE01-606C-615C5ED303F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446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6E3AFC0-40C4-19CC-8850-7F8A9B2DB24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69797" y="15271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5C5D0EA-89BF-E7E4-7FDA-A33EC15D6C0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2931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CB3F478D-A23C-F07F-5BF6-679FE8D8D8C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C4ABF088-C2F7-60EE-1BCF-977242E1C7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pic>
        <p:nvPicPr>
          <p:cNvPr id="2" name="Image 1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A4CAA051-A7AC-E2FF-A80B-8CDD254A716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7158" y="2491273"/>
            <a:ext cx="7949683" cy="2644499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207F1F02-A9F9-E911-9A4E-C9C9DCD54857}"/>
              </a:ext>
            </a:extLst>
          </p:cNvPr>
          <p:cNvSpPr txBox="1"/>
          <p:nvPr/>
        </p:nvSpPr>
        <p:spPr>
          <a:xfrm>
            <a:off x="3310460" y="3317033"/>
            <a:ext cx="1476143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3600" b="1" kern="1200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غَزيرٌ</a:t>
            </a:r>
            <a:endParaRPr lang="fr-MA" sz="3600" b="1" kern="1200" dirty="0">
              <a:solidFill>
                <a:srgbClr val="C00000"/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810D737-280A-4DF7-0069-56D0E4BEB3F8}"/>
              </a:ext>
            </a:extLst>
          </p:cNvPr>
          <p:cNvSpPr txBox="1"/>
          <p:nvPr/>
        </p:nvSpPr>
        <p:spPr>
          <a:xfrm>
            <a:off x="5812972" y="4290527"/>
            <a:ext cx="1250302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3600" b="1" kern="1200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اِخْتَبَأَتْ</a:t>
            </a:r>
            <a:endParaRPr lang="fr-MA" sz="3600" b="1" kern="1200" dirty="0">
              <a:solidFill>
                <a:srgbClr val="C00000"/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14FC523-F076-B584-B27D-5095B4F8713F}"/>
              </a:ext>
            </a:extLst>
          </p:cNvPr>
          <p:cNvSpPr txBox="1"/>
          <p:nvPr/>
        </p:nvSpPr>
        <p:spPr>
          <a:xfrm>
            <a:off x="3310460" y="4290526"/>
            <a:ext cx="1359337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3600" b="1" kern="1200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مُتَمَسِّكَةٌ</a:t>
            </a:r>
            <a:endParaRPr lang="fr-MA" sz="3600" b="1" kern="1200" dirty="0">
              <a:solidFill>
                <a:srgbClr val="C00000"/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0800681A-8E07-26AB-DEE9-DB5254918433}"/>
              </a:ext>
            </a:extLst>
          </p:cNvPr>
          <p:cNvSpPr txBox="1"/>
          <p:nvPr/>
        </p:nvSpPr>
        <p:spPr>
          <a:xfrm>
            <a:off x="5812972" y="3317032"/>
            <a:ext cx="1478901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3600" b="1" kern="1200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بِبُطْءٍ</a:t>
            </a:r>
            <a:endParaRPr lang="fr-MA" sz="3600" b="1" kern="1200" dirty="0">
              <a:solidFill>
                <a:srgbClr val="C00000"/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99B7CBB-AE9B-D5E1-80F5-2CBB0A92938D}"/>
              </a:ext>
            </a:extLst>
          </p:cNvPr>
          <p:cNvSpPr txBox="1"/>
          <p:nvPr/>
        </p:nvSpPr>
        <p:spPr>
          <a:xfrm>
            <a:off x="792480" y="3317031"/>
            <a:ext cx="1379645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3600" b="1" kern="1200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اَلْباسِقَةُ</a:t>
            </a:r>
            <a:endParaRPr lang="fr-MA" sz="3600" b="1" kern="1200" dirty="0">
              <a:solidFill>
                <a:srgbClr val="C00000"/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2066BA7B-17E7-130B-3A6C-B95E570A2076}"/>
              </a:ext>
            </a:extLst>
          </p:cNvPr>
          <p:cNvSpPr txBox="1"/>
          <p:nvPr/>
        </p:nvSpPr>
        <p:spPr>
          <a:xfrm>
            <a:off x="669405" y="4281382"/>
            <a:ext cx="1379645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3600" b="1" kern="1200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اَلْباسِقَةُ</a:t>
            </a:r>
            <a:endParaRPr lang="fr-MA" sz="3600" b="1" kern="1200" dirty="0">
              <a:solidFill>
                <a:srgbClr val="C00000"/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37185345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4D4F34-03C5-B41B-39ED-E348F4BCAD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213D5C5C-5E0A-38CD-3378-702B9F2E21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8E6DD84B-A580-BDE5-9903-96D78B52CA5D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الكراسات ستجيبون عن الأسئلة.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0111042-3C7D-74AF-6DCD-2F0B6E7536F5}"/>
              </a:ext>
            </a:extLst>
          </p:cNvPr>
          <p:cNvSpPr>
            <a:spLocks/>
          </p:cNvSpPr>
          <p:nvPr/>
        </p:nvSpPr>
        <p:spPr>
          <a:xfrm>
            <a:off x="6523249" y="162644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2C5A3CC-ACAD-9414-16CB-23298E9A762B}"/>
              </a:ext>
            </a:extLst>
          </p:cNvPr>
          <p:cNvSpPr>
            <a:spLocks/>
          </p:cNvSpPr>
          <p:nvPr/>
        </p:nvSpPr>
        <p:spPr>
          <a:xfrm>
            <a:off x="342290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القراءة / الفهم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1AC91BA-4B28-2B2E-8C5C-11017E555539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FD50075-A8B4-4067-615E-8F719F6CBB34}"/>
              </a:ext>
            </a:extLst>
          </p:cNvPr>
          <p:cNvSpPr>
            <a:spLocks/>
          </p:cNvSpPr>
          <p:nvPr/>
        </p:nvSpPr>
        <p:spPr>
          <a:xfrm>
            <a:off x="5034016" y="184007"/>
            <a:ext cx="1279024" cy="2387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 /التحدث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55B5A1E-C6B4-CB21-5E8E-DE341C8EAB6B}"/>
              </a:ext>
            </a:extLst>
          </p:cNvPr>
          <p:cNvSpPr>
            <a:spLocks/>
          </p:cNvSpPr>
          <p:nvPr/>
        </p:nvSpPr>
        <p:spPr>
          <a:xfrm>
            <a:off x="1907849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تمارين كتابية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45003889-EC23-DE0C-0543-0EAB620C20E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09B1EB1-4404-1AC6-09B2-7ECC45A02A2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446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272F492-F232-81A1-4ABD-96B6D7D6016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69797" y="15271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5DFCD28-FD76-99E3-AC67-282F381F235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2931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246F30F-6012-2A93-97C3-261BCF20DA7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72351F7B-F69E-E57A-25A1-E6BB4724F9D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pic>
        <p:nvPicPr>
          <p:cNvPr id="4" name="Image 3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03069996-4ED5-1E19-A2FB-32196A75E64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6928" y="2396223"/>
            <a:ext cx="8010144" cy="3700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904452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0D05C8-9B63-5EB1-AF6C-EBCF8306AF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EADD396-A493-4173-9908-A346059CB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570B23D5-0BC0-F7E9-975A-CE5C030F7805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أجيبوا عن السؤال الأول: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2C74CD2-CE2D-A25E-FE24-00FBD0D58FB4}"/>
              </a:ext>
            </a:extLst>
          </p:cNvPr>
          <p:cNvSpPr>
            <a:spLocks/>
          </p:cNvSpPr>
          <p:nvPr/>
        </p:nvSpPr>
        <p:spPr>
          <a:xfrm>
            <a:off x="6523249" y="162644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3714BCB-CA4E-C091-C723-CD7018A698EF}"/>
              </a:ext>
            </a:extLst>
          </p:cNvPr>
          <p:cNvSpPr>
            <a:spLocks/>
          </p:cNvSpPr>
          <p:nvPr/>
        </p:nvSpPr>
        <p:spPr>
          <a:xfrm>
            <a:off x="342290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القراءة / الفهم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945446A-DBFD-2C85-5CC2-839301AAF942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FED8D6B-FAA7-E71D-5A8D-F2716F8BC036}"/>
              </a:ext>
            </a:extLst>
          </p:cNvPr>
          <p:cNvSpPr>
            <a:spLocks/>
          </p:cNvSpPr>
          <p:nvPr/>
        </p:nvSpPr>
        <p:spPr>
          <a:xfrm>
            <a:off x="5034016" y="184007"/>
            <a:ext cx="1279024" cy="2387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 /التحدث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38E5F88-A679-1509-0758-A37B64661DF3}"/>
              </a:ext>
            </a:extLst>
          </p:cNvPr>
          <p:cNvSpPr>
            <a:spLocks/>
          </p:cNvSpPr>
          <p:nvPr/>
        </p:nvSpPr>
        <p:spPr>
          <a:xfrm>
            <a:off x="1907849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تمارين كتابية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E1EDE61-42A0-E796-6C68-BE667AD2558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4D85E36-473B-4E34-2E1E-BDC90FD3BFB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446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B213168-2E4F-0550-F4A9-27BB6A05B8C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69797" y="15271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CF9E7ED-7AED-25B2-90E5-B84EF52A891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2931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B81EB152-47D9-54EF-B2F7-7294A58E083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A7A4112C-CF78-EF9B-D756-28E875F6534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sp>
        <p:nvSpPr>
          <p:cNvPr id="4" name="Google Shape;1671;p201">
            <a:extLst>
              <a:ext uri="{FF2B5EF4-FFF2-40B4-BE49-F238E27FC236}">
                <a16:creationId xmlns:a16="http://schemas.microsoft.com/office/drawing/2014/main" id="{07086CE5-F97B-BF9E-E5FA-32794012EAB9}"/>
              </a:ext>
            </a:extLst>
          </p:cNvPr>
          <p:cNvSpPr/>
          <p:nvPr/>
        </p:nvSpPr>
        <p:spPr>
          <a:xfrm>
            <a:off x="347900" y="3106348"/>
            <a:ext cx="8448199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SzPts val="3600"/>
            </a:pPr>
            <a:r>
              <a:rPr lang="ar-MA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مَتى</a:t>
            </a:r>
            <a:r>
              <a:rPr lang="ar-M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بَقِيَتْ قَطْرَةُ مَطَرٍ </a:t>
            </a:r>
            <a:r>
              <a:rPr lang="ar-SA" sz="6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مُتَش</a:t>
            </a:r>
            <a:r>
              <a:rPr lang="ar-M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</a:t>
            </a:r>
            <a:r>
              <a:rPr lang="ar-M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ِّ</a:t>
            </a:r>
            <a:r>
              <a:rPr lang="ar-S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ث</a:t>
            </a:r>
            <a:r>
              <a:rPr lang="ar-M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ةً بِغَيْمَةٍ سَوْداءَ</a:t>
            </a:r>
            <a:r>
              <a:rPr lang="a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ar-MA" sz="6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82787063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D51B5A-A465-08AC-F026-FF88B649F4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19565924-FCDC-3951-4E35-7167E0DF9F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E0BB01F5-3636-0646-F234-61F77904062D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أجيبوا عن السؤال الثاني: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D849DB2-B5A3-C980-084C-67075982EB89}"/>
              </a:ext>
            </a:extLst>
          </p:cNvPr>
          <p:cNvSpPr>
            <a:spLocks/>
          </p:cNvSpPr>
          <p:nvPr/>
        </p:nvSpPr>
        <p:spPr>
          <a:xfrm>
            <a:off x="6523249" y="162644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16A8427-E52D-C41B-E0A8-FEB9E6F7EF02}"/>
              </a:ext>
            </a:extLst>
          </p:cNvPr>
          <p:cNvSpPr>
            <a:spLocks/>
          </p:cNvSpPr>
          <p:nvPr/>
        </p:nvSpPr>
        <p:spPr>
          <a:xfrm>
            <a:off x="342290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القراءة / الفهم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14E5AE6-0A5C-E552-9C5F-052CB444D4FD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1854B43-A19F-2A1C-FF57-04036C03C6FF}"/>
              </a:ext>
            </a:extLst>
          </p:cNvPr>
          <p:cNvSpPr>
            <a:spLocks/>
          </p:cNvSpPr>
          <p:nvPr/>
        </p:nvSpPr>
        <p:spPr>
          <a:xfrm>
            <a:off x="5034016" y="184007"/>
            <a:ext cx="1279024" cy="2387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 /التحدث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8AE278-E29B-852B-122B-B5F6641E96B6}"/>
              </a:ext>
            </a:extLst>
          </p:cNvPr>
          <p:cNvSpPr>
            <a:spLocks/>
          </p:cNvSpPr>
          <p:nvPr/>
        </p:nvSpPr>
        <p:spPr>
          <a:xfrm>
            <a:off x="1907849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تمارين كتابية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F45B010-F8A1-E35C-67E0-624417A34DB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DCD5B34-0664-B327-15A7-FC84358E4A8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446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1124EEF-9C9E-8DA4-58F2-70FD4EF8B5D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69797" y="15271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340562A-93E2-BA0D-2089-2AC00C8BB95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2931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85F9807-08CA-E62B-57A3-31080FFD08E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B140933D-EFC0-6321-94EE-15FB2D53C50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sp>
        <p:nvSpPr>
          <p:cNvPr id="4" name="Google Shape;1671;p201">
            <a:extLst>
              <a:ext uri="{FF2B5EF4-FFF2-40B4-BE49-F238E27FC236}">
                <a16:creationId xmlns:a16="http://schemas.microsoft.com/office/drawing/2014/main" id="{FE2F2A5D-3522-8335-0DE6-67ACC5A24355}"/>
              </a:ext>
            </a:extLst>
          </p:cNvPr>
          <p:cNvSpPr/>
          <p:nvPr/>
        </p:nvSpPr>
        <p:spPr>
          <a:xfrm>
            <a:off x="793102" y="2935660"/>
            <a:ext cx="7557796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SzPts val="3600"/>
            </a:pPr>
            <a:r>
              <a:rPr lang="ar-SA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ar-MA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</a:t>
            </a:r>
            <a:r>
              <a:rPr lang="ar-SA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</a:t>
            </a:r>
            <a:r>
              <a:rPr lang="ar-S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تَوارَتْ حَبَّةُ </a:t>
            </a:r>
            <a:r>
              <a:rPr lang="ar-SA" sz="6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ٱلْقَمْحِ</a:t>
            </a:r>
            <a:r>
              <a:rPr lang="ar-S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6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ٱلصَّغيرَةِ</a:t>
            </a:r>
            <a:r>
              <a:rPr lang="ar-S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ar-MA" sz="6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72915441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937523-9132-12A5-CEA4-B415BCCD0B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FE619177-2530-9C62-63EF-8523317BD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A8A8FDA0-EF5E-7BF4-A4E3-2E587CCDF70A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13A62B9-DDE9-8198-F602-2BA639A8AFC7}"/>
              </a:ext>
            </a:extLst>
          </p:cNvPr>
          <p:cNvSpPr>
            <a:spLocks/>
          </p:cNvSpPr>
          <p:nvPr/>
        </p:nvSpPr>
        <p:spPr>
          <a:xfrm>
            <a:off x="6523249" y="162644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35B704D-3B85-8AAE-40A1-654C8D591016}"/>
              </a:ext>
            </a:extLst>
          </p:cNvPr>
          <p:cNvSpPr>
            <a:spLocks/>
          </p:cNvSpPr>
          <p:nvPr/>
        </p:nvSpPr>
        <p:spPr>
          <a:xfrm>
            <a:off x="342290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القراءة / الفهم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871FDEB-CF44-6C64-CD5D-665A21D698AA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845E67F-99D9-20C9-EA28-127494B0044A}"/>
              </a:ext>
            </a:extLst>
          </p:cNvPr>
          <p:cNvSpPr>
            <a:spLocks/>
          </p:cNvSpPr>
          <p:nvPr/>
        </p:nvSpPr>
        <p:spPr>
          <a:xfrm>
            <a:off x="5034016" y="184007"/>
            <a:ext cx="1279024" cy="2387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 /التحدث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B4AEDF1-7AE0-5AD9-6B25-689A81CC8F0A}"/>
              </a:ext>
            </a:extLst>
          </p:cNvPr>
          <p:cNvSpPr>
            <a:spLocks/>
          </p:cNvSpPr>
          <p:nvPr/>
        </p:nvSpPr>
        <p:spPr>
          <a:xfrm>
            <a:off x="1907849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تمارين كتابية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F41A5F2-CAFA-62CE-0DB3-50A1D88B669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B23954D-C406-8532-E699-C2382CD4614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446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0266C26-89D5-76C9-D9CD-6E1E4159097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69797" y="15271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47C9BF9-7228-9298-4502-12E20455A60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2931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FD2E894-501A-CDC2-A6D8-E3F600B9A61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0269D52F-750F-B09C-F191-58DEEA29817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sp>
        <p:nvSpPr>
          <p:cNvPr id="17" name="Google Shape;1671;p201">
            <a:extLst>
              <a:ext uri="{FF2B5EF4-FFF2-40B4-BE49-F238E27FC236}">
                <a16:creationId xmlns:a16="http://schemas.microsoft.com/office/drawing/2014/main" id="{B5C40A98-7806-E0AA-3233-294094BF6780}"/>
              </a:ext>
            </a:extLst>
          </p:cNvPr>
          <p:cNvSpPr/>
          <p:nvPr/>
        </p:nvSpPr>
        <p:spPr>
          <a:xfrm>
            <a:off x="446787" y="4704056"/>
            <a:ext cx="8250131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rtl="1">
              <a:buSzPts val="3600"/>
            </a:pPr>
            <a:r>
              <a:rPr lang="ar-SA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بَقِيَتْ قَطْرَةُ مَطَرٍ </a:t>
            </a:r>
            <a:r>
              <a:rPr lang="ar-SA" sz="5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مُتَش</a:t>
            </a:r>
            <a:r>
              <a:rPr lang="ar-MA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</a:t>
            </a:r>
            <a:r>
              <a:rPr lang="ar-MA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ِّ</a:t>
            </a:r>
            <a:r>
              <a:rPr lang="ar-SA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ث</a:t>
            </a:r>
            <a:r>
              <a:rPr lang="ar-MA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ةً بِغَيْمَةٍ سَوْداءَ </a:t>
            </a:r>
            <a:r>
              <a:rPr lang="ar-S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يَوْمٍ غائِمٍ</a:t>
            </a:r>
            <a:r>
              <a:rPr lang="f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2" name="Google Shape;1671;p201">
            <a:extLst>
              <a:ext uri="{FF2B5EF4-FFF2-40B4-BE49-F238E27FC236}">
                <a16:creationId xmlns:a16="http://schemas.microsoft.com/office/drawing/2014/main" id="{E1FFE6A7-5D89-47D8-6EE5-1DDCAE650FC6}"/>
              </a:ext>
            </a:extLst>
          </p:cNvPr>
          <p:cNvSpPr/>
          <p:nvPr/>
        </p:nvSpPr>
        <p:spPr>
          <a:xfrm>
            <a:off x="445697" y="2337841"/>
            <a:ext cx="8448199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SzPts val="3600"/>
            </a:pP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مَتى</a:t>
            </a:r>
            <a:r>
              <a:rPr lang="ar-MA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بَقِيَتْ قَطْرَةُ مَطَرٍ </a:t>
            </a:r>
            <a:r>
              <a:rPr lang="ar-SA" sz="5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مُتَش</a:t>
            </a:r>
            <a:r>
              <a:rPr lang="ar-MA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</a:t>
            </a:r>
            <a:r>
              <a:rPr lang="ar-MA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ِّ</a:t>
            </a:r>
            <a:r>
              <a:rPr lang="ar-SA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ث</a:t>
            </a:r>
            <a:r>
              <a:rPr lang="ar-MA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ةً بِغَيْمَةٍ سَوْداءَ</a:t>
            </a:r>
            <a:r>
              <a:rPr lang="ar-MA" altLang="fr-FR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ar-MA" sz="5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14495629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572E93-6C74-C057-29A7-8130CD561D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ABE740AF-F1EA-ACBA-5D52-67476BE8BB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D793B1F7-6BC6-16B5-C5D6-EB3D3870B4D4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F184256-9196-35EC-05B3-34216209EA6A}"/>
              </a:ext>
            </a:extLst>
          </p:cNvPr>
          <p:cNvSpPr>
            <a:spLocks/>
          </p:cNvSpPr>
          <p:nvPr/>
        </p:nvSpPr>
        <p:spPr>
          <a:xfrm>
            <a:off x="6523249" y="162644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40A8306-F695-C317-0529-C6D2BA76BAD4}"/>
              </a:ext>
            </a:extLst>
          </p:cNvPr>
          <p:cNvSpPr>
            <a:spLocks/>
          </p:cNvSpPr>
          <p:nvPr/>
        </p:nvSpPr>
        <p:spPr>
          <a:xfrm>
            <a:off x="342290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القراءة / الفهم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74D3D16-9998-6D26-12AF-B56AB4E08A87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42E40F1-8D93-1F90-04BD-46669B067796}"/>
              </a:ext>
            </a:extLst>
          </p:cNvPr>
          <p:cNvSpPr>
            <a:spLocks/>
          </p:cNvSpPr>
          <p:nvPr/>
        </p:nvSpPr>
        <p:spPr>
          <a:xfrm>
            <a:off x="5034016" y="184007"/>
            <a:ext cx="1279024" cy="2387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 /التحدث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F8D5476-20A4-E4B2-16BD-196628A356F5}"/>
              </a:ext>
            </a:extLst>
          </p:cNvPr>
          <p:cNvSpPr>
            <a:spLocks/>
          </p:cNvSpPr>
          <p:nvPr/>
        </p:nvSpPr>
        <p:spPr>
          <a:xfrm>
            <a:off x="1907849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تمارين كتابية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05DCCF5-3558-2771-203A-47C5E0E173F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B617D81-6319-A3A3-AD88-EA406838A73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446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14FE6DD-A677-67EF-42DF-6CA79483C9D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69797" y="15271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40ACFB8-4CEC-063F-548B-2A016253BC1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2931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7092F2D6-6CA1-C680-13EC-786D5B230A2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5B0FE7B-70D4-8B94-1128-C26CB307D3F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sp>
        <p:nvSpPr>
          <p:cNvPr id="2" name="Google Shape;1671;p201">
            <a:extLst>
              <a:ext uri="{FF2B5EF4-FFF2-40B4-BE49-F238E27FC236}">
                <a16:creationId xmlns:a16="http://schemas.microsoft.com/office/drawing/2014/main" id="{3AEC5D86-61BD-C79C-0B2A-231C001F291A}"/>
              </a:ext>
            </a:extLst>
          </p:cNvPr>
          <p:cNvSpPr/>
          <p:nvPr/>
        </p:nvSpPr>
        <p:spPr>
          <a:xfrm>
            <a:off x="-107387" y="4444608"/>
            <a:ext cx="8591506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rtl="1">
              <a:buSzPts val="3600"/>
            </a:pPr>
            <a:r>
              <a:rPr lang="ar-S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لِأَنَّها ظَنَّتْ أَنَّها صَغيرَةٌ ل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lang="ar-S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تَزيدُ شَيْئاً وَل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lang="ar-S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تَنْقُصُ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4" name="Google Shape;1671;p201">
            <a:extLst>
              <a:ext uri="{FF2B5EF4-FFF2-40B4-BE49-F238E27FC236}">
                <a16:creationId xmlns:a16="http://schemas.microsoft.com/office/drawing/2014/main" id="{C23EDF61-78FA-E9CB-790C-1FFACC1AD1DF}"/>
              </a:ext>
            </a:extLst>
          </p:cNvPr>
          <p:cNvSpPr/>
          <p:nvPr/>
        </p:nvSpPr>
        <p:spPr>
          <a:xfrm>
            <a:off x="890899" y="1845306"/>
            <a:ext cx="7557796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SzPts val="3600"/>
            </a:pPr>
            <a:r>
              <a:rPr lang="ar-S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</a:t>
            </a:r>
            <a:r>
              <a:rPr lang="ar-S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</a:t>
            </a:r>
            <a:r>
              <a:rPr lang="ar-SA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تَوارَتْ حَبَّةُ </a:t>
            </a:r>
            <a:r>
              <a:rPr lang="ar-SA" sz="5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ٱلْقَمْحِ</a:t>
            </a:r>
            <a:r>
              <a:rPr lang="ar-SA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5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ٱلصَّغيرَةِ</a:t>
            </a:r>
            <a:r>
              <a:rPr lang="ar-SA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ar-MA" sz="5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32900233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E8C1A1-4FA6-4CC1-6EAD-9329D2112D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02F24120-7DEA-5EC9-3FB9-BC240B55FC6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10" name="Titre 3">
            <a:extLst>
              <a:ext uri="{FF2B5EF4-FFF2-40B4-BE49-F238E27FC236}">
                <a16:creationId xmlns:a16="http://schemas.microsoft.com/office/drawing/2014/main" id="{9571B5B3-A6C6-592F-E880-E5DAFA1EB783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تمارين كتابية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C7F059B4-6F67-81B7-3EC4-7B9160F45FB8}"/>
              </a:ext>
            </a:extLst>
          </p:cNvPr>
          <p:cNvSpPr txBox="1">
            <a:spLocks/>
          </p:cNvSpPr>
          <p:nvPr/>
        </p:nvSpPr>
        <p:spPr>
          <a:xfrm>
            <a:off x="2664352" y="3159000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تركيب جمل </a:t>
            </a: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فعلي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ة بال</a:t>
            </a: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ترتيب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.</a:t>
            </a:r>
          </a:p>
        </p:txBody>
      </p:sp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6AB1FC99-BEF6-2049-ADAA-BAC6C89C6FE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7560" r="-7560"/>
          <a:stretch>
            <a:fillRect/>
          </a:stretch>
        </p:blipFill>
        <p:spPr>
          <a:xfrm>
            <a:off x="977895" y="1754694"/>
            <a:ext cx="540000" cy="54000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4D34946B-4706-AA1E-40F9-99D708F0370C}"/>
              </a:ext>
            </a:extLst>
          </p:cNvPr>
          <p:cNvSpPr txBox="1"/>
          <p:nvPr/>
        </p:nvSpPr>
        <p:spPr>
          <a:xfrm>
            <a:off x="5161932" y="1771950"/>
            <a:ext cx="19369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تمارين كتابية</a:t>
            </a:r>
          </a:p>
        </p:txBody>
      </p:sp>
      <p:pic>
        <p:nvPicPr>
          <p:cNvPr id="3" name="Google Shape;2036;p47">
            <a:extLst>
              <a:ext uri="{FF2B5EF4-FFF2-40B4-BE49-F238E27FC236}">
                <a16:creationId xmlns:a16="http://schemas.microsoft.com/office/drawing/2014/main" id="{5A43A5B0-4619-F45C-2B18-523D18DB9E3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43231" y="2024694"/>
            <a:ext cx="612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892D6D2-46F4-25D9-7F4A-B91A7A915F6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94418" y="986463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191665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7">
          <a:extLst>
            <a:ext uri="{FF2B5EF4-FFF2-40B4-BE49-F238E27FC236}">
              <a16:creationId xmlns:a16="http://schemas.microsoft.com/office/drawing/2014/main" id="{BFE1520E-2185-8358-1962-D6F3ABD50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6" name="Google Shape;2076;p49">
            <a:extLst>
              <a:ext uri="{FF2B5EF4-FFF2-40B4-BE49-F238E27FC236}">
                <a16:creationId xmlns:a16="http://schemas.microsoft.com/office/drawing/2014/main" id="{59AF0878-E9DF-54A6-01C1-A4ABCA4C134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SzPts val="1400"/>
            </a:pPr>
            <a:r>
              <a:rPr lang="ar-MA" sz="24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 </a:t>
            </a: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خذوا دفاتركم</a:t>
            </a:r>
            <a:endParaRPr sz="24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9DA3FDD3-14D7-6A82-8E70-F7D76FD010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091933" y="2244436"/>
            <a:ext cx="3139726" cy="343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Espace réservé pour une image  14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9B8FD7AC-15ED-9064-67CB-100DFE486F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7351" y="612000"/>
            <a:ext cx="900000" cy="900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4A1E2D8-D493-F042-A9E8-9283E4DEF4E4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D7E0BDC-9C5B-CD38-7625-D2B1EF05D692}"/>
              </a:ext>
            </a:extLst>
          </p:cNvPr>
          <p:cNvSpPr>
            <a:spLocks/>
          </p:cNvSpPr>
          <p:nvPr/>
        </p:nvSpPr>
        <p:spPr>
          <a:xfrm>
            <a:off x="3512600" y="14278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القراءة / الفهم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76847D5-1A4A-3F27-4F29-AE88BCF08D21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BA1A251-78D0-8C47-C279-D172F59A2397}"/>
              </a:ext>
            </a:extLst>
          </p:cNvPr>
          <p:cNvSpPr>
            <a:spLocks/>
          </p:cNvSpPr>
          <p:nvPr/>
        </p:nvSpPr>
        <p:spPr>
          <a:xfrm>
            <a:off x="5097797" y="132240"/>
            <a:ext cx="1233024" cy="360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 /التحدث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0FA1858-C915-02F0-2738-73504F1F1437}"/>
              </a:ext>
            </a:extLst>
          </p:cNvPr>
          <p:cNvSpPr>
            <a:spLocks/>
          </p:cNvSpPr>
          <p:nvPr/>
        </p:nvSpPr>
        <p:spPr>
          <a:xfrm>
            <a:off x="193670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تمارين كتابية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A6F9F28-BD55-987A-00BF-20AAF9F706C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2FD3E0F-79B7-7D46-DAC3-CB14D4F185A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F35E833-358D-E624-9BB0-451AC1E72C6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53428" y="14278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C59C59E-7A45-84CE-B123-A93F34FA1C3D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52982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BD8F055-9E3E-0574-6BEB-0ADEBF3488A8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91785953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1">
          <a:extLst>
            <a:ext uri="{FF2B5EF4-FFF2-40B4-BE49-F238E27FC236}">
              <a16:creationId xmlns:a16="http://schemas.microsoft.com/office/drawing/2014/main" id="{751AC4E5-B7F5-95F8-5235-5CCD70DEAB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2" name="Google Shape;2092;p50">
            <a:extLst>
              <a:ext uri="{FF2B5EF4-FFF2-40B4-BE49-F238E27FC236}">
                <a16:creationId xmlns:a16="http://schemas.microsoft.com/office/drawing/2014/main" id="{3590667E-CC15-4695-F284-C9EA2B09E12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7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رتبوا الكلمات لتركيب جمل تامة. </a:t>
            </a:r>
            <a:endParaRPr sz="27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6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F1EC81B2-6F31-EFB0-C33F-03C931CEB7B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" b="88"/>
          <a:stretch>
            <a:fillRect/>
          </a:stretch>
        </p:blipFill>
        <p:spPr>
          <a:xfrm>
            <a:off x="7931150" y="700088"/>
            <a:ext cx="900113" cy="89852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9B0D674-AD73-8BA3-806B-7D7CC14CC137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963EE3C-A0E4-D4FC-3F2D-38C70ADE1620}"/>
              </a:ext>
            </a:extLst>
          </p:cNvPr>
          <p:cNvSpPr>
            <a:spLocks/>
          </p:cNvSpPr>
          <p:nvPr/>
        </p:nvSpPr>
        <p:spPr>
          <a:xfrm>
            <a:off x="3512600" y="14278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القراءة / الفهم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17405E9-43D1-CF54-082D-321F25E40B26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32B0D18-644E-3706-ED26-19D82730136C}"/>
              </a:ext>
            </a:extLst>
          </p:cNvPr>
          <p:cNvSpPr>
            <a:spLocks/>
          </p:cNvSpPr>
          <p:nvPr/>
        </p:nvSpPr>
        <p:spPr>
          <a:xfrm>
            <a:off x="5097797" y="132240"/>
            <a:ext cx="1233024" cy="360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 /التحدث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27EA902-3C2A-6E03-364D-E634C1A327E4}"/>
              </a:ext>
            </a:extLst>
          </p:cNvPr>
          <p:cNvSpPr>
            <a:spLocks/>
          </p:cNvSpPr>
          <p:nvPr/>
        </p:nvSpPr>
        <p:spPr>
          <a:xfrm>
            <a:off x="193670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تمارين كتابية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C3DE099-9CD1-B940-8DBF-AAFF65A5CBF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43E4A2E-F45D-1222-CF72-BBCC60AF62C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5955BF0-C7CB-0097-F295-7F906BB716B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53428" y="14278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100BF70-7BA4-C246-6B96-19C9E4D9EA0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52982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895D1AF-0382-1B6A-7D70-69C673AF61C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 descr="Une image contenant texte, Police, capture d’écran, diagramme&#10;&#10;Le contenu généré par l’IA peut être incorrect.">
            <a:extLst>
              <a:ext uri="{FF2B5EF4-FFF2-40B4-BE49-F238E27FC236}">
                <a16:creationId xmlns:a16="http://schemas.microsoft.com/office/drawing/2014/main" id="{D216BB47-C44D-12C7-2D94-7153A82467F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39592" y="1857988"/>
            <a:ext cx="7453761" cy="4501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268827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1">
          <a:extLst>
            <a:ext uri="{FF2B5EF4-FFF2-40B4-BE49-F238E27FC236}">
              <a16:creationId xmlns:a16="http://schemas.microsoft.com/office/drawing/2014/main" id="{9E3F411E-CC03-722E-4930-51A246B459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2" name="Google Shape;2092;p50">
            <a:extLst>
              <a:ext uri="{FF2B5EF4-FFF2-40B4-BE49-F238E27FC236}">
                <a16:creationId xmlns:a16="http://schemas.microsoft.com/office/drawing/2014/main" id="{55274F38-C8A6-63F0-606A-DA199CD0CFB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7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رتبوا  الجملة الأولى، ماهي الكلمة الأولى؟</a:t>
            </a:r>
            <a:endParaRPr sz="27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6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65B7CE31-3724-8C2C-5EFF-14A35AA57F5D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" b="88"/>
          <a:stretch>
            <a:fillRect/>
          </a:stretch>
        </p:blipFill>
        <p:spPr>
          <a:xfrm>
            <a:off x="7931150" y="700088"/>
            <a:ext cx="900113" cy="898525"/>
          </a:xfrm>
          <a:prstGeom prst="rect">
            <a:avLst/>
          </a:prstGeom>
        </p:spPr>
      </p:pic>
      <p:pic>
        <p:nvPicPr>
          <p:cNvPr id="2" name="Image 1" descr="Une image contenant ligne, capture d’écran, reçu, texte&#10;&#10;Description générée automatiquement">
            <a:extLst>
              <a:ext uri="{FF2B5EF4-FFF2-40B4-BE49-F238E27FC236}">
                <a16:creationId xmlns:a16="http://schemas.microsoft.com/office/drawing/2014/main" id="{E8662A9F-0C5B-44C5-4125-CF7422D56C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466" y="4556312"/>
            <a:ext cx="7992594" cy="96520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C53D6732-59BE-9291-2119-6ADF12C12252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56589D4-BAED-0BE4-1F41-27FD919AB895}"/>
              </a:ext>
            </a:extLst>
          </p:cNvPr>
          <p:cNvSpPr>
            <a:spLocks/>
          </p:cNvSpPr>
          <p:nvPr/>
        </p:nvSpPr>
        <p:spPr>
          <a:xfrm>
            <a:off x="3512600" y="14278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القراءة / الفهم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B12ABD4-809C-6733-434C-A53D28361C49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0F42598-E334-AFF5-E681-C2576F339910}"/>
              </a:ext>
            </a:extLst>
          </p:cNvPr>
          <p:cNvSpPr>
            <a:spLocks/>
          </p:cNvSpPr>
          <p:nvPr/>
        </p:nvSpPr>
        <p:spPr>
          <a:xfrm>
            <a:off x="5097797" y="132240"/>
            <a:ext cx="1233024" cy="360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 /التحدث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5EEB2C2-90B1-23A0-95ED-2E9D2E529C55}"/>
              </a:ext>
            </a:extLst>
          </p:cNvPr>
          <p:cNvSpPr>
            <a:spLocks/>
          </p:cNvSpPr>
          <p:nvPr/>
        </p:nvSpPr>
        <p:spPr>
          <a:xfrm>
            <a:off x="193670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تمارين كتابية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E31D27C5-8A1B-F852-67CD-C0F7243EA0D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7D849BD3-02E3-752A-D809-EAA6082972E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994224C4-19A1-B248-036D-1ECA90E9E55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53428" y="14278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8EB6C863-EC3A-1DEC-664C-1E45011FA068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52982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EB17074F-E5A8-D990-D596-29B7561725F1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560A64D7-5194-9C5D-1164-76FC6732B990}"/>
              </a:ext>
            </a:extLst>
          </p:cNvPr>
          <p:cNvGrpSpPr/>
          <p:nvPr/>
        </p:nvGrpSpPr>
        <p:grpSpPr>
          <a:xfrm>
            <a:off x="513183" y="2119575"/>
            <a:ext cx="8169877" cy="965200"/>
            <a:chOff x="-205021" y="2020896"/>
            <a:chExt cx="8888082" cy="1063879"/>
          </a:xfrm>
        </p:grpSpPr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6106619D-FA92-76CD-E185-98DF7E8FA89B}"/>
                </a:ext>
              </a:extLst>
            </p:cNvPr>
            <p:cNvGrpSpPr/>
            <p:nvPr/>
          </p:nvGrpSpPr>
          <p:grpSpPr>
            <a:xfrm>
              <a:off x="3377428" y="2020896"/>
              <a:ext cx="5305633" cy="1063879"/>
              <a:chOff x="2813359" y="2694857"/>
              <a:chExt cx="4236261" cy="622379"/>
            </a:xfrm>
          </p:grpSpPr>
          <p:sp>
            <p:nvSpPr>
              <p:cNvPr id="6" name="Rectangle : coins arrondis 5">
                <a:extLst>
                  <a:ext uri="{FF2B5EF4-FFF2-40B4-BE49-F238E27FC236}">
                    <a16:creationId xmlns:a16="http://schemas.microsoft.com/office/drawing/2014/main" id="{49248A3D-EC4F-7455-934E-B95DD39C3CD1}"/>
                  </a:ext>
                </a:extLst>
              </p:cNvPr>
              <p:cNvSpPr/>
              <p:nvPr/>
            </p:nvSpPr>
            <p:spPr>
              <a:xfrm>
                <a:off x="5673751" y="2705237"/>
                <a:ext cx="1375869" cy="611999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1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ar-MA" sz="4400" b="1" kern="1200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هَطَلَ</a:t>
                </a:r>
                <a:endParaRPr lang="fr-MA" sz="4400" b="1" kern="120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B6399FCF-03B9-FB9F-B530-0E077F51FF45}"/>
                  </a:ext>
                </a:extLst>
              </p:cNvPr>
              <p:cNvSpPr/>
              <p:nvPr/>
            </p:nvSpPr>
            <p:spPr>
              <a:xfrm>
                <a:off x="4147640" y="2705237"/>
                <a:ext cx="1375869" cy="600675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1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ar-MA" sz="4400" b="1" kern="1200" dirty="0" err="1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ٱلْغَزيرُ</a:t>
                </a:r>
                <a:endParaRPr lang="fr-MA" sz="4400" b="1" kern="120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7579D4B1-301F-CDAA-B13D-2A0C789B46B7}"/>
                  </a:ext>
                </a:extLst>
              </p:cNvPr>
              <p:cNvSpPr/>
              <p:nvPr/>
            </p:nvSpPr>
            <p:spPr>
              <a:xfrm>
                <a:off x="2813359" y="2694857"/>
                <a:ext cx="1189985" cy="612000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1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ar-MA" sz="4400" b="1" kern="1200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شِتاءً.</a:t>
                </a:r>
                <a:endParaRPr lang="fr-MA" sz="4400" b="1" kern="120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C66A19B-821D-F74B-AB8B-0EEC8D69E091}"/>
                </a:ext>
              </a:extLst>
            </p:cNvPr>
            <p:cNvSpPr/>
            <p:nvPr/>
          </p:nvSpPr>
          <p:spPr>
            <a:xfrm>
              <a:off x="1473522" y="2048317"/>
              <a:ext cx="1723184" cy="1026779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</a:pPr>
              <a:r>
                <a:rPr lang="ar-MA" sz="4400" b="1" kern="1200" dirty="0" err="1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ٱلْمَطَرُ</a:t>
              </a:r>
              <a:endParaRPr lang="fr-MA" sz="4400" b="1" kern="12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D63B372B-2CCD-9E39-B063-2F283A3F53EE}"/>
                </a:ext>
              </a:extLst>
            </p:cNvPr>
            <p:cNvSpPr/>
            <p:nvPr/>
          </p:nvSpPr>
          <p:spPr>
            <a:xfrm>
              <a:off x="-205021" y="2028958"/>
              <a:ext cx="1490376" cy="1046138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</a:pPr>
              <a:r>
                <a:rPr lang="ar-MA" sz="4400" b="1" kern="120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صَيْفاً</a:t>
              </a:r>
              <a:endParaRPr lang="fr-MA" sz="4400" b="1" kern="12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88109178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1">
          <a:extLst>
            <a:ext uri="{FF2B5EF4-FFF2-40B4-BE49-F238E27FC236}">
              <a16:creationId xmlns:a16="http://schemas.microsoft.com/office/drawing/2014/main" id="{447E5C4B-3304-1C06-968D-DFCF43E84E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2" name="Google Shape;2092;p50">
            <a:extLst>
              <a:ext uri="{FF2B5EF4-FFF2-40B4-BE49-F238E27FC236}">
                <a16:creationId xmlns:a16="http://schemas.microsoft.com/office/drawing/2014/main" id="{01508763-A08B-30B9-DA1C-ED0ADF296DB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7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صححوا</a:t>
            </a:r>
            <a:endParaRPr sz="27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6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F0DD2C8A-CBD8-EC8B-4B56-7E3B47A7F0FF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" b="88"/>
          <a:stretch>
            <a:fillRect/>
          </a:stretch>
        </p:blipFill>
        <p:spPr>
          <a:xfrm>
            <a:off x="7931150" y="700088"/>
            <a:ext cx="900113" cy="898525"/>
          </a:xfrm>
          <a:prstGeom prst="rect">
            <a:avLst/>
          </a:prstGeom>
        </p:spPr>
      </p:pic>
      <p:pic>
        <p:nvPicPr>
          <p:cNvPr id="2" name="Image 1" descr="Une image contenant ligne, capture d’écran, reçu, texte&#10;&#10;Description générée automatiquement">
            <a:extLst>
              <a:ext uri="{FF2B5EF4-FFF2-40B4-BE49-F238E27FC236}">
                <a16:creationId xmlns:a16="http://schemas.microsoft.com/office/drawing/2014/main" id="{E24F40F3-3525-263A-5B54-CD18286D9D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6882" y="4556312"/>
            <a:ext cx="5690235" cy="9652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10641ED-B8B6-A19A-B77F-150293AA0221}"/>
              </a:ext>
            </a:extLst>
          </p:cNvPr>
          <p:cNvSpPr txBox="1"/>
          <p:nvPr/>
        </p:nvSpPr>
        <p:spPr>
          <a:xfrm>
            <a:off x="645022" y="4370281"/>
            <a:ext cx="636038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6000" b="1" kern="1200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هَطَلَ </a:t>
            </a:r>
            <a:r>
              <a:rPr lang="ar-MA" sz="6000" b="1" kern="1200" dirty="0" err="1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ٱلْمَطَرُ</a:t>
            </a:r>
            <a:r>
              <a:rPr lang="ar-MA" sz="6000" b="1" kern="1200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6000" b="1" kern="1200" dirty="0" err="1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ٱلْغَزيرُ</a:t>
            </a:r>
            <a:r>
              <a:rPr lang="ar-MA" sz="6000" b="1" kern="1200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شِتاءً.</a:t>
            </a:r>
            <a:endParaRPr lang="fr-MA" sz="6000" b="1" kern="1200" dirty="0">
              <a:solidFill>
                <a:srgbClr val="C00000"/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AF51EBC-8924-4EAC-CC8A-6BE0CD19B268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82BE3D0-B58E-2F81-31DE-8EFC4B59DC25}"/>
              </a:ext>
            </a:extLst>
          </p:cNvPr>
          <p:cNvSpPr>
            <a:spLocks/>
          </p:cNvSpPr>
          <p:nvPr/>
        </p:nvSpPr>
        <p:spPr>
          <a:xfrm>
            <a:off x="3512600" y="14278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القراءة / الفهم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EB77220-2A78-F25A-A702-6714FB5BEB6E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5CB50A4-3A71-C34F-ACD6-1350520DF4F4}"/>
              </a:ext>
            </a:extLst>
          </p:cNvPr>
          <p:cNvSpPr>
            <a:spLocks/>
          </p:cNvSpPr>
          <p:nvPr/>
        </p:nvSpPr>
        <p:spPr>
          <a:xfrm>
            <a:off x="5097797" y="132240"/>
            <a:ext cx="1233024" cy="360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 /التحدث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ADB0D68-1F1D-0D8A-80C3-E341AFE54F84}"/>
              </a:ext>
            </a:extLst>
          </p:cNvPr>
          <p:cNvSpPr>
            <a:spLocks/>
          </p:cNvSpPr>
          <p:nvPr/>
        </p:nvSpPr>
        <p:spPr>
          <a:xfrm>
            <a:off x="193670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تمارين كتابية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090BF53-D6BC-F06F-22C6-227F739771E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DCAF98A-60DF-9AC8-4E3C-D8680F12B84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C24BF0C-164E-181D-2778-F41A94DB019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53428" y="14278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B3AE8E2-B0AD-ECA4-C222-00179B7AD98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52982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0592623-68AB-0B0A-3C2D-3A8CC8C2986D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DFDE7F92-1195-4800-69E2-F4231C07D4C1}"/>
              </a:ext>
            </a:extLst>
          </p:cNvPr>
          <p:cNvGrpSpPr/>
          <p:nvPr/>
        </p:nvGrpSpPr>
        <p:grpSpPr>
          <a:xfrm>
            <a:off x="513183" y="2119575"/>
            <a:ext cx="8169877" cy="965200"/>
            <a:chOff x="-205021" y="2020896"/>
            <a:chExt cx="8888082" cy="1063879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DCEF296A-7E4E-5445-50FD-C05C1076227C}"/>
                </a:ext>
              </a:extLst>
            </p:cNvPr>
            <p:cNvGrpSpPr/>
            <p:nvPr/>
          </p:nvGrpSpPr>
          <p:grpSpPr>
            <a:xfrm>
              <a:off x="3377428" y="2020896"/>
              <a:ext cx="5305633" cy="1063879"/>
              <a:chOff x="2813359" y="2694857"/>
              <a:chExt cx="4236261" cy="622379"/>
            </a:xfrm>
          </p:grpSpPr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28D5F454-2124-BF12-FEC9-CF85974CC27B}"/>
                  </a:ext>
                </a:extLst>
              </p:cNvPr>
              <p:cNvSpPr/>
              <p:nvPr/>
            </p:nvSpPr>
            <p:spPr>
              <a:xfrm>
                <a:off x="5673751" y="2705237"/>
                <a:ext cx="1375869" cy="611999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1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ar-MA" sz="4400" b="1" kern="1200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هَطَلَ</a:t>
                </a:r>
                <a:endParaRPr lang="fr-MA" sz="4400" b="1" kern="120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C57373B2-1635-7D68-0726-3DB6BC401EE6}"/>
                  </a:ext>
                </a:extLst>
              </p:cNvPr>
              <p:cNvSpPr/>
              <p:nvPr/>
            </p:nvSpPr>
            <p:spPr>
              <a:xfrm>
                <a:off x="4147640" y="2705237"/>
                <a:ext cx="1375869" cy="600675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1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ar-MA" sz="4400" b="1" kern="1200" dirty="0" err="1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ٱلْغَزيرُ</a:t>
                </a:r>
                <a:endParaRPr lang="fr-MA" sz="4400" b="1" kern="120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8B5522B2-A488-7006-DFBA-CFB4D30E3AC1}"/>
                  </a:ext>
                </a:extLst>
              </p:cNvPr>
              <p:cNvSpPr/>
              <p:nvPr/>
            </p:nvSpPr>
            <p:spPr>
              <a:xfrm>
                <a:off x="2813359" y="2694857"/>
                <a:ext cx="1189985" cy="612000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1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ar-MA" sz="4400" b="1" kern="1200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شِتاءً.</a:t>
                </a:r>
                <a:endParaRPr lang="fr-MA" sz="4400" b="1" kern="120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3F55ECE5-2ECD-A459-87D9-27761CA8AB67}"/>
                </a:ext>
              </a:extLst>
            </p:cNvPr>
            <p:cNvSpPr/>
            <p:nvPr/>
          </p:nvSpPr>
          <p:spPr>
            <a:xfrm>
              <a:off x="1473522" y="2048317"/>
              <a:ext cx="1723184" cy="1026779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</a:pPr>
              <a:r>
                <a:rPr lang="ar-MA" sz="4400" b="1" kern="1200" dirty="0" err="1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ٱلْمَطَرُ</a:t>
              </a:r>
              <a:endParaRPr lang="fr-MA" sz="4400" b="1" kern="12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859EC24E-21A4-DCD3-10E8-E06425720232}"/>
                </a:ext>
              </a:extLst>
            </p:cNvPr>
            <p:cNvSpPr/>
            <p:nvPr/>
          </p:nvSpPr>
          <p:spPr>
            <a:xfrm>
              <a:off x="-205021" y="2028958"/>
              <a:ext cx="1490376" cy="1046138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</a:pPr>
              <a:r>
                <a:rPr lang="ar-MA" sz="4400" b="1" kern="120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صَيْفاً</a:t>
              </a:r>
              <a:endParaRPr lang="fr-MA" sz="4400" b="1" kern="12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85169176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1">
          <a:extLst>
            <a:ext uri="{FF2B5EF4-FFF2-40B4-BE49-F238E27FC236}">
              <a16:creationId xmlns:a16="http://schemas.microsoft.com/office/drawing/2014/main" id="{9636E7BC-B154-BAA0-58BB-2438F3AE42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2" name="Google Shape;2092;p50">
            <a:extLst>
              <a:ext uri="{FF2B5EF4-FFF2-40B4-BE49-F238E27FC236}">
                <a16:creationId xmlns:a16="http://schemas.microsoft.com/office/drawing/2014/main" id="{A912EAB0-04C3-EC5E-AEA8-17EE233402F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7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رتبوا  الجملة الثانية، ماهي الكلمة الأولى؟</a:t>
            </a:r>
            <a:endParaRPr sz="27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6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6BF6A294-CC0C-CD8D-87DF-EEB880768721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" b="88"/>
          <a:stretch>
            <a:fillRect/>
          </a:stretch>
        </p:blipFill>
        <p:spPr>
          <a:xfrm>
            <a:off x="7931150" y="700088"/>
            <a:ext cx="900113" cy="89852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3A365E4-25A1-4712-1D42-F7082DD927EF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9AE7FBF-9A8F-2765-0B1D-B9191A3E3DF8}"/>
              </a:ext>
            </a:extLst>
          </p:cNvPr>
          <p:cNvSpPr>
            <a:spLocks/>
          </p:cNvSpPr>
          <p:nvPr/>
        </p:nvSpPr>
        <p:spPr>
          <a:xfrm>
            <a:off x="3512600" y="14278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القراءة / الفهم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E1BB06D-92D3-4A46-303B-8D1E0F8CF012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EE9FD45-45E9-C46F-0EF1-9EB7C5EC3FC2}"/>
              </a:ext>
            </a:extLst>
          </p:cNvPr>
          <p:cNvSpPr>
            <a:spLocks/>
          </p:cNvSpPr>
          <p:nvPr/>
        </p:nvSpPr>
        <p:spPr>
          <a:xfrm>
            <a:off x="5097797" y="132240"/>
            <a:ext cx="1233024" cy="360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 /التحدث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342754D-950A-5AED-7CCA-654C81E328C8}"/>
              </a:ext>
            </a:extLst>
          </p:cNvPr>
          <p:cNvSpPr>
            <a:spLocks/>
          </p:cNvSpPr>
          <p:nvPr/>
        </p:nvSpPr>
        <p:spPr>
          <a:xfrm>
            <a:off x="193670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تمارين كتابية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129861B-D0B9-D036-93CC-83F3A672841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4488AAC-ACF2-12EC-1CDA-5B04C20CEDD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FAB8A88-5917-EC3D-89C8-8F60C18B3BA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53428" y="14278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9A1D78E-6050-4659-EF07-51B134242F7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52982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4D0FDB5-6796-F4C7-F2CD-862FF31E8EED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E3BCB415-23B8-0281-54E1-D5AF803F192D}"/>
              </a:ext>
            </a:extLst>
          </p:cNvPr>
          <p:cNvGrpSpPr/>
          <p:nvPr/>
        </p:nvGrpSpPr>
        <p:grpSpPr>
          <a:xfrm>
            <a:off x="516498" y="2068010"/>
            <a:ext cx="8201396" cy="4089902"/>
            <a:chOff x="516498" y="2068010"/>
            <a:chExt cx="8201396" cy="4089902"/>
          </a:xfrm>
        </p:grpSpPr>
        <p:pic>
          <p:nvPicPr>
            <p:cNvPr id="2" name="Image 1" descr="Une image contenant ligne, capture d’écran, reçu, texte&#10;&#10;Description générée automatiquement">
              <a:extLst>
                <a:ext uri="{FF2B5EF4-FFF2-40B4-BE49-F238E27FC236}">
                  <a16:creationId xmlns:a16="http://schemas.microsoft.com/office/drawing/2014/main" id="{538343A6-D8E4-0C41-5E3F-FC067065862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8935" y="5192712"/>
              <a:ext cx="7266432" cy="965200"/>
            </a:xfrm>
            <a:prstGeom prst="rect">
              <a:avLst/>
            </a:prstGeom>
          </p:spPr>
        </p:pic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5CBB48D0-C3D7-17CD-5834-2FF684C1E960}"/>
                </a:ext>
              </a:extLst>
            </p:cNvPr>
            <p:cNvGrpSpPr/>
            <p:nvPr/>
          </p:nvGrpSpPr>
          <p:grpSpPr>
            <a:xfrm>
              <a:off x="2124632" y="2082517"/>
              <a:ext cx="6593262" cy="1001468"/>
              <a:chOff x="1548088" y="1980048"/>
              <a:chExt cx="7172869" cy="1103854"/>
            </a:xfrm>
          </p:grpSpPr>
          <p:grpSp>
            <p:nvGrpSpPr>
              <p:cNvPr id="18" name="Groupe 17">
                <a:extLst>
                  <a:ext uri="{FF2B5EF4-FFF2-40B4-BE49-F238E27FC236}">
                    <a16:creationId xmlns:a16="http://schemas.microsoft.com/office/drawing/2014/main" id="{0D95BBAB-DAED-D9F3-ADB2-F2DC731EFCC6}"/>
                  </a:ext>
                </a:extLst>
              </p:cNvPr>
              <p:cNvGrpSpPr/>
              <p:nvPr/>
            </p:nvGrpSpPr>
            <p:grpSpPr>
              <a:xfrm>
                <a:off x="4574617" y="2037764"/>
                <a:ext cx="4146340" cy="1046138"/>
                <a:chOff x="3769250" y="2704723"/>
                <a:chExt cx="3310628" cy="612000"/>
              </a:xfrm>
            </p:grpSpPr>
            <p:sp>
              <p:nvSpPr>
                <p:cNvPr id="21" name="Rectangle : coins arrondis 20">
                  <a:extLst>
                    <a:ext uri="{FF2B5EF4-FFF2-40B4-BE49-F238E27FC236}">
                      <a16:creationId xmlns:a16="http://schemas.microsoft.com/office/drawing/2014/main" id="{0D9D3285-B2F1-1229-E725-0E2E40F0818C}"/>
                    </a:ext>
                  </a:extLst>
                </p:cNvPr>
                <p:cNvSpPr/>
                <p:nvPr/>
              </p:nvSpPr>
              <p:spPr>
                <a:xfrm>
                  <a:off x="6037831" y="2704724"/>
                  <a:ext cx="1042047" cy="611999"/>
                </a:xfrm>
                <a:prstGeom prst="roundRect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rtl="1"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ar-MA" sz="4400" b="1" kern="1200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بِغَيْمَةٍ.</a:t>
                  </a:r>
                  <a:endParaRPr lang="fr-MA" sz="4400" b="1" kern="1200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2" name="Rectangle : coins arrondis 21">
                  <a:extLst>
                    <a:ext uri="{FF2B5EF4-FFF2-40B4-BE49-F238E27FC236}">
                      <a16:creationId xmlns:a16="http://schemas.microsoft.com/office/drawing/2014/main" id="{A594B662-5834-3AF9-99F8-30935773AE58}"/>
                    </a:ext>
                  </a:extLst>
                </p:cNvPr>
                <p:cNvSpPr/>
                <p:nvPr/>
              </p:nvSpPr>
              <p:spPr>
                <a:xfrm>
                  <a:off x="4891269" y="2704723"/>
                  <a:ext cx="1066591" cy="600675"/>
                </a:xfrm>
                <a:prstGeom prst="roundRect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rtl="1"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ar-MA" sz="4400" b="1" kern="1200" dirty="0" err="1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ٱلْمَطَرِ</a:t>
                  </a:r>
                  <a:endParaRPr lang="fr-MA" sz="4400" b="1" kern="1200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3B5E486F-3FC7-AC17-1043-CCE8EB9677C8}"/>
                    </a:ext>
                  </a:extLst>
                </p:cNvPr>
                <p:cNvSpPr/>
                <p:nvPr/>
              </p:nvSpPr>
              <p:spPr>
                <a:xfrm>
                  <a:off x="3769250" y="2704723"/>
                  <a:ext cx="1042047" cy="612000"/>
                </a:xfrm>
                <a:prstGeom prst="roundRect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rtl="1"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ar-MA" sz="4400" b="1" kern="1200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بَقِيَتْ</a:t>
                  </a:r>
                  <a:endParaRPr lang="fr-MA" sz="4400" b="1" kern="1200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</p:grp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C9F95257-8037-C2FB-A489-1F781E125D9B}"/>
                  </a:ext>
                </a:extLst>
              </p:cNvPr>
              <p:cNvSpPr/>
              <p:nvPr/>
            </p:nvSpPr>
            <p:spPr>
              <a:xfrm>
                <a:off x="3182183" y="2037764"/>
                <a:ext cx="1248716" cy="1026779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1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ar-MA" sz="4400" b="1" kern="1200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قَطْرَةُ</a:t>
                </a:r>
                <a:endParaRPr lang="fr-MA" sz="4400" b="1" kern="120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7996465E-0A0B-F098-457A-461A36FDE1CA}"/>
                  </a:ext>
                </a:extLst>
              </p:cNvPr>
              <p:cNvSpPr/>
              <p:nvPr/>
            </p:nvSpPr>
            <p:spPr>
              <a:xfrm>
                <a:off x="1548088" y="1980048"/>
                <a:ext cx="1490377" cy="1046139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1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ar-MA" sz="4400" b="1" kern="1200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مُتَمَسِّكاً</a:t>
                </a:r>
                <a:endParaRPr lang="fr-MA" sz="4400" b="1" kern="120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EBBDA1E1-9282-AE9D-A346-AF949E4EC99D}"/>
                </a:ext>
              </a:extLst>
            </p:cNvPr>
            <p:cNvSpPr/>
            <p:nvPr/>
          </p:nvSpPr>
          <p:spPr>
            <a:xfrm>
              <a:off x="516498" y="2068010"/>
              <a:ext cx="1516067" cy="949105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</a:pPr>
              <a:r>
                <a:rPr lang="ar-MA" sz="4400" b="1" kern="120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مُتَمَسِّكَةً</a:t>
              </a:r>
              <a:endParaRPr lang="fr-MA" sz="4400" b="1" kern="12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96713895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1">
          <a:extLst>
            <a:ext uri="{FF2B5EF4-FFF2-40B4-BE49-F238E27FC236}">
              <a16:creationId xmlns:a16="http://schemas.microsoft.com/office/drawing/2014/main" id="{60F2A077-5D4C-4FCA-DC2E-9A6397E00B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4817A7F5-12A8-D6BA-1CB9-D9EAA45965B1}"/>
              </a:ext>
            </a:extLst>
          </p:cNvPr>
          <p:cNvGrpSpPr/>
          <p:nvPr/>
        </p:nvGrpSpPr>
        <p:grpSpPr>
          <a:xfrm>
            <a:off x="516498" y="2068010"/>
            <a:ext cx="8201396" cy="4089902"/>
            <a:chOff x="516498" y="2068010"/>
            <a:chExt cx="8201396" cy="4089902"/>
          </a:xfrm>
        </p:grpSpPr>
        <p:pic>
          <p:nvPicPr>
            <p:cNvPr id="4" name="Image 3" descr="Une image contenant ligne, capture d’écran, reçu, texte&#10;&#10;Description générée automatiquement">
              <a:extLst>
                <a:ext uri="{FF2B5EF4-FFF2-40B4-BE49-F238E27FC236}">
                  <a16:creationId xmlns:a16="http://schemas.microsoft.com/office/drawing/2014/main" id="{E8C71989-9927-AD5C-CA38-B43AEDEDF89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8935" y="5192712"/>
              <a:ext cx="7266432" cy="965200"/>
            </a:xfrm>
            <a:prstGeom prst="rect">
              <a:avLst/>
            </a:prstGeom>
          </p:spPr>
        </p:pic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7DD22289-8114-CD55-C60B-B17821CE9693}"/>
                </a:ext>
              </a:extLst>
            </p:cNvPr>
            <p:cNvGrpSpPr/>
            <p:nvPr/>
          </p:nvGrpSpPr>
          <p:grpSpPr>
            <a:xfrm>
              <a:off x="2124632" y="2082517"/>
              <a:ext cx="6593262" cy="1001468"/>
              <a:chOff x="1548088" y="1980048"/>
              <a:chExt cx="7172869" cy="1103854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F36016AB-B45B-11FB-1C5B-0417C3F84855}"/>
                  </a:ext>
                </a:extLst>
              </p:cNvPr>
              <p:cNvGrpSpPr/>
              <p:nvPr/>
            </p:nvGrpSpPr>
            <p:grpSpPr>
              <a:xfrm>
                <a:off x="4574617" y="2037764"/>
                <a:ext cx="4146340" cy="1046138"/>
                <a:chOff x="3769250" y="2704723"/>
                <a:chExt cx="3310628" cy="612000"/>
              </a:xfrm>
            </p:grpSpPr>
            <p:sp>
              <p:nvSpPr>
                <p:cNvPr id="32" name="Rectangle : coins arrondis 31">
                  <a:extLst>
                    <a:ext uri="{FF2B5EF4-FFF2-40B4-BE49-F238E27FC236}">
                      <a16:creationId xmlns:a16="http://schemas.microsoft.com/office/drawing/2014/main" id="{1A5640D2-5DB8-A443-988D-20B09B7E5145}"/>
                    </a:ext>
                  </a:extLst>
                </p:cNvPr>
                <p:cNvSpPr/>
                <p:nvPr/>
              </p:nvSpPr>
              <p:spPr>
                <a:xfrm>
                  <a:off x="6037831" y="2704724"/>
                  <a:ext cx="1042047" cy="611999"/>
                </a:xfrm>
                <a:prstGeom prst="roundRect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rtl="1"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ar-MA" sz="4400" b="1" kern="1200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بِغَيْمَةٍ.</a:t>
                  </a:r>
                  <a:endParaRPr lang="fr-MA" sz="4400" b="1" kern="1200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33" name="Rectangle : coins arrondis 32">
                  <a:extLst>
                    <a:ext uri="{FF2B5EF4-FFF2-40B4-BE49-F238E27FC236}">
                      <a16:creationId xmlns:a16="http://schemas.microsoft.com/office/drawing/2014/main" id="{5E0AFC9F-E954-082A-A5FE-E8C78174199E}"/>
                    </a:ext>
                  </a:extLst>
                </p:cNvPr>
                <p:cNvSpPr/>
                <p:nvPr/>
              </p:nvSpPr>
              <p:spPr>
                <a:xfrm>
                  <a:off x="4891269" y="2704723"/>
                  <a:ext cx="1066591" cy="600675"/>
                </a:xfrm>
                <a:prstGeom prst="roundRect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rtl="1"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ar-MA" sz="4400" b="1" kern="1200" dirty="0" err="1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ٱلْمَطَرِ</a:t>
                  </a:r>
                  <a:endParaRPr lang="fr-MA" sz="4400" b="1" kern="1200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34" name="Rectangle : coins arrondis 33">
                  <a:extLst>
                    <a:ext uri="{FF2B5EF4-FFF2-40B4-BE49-F238E27FC236}">
                      <a16:creationId xmlns:a16="http://schemas.microsoft.com/office/drawing/2014/main" id="{9DB85625-D5AB-DC89-B1C7-6BCCF4599D83}"/>
                    </a:ext>
                  </a:extLst>
                </p:cNvPr>
                <p:cNvSpPr/>
                <p:nvPr/>
              </p:nvSpPr>
              <p:spPr>
                <a:xfrm>
                  <a:off x="3769250" y="2704723"/>
                  <a:ext cx="1042047" cy="612000"/>
                </a:xfrm>
                <a:prstGeom prst="roundRect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rtl="1"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ar-MA" sz="4400" b="1" kern="1200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بَقِيَتْ</a:t>
                  </a:r>
                  <a:endParaRPr lang="fr-MA" sz="4400" b="1" kern="1200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</p:grp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D8AD0C9B-CC10-9AD2-CC33-AE691A58FF5D}"/>
                  </a:ext>
                </a:extLst>
              </p:cNvPr>
              <p:cNvSpPr/>
              <p:nvPr/>
            </p:nvSpPr>
            <p:spPr>
              <a:xfrm>
                <a:off x="3182183" y="2037764"/>
                <a:ext cx="1248716" cy="1026779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1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ar-MA" sz="4400" b="1" kern="1200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قَطْرَةُ</a:t>
                </a:r>
                <a:endParaRPr lang="fr-MA" sz="4400" b="1" kern="120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8756BB0B-0DF7-95EF-6DC1-BC7F693C0EE5}"/>
                  </a:ext>
                </a:extLst>
              </p:cNvPr>
              <p:cNvSpPr/>
              <p:nvPr/>
            </p:nvSpPr>
            <p:spPr>
              <a:xfrm>
                <a:off x="1548088" y="1980048"/>
                <a:ext cx="1490377" cy="1046139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1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ar-MA" sz="4400" b="1" kern="1200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مُتَمَسِّكاً</a:t>
                </a:r>
                <a:endParaRPr lang="fr-MA" sz="4400" b="1" kern="120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CF519E09-3E76-29B4-52FF-BF946B797ADD}"/>
                </a:ext>
              </a:extLst>
            </p:cNvPr>
            <p:cNvSpPr/>
            <p:nvPr/>
          </p:nvSpPr>
          <p:spPr>
            <a:xfrm>
              <a:off x="516498" y="2068010"/>
              <a:ext cx="1516067" cy="949105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</a:pPr>
              <a:r>
                <a:rPr lang="ar-MA" sz="4400" b="1" kern="120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مُتَمَسِّكَةً</a:t>
              </a:r>
              <a:endParaRPr lang="fr-MA" sz="4400" b="1" kern="12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092" name="Google Shape;2092;p50">
            <a:extLst>
              <a:ext uri="{FF2B5EF4-FFF2-40B4-BE49-F238E27FC236}">
                <a16:creationId xmlns:a16="http://schemas.microsoft.com/office/drawing/2014/main" id="{D3F2EC61-5496-487C-4B47-EF06C7A4E2B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7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صححوا</a:t>
            </a:r>
            <a:endParaRPr sz="27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6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815BACF4-7E25-2826-415D-7A8CD122328C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" b="88"/>
          <a:stretch>
            <a:fillRect/>
          </a:stretch>
        </p:blipFill>
        <p:spPr>
          <a:xfrm>
            <a:off x="7931150" y="700088"/>
            <a:ext cx="900113" cy="89852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61FBBE1-ED93-7CD9-B766-5770F10C46B4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129005-B8FA-E0C2-7088-1169BA982A35}"/>
              </a:ext>
            </a:extLst>
          </p:cNvPr>
          <p:cNvSpPr>
            <a:spLocks/>
          </p:cNvSpPr>
          <p:nvPr/>
        </p:nvSpPr>
        <p:spPr>
          <a:xfrm>
            <a:off x="3512600" y="14278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القراءة / الفهم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5B44C68-AA30-A882-F788-26CC415A012C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9DE0B9B-1AAA-7C59-CC87-446F12F1FA3B}"/>
              </a:ext>
            </a:extLst>
          </p:cNvPr>
          <p:cNvSpPr>
            <a:spLocks/>
          </p:cNvSpPr>
          <p:nvPr/>
        </p:nvSpPr>
        <p:spPr>
          <a:xfrm>
            <a:off x="5097797" y="132240"/>
            <a:ext cx="1233024" cy="360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 /التحدث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FE6D2BB-E36B-7E0A-3921-EBD289333A7D}"/>
              </a:ext>
            </a:extLst>
          </p:cNvPr>
          <p:cNvSpPr>
            <a:spLocks/>
          </p:cNvSpPr>
          <p:nvPr/>
        </p:nvSpPr>
        <p:spPr>
          <a:xfrm>
            <a:off x="193670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تمارين كتابية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C91536EE-0C6A-77C9-4242-D93E711A136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4E674952-563E-4152-3D72-7630EBFE978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A27FDC9-97CB-5641-E674-79A15180881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53428" y="14278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4E7AA56-01F4-F2D8-D961-2105F8885F5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52982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09C896A-E194-0614-9FF0-4CCF3EBF043F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2CC9CF2-FEEC-F38D-67C8-CB10F39093E5}"/>
              </a:ext>
            </a:extLst>
          </p:cNvPr>
          <p:cNvSpPr txBox="1"/>
          <p:nvPr/>
        </p:nvSpPr>
        <p:spPr>
          <a:xfrm>
            <a:off x="816992" y="5159053"/>
            <a:ext cx="73980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buClrTx/>
              <a:defRPr/>
            </a:pPr>
            <a:r>
              <a:rPr lang="ar-MA" sz="4800" b="1" kern="1200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بَقِيَتْ قَطْرَةُ </a:t>
            </a:r>
            <a:r>
              <a:rPr lang="ar-MA" sz="4800" b="1" kern="1200" dirty="0" err="1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ٱلْمَطَرِ</a:t>
            </a:r>
            <a:r>
              <a:rPr lang="ar-MA" sz="4800" b="1" kern="1200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مُتَمَسِّكَةً بِغَيْمَةٍ.</a:t>
            </a:r>
            <a:endParaRPr lang="fr-MA" sz="4800" b="1" kern="1200" dirty="0">
              <a:solidFill>
                <a:srgbClr val="C00000"/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68673585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1">
          <a:extLst>
            <a:ext uri="{FF2B5EF4-FFF2-40B4-BE49-F238E27FC236}">
              <a16:creationId xmlns:a16="http://schemas.microsoft.com/office/drawing/2014/main" id="{66D8D6EA-9461-8DE6-FAA4-B5D7930287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2" name="Google Shape;2092;p50">
            <a:extLst>
              <a:ext uri="{FF2B5EF4-FFF2-40B4-BE49-F238E27FC236}">
                <a16:creationId xmlns:a16="http://schemas.microsoft.com/office/drawing/2014/main" id="{36DD4F9F-A92C-6C86-F9DC-92A031CF77F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7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رتبوا  الجملة الثالثة، ماهي الكلمة الأولى؟</a:t>
            </a:r>
            <a:endParaRPr sz="27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6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B4750C64-5B55-F91A-242C-187027DA7202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" b="88"/>
          <a:stretch>
            <a:fillRect/>
          </a:stretch>
        </p:blipFill>
        <p:spPr>
          <a:xfrm>
            <a:off x="7931150" y="700088"/>
            <a:ext cx="900113" cy="89852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6D55413-662C-DFEC-7A79-ED569A9D04E8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F5A04E6-BFF5-18B2-92F8-1AE861C0F1E3}"/>
              </a:ext>
            </a:extLst>
          </p:cNvPr>
          <p:cNvSpPr>
            <a:spLocks/>
          </p:cNvSpPr>
          <p:nvPr/>
        </p:nvSpPr>
        <p:spPr>
          <a:xfrm>
            <a:off x="3512600" y="14278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القراءة / الفهم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F05347D-2B01-5F65-1686-150211FA5ECF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B254B0-B75D-B119-B42A-E881EF708B4E}"/>
              </a:ext>
            </a:extLst>
          </p:cNvPr>
          <p:cNvSpPr>
            <a:spLocks/>
          </p:cNvSpPr>
          <p:nvPr/>
        </p:nvSpPr>
        <p:spPr>
          <a:xfrm>
            <a:off x="5097797" y="132240"/>
            <a:ext cx="1233024" cy="360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 /التحدث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4FE5CE7-18AA-8C9F-01D7-5AF953BBB8CF}"/>
              </a:ext>
            </a:extLst>
          </p:cNvPr>
          <p:cNvSpPr>
            <a:spLocks/>
          </p:cNvSpPr>
          <p:nvPr/>
        </p:nvSpPr>
        <p:spPr>
          <a:xfrm>
            <a:off x="193670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تمارين كتابية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88CB504-184C-7B68-EF02-3E149978CDE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5926831-2D88-A310-44A2-417E6D778E3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C03D0C7-3862-4AF1-BB81-1B1C1B85F4A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53428" y="14278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732ABA2-00EE-46C4-552A-ACCE54D1244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52982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AB61978-3BDF-D4F4-2764-7A964118EEF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16CC0621-AF97-D719-1D85-3DB53124B44F}"/>
              </a:ext>
            </a:extLst>
          </p:cNvPr>
          <p:cNvGrpSpPr/>
          <p:nvPr/>
        </p:nvGrpSpPr>
        <p:grpSpPr>
          <a:xfrm>
            <a:off x="527438" y="1933762"/>
            <a:ext cx="7754124" cy="4047119"/>
            <a:chOff x="928935" y="2110793"/>
            <a:chExt cx="7754124" cy="4047119"/>
          </a:xfrm>
        </p:grpSpPr>
        <p:pic>
          <p:nvPicPr>
            <p:cNvPr id="18" name="Image 17" descr="Une image contenant ligne, capture d’écran, reçu, texte&#10;&#10;Description générée automatiquement">
              <a:extLst>
                <a:ext uri="{FF2B5EF4-FFF2-40B4-BE49-F238E27FC236}">
                  <a16:creationId xmlns:a16="http://schemas.microsoft.com/office/drawing/2014/main" id="{D83D1983-0CDB-BB63-43A1-989F2D6582F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8935" y="5192712"/>
              <a:ext cx="7266432" cy="965200"/>
            </a:xfrm>
            <a:prstGeom prst="rect">
              <a:avLst/>
            </a:prstGeom>
          </p:spPr>
        </p:pic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CB635971-EE13-965E-64F6-872548B772F7}"/>
                </a:ext>
              </a:extLst>
            </p:cNvPr>
            <p:cNvGrpSpPr/>
            <p:nvPr/>
          </p:nvGrpSpPr>
          <p:grpSpPr>
            <a:xfrm>
              <a:off x="1267457" y="2110793"/>
              <a:ext cx="7415602" cy="973982"/>
              <a:chOff x="615561" y="2011216"/>
              <a:chExt cx="8067499" cy="1073559"/>
            </a:xfrm>
          </p:grpSpPr>
          <p:grpSp>
            <p:nvGrpSpPr>
              <p:cNvPr id="22" name="Groupe 21">
                <a:extLst>
                  <a:ext uri="{FF2B5EF4-FFF2-40B4-BE49-F238E27FC236}">
                    <a16:creationId xmlns:a16="http://schemas.microsoft.com/office/drawing/2014/main" id="{5DD1FDB8-3A0D-8AD9-F037-DFC139B31BD2}"/>
                  </a:ext>
                </a:extLst>
              </p:cNvPr>
              <p:cNvGrpSpPr/>
              <p:nvPr/>
            </p:nvGrpSpPr>
            <p:grpSpPr>
              <a:xfrm>
                <a:off x="3985048" y="2020896"/>
                <a:ext cx="4698012" cy="1063879"/>
                <a:chOff x="3298511" y="2694857"/>
                <a:chExt cx="3751109" cy="622379"/>
              </a:xfrm>
            </p:grpSpPr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3DC9CA93-4524-F157-412E-3B82870C746F}"/>
                    </a:ext>
                  </a:extLst>
                </p:cNvPr>
                <p:cNvSpPr/>
                <p:nvPr/>
              </p:nvSpPr>
              <p:spPr>
                <a:xfrm>
                  <a:off x="5670819" y="2705237"/>
                  <a:ext cx="1378801" cy="611999"/>
                </a:xfrm>
                <a:prstGeom prst="roundRect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rtl="1"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ar-MA" sz="4400" b="1" kern="1200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تَقْطَعي</a:t>
                  </a:r>
                  <a:endParaRPr lang="fr-MA" sz="4400" b="1" kern="1200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AD966E11-692A-1A07-53FD-858CEFF29576}"/>
                    </a:ext>
                  </a:extLst>
                </p:cNvPr>
                <p:cNvSpPr/>
                <p:nvPr/>
              </p:nvSpPr>
              <p:spPr>
                <a:xfrm>
                  <a:off x="4701226" y="2694857"/>
                  <a:ext cx="849130" cy="600675"/>
                </a:xfrm>
                <a:prstGeom prst="roundRect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rtl="1"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ar-MA" sz="4400" b="1" kern="1200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أَنْ</a:t>
                  </a:r>
                  <a:endParaRPr lang="fr-MA" sz="4400" b="1" kern="1200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7" name="Rectangle : coins arrondis 26">
                  <a:extLst>
                    <a:ext uri="{FF2B5EF4-FFF2-40B4-BE49-F238E27FC236}">
                      <a16:creationId xmlns:a16="http://schemas.microsoft.com/office/drawing/2014/main" id="{03F82B20-4DEC-1B32-0467-A994B68B8F86}"/>
                    </a:ext>
                  </a:extLst>
                </p:cNvPr>
                <p:cNvSpPr/>
                <p:nvPr/>
              </p:nvSpPr>
              <p:spPr>
                <a:xfrm>
                  <a:off x="3298511" y="2705236"/>
                  <a:ext cx="1258417" cy="612000"/>
                </a:xfrm>
                <a:prstGeom prst="roundRect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rtl="1"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ar-MA" sz="4400" b="1" kern="1200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تَقْطَعَ</a:t>
                  </a:r>
                  <a:endParaRPr lang="fr-MA" sz="4400" b="1" kern="1200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</p:grp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83879A41-3269-CF96-6FD3-7BC624962A74}"/>
                  </a:ext>
                </a:extLst>
              </p:cNvPr>
              <p:cNvSpPr/>
              <p:nvPr/>
            </p:nvSpPr>
            <p:spPr>
              <a:xfrm>
                <a:off x="2372367" y="2020896"/>
                <a:ext cx="1461809" cy="1026779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1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ar-MA" sz="4400" b="1" kern="1200" dirty="0" err="1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ٱلْأَشْجارَ</a:t>
                </a:r>
                <a:endParaRPr lang="fr-MA" sz="4400" b="1" kern="120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6D878BE4-EBBC-6D8D-D030-F135A883767B}"/>
                  </a:ext>
                </a:extLst>
              </p:cNvPr>
              <p:cNvSpPr/>
              <p:nvPr/>
            </p:nvSpPr>
            <p:spPr>
              <a:xfrm>
                <a:off x="615561" y="2011216"/>
                <a:ext cx="1576083" cy="1046138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1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ar-MA" sz="4400" b="1" kern="1200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إِيّاكَ</a:t>
                </a:r>
                <a:endParaRPr lang="fr-MA" sz="4400" b="1" kern="120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82031342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1">
          <a:extLst>
            <a:ext uri="{FF2B5EF4-FFF2-40B4-BE49-F238E27FC236}">
              <a16:creationId xmlns:a16="http://schemas.microsoft.com/office/drawing/2014/main" id="{4D916289-B25F-E06D-7ABE-E7EB06EC8A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2" name="Google Shape;2092;p50">
            <a:extLst>
              <a:ext uri="{FF2B5EF4-FFF2-40B4-BE49-F238E27FC236}">
                <a16:creationId xmlns:a16="http://schemas.microsoft.com/office/drawing/2014/main" id="{6EAAD124-8224-CDE5-6451-B4F0483B166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7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صححوا.</a:t>
            </a:r>
            <a:endParaRPr sz="27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6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37F51655-6BE1-19E2-132A-B2D399DF8AD5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" b="88"/>
          <a:stretch>
            <a:fillRect/>
          </a:stretch>
        </p:blipFill>
        <p:spPr>
          <a:xfrm>
            <a:off x="7931150" y="700088"/>
            <a:ext cx="900113" cy="898525"/>
          </a:xfrm>
          <a:prstGeom prst="rect">
            <a:avLst/>
          </a:prstGeom>
        </p:spPr>
      </p:pic>
      <p:pic>
        <p:nvPicPr>
          <p:cNvPr id="2" name="Image 1" descr="Une image contenant ligne, capture d’écran, reçu, texte&#10;&#10;Description générée automatiquement">
            <a:extLst>
              <a:ext uri="{FF2B5EF4-FFF2-40B4-BE49-F238E27FC236}">
                <a16:creationId xmlns:a16="http://schemas.microsoft.com/office/drawing/2014/main" id="{5D3967DC-148D-C1FC-D236-200ABDDF42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859" y="4556312"/>
            <a:ext cx="8220403" cy="9652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1FB9A3B-8D1D-CBD2-A617-13BAB158A2F6}"/>
              </a:ext>
            </a:extLst>
          </p:cNvPr>
          <p:cNvSpPr txBox="1"/>
          <p:nvPr/>
        </p:nvSpPr>
        <p:spPr>
          <a:xfrm>
            <a:off x="-488577" y="4531434"/>
            <a:ext cx="85264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buClrTx/>
              <a:defRPr/>
            </a:pPr>
            <a:r>
              <a:rPr lang="ar-MA" sz="4800" b="1" kern="1200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إِيّاكَ أَنْ تَقْطَعَ </a:t>
            </a:r>
            <a:r>
              <a:rPr lang="ar-MA" sz="4800" b="1" kern="1200" dirty="0" err="1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ٱلْأَشْجارَ</a:t>
            </a:r>
            <a:r>
              <a:rPr lang="ar-MA" sz="4800" b="1" kern="1200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lang="fr-MA" sz="4800" b="1" kern="1200" dirty="0">
              <a:solidFill>
                <a:srgbClr val="C00000"/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EC93A55-1E1F-440F-1E07-F45102B03269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46DAC0E-9B65-C363-82A2-E1DDF1C3E31C}"/>
              </a:ext>
            </a:extLst>
          </p:cNvPr>
          <p:cNvSpPr>
            <a:spLocks/>
          </p:cNvSpPr>
          <p:nvPr/>
        </p:nvSpPr>
        <p:spPr>
          <a:xfrm>
            <a:off x="3512600" y="14278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القراءة / الفهم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92C2814-D623-7BC8-0C53-2CDA5E3FD8A1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D8FD53A-C905-18ED-45FF-5A4EE1012402}"/>
              </a:ext>
            </a:extLst>
          </p:cNvPr>
          <p:cNvSpPr>
            <a:spLocks/>
          </p:cNvSpPr>
          <p:nvPr/>
        </p:nvSpPr>
        <p:spPr>
          <a:xfrm>
            <a:off x="5097797" y="132240"/>
            <a:ext cx="1233024" cy="360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 /التحدث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BF61A1C-5ABB-0184-6260-6A60F5A47117}"/>
              </a:ext>
            </a:extLst>
          </p:cNvPr>
          <p:cNvSpPr>
            <a:spLocks/>
          </p:cNvSpPr>
          <p:nvPr/>
        </p:nvSpPr>
        <p:spPr>
          <a:xfrm>
            <a:off x="193670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تمارين كتابية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CEAFAF8-3509-F97D-C98C-8C489CBA899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AE5E465-7AF7-C35D-A2FB-4A1D9BD5F3A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FAB0944-53E3-EEC4-A27A-B0EC73D514E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53428" y="14278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92E190E-9A43-6304-C22D-7A1A8A41B83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52982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75FC084-955D-584F-E6D7-E02E9DACD8DC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FDB6E77D-11A9-B8B6-0A88-B16C4E0405FE}"/>
              </a:ext>
            </a:extLst>
          </p:cNvPr>
          <p:cNvGrpSpPr/>
          <p:nvPr/>
        </p:nvGrpSpPr>
        <p:grpSpPr>
          <a:xfrm>
            <a:off x="865960" y="1933762"/>
            <a:ext cx="7415602" cy="973982"/>
            <a:chOff x="615561" y="2011216"/>
            <a:chExt cx="8067499" cy="1073559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53BC7FB1-69BC-7D08-E243-E21DF4742529}"/>
                </a:ext>
              </a:extLst>
            </p:cNvPr>
            <p:cNvGrpSpPr/>
            <p:nvPr/>
          </p:nvGrpSpPr>
          <p:grpSpPr>
            <a:xfrm>
              <a:off x="3985048" y="2020896"/>
              <a:ext cx="4698012" cy="1063879"/>
              <a:chOff x="3298511" y="2694857"/>
              <a:chExt cx="3751109" cy="622379"/>
            </a:xfrm>
          </p:grpSpPr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F4C586BD-0D28-8125-C5C9-235CFA12F019}"/>
                  </a:ext>
                </a:extLst>
              </p:cNvPr>
              <p:cNvSpPr/>
              <p:nvPr/>
            </p:nvSpPr>
            <p:spPr>
              <a:xfrm>
                <a:off x="5670819" y="2705237"/>
                <a:ext cx="1378801" cy="611999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1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ar-MA" sz="4400" b="1" kern="1200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تَقْطَعي</a:t>
                </a:r>
                <a:endParaRPr lang="fr-MA" sz="4400" b="1" kern="120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5D298A86-ED85-CEA9-E6D5-55157754FCA5}"/>
                  </a:ext>
                </a:extLst>
              </p:cNvPr>
              <p:cNvSpPr/>
              <p:nvPr/>
            </p:nvSpPr>
            <p:spPr>
              <a:xfrm>
                <a:off x="4701226" y="2694857"/>
                <a:ext cx="849130" cy="600675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1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ar-MA" sz="4400" b="1" kern="1200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أَنْ</a:t>
                </a:r>
                <a:endParaRPr lang="fr-MA" sz="4400" b="1" kern="120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616FC19C-3BF3-AE9F-1BEF-5D905CFDC8AE}"/>
                  </a:ext>
                </a:extLst>
              </p:cNvPr>
              <p:cNvSpPr/>
              <p:nvPr/>
            </p:nvSpPr>
            <p:spPr>
              <a:xfrm>
                <a:off x="3298511" y="2705236"/>
                <a:ext cx="1258417" cy="612000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1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ar-MA" sz="4400" b="1" kern="1200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تَقْطَعَ</a:t>
                </a:r>
                <a:endParaRPr lang="fr-MA" sz="4400" b="1" kern="120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48DBE540-F930-0929-5E3A-EA33E3D20A83}"/>
                </a:ext>
              </a:extLst>
            </p:cNvPr>
            <p:cNvSpPr/>
            <p:nvPr/>
          </p:nvSpPr>
          <p:spPr>
            <a:xfrm>
              <a:off x="2372367" y="2020896"/>
              <a:ext cx="1461809" cy="1026779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</a:pPr>
              <a:r>
                <a:rPr lang="ar-MA" sz="4400" b="1" kern="1200" dirty="0" err="1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ٱلْأَشْجارَ</a:t>
              </a:r>
              <a:endParaRPr lang="fr-MA" sz="4400" b="1" kern="12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91CEBE79-FC7F-D999-3825-7024F367FC0F}"/>
                </a:ext>
              </a:extLst>
            </p:cNvPr>
            <p:cNvSpPr/>
            <p:nvPr/>
          </p:nvSpPr>
          <p:spPr>
            <a:xfrm>
              <a:off x="615561" y="2011216"/>
              <a:ext cx="1576083" cy="1046138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</a:pPr>
              <a:r>
                <a:rPr lang="ar-MA" sz="4400" b="1" kern="120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إِيّاكَ</a:t>
              </a:r>
              <a:endParaRPr lang="fr-MA" sz="4400" b="1" kern="12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70306965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2AEC28-4F07-75AC-8AA7-B3FC431F15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832E0D-875F-B20D-A9DB-77EC73F07B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760" y="1657671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>
                <a:cs typeface="Microsoft Uighur" panose="02000000000000000000" pitchFamily="2" charset="-78"/>
              </a:rPr>
              <a:t> </a:t>
            </a:r>
            <a:r>
              <a:rPr lang="ar-MA" sz="4400" dirty="0">
                <a:solidFill>
                  <a:srgbClr val="424D7B"/>
                </a:solidFill>
                <a:cs typeface="Microsoft Uighur" panose="02000000000000000000" pitchFamily="2" charset="-78"/>
              </a:rPr>
              <a:t>اختتام الحصة 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42DBFE99-210A-D185-CA4C-BE4A23111FB0}"/>
              </a:ext>
            </a:extLst>
          </p:cNvPr>
          <p:cNvSpPr txBox="1">
            <a:spLocks/>
          </p:cNvSpPr>
          <p:nvPr/>
        </p:nvSpPr>
        <p:spPr>
          <a:xfrm>
            <a:off x="1819656" y="3701351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ماذا تعلمتم؟</a:t>
            </a:r>
            <a:r>
              <a:rPr kumimoji="0" lang="ar-MA" sz="4000" b="1" i="0" u="none" strike="noStrike" kern="0" cap="none" spc="0" normalizeH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DDF1EC"/>
                </a:solidFill>
                <a:effectLst/>
                <a:uLnTx/>
                <a:uFillTx/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واجباتكم المنزلية. </a:t>
            </a: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B9B976A2-4F56-96B0-91F8-0E213E3C1642}"/>
              </a:ext>
            </a:extLst>
          </p:cNvPr>
          <p:cNvSpPr/>
          <p:nvPr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CAF2F4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4EE3A44-1A22-9692-A59D-748383BC8E5E}"/>
              </a:ext>
            </a:extLst>
          </p:cNvPr>
          <p:cNvSpPr/>
          <p:nvPr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4" name="Google Shape;1680;p27">
            <a:extLst>
              <a:ext uri="{FF2B5EF4-FFF2-40B4-BE49-F238E27FC236}">
                <a16:creationId xmlns:a16="http://schemas.microsoft.com/office/drawing/2014/main" id="{EABC7152-FCF8-A6D9-07D8-205E55A5E45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508806" y="1837671"/>
            <a:ext cx="360000" cy="36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825146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0" name="Google Shape;2750;p8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تدربنا على قراءة فقرة بدقة واسترسال </a:t>
            </a:r>
            <a:endParaRPr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sym typeface="Calibri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53D14CE-899A-E7C5-515B-E83D9CD72029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D513816-26CA-06DF-B85D-CE112A263776}"/>
              </a:ext>
            </a:extLst>
          </p:cNvPr>
          <p:cNvSpPr>
            <a:spLocks/>
          </p:cNvSpPr>
          <p:nvPr/>
        </p:nvSpPr>
        <p:spPr>
          <a:xfrm>
            <a:off x="3408449" y="12567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القراءة / الفهم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30D5ED-5BDA-4939-7C9E-62A93AFAA2E1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332D7DE-BA1C-39FA-DF6B-17A040CCC1A0}"/>
              </a:ext>
            </a:extLst>
          </p:cNvPr>
          <p:cNvSpPr>
            <a:spLocks/>
          </p:cNvSpPr>
          <p:nvPr/>
        </p:nvSpPr>
        <p:spPr>
          <a:xfrm>
            <a:off x="4902073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 / التحدث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3D9AB73-17A4-6D45-EF3C-ED049FF42414}"/>
              </a:ext>
            </a:extLst>
          </p:cNvPr>
          <p:cNvSpPr>
            <a:spLocks/>
          </p:cNvSpPr>
          <p:nvPr/>
        </p:nvSpPr>
        <p:spPr>
          <a:xfrm>
            <a:off x="194397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تمارين كتابية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D346BEC-FF3A-610E-572D-2B5DEBE8125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9B92A15-BE86-0CF2-A8F1-CCE12817427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199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8B2F15E-3D55-302D-8FF3-4CA4C82E310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37615" y="817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830B0D2-9422-687A-A2DC-D8D809C0DD1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23799" y="13218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2D46C31-FDF1-1094-B41C-83008958337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F806C8E-3D42-1E7B-553C-6FFA43C0410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BB0BC18F-E748-AC6A-62F3-254E73476370}"/>
              </a:ext>
            </a:extLst>
          </p:cNvPr>
          <p:cNvSpPr txBox="1">
            <a:spLocks/>
          </p:cNvSpPr>
          <p:nvPr/>
        </p:nvSpPr>
        <p:spPr>
          <a:xfrm>
            <a:off x="446787" y="2005844"/>
            <a:ext cx="8193813" cy="41763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endParaRPr lang="ar-MA" sz="4800" b="1" dirty="0">
              <a:solidFill>
                <a:srgbClr val="00B0F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endParaRPr lang="ar-MA" sz="4800" b="1" dirty="0">
              <a:solidFill>
                <a:srgbClr val="00B0F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أَسْكُنُ في قَرْيَةٍ صَغيرَةٍ وَجَميلَةٍ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فيها بُيوتٌ بَسيطَةٌ وَحُقولٌ خَضْراءُ واسِعَةٌ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تُحيطُ بِها أَشْجارٌ كَثيفَةٌ وَجِبالٌ شامِخَة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ٌ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أَذْهَبُ إِلى ٱلْمَدْرَسَةِ كُلَّ يَوْمٍ مَعَ أَصْدِقائي مَشْياً عَلى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ٱلْأَقْدامِ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أُحِبُّ ٱللَّعِبَ بِجانِبِ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ٱلنَّهْرِ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ٱلْقَريبِ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قَرْيَتي هادِئَةٌ وَنَظيفَةٌ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فيها مَسْجِدٌ وَمَدْرَسَةٌ وَسوقٌ أُسْبوعِيٌّ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endParaRPr lang="fr-MA" sz="4800" b="1" dirty="0">
              <a:solidFill>
                <a:srgbClr val="4472C4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8">
          <a:extLst>
            <a:ext uri="{FF2B5EF4-FFF2-40B4-BE49-F238E27FC236}">
              <a16:creationId xmlns:a16="http://schemas.microsoft.com/office/drawing/2014/main" id="{0E8DE003-7CF3-E12D-6330-0F83437031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0" name="Google Shape;2750;p82">
            <a:extLst>
              <a:ext uri="{FF2B5EF4-FFF2-40B4-BE49-F238E27FC236}">
                <a16:creationId xmlns:a16="http://schemas.microsoft.com/office/drawing/2014/main" id="{3CBE324D-8B68-1010-0916-06D3E066766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أجبنا عن أسئلة تبتدئ ب متى؟ لِماذا؟</a:t>
            </a:r>
            <a:endParaRPr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sym typeface="Calibri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F6CD7ED-3F03-A27B-FB7D-A2697C6A7CC6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008DF99-FEDC-6804-F8CA-FCC3F1BA045F}"/>
              </a:ext>
            </a:extLst>
          </p:cNvPr>
          <p:cNvSpPr>
            <a:spLocks/>
          </p:cNvSpPr>
          <p:nvPr/>
        </p:nvSpPr>
        <p:spPr>
          <a:xfrm>
            <a:off x="3408449" y="12567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القراءة / الفهم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D5C45AA-1E12-4E37-F5B0-3400CAC018B2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اختـتام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7EBB4BB-EEAB-459A-DC9E-6F8DFBFBF0AF}"/>
              </a:ext>
            </a:extLst>
          </p:cNvPr>
          <p:cNvSpPr>
            <a:spLocks/>
          </p:cNvSpPr>
          <p:nvPr/>
        </p:nvSpPr>
        <p:spPr>
          <a:xfrm>
            <a:off x="4902073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 / التحدث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A673B7E-F9FE-3F90-FBF9-726C135C68D0}"/>
              </a:ext>
            </a:extLst>
          </p:cNvPr>
          <p:cNvSpPr>
            <a:spLocks/>
          </p:cNvSpPr>
          <p:nvPr/>
        </p:nvSpPr>
        <p:spPr>
          <a:xfrm>
            <a:off x="194397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تمارين كتابية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31DD40C-6967-4030-D0A7-89F5981FECB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0297CD4-BAB8-3CD6-3322-6A65EAC6825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199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4ACCD5C-B3CF-07D0-E88C-6D3B593DDA0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46227" y="12874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E2BB7F5-CB5E-73D5-6768-FF86B37355F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23799" y="13218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067C7F2-5415-1EB1-89A4-701CB477CB7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F81787E-E9A5-5039-6632-2904B1342BE7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CE5DC01F-40B2-1541-0732-6287FFFA8B1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6928" y="2396223"/>
            <a:ext cx="8010144" cy="3700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130986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8">
          <a:extLst>
            <a:ext uri="{FF2B5EF4-FFF2-40B4-BE49-F238E27FC236}">
              <a16:creationId xmlns:a16="http://schemas.microsoft.com/office/drawing/2014/main" id="{0EA5E034-9174-2ACB-8420-E8019FF353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0" name="Google Shape;2750;p82">
            <a:extLst>
              <a:ext uri="{FF2B5EF4-FFF2-40B4-BE49-F238E27FC236}">
                <a16:creationId xmlns:a16="http://schemas.microsoft.com/office/drawing/2014/main" id="{AC85B585-82D5-F67D-5982-D8DE7F9D38F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رتبنا كلمات للحصول على جمل تامة.</a:t>
            </a:r>
            <a:endParaRPr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sym typeface="Calibri"/>
            </a:endParaRPr>
          </a:p>
        </p:txBody>
      </p:sp>
      <p:pic>
        <p:nvPicPr>
          <p:cNvPr id="45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2AAB5B3-6616-2FBD-6C4D-9A69D0823D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78E367C-096A-3F26-4789-B94C3AD2A800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C9F05D3-9459-AE06-DE1E-2A5F65DABD96}"/>
              </a:ext>
            </a:extLst>
          </p:cNvPr>
          <p:cNvSpPr>
            <a:spLocks/>
          </p:cNvSpPr>
          <p:nvPr/>
        </p:nvSpPr>
        <p:spPr>
          <a:xfrm>
            <a:off x="3408449" y="12567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القراءة / الفهم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CEBB266-C62C-B2D4-866B-3180B6A187F6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اختـتام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BA47F93-30AF-F2D9-ECA2-A51FF1B2837B}"/>
              </a:ext>
            </a:extLst>
          </p:cNvPr>
          <p:cNvSpPr>
            <a:spLocks/>
          </p:cNvSpPr>
          <p:nvPr/>
        </p:nvSpPr>
        <p:spPr>
          <a:xfrm>
            <a:off x="4902073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 / التحدث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DBFBD02-FA84-BE25-CCCE-9EBA89791099}"/>
              </a:ext>
            </a:extLst>
          </p:cNvPr>
          <p:cNvSpPr>
            <a:spLocks/>
          </p:cNvSpPr>
          <p:nvPr/>
        </p:nvSpPr>
        <p:spPr>
          <a:xfrm>
            <a:off x="194397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تمارين كتابية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1B49D18-D26C-E137-0E34-297C8B566A5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B8A02AC1-D866-508A-16D2-0D00355D9AE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199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F99945C-FAB9-104E-AB66-3F746F3CAA5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46227" y="12874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03F4E619-2702-8E76-174D-1A6EF725D2F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23799" y="13218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0A00AA6D-B2E4-6AF3-2566-EDCEAEF971ED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Image 1" descr="Une image contenant ligne, capture d’écran, reçu, texte&#10;&#10;Description générée automatiquement">
            <a:extLst>
              <a:ext uri="{FF2B5EF4-FFF2-40B4-BE49-F238E27FC236}">
                <a16:creationId xmlns:a16="http://schemas.microsoft.com/office/drawing/2014/main" id="{48F962C5-992A-8FC5-1D96-9ED74DA4CF6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6882" y="4556312"/>
            <a:ext cx="5690235" cy="9652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E5ADB70-585D-66DF-3932-1420246C2928}"/>
              </a:ext>
            </a:extLst>
          </p:cNvPr>
          <p:cNvSpPr txBox="1"/>
          <p:nvPr/>
        </p:nvSpPr>
        <p:spPr>
          <a:xfrm>
            <a:off x="645022" y="4370281"/>
            <a:ext cx="636038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6000" b="1" kern="1200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هَطَلَ </a:t>
            </a:r>
            <a:r>
              <a:rPr lang="ar-MA" sz="6000" b="1" kern="1200" dirty="0" err="1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ٱلْمَطَرُ</a:t>
            </a:r>
            <a:r>
              <a:rPr lang="ar-MA" sz="6000" b="1" kern="1200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6000" b="1" kern="1200" dirty="0" err="1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ٱلْغَزيرُ</a:t>
            </a:r>
            <a:r>
              <a:rPr lang="ar-MA" sz="6000" b="1" kern="1200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شِتاءً.</a:t>
            </a:r>
            <a:endParaRPr lang="fr-MA" sz="6000" b="1" kern="1200" dirty="0">
              <a:solidFill>
                <a:srgbClr val="C00000"/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A2EB13DF-D910-0933-6CBC-CA97ECAE6923}"/>
              </a:ext>
            </a:extLst>
          </p:cNvPr>
          <p:cNvGrpSpPr/>
          <p:nvPr/>
        </p:nvGrpSpPr>
        <p:grpSpPr>
          <a:xfrm>
            <a:off x="513183" y="2119575"/>
            <a:ext cx="8169877" cy="965200"/>
            <a:chOff x="-205021" y="2020896"/>
            <a:chExt cx="8888082" cy="1063879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2B47158F-8947-ABEF-2AB1-11E5118E88B1}"/>
                </a:ext>
              </a:extLst>
            </p:cNvPr>
            <p:cNvGrpSpPr/>
            <p:nvPr/>
          </p:nvGrpSpPr>
          <p:grpSpPr>
            <a:xfrm>
              <a:off x="3377428" y="2020896"/>
              <a:ext cx="5305633" cy="1063879"/>
              <a:chOff x="2813359" y="2694857"/>
              <a:chExt cx="4236261" cy="622379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6EB1E011-895E-D40B-73A6-4AA4744E24A1}"/>
                  </a:ext>
                </a:extLst>
              </p:cNvPr>
              <p:cNvSpPr/>
              <p:nvPr/>
            </p:nvSpPr>
            <p:spPr>
              <a:xfrm>
                <a:off x="5673751" y="2705237"/>
                <a:ext cx="1375869" cy="611999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1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ar-MA" sz="4400" b="1" kern="1200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هَطَلَ</a:t>
                </a:r>
                <a:endParaRPr lang="fr-MA" sz="4400" b="1" kern="120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F51C3EC8-297F-87E1-5D50-A3BF1D8DFD30}"/>
                  </a:ext>
                </a:extLst>
              </p:cNvPr>
              <p:cNvSpPr/>
              <p:nvPr/>
            </p:nvSpPr>
            <p:spPr>
              <a:xfrm>
                <a:off x="4147640" y="2705237"/>
                <a:ext cx="1375869" cy="600675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1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ar-MA" sz="4400" b="1" kern="1200" dirty="0" err="1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ٱلْغَزيرُ</a:t>
                </a:r>
                <a:endParaRPr lang="fr-MA" sz="4400" b="1" kern="120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D5ADF51E-D801-B374-55F3-0CBF30059A64}"/>
                  </a:ext>
                </a:extLst>
              </p:cNvPr>
              <p:cNvSpPr/>
              <p:nvPr/>
            </p:nvSpPr>
            <p:spPr>
              <a:xfrm>
                <a:off x="2813359" y="2694857"/>
                <a:ext cx="1189985" cy="612000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1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ar-MA" sz="4400" b="1" kern="1200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شِتاءً.</a:t>
                </a:r>
                <a:endParaRPr lang="fr-MA" sz="4400" b="1" kern="120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CCF3DCC-4E7F-BD55-68D6-036C3EF70B7F}"/>
                </a:ext>
              </a:extLst>
            </p:cNvPr>
            <p:cNvSpPr/>
            <p:nvPr/>
          </p:nvSpPr>
          <p:spPr>
            <a:xfrm>
              <a:off x="1473522" y="2048317"/>
              <a:ext cx="1723184" cy="1026779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</a:pPr>
              <a:r>
                <a:rPr lang="ar-MA" sz="4400" b="1" kern="1200" dirty="0" err="1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ٱلْمَطَرُ</a:t>
              </a:r>
              <a:endParaRPr lang="fr-MA" sz="4400" b="1" kern="12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17EA4FE-D34D-C042-592D-65DDB04B3E1A}"/>
                </a:ext>
              </a:extLst>
            </p:cNvPr>
            <p:cNvSpPr/>
            <p:nvPr/>
          </p:nvSpPr>
          <p:spPr>
            <a:xfrm>
              <a:off x="-205021" y="2028958"/>
              <a:ext cx="1490376" cy="1046138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</a:pPr>
              <a:r>
                <a:rPr lang="ar-MA" sz="4400" b="1" kern="120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صَيْفاً</a:t>
              </a:r>
              <a:endParaRPr lang="fr-MA" sz="4400" b="1" kern="12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38608312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B819CA-4A5B-8FB5-58EE-5AD70A7D49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BEBFD8-C8AA-5F2F-B1A3-878B3F34B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0"/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المنزل، تدربوا على قراءة الفقرة 2 و3 ص 58. </a:t>
            </a:r>
            <a:endParaRPr lang="fr-US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9" descr="Une image contenant dessin humoristique, Dessin animé, poupée&#10;&#10;Le contenu généré par l’IA peut être incorrect.">
            <a:extLst>
              <a:ext uri="{FF2B5EF4-FFF2-40B4-BE49-F238E27FC236}">
                <a16:creationId xmlns:a16="http://schemas.microsoft.com/office/drawing/2014/main" id="{A955AF6B-476F-EC07-3D1D-CB7D2B2D805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8650" y="1412928"/>
            <a:ext cx="792000" cy="792000"/>
          </a:xfrm>
        </p:spPr>
      </p:pic>
      <p:grpSp>
        <p:nvGrpSpPr>
          <p:cNvPr id="4" name="Google Shape;2778;p84">
            <a:extLst>
              <a:ext uri="{FF2B5EF4-FFF2-40B4-BE49-F238E27FC236}">
                <a16:creationId xmlns:a16="http://schemas.microsoft.com/office/drawing/2014/main" id="{DD62517A-40E5-26A6-332C-7E16FDDA6CBC}"/>
              </a:ext>
            </a:extLst>
          </p:cNvPr>
          <p:cNvGrpSpPr/>
          <p:nvPr/>
        </p:nvGrpSpPr>
        <p:grpSpPr>
          <a:xfrm>
            <a:off x="6137815" y="4695166"/>
            <a:ext cx="386011" cy="490540"/>
            <a:chOff x="6599825" y="3545249"/>
            <a:chExt cx="1844485" cy="1888130"/>
          </a:xfrm>
          <a:solidFill>
            <a:srgbClr val="00B050"/>
          </a:solidFill>
        </p:grpSpPr>
        <p:sp>
          <p:nvSpPr>
            <p:cNvPr id="9" name="Google Shape;2779;p84">
              <a:extLst>
                <a:ext uri="{FF2B5EF4-FFF2-40B4-BE49-F238E27FC236}">
                  <a16:creationId xmlns:a16="http://schemas.microsoft.com/office/drawing/2014/main" id="{73D0FD7E-FAB4-7BB7-E990-4FC340B9F73F}"/>
                </a:ext>
              </a:extLst>
            </p:cNvPr>
            <p:cNvSpPr/>
            <p:nvPr/>
          </p:nvSpPr>
          <p:spPr>
            <a:xfrm>
              <a:off x="6599825" y="3545249"/>
              <a:ext cx="1844485" cy="1547877"/>
            </a:xfrm>
            <a:custGeom>
              <a:avLst/>
              <a:gdLst/>
              <a:ahLst/>
              <a:cxnLst/>
              <a:rect l="l" t="t" r="r" b="b"/>
              <a:pathLst>
                <a:path w="1473026" h="1236152" extrusionOk="0">
                  <a:moveTo>
                    <a:pt x="1432509" y="496942"/>
                  </a:moveTo>
                  <a:cubicBezTo>
                    <a:pt x="1568492" y="307755"/>
                    <a:pt x="1329231" y="-158874"/>
                    <a:pt x="1199821" y="54880"/>
                  </a:cubicBezTo>
                  <a:cubicBezTo>
                    <a:pt x="929889" y="500698"/>
                    <a:pt x="533833" y="955435"/>
                    <a:pt x="116338" y="1158079"/>
                  </a:cubicBezTo>
                  <a:cubicBezTo>
                    <a:pt x="22292" y="1203772"/>
                    <a:pt x="-129339" y="1262453"/>
                    <a:pt x="210384" y="1223332"/>
                  </a:cubicBezTo>
                  <a:cubicBezTo>
                    <a:pt x="659488" y="1171693"/>
                    <a:pt x="1335960" y="631517"/>
                    <a:pt x="1432509" y="4969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2780;p84">
              <a:extLst>
                <a:ext uri="{FF2B5EF4-FFF2-40B4-BE49-F238E27FC236}">
                  <a16:creationId xmlns:a16="http://schemas.microsoft.com/office/drawing/2014/main" id="{7D1F0473-CFCC-DB8A-4606-6115B10A6117}"/>
                </a:ext>
              </a:extLst>
            </p:cNvPr>
            <p:cNvSpPr/>
            <p:nvPr/>
          </p:nvSpPr>
          <p:spPr>
            <a:xfrm>
              <a:off x="6609337" y="3664709"/>
              <a:ext cx="1647804" cy="1768670"/>
            </a:xfrm>
            <a:custGeom>
              <a:avLst/>
              <a:gdLst/>
              <a:ahLst/>
              <a:cxnLst/>
              <a:rect l="l" t="t" r="r" b="b"/>
              <a:pathLst>
                <a:path w="1315954" h="1412480" extrusionOk="0">
                  <a:moveTo>
                    <a:pt x="485707" y="31461"/>
                  </a:moveTo>
                  <a:cubicBezTo>
                    <a:pt x="287914" y="-91534"/>
                    <a:pt x="-161815" y="177928"/>
                    <a:pt x="60076" y="292943"/>
                  </a:cubicBezTo>
                  <a:cubicBezTo>
                    <a:pt x="522794" y="532673"/>
                    <a:pt x="1002725" y="897590"/>
                    <a:pt x="1232754" y="1300844"/>
                  </a:cubicBezTo>
                  <a:cubicBezTo>
                    <a:pt x="1284549" y="1391760"/>
                    <a:pt x="1353245" y="1539010"/>
                    <a:pt x="1291591" y="1202573"/>
                  </a:cubicBezTo>
                  <a:cubicBezTo>
                    <a:pt x="1210220" y="758008"/>
                    <a:pt x="626385" y="118778"/>
                    <a:pt x="485707" y="314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1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A7C190E6-E697-9AC7-D065-12926DB0CD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" b="88"/>
          <a:stretch>
            <a:fillRect/>
          </a:stretch>
        </p:blipFill>
        <p:spPr>
          <a:xfrm>
            <a:off x="7835237" y="612737"/>
            <a:ext cx="900113" cy="89852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DC5B6F0-F1D1-04A0-42DC-1BC3519A5CD8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5A0F52B-08CA-EF2B-D15E-CF30E02448FB}"/>
              </a:ext>
            </a:extLst>
          </p:cNvPr>
          <p:cNvSpPr>
            <a:spLocks/>
          </p:cNvSpPr>
          <p:nvPr/>
        </p:nvSpPr>
        <p:spPr>
          <a:xfrm>
            <a:off x="3408449" y="12567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القراءة / الفهم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82351BE-C91B-3F0B-2EEA-8CE9E7A2EAD7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D31C90-D99A-A9AD-9D57-A3C05D7AB81A}"/>
              </a:ext>
            </a:extLst>
          </p:cNvPr>
          <p:cNvSpPr>
            <a:spLocks/>
          </p:cNvSpPr>
          <p:nvPr/>
        </p:nvSpPr>
        <p:spPr>
          <a:xfrm>
            <a:off x="4902073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 / التحدث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9CB630A-8022-8B74-9123-BEE6F4D83659}"/>
              </a:ext>
            </a:extLst>
          </p:cNvPr>
          <p:cNvSpPr>
            <a:spLocks/>
          </p:cNvSpPr>
          <p:nvPr/>
        </p:nvSpPr>
        <p:spPr>
          <a:xfrm>
            <a:off x="194397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تمارين كتابية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8E8AB1F-FAD0-6978-80D2-A579EF1ADDF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3FA91A6-D9F0-841D-075E-776654931E4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199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BD120A1-DB10-FE9F-59DC-00573AECD9A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46227" y="12874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976D25B-2010-B234-C2EB-D45D13E217F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23799" y="13218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A21074B-339C-C5FF-CF14-B2954C94154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 descr="Une image contenant texte, capture d’écran, Polic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C01A34CC-2109-F7B0-1CC9-F0DF69F2AD6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65161" y="1602994"/>
            <a:ext cx="3280563" cy="4767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159632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اختتام الحصة 2_1">
            <a:hlinkClick r:id="" action="ppaction://media"/>
            <a:extLst>
              <a:ext uri="{FF2B5EF4-FFF2-40B4-BE49-F238E27FC236}">
                <a16:creationId xmlns:a16="http://schemas.microsoft.com/office/drawing/2014/main" id="{A67C4056-8475-4939-B4BA-78397835080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72000" y="1629000"/>
            <a:ext cx="6400000" cy="360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65FDE5B-4829-DCC5-7C30-9E3B124FB8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6168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02- معــــــــــجم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03- استماع وتحدث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02- معــــــــــجم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2_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افتتاح الحصة 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3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4_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استماع وتحدث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5953</TotalTime>
  <Words>2127</Words>
  <Application>Microsoft Office PowerPoint</Application>
  <PresentationFormat>Affichage à l'écran (4:3)</PresentationFormat>
  <Paragraphs>473</Paragraphs>
  <Slides>59</Slides>
  <Notes>20</Notes>
  <HiddenSlides>0</HiddenSlides>
  <MMClips>6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18</vt:i4>
      </vt:variant>
      <vt:variant>
        <vt:lpstr>Titres des diapositives</vt:lpstr>
      </vt:variant>
      <vt:variant>
        <vt:i4>59</vt:i4>
      </vt:variant>
    </vt:vector>
  </HeadingPairs>
  <TitlesOfParts>
    <vt:vector size="88" baseType="lpstr">
      <vt:lpstr>Abadi</vt:lpstr>
      <vt:lpstr>Calibri</vt:lpstr>
      <vt:lpstr>Dosis Medium</vt:lpstr>
      <vt:lpstr>Calibri Light</vt:lpstr>
      <vt:lpstr>Dosis SemiBold</vt:lpstr>
      <vt:lpstr>Dosis</vt:lpstr>
      <vt:lpstr>Arial</vt:lpstr>
      <vt:lpstr>Wingdings</vt:lpstr>
      <vt:lpstr>Times New Roman</vt:lpstr>
      <vt:lpstr>Microsoft Uighur</vt:lpstr>
      <vt:lpstr>Noto Sans Symbols</vt:lpstr>
      <vt:lpstr>Thème Office</vt:lpstr>
      <vt:lpstr>02- معــــــــــجم</vt:lpstr>
      <vt:lpstr>1_03- استماع وتحدث</vt:lpstr>
      <vt:lpstr>1_04- قراءة/ كتابة</vt:lpstr>
      <vt:lpstr>3_Env-Enseignant</vt:lpstr>
      <vt:lpstr>1_Conception personnalisée</vt:lpstr>
      <vt:lpstr>00_Env-Enseignant</vt:lpstr>
      <vt:lpstr>1_02- معــــــــــجم</vt:lpstr>
      <vt:lpstr>1_Thème Office</vt:lpstr>
      <vt:lpstr>2_Thème Office</vt:lpstr>
      <vt:lpstr>2_01- نشاط اعتيادي</vt:lpstr>
      <vt:lpstr>3_01- نشاط اعتيادي</vt:lpstr>
      <vt:lpstr>افتتاح الحصة  nv</vt:lpstr>
      <vt:lpstr>1_01- نشاط اعتيادي</vt:lpstr>
      <vt:lpstr>3_Thème Office</vt:lpstr>
      <vt:lpstr>4_Thème Office</vt:lpstr>
      <vt:lpstr>03- استماع وتحدث</vt:lpstr>
      <vt:lpstr>استماع وتحدث nv</vt:lpstr>
      <vt:lpstr>Présentation PowerPoint</vt:lpstr>
      <vt:lpstr>Présentation PowerPoint</vt:lpstr>
      <vt:lpstr>تنظيم حصص الأسبوع التربوي</vt:lpstr>
      <vt:lpstr>هيكلة حصة اليوم</vt:lpstr>
      <vt:lpstr>Présentation PowerPoint</vt:lpstr>
      <vt:lpstr>  افتتاح الحصة</vt:lpstr>
      <vt:lpstr> مرحبا بكم . سننطلق في حصة اللغة العربية .</vt:lpstr>
      <vt:lpstr>قبل أن نبدأ حصة اليوم سأخبركم عن شروط الحصول على نجمة التميز.  في كل حصة سيفوز ثلاثة منكم بالنجمة. </vt:lpstr>
      <vt:lpstr>قبل أن نبدأ حصة اليوم سأخبركم عن شروط الحصول على نجمة التميز.  في كل حصة سيفوز ثلاثة منكم بالنجمة. </vt:lpstr>
      <vt:lpstr>ننشد معا</vt:lpstr>
      <vt:lpstr>أنشدوا</vt:lpstr>
      <vt:lpstr>Présentation PowerPoint</vt:lpstr>
      <vt:lpstr>Présentation PowerPoint</vt:lpstr>
      <vt:lpstr>توجيهات عامة</vt:lpstr>
      <vt:lpstr>Présentation PowerPoint</vt:lpstr>
      <vt:lpstr>خذوا كراساتكم (الصفحة 64)  ودفاتر المنزل . اقرؤوا النص جيدا ثم انقلوا الفقرة الثالثة بخط جميل.</vt:lpstr>
      <vt:lpstr>الطلاقة</vt:lpstr>
      <vt:lpstr>دليل تمرير رائز الطلاقة 1</vt:lpstr>
      <vt:lpstr>معايير تصحيح رائز الطلاقة</vt:lpstr>
      <vt:lpstr>الطلاقة</vt:lpstr>
      <vt:lpstr>اقرأ الفقرة بدقة واسترسال</vt:lpstr>
      <vt:lpstr>التحدث</vt:lpstr>
      <vt:lpstr>دليل تمرير رائز التحدث</vt:lpstr>
      <vt:lpstr>دليل تمرير رائز التحدث(تتمة)</vt:lpstr>
      <vt:lpstr>معايير تصحيح رائز التحدث</vt:lpstr>
      <vt:lpstr>أنا سألعب دور صديقٍ لك. سنجري حوارا – أنا أسأل وأنت تجيب. يمكنك الاستعانة بالمشهد.  </vt:lpstr>
      <vt:lpstr>التحدث</vt:lpstr>
      <vt:lpstr>معايير تصحيح رائز التحدث</vt:lpstr>
      <vt:lpstr>لاحظ المشاهد – اختر فصلا تفضله ثم  تحدث عن:  ماذا تَرى في الطَّبيعَةِ خِلالَهُ؟ (3 مظاهر على الأقل)  و ماذا تُحِبُّ أَنْ تَفْعَلَ فيهِ؟ يمكنك أن تتحدث عن مظاهر أخرى  غير موجودة في هذه المشاهد. </vt:lpstr>
      <vt:lpstr>Présentation PowerPoint</vt:lpstr>
      <vt:lpstr> </vt:lpstr>
      <vt:lpstr>Présentation PowerPoint</vt:lpstr>
      <vt:lpstr> </vt:lpstr>
      <vt:lpstr> </vt:lpstr>
      <vt:lpstr> الآن؛ خذوا كراساتكم ص 59 -  من يقرأ؟ من يواصل؟ تابعوا</vt:lpstr>
      <vt:lpstr> </vt:lpstr>
      <vt:lpstr> </vt:lpstr>
      <vt:lpstr> </vt:lpstr>
      <vt:lpstr> </vt:lpstr>
      <vt:lpstr> </vt:lpstr>
      <vt:lpstr> </vt:lpstr>
      <vt:lpstr> </vt:lpstr>
      <vt:lpstr> </vt:lpstr>
      <vt:lpstr>Présentation PowerPoint</vt:lpstr>
      <vt:lpstr> خذوا دفاتركم</vt:lpstr>
      <vt:lpstr>رتبوا الكلمات لتركيب جمل تامة. </vt:lpstr>
      <vt:lpstr>رتبوا  الجملة الأولى، ماهي الكلمة الأولى؟</vt:lpstr>
      <vt:lpstr>صححوا</vt:lpstr>
      <vt:lpstr>رتبوا  الجملة الثانية، ماهي الكلمة الأولى؟</vt:lpstr>
      <vt:lpstr>صححوا</vt:lpstr>
      <vt:lpstr>رتبوا  الجملة الثالثة، ماهي الكلمة الأولى؟</vt:lpstr>
      <vt:lpstr>صححوا.</vt:lpstr>
      <vt:lpstr> اختتام الحصة </vt:lpstr>
      <vt:lpstr>تدربنا على قراءة فقرة بدقة واسترسال </vt:lpstr>
      <vt:lpstr>أجبنا عن أسئلة تبتدئ ب متى؟ لِماذا؟</vt:lpstr>
      <vt:lpstr>رتبنا كلمات للحصول على جمل تامة.</vt:lpstr>
      <vt:lpstr>في المنزل، تدربوا على قراءة الفقرة 2 و3 ص 58. 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BTIHAJ</dc:creator>
  <cp:lastModifiedBy>EL HAMDOUNI BTIHAJ</cp:lastModifiedBy>
  <cp:revision>50</cp:revision>
  <dcterms:created xsi:type="dcterms:W3CDTF">2023-09-20T21:35:22Z</dcterms:created>
  <dcterms:modified xsi:type="dcterms:W3CDTF">2026-03-03T21:31:25Z</dcterms:modified>
</cp:coreProperties>
</file>