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0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4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15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16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829" r:id="rId6"/>
    <p:sldMasterId id="2147483845" r:id="rId7"/>
    <p:sldMasterId id="2147483860" r:id="rId8"/>
    <p:sldMasterId id="2147483883" r:id="rId9"/>
    <p:sldMasterId id="2147483901" r:id="rId10"/>
    <p:sldMasterId id="2147483925" r:id="rId11"/>
    <p:sldMasterId id="2147483952" r:id="rId12"/>
    <p:sldMasterId id="2147483980" r:id="rId13"/>
    <p:sldMasterId id="2147484004" r:id="rId14"/>
    <p:sldMasterId id="2147484025" r:id="rId15"/>
    <p:sldMasterId id="2147484053" r:id="rId16"/>
    <p:sldMasterId id="2147484078" r:id="rId17"/>
  </p:sldMasterIdLst>
  <p:notesMasterIdLst>
    <p:notesMasterId r:id="rId107"/>
  </p:notesMasterIdLst>
  <p:sldIdLst>
    <p:sldId id="2147482842" r:id="rId18"/>
    <p:sldId id="2147482558" r:id="rId19"/>
    <p:sldId id="2147482469" r:id="rId20"/>
    <p:sldId id="2147482602" r:id="rId21"/>
    <p:sldId id="2147482616" r:id="rId22"/>
    <p:sldId id="2147482619" r:id="rId23"/>
    <p:sldId id="2147482480" r:id="rId24"/>
    <p:sldId id="2134806825" r:id="rId25"/>
    <p:sldId id="2147482481" r:id="rId26"/>
    <p:sldId id="2147482769" r:id="rId27"/>
    <p:sldId id="2147482813" r:id="rId28"/>
    <p:sldId id="2147482631" r:id="rId29"/>
    <p:sldId id="2147482632" r:id="rId30"/>
    <p:sldId id="2147482796" r:id="rId31"/>
    <p:sldId id="2147482605" r:id="rId32"/>
    <p:sldId id="2134806235" r:id="rId33"/>
    <p:sldId id="2134806630" r:id="rId34"/>
    <p:sldId id="2147482754" r:id="rId35"/>
    <p:sldId id="2147482495" r:id="rId36"/>
    <p:sldId id="2147482496" r:id="rId37"/>
    <p:sldId id="2147482860" r:id="rId38"/>
    <p:sldId id="2147482497" r:id="rId39"/>
    <p:sldId id="2147482498" r:id="rId40"/>
    <p:sldId id="2147482861" r:id="rId41"/>
    <p:sldId id="2147482876" r:id="rId42"/>
    <p:sldId id="2147482825" r:id="rId43"/>
    <p:sldId id="2147482843" r:id="rId44"/>
    <p:sldId id="2147482633" r:id="rId45"/>
    <p:sldId id="2147482837" r:id="rId46"/>
    <p:sldId id="2147482827" r:id="rId47"/>
    <p:sldId id="2147482828" r:id="rId48"/>
    <p:sldId id="2147482829" r:id="rId49"/>
    <p:sldId id="2147482634" r:id="rId50"/>
    <p:sldId id="2147482859" r:id="rId51"/>
    <p:sldId id="2147482606" r:id="rId52"/>
    <p:sldId id="2147482826" r:id="rId53"/>
    <p:sldId id="2147482812" r:id="rId54"/>
    <p:sldId id="2147482871" r:id="rId55"/>
    <p:sldId id="2147482872" r:id="rId56"/>
    <p:sldId id="2147482817" r:id="rId57"/>
    <p:sldId id="2147482873" r:id="rId58"/>
    <p:sldId id="2147482866" r:id="rId59"/>
    <p:sldId id="2147482874" r:id="rId60"/>
    <p:sldId id="2147482870" r:id="rId61"/>
    <p:sldId id="2147482875" r:id="rId62"/>
    <p:sldId id="2147482511" r:id="rId63"/>
    <p:sldId id="2147482512" r:id="rId64"/>
    <p:sldId id="2147482513" r:id="rId65"/>
    <p:sldId id="2147482514" r:id="rId66"/>
    <p:sldId id="2147482483" r:id="rId67"/>
    <p:sldId id="2147482723" r:id="rId68"/>
    <p:sldId id="2147482724" r:id="rId69"/>
    <p:sldId id="2147482517" r:id="rId70"/>
    <p:sldId id="2147482528" r:id="rId71"/>
    <p:sldId id="2147482527" r:id="rId72"/>
    <p:sldId id="2147482745" r:id="rId73"/>
    <p:sldId id="2147482731" r:id="rId74"/>
    <p:sldId id="2147482746" r:id="rId75"/>
    <p:sldId id="2147482747" r:id="rId76"/>
    <p:sldId id="2147482732" r:id="rId77"/>
    <p:sldId id="2147482748" r:id="rId78"/>
    <p:sldId id="2147482749" r:id="rId79"/>
    <p:sldId id="2147482515" r:id="rId80"/>
    <p:sldId id="2147482518" r:id="rId81"/>
    <p:sldId id="2147482520" r:id="rId82"/>
    <p:sldId id="2147482521" r:id="rId83"/>
    <p:sldId id="2147482522" r:id="rId84"/>
    <p:sldId id="2147482485" r:id="rId85"/>
    <p:sldId id="2147482636" r:id="rId86"/>
    <p:sldId id="2147482862" r:id="rId87"/>
    <p:sldId id="2147482863" r:id="rId88"/>
    <p:sldId id="2147482729" r:id="rId89"/>
    <p:sldId id="2147482730" r:id="rId90"/>
    <p:sldId id="2147482762" r:id="rId91"/>
    <p:sldId id="2147482763" r:id="rId92"/>
    <p:sldId id="2147482484" r:id="rId93"/>
    <p:sldId id="2147482637" r:id="rId94"/>
    <p:sldId id="2147482638" r:id="rId95"/>
    <p:sldId id="2134806418" r:id="rId96"/>
    <p:sldId id="2134806416" r:id="rId97"/>
    <p:sldId id="2147482529" r:id="rId98"/>
    <p:sldId id="2147482735" r:id="rId99"/>
    <p:sldId id="2147482439" r:id="rId100"/>
    <p:sldId id="2147482694" r:id="rId101"/>
    <p:sldId id="2134806317" r:id="rId102"/>
    <p:sldId id="2147482489" r:id="rId103"/>
    <p:sldId id="2134806458" r:id="rId104"/>
    <p:sldId id="2134806325" r:id="rId105"/>
    <p:sldId id="2147482625" r:id="rId106"/>
  </p:sldIdLst>
  <p:sldSz cx="9144000" cy="6858000" type="screen4x3"/>
  <p:notesSz cx="6858000" cy="9144000"/>
  <p:embeddedFontLs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</p:embeddedFont>
    <p:embeddedFont>
      <p:font typeface="Dosis SemiBold" pitchFamily="2" charset="0"/>
      <p:regular r:id="rId112"/>
      <p:bold r:id="rId113"/>
    </p:embeddedFont>
    <p:embeddedFont>
      <p:font typeface="Microsoft Uighur" panose="02000000000000000000" pitchFamily="2" charset="-78"/>
      <p:regular r:id="rId114"/>
      <p:bold r:id="rId115"/>
    </p:embeddedFont>
    <p:embeddedFont>
      <p:font typeface="Modern Love" panose="04090805081005020601" pitchFamily="82" charset="0"/>
      <p:regular r:id="rId116"/>
    </p:embeddedFont>
    <p:embeddedFont>
      <p:font typeface="Noto Sans Symbols" panose="020B0604020202020204" charset="0"/>
      <p:regular r:id="rId117"/>
      <p:bold r:id="rId1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901" userDrawn="1">
          <p15:clr>
            <a:srgbClr val="A4A3A4"/>
          </p15:clr>
        </p15:guide>
        <p15:guide id="4" orient="horz" pos="731" userDrawn="1">
          <p15:clr>
            <a:srgbClr val="A4A3A4"/>
          </p15:clr>
        </p15:guide>
        <p15:guide id="5" pos="4626" userDrawn="1">
          <p15:clr>
            <a:srgbClr val="A4A3A4"/>
          </p15:clr>
        </p15:guide>
        <p15:guide id="6" pos="1837" userDrawn="1">
          <p15:clr>
            <a:srgbClr val="A4A3A4"/>
          </p15:clr>
        </p15:guide>
        <p15:guide id="7" pos="1088" userDrawn="1">
          <p15:clr>
            <a:srgbClr val="A4A3A4"/>
          </p15:clr>
        </p15:guide>
        <p15:guide id="8" pos="1338" userDrawn="1">
          <p15:clr>
            <a:srgbClr val="A4A3A4"/>
          </p15:clr>
        </p15:guide>
        <p15:guide id="9" orient="horz" pos="1366" userDrawn="1">
          <p15:clr>
            <a:srgbClr val="A4A3A4"/>
          </p15:clr>
        </p15:guide>
        <p15:guide id="10" orient="horz" pos="34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B"/>
    <a:srgbClr val="424D7C"/>
    <a:srgbClr val="ECF8FB"/>
    <a:srgbClr val="106585"/>
    <a:srgbClr val="FFFFFF"/>
    <a:srgbClr val="1E3F48"/>
    <a:srgbClr val="7FB9BE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8" y="34"/>
      </p:cViewPr>
      <p:guideLst>
        <p:guide pos="2880"/>
        <p:guide orient="horz" pos="2160"/>
        <p:guide pos="3901"/>
        <p:guide orient="horz" pos="731"/>
        <p:guide pos="4626"/>
        <p:guide pos="1837"/>
        <p:guide pos="1088"/>
        <p:guide pos="1338"/>
        <p:guide orient="horz" pos="1366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117" Type="http://schemas.openxmlformats.org/officeDocument/2006/relationships/font" Target="fonts/font10.fntdata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12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07" Type="http://schemas.openxmlformats.org/officeDocument/2006/relationships/notesMaster" Target="notesMasters/notesMaster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slide" Target="slides/slide8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113" Type="http://schemas.openxmlformats.org/officeDocument/2006/relationships/font" Target="fonts/font6.fntdata"/><Relationship Id="rId118" Type="http://schemas.openxmlformats.org/officeDocument/2006/relationships/font" Target="fonts/font11.fntdata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slide" Target="slides/slide86.xml"/><Relationship Id="rId108" Type="http://schemas.openxmlformats.org/officeDocument/2006/relationships/font" Target="fonts/font1.fntdata"/><Relationship Id="rId54" Type="http://schemas.openxmlformats.org/officeDocument/2006/relationships/slide" Target="slides/slide37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49" Type="http://schemas.openxmlformats.org/officeDocument/2006/relationships/slide" Target="slides/slide32.xml"/><Relationship Id="rId114" Type="http://schemas.openxmlformats.org/officeDocument/2006/relationships/font" Target="fonts/font7.fntdata"/><Relationship Id="rId119" Type="http://schemas.openxmlformats.org/officeDocument/2006/relationships/presProps" Target="presProps.xml"/><Relationship Id="rId44" Type="http://schemas.openxmlformats.org/officeDocument/2006/relationships/slide" Target="slides/slide27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109" Type="http://schemas.openxmlformats.org/officeDocument/2006/relationships/font" Target="fonts/font2.fntdata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slide" Target="slides/slide80.xml"/><Relationship Id="rId104" Type="http://schemas.openxmlformats.org/officeDocument/2006/relationships/slide" Target="slides/slide87.xml"/><Relationship Id="rId12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110" Type="http://schemas.openxmlformats.org/officeDocument/2006/relationships/font" Target="fonts/font3.fntdata"/><Relationship Id="rId115" Type="http://schemas.openxmlformats.org/officeDocument/2006/relationships/font" Target="fonts/font8.fntdata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slide" Target="slides/slide83.xml"/><Relationship Id="rId105" Type="http://schemas.openxmlformats.org/officeDocument/2006/relationships/slide" Target="slides/slide8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slide" Target="slides/slide81.xml"/><Relationship Id="rId12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Relationship Id="rId116" Type="http://schemas.openxmlformats.org/officeDocument/2006/relationships/font" Target="fonts/font9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62" Type="http://schemas.openxmlformats.org/officeDocument/2006/relationships/slide" Target="slides/slide45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111" Type="http://schemas.openxmlformats.org/officeDocument/2006/relationships/font" Target="fonts/font4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9.xml"/><Relationship Id="rId57" Type="http://schemas.openxmlformats.org/officeDocument/2006/relationships/slide" Target="slides/slide40.xml"/><Relationship Id="rId106" Type="http://schemas.openxmlformats.org/officeDocument/2006/relationships/slide" Target="slides/slide8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52" Type="http://schemas.openxmlformats.org/officeDocument/2006/relationships/slide" Target="slides/slide35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94" Type="http://schemas.openxmlformats.org/officeDocument/2006/relationships/slide" Target="slides/slide77.xml"/><Relationship Id="rId99" Type="http://schemas.openxmlformats.org/officeDocument/2006/relationships/slide" Target="slides/slide82.xml"/><Relationship Id="rId101" Type="http://schemas.openxmlformats.org/officeDocument/2006/relationships/slide" Target="slides/slide84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9D68BC32-0BBF-FDC2-DFE6-E73A0B8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7E64049-84E0-EB6C-EF31-898395F05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2642CDE5-BFF4-D1DC-FB6F-2F03885A8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2007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E7988CFF-5EC0-8933-9C34-C195D3BF0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E1530C8C-00CB-6CA5-B64D-41664F79A5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0DCA134D-F15E-0695-1241-FB9E44EAA4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5585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2B656ED4-FE55-1C74-2AEB-0AD84F77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CE38A61F-54F8-56E6-5742-7517F38B31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4D9A33B-568A-EF19-6786-F57117F1B7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246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09A60323-E6AF-0CFD-9DB6-BC70E127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06E23BBF-BB58-948C-D2A3-93B55FF28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751474EB-187F-F491-21E2-763A0F421D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9687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B46C8DF-835E-66EB-BA67-D7275EB6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513C2D3-1DFC-BB4B-9EAE-C52237956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0BCB2DF-A5A8-DEFC-ED88-D06E7BB574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3369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FD720BE4-9561-26BA-B5C0-40B7B6CBD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509987B2-C256-7446-93A3-4F3614D1B7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F5A933F4-8242-A8E2-A768-7CDAD0AC09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6232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4DC467C0-2A2D-E562-C9DA-5E023DC55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E33BA1C5-9D2A-6C15-526E-0E101023A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214AC42A-C26C-F37A-C5E2-587B6E8DE0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9801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8808B4CF-4864-A9DC-6C6F-520A207F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47F3C974-1DAF-0360-0A47-58D407A7C1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A7BB7F1B-20F3-95C5-4BFC-77682980C2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8556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B64406B8-9936-1D2D-CE66-081FA160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91E93E62-4595-6D46-9924-3CC915EB2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CD5FA1C9-794B-60D1-0555-D4981BD6C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01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5B5A2B2F-C53D-A122-37EC-9E5DE9F5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02B5290-D840-7A67-8566-49F68B566F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E85DF5E0-F631-966B-FD9C-E273925CE0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0380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143F7962-2AB7-F587-F512-8D2A3472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347D3FD-EF99-6D7C-D72A-60E1E61F5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5919FF0-0838-C42B-F13A-878399B52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67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3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34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3524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35597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74636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061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132392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7805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57509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61165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321435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4433321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73382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1245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62196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35174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84452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0275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68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4333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89648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5728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7000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9713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1997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229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183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01471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223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3101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714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4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1188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E84C54-1222-2337-282C-200C22C73CDA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29F184-9352-8A3F-85ED-189AC90783F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7D7BBA-BDFD-CBD9-8E38-16CC763FB82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205206D-DF53-6022-1EE4-D69452B91D2E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FA9FF4C-D556-9F6C-3F4B-60A01A2022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AB0AA06-75CC-FB79-1675-A36D5E4D0F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CE67C22-2A57-FAC1-C6C6-90AAF8ECF1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5EE20EBC-166D-B091-66FD-B7C920D548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F5E6734-9A7B-FDE8-028B-6737C749C0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50382C7-1BA5-EB87-2AB5-0F2DB515FC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2AC3870-2EBD-D9C1-002D-F7B16CF9BB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4B87595-9D48-F750-4C94-5A1D306A66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8E89490-A242-DE35-9C9E-2CECDF7A42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B6F2AB4A-102F-1862-FE58-9433485C78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E61E091E-D1BC-341A-5AAC-47CDA38E23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31ADCF13-3489-10F4-D54A-AB403B4AE5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68731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53426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89832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180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9655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57839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4853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0976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4327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00168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20814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95153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75178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7583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247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0692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836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17621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4463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43576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852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9670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693432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11277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65546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49544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55482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43311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1873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74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47944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2351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49886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4647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16921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712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5957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69251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1734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69470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08692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5169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6073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37755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37349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25389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1809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07764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30853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91246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17311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21917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4234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9070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51922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808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9263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7155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1410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4699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25473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8643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19695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648970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95398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3083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777614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ED80C0-3B4C-3036-01A5-1F37374145A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97FA55-5B79-22F2-F6ED-B2D3F4682C3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40D31A6-CE8E-5100-4F26-6FA6D76DA21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56CBFBF-AFEE-3366-64D1-DD3D0D326A1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8586B20C-E7BB-B0C0-AB4C-D4BE0863F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C50F6AC-B2E9-BBB6-CD70-83853AB752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868F9F2-B468-D1F7-AEBA-1A8397918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1396B05B-CCB2-7A24-BF51-622B888CA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D472B76-9E02-0FDE-FEF3-D6E747C271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92535DB-640F-3B2A-2D6A-F35A7E4266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114D985-926D-03EF-5967-B980ECCB9C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798F4A3-4894-1F1B-70AE-839B73918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231085F-1AF5-C644-B029-1C4EDEB966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082CA9A-3E77-3092-A0E5-DEDE0653ED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08D24DA-2244-DCEE-9208-A28B7B65AB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A133BF68-2054-D590-F88A-635B68431F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2041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43278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96620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55814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9267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53735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22849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51194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85768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6289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413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9911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040115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92581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78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61665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02511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403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21988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763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01875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62749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5459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92002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7456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1810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03851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351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19091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538049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8458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673608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15585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204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57296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06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80485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5323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6581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163974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01083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40186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0840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806481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85617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45796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03909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260488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37705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21542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381409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814907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972775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45180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8580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447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99113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13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08871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03422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036708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95306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1431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69112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14580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97992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89888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34908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264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87372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91146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85836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61075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2989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9783782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2879383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588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39677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14499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8811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303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12155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413962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09884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57270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99976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0244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38942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11162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36389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10323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418800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9182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82906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671248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59590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47933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88818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187104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85062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65051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945040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85062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665051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945040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0774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18310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874020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86772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87118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36883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55239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2666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2993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0535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128870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17223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80471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5608895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6448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5891607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1253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308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648805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340098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5921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6307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51542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55512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43876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744709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6317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209243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7140031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8049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08411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76067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45599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838242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63815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291029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4141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19511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16027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7504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1198019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5346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5556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808697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8359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90056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84769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299733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932277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97332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71151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73491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4955548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20751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95615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73289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044651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11594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22889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96060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575586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54107340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0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image" Target="../media/image2.bin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73.xml"/><Relationship Id="rId21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20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23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80.xml"/><Relationship Id="rId19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Relationship Id="rId22" Type="http://schemas.openxmlformats.org/officeDocument/2006/relationships/slideLayout" Target="../slideLayouts/slideLayout19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26" Type="http://schemas.openxmlformats.org/officeDocument/2006/relationships/theme" Target="../theme/theme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Relationship Id="rId27" Type="http://schemas.openxmlformats.org/officeDocument/2006/relationships/image" Target="../media/image2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18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45.xml"/><Relationship Id="rId21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20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52.xml"/><Relationship Id="rId19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Relationship Id="rId22" Type="http://schemas.openxmlformats.org/officeDocument/2006/relationships/slideLayout" Target="../slideLayouts/slideLayout26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21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87.xml"/><Relationship Id="rId19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Relationship Id="rId22" Type="http://schemas.openxmlformats.org/officeDocument/2006/relationships/slideLayout" Target="../slideLayouts/slideLayout29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slideLayout" Target="../slideLayouts/slideLayout312.xml"/><Relationship Id="rId18" Type="http://schemas.openxmlformats.org/officeDocument/2006/relationships/slideLayout" Target="../slideLayouts/slideLayout31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302.xml"/><Relationship Id="rId21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17" Type="http://schemas.openxmlformats.org/officeDocument/2006/relationships/slideLayout" Target="../slideLayouts/slideLayout316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301.xml"/><Relationship Id="rId16" Type="http://schemas.openxmlformats.org/officeDocument/2006/relationships/slideLayout" Target="../slideLayouts/slideLayout315.xml"/><Relationship Id="rId20" Type="http://schemas.openxmlformats.org/officeDocument/2006/relationships/slideLayout" Target="../slideLayouts/slideLayout319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24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04.xml"/><Relationship Id="rId15" Type="http://schemas.openxmlformats.org/officeDocument/2006/relationships/slideLayout" Target="../slideLayouts/slideLayout314.xml"/><Relationship Id="rId23" Type="http://schemas.openxmlformats.org/officeDocument/2006/relationships/slideLayout" Target="../slideLayouts/slideLayout322.xml"/><Relationship Id="rId10" Type="http://schemas.openxmlformats.org/officeDocument/2006/relationships/slideLayout" Target="../slideLayouts/slideLayout309.xml"/><Relationship Id="rId19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slideLayout" Target="../slideLayouts/slideLayout313.xml"/><Relationship Id="rId22" Type="http://schemas.openxmlformats.org/officeDocument/2006/relationships/slideLayout" Target="../slideLayouts/slideLayout32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1.xml"/><Relationship Id="rId13" Type="http://schemas.openxmlformats.org/officeDocument/2006/relationships/slideLayout" Target="../slideLayouts/slideLayout336.xml"/><Relationship Id="rId18" Type="http://schemas.openxmlformats.org/officeDocument/2006/relationships/slideLayout" Target="../slideLayouts/slideLayout341.xml"/><Relationship Id="rId26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26.xml"/><Relationship Id="rId21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30.xml"/><Relationship Id="rId12" Type="http://schemas.openxmlformats.org/officeDocument/2006/relationships/slideLayout" Target="../slideLayouts/slideLayout335.xml"/><Relationship Id="rId17" Type="http://schemas.openxmlformats.org/officeDocument/2006/relationships/slideLayout" Target="../slideLayouts/slideLayout340.xml"/><Relationship Id="rId25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25.xml"/><Relationship Id="rId16" Type="http://schemas.openxmlformats.org/officeDocument/2006/relationships/slideLayout" Target="../slideLayouts/slideLayout339.xml"/><Relationship Id="rId20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9.xml"/><Relationship Id="rId11" Type="http://schemas.openxmlformats.org/officeDocument/2006/relationships/slideLayout" Target="../slideLayouts/slideLayout334.xml"/><Relationship Id="rId24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28.xml"/><Relationship Id="rId15" Type="http://schemas.openxmlformats.org/officeDocument/2006/relationships/slideLayout" Target="../slideLayouts/slideLayout338.xml"/><Relationship Id="rId23" Type="http://schemas.openxmlformats.org/officeDocument/2006/relationships/slideLayout" Target="../slideLayouts/slideLayout346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333.xml"/><Relationship Id="rId19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32.xml"/><Relationship Id="rId14" Type="http://schemas.openxmlformats.org/officeDocument/2006/relationships/slideLayout" Target="../slideLayouts/slideLayout337.xml"/><Relationship Id="rId22" Type="http://schemas.openxmlformats.org/officeDocument/2006/relationships/slideLayout" Target="../slideLayouts/slideLayout345.xml"/><Relationship Id="rId27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40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4019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405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82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4018" r:id="rId13"/>
    <p:sldLayoutId id="2147483858" r:id="rId14"/>
    <p:sldLayoutId id="21474838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8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  <p:sldLayoutId id="214748397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9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78" r:id="rId18"/>
    <p:sldLayoutId id="2147484105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5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2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497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  <p:sldLayoutId id="2147484000" r:id="rId19"/>
    <p:sldLayoutId id="2147484001" r:id="rId20"/>
    <p:sldLayoutId id="2147484002" r:id="rId21"/>
    <p:sldLayoutId id="214748400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  <p:sldLayoutId id="2147484043" r:id="rId18"/>
    <p:sldLayoutId id="2147484044" r:id="rId19"/>
    <p:sldLayoutId id="2147484045" r:id="rId20"/>
    <p:sldLayoutId id="2147484046" r:id="rId21"/>
    <p:sldLayoutId id="21474840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70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  <p:sldLayoutId id="2147484075" r:id="rId22"/>
    <p:sldLayoutId id="2147484076" r:id="rId23"/>
    <p:sldLayoutId id="21474840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417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  <p:sldLayoutId id="2147484101" r:id="rId23"/>
    <p:sldLayoutId id="2147484102" r:id="rId24"/>
    <p:sldLayoutId id="2147484103" r:id="rId25"/>
    <p:sldLayoutId id="2147484104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5.xml"/><Relationship Id="rId5" Type="http://schemas.microsoft.com/office/2007/relationships/hdphoto" Target="../media/hdphoto8.wdp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0.png"/><Relationship Id="rId7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51.xml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11" Type="http://schemas.openxmlformats.org/officeDocument/2006/relationships/image" Target="../media/image78.png"/><Relationship Id="rId5" Type="http://schemas.openxmlformats.org/officeDocument/2006/relationships/image" Target="../media/image45.png"/><Relationship Id="rId10" Type="http://schemas.openxmlformats.org/officeDocument/2006/relationships/image" Target="../media/image77.png"/><Relationship Id="rId4" Type="http://schemas.openxmlformats.org/officeDocument/2006/relationships/image" Target="../media/image44.pn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68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6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82.png"/><Relationship Id="rId4" Type="http://schemas.openxmlformats.org/officeDocument/2006/relationships/image" Target="../media/image59.png"/><Relationship Id="rId9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69.xml"/><Relationship Id="rId5" Type="http://schemas.openxmlformats.org/officeDocument/2006/relationships/image" Target="../media/image84.png"/><Relationship Id="rId4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7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4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47.png"/><Relationship Id="rId4" Type="http://schemas.openxmlformats.org/officeDocument/2006/relationships/image" Target="../media/image95.png"/><Relationship Id="rId9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4.png"/><Relationship Id="rId7" Type="http://schemas.openxmlformats.org/officeDocument/2006/relationships/image" Target="../media/image9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97.png"/><Relationship Id="rId4" Type="http://schemas.openxmlformats.org/officeDocument/2006/relationships/image" Target="../media/image45.png"/><Relationship Id="rId9" Type="http://schemas.openxmlformats.org/officeDocument/2006/relationships/image" Target="../media/image9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4.png"/><Relationship Id="rId7" Type="http://schemas.openxmlformats.org/officeDocument/2006/relationships/image" Target="../media/image10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10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5.png"/><Relationship Id="rId7" Type="http://schemas.openxmlformats.org/officeDocument/2006/relationships/image" Target="../media/image10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10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45.png"/><Relationship Id="rId7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6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90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79.png"/><Relationship Id="rId4" Type="http://schemas.openxmlformats.org/officeDocument/2006/relationships/image" Target="../media/image80.png"/><Relationship Id="rId9" Type="http://schemas.openxmlformats.org/officeDocument/2006/relationships/image" Target="../media/image4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108.png"/><Relationship Id="rId4" Type="http://schemas.openxmlformats.org/officeDocument/2006/relationships/image" Target="../media/image26.png"/><Relationship Id="rId9" Type="http://schemas.openxmlformats.org/officeDocument/2006/relationships/image" Target="../media/image30.g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90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79.png"/><Relationship Id="rId4" Type="http://schemas.openxmlformats.org/officeDocument/2006/relationships/image" Target="../media/image80.png"/><Relationship Id="rId9" Type="http://schemas.openxmlformats.org/officeDocument/2006/relationships/image" Target="../media/image4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64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72.png"/><Relationship Id="rId4" Type="http://schemas.openxmlformats.org/officeDocument/2006/relationships/image" Target="../media/image25.png"/><Relationship Id="rId9" Type="http://schemas.openxmlformats.org/officeDocument/2006/relationships/image" Target="../media/image111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10" Type="http://schemas.openxmlformats.org/officeDocument/2006/relationships/image" Target="../media/image47.png"/><Relationship Id="rId4" Type="http://schemas.openxmlformats.org/officeDocument/2006/relationships/image" Target="../media/image25.png"/><Relationship Id="rId9" Type="http://schemas.openxmlformats.org/officeDocument/2006/relationships/image" Target="../media/image46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5.png"/><Relationship Id="rId7" Type="http://schemas.openxmlformats.org/officeDocument/2006/relationships/image" Target="../media/image10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DF8250-0D48-531C-E559-198D4CF4D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8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A10855-1390-5682-E1F4-8213EDF8DE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: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الثاء مع التنوين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- نقل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الظاء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2748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896000" y="3878113"/>
            <a:ext cx="3420000" cy="8507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الظاء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منفردا ومع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حرف الثاء مع الحركات القصيرة والطويلة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منفردا ومع الحركات القصيرة والطويلة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66068"/>
            <a:ext cx="5488778" cy="2663817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49" y="3686580"/>
            <a:ext cx="5525521" cy="19864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78198" y="4493232"/>
            <a:ext cx="4993564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الكلامية: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أساليب التعبير عن الرغبات والاختيارات -2-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35549" y="2349700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000" dirty="0">
                <a:cs typeface="Microsoft Uighur" panose="02000000000000000000" pitchFamily="2" charset="-78"/>
              </a:rPr>
              <a:t>نونبر – دجنبر –أن – لأن – أنتم – 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775555" y="3936154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الثاء مع الحركات القصيرة والطويلة.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الحركات القصيرة والطويلة.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5454" y="4069034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811" y="1973048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06703" y="1519663"/>
            <a:ext cx="539338" cy="53933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54861" y="2948767"/>
            <a:ext cx="7018418" cy="940240"/>
            <a:chOff x="1009127" y="2851205"/>
            <a:chExt cx="7018418" cy="9402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009127" y="3083559"/>
              <a:ext cx="53017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تعرف واستثمار الأساليب والأفعال الكلامية: 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التعبير عن الرغبات والاختيارات 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- حصة التدرب؛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32707" y="3839548"/>
            <a:ext cx="6740572" cy="890781"/>
            <a:chOff x="1286973" y="2851205"/>
            <a:chExt cx="674057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86973" y="3138737"/>
              <a:ext cx="50239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تعرف الصوت [ث] وتمييزه وقراءته مع الحركات القصيرة والطويلة؛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5176" y="3187962"/>
              <a:ext cx="49347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رسم حرف الثاء منفردا ومع الحركات القصيرة والطويلة.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84A22-00B4-E855-E17F-7086DD72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id="{ED66F193-0A61-223C-F431-79E1133D21FB}"/>
              </a:ext>
            </a:extLst>
          </p:cNvPr>
          <p:cNvSpPr txBox="1">
            <a:spLocks/>
          </p:cNvSpPr>
          <p:nvPr/>
        </p:nvSpPr>
        <p:spPr>
          <a:xfrm>
            <a:off x="410748" y="1150497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A06D8-D4A6-1F9F-E3E5-6054430AA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153503"/>
            <a:ext cx="7789894" cy="4824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984E430-4D48-0C8A-F937-E428B90A03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78748" y="2059228"/>
            <a:ext cx="715006" cy="715006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4A8F2B1-5B1D-3278-20E6-6DB3E0B90A84}"/>
              </a:ext>
            </a:extLst>
          </p:cNvPr>
          <p:cNvSpPr txBox="1">
            <a:spLocks/>
          </p:cNvSpPr>
          <p:nvPr/>
        </p:nvSpPr>
        <p:spPr>
          <a:xfrm>
            <a:off x="1028039" y="3136943"/>
            <a:ext cx="6400452" cy="219728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الأنشطة الاعتيادية: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إملاء: </a:t>
            </a:r>
            <a:r>
              <a:rPr lang="ar-MA" sz="3200" dirty="0">
                <a:cs typeface="Microsoft Uighur" panose="02000000000000000000" pitchFamily="2" charset="-78"/>
                <a:sym typeface="Arial"/>
              </a:rPr>
              <a:t>ظٌ -  ظاً-  حافِظٌ – غَليظاً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كلمات بصرية: </a:t>
            </a:r>
            <a:r>
              <a:rPr lang="ar-MA" sz="3200" dirty="0">
                <a:cs typeface="Microsoft Uighur" panose="02000000000000000000" pitchFamily="2" charset="-78"/>
              </a:rPr>
              <a:t>نونبر – دجنبر –أن – لأن – أنتم – هم </a:t>
            </a: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CA1995CC-C897-8C5C-F728-FAA1BAF0D89A}"/>
              </a:ext>
            </a:extLst>
          </p:cNvPr>
          <p:cNvSpPr>
            <a:spLocks noChangeAspect="1"/>
          </p:cNvSpPr>
          <p:nvPr/>
        </p:nvSpPr>
        <p:spPr>
          <a:xfrm>
            <a:off x="5366750" y="1295313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1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55E24B3-6F91-290F-E4E0-54DFD848AB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0319" y="2282068"/>
            <a:ext cx="732974" cy="72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67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CD6767-0177-6DA4-AF06-70A3C182A1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400"/>
          <a:stretch>
            <a:fillRect/>
          </a:stretch>
        </p:blipFill>
        <p:spPr>
          <a:xfrm>
            <a:off x="3382102" y="2236969"/>
            <a:ext cx="205345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2281271" y="489233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وأنا جالِسٌ،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1626855" y="276641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6070183" y="414724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2B9FE0-0B83-EA02-E5D4-1C1200062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F8CED6-C1BA-5F7A-940C-77669EDBD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09C337-585E-F4A0-7202-6F3CCE270B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A4F10E-983C-F4B2-821E-FBB6F86675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19F83E-5F33-AAF2-2DDC-32FF1D8971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1768FE-2D3F-0982-1116-FA2D30F38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E205AB-A4C1-B655-5417-A134F70938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207C2C-7DDD-E1C7-8BA2-CD8A6F1103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F1DA92-D024-2B52-EF4E-45815B2B2D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1DF5E9-8DD1-91F3-8F78-691AE17D1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F2FE45-D9B6-5C1E-DC73-1A5246E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23BAC8-AC5E-A676-9E70-8AD09D084F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2CDEB-55AD-AB0F-AF27-CC3EF8FE3A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24F683-2812-3537-398C-592205B3B6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F0F660-4B24-C996-AF6C-6843E6CB82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C1F12-FE0B-89D0-63A5-905632B334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DE8A37-4335-B07C-430D-6A03523048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CFC0E67-C1D5-09AE-CC59-BE49ADDDB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1279" y="2141538"/>
            <a:ext cx="7041443" cy="3960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يملي الأستاذ على المتعلمين، تباعا، مقطعين وكلمتين – المكتوبة في الشريحة الانتقالية الخاصة بافتتاح الحصة - مع التصحيح على السبورة والألواح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لقراءة الكلمات البصرية.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 وأنتم ترددون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5">
            <a:extLst>
              <a:ext uri="{FF2B5EF4-FFF2-40B4-BE49-F238E27FC236}">
                <a16:creationId xmlns:a16="http://schemas.microsoft.com/office/drawing/2014/main" id="{CDF74163-DF9E-512E-8310-3D9EAF7746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65E88E-B2E2-759E-8555-9A528E586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9CFD5-9773-9173-A887-B4DB2311CE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4BC198-55F1-46C9-640E-B43A6838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AA3248-2D96-66D9-7F58-C7F29E4B9F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594D08-8592-A15B-AE08-7F37B575EE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01C64B-D60D-737D-5F66-A42FBB8344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7D2A2-7768-78B5-EA9F-4AF073778A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AEA6D8-FE14-4B77-B365-49D0748FC6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0A66291-73AC-9E30-AF93-5487929E4640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دُجَنْبِر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0ADEAF-28DB-73A2-A538-A46AAF0B4CB5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نُوَنْبِر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0C12673-B957-669B-A08C-AD0EC42898F0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29911E-B277-B9C8-3469-2654C2485AF3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809CFBE-AD72-0AD5-7DCE-8F1251600116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76B120E-ED39-A876-8A93-7597785F946C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3EBF3-D7EF-D3E0-9D75-034B98CE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8D6F008-014A-2074-60C7-903804A6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2CE12C-4ED2-2D5E-EE09-FC0F74C583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CADB16-E272-CC1D-4A87-EBEA59EA9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922680-11E0-660B-E970-A613BE5C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2286A0-926C-28C3-2A4F-C7C05F881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E0A0E4-F582-969A-3D4C-94E16FDEB6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B518AC-B834-E767-C333-40FEB3CBD4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D7CF6-51BA-8863-5E60-4C8CCAC72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FD2020-433E-27EC-28C6-C5A120BBB1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B5F74D-6E53-ADA4-64BF-E35774513C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5DF1B7-E75B-6D9D-23AF-D95C779D20FB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دُجَنْبِر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80061D-5933-358D-7C92-92000906661F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نُوَنْبِر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0005E8C-D251-8CB2-9891-CD92CA5EFFE9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AADA10A-D8A2-7E91-0AE0-E36C22B03437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18E6832-7A6F-7EAC-4897-7BC90A75875E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AE44583-9CD9-10DC-8F61-C9CB11C7C799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0384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59A39B-33F8-1217-8B9B-57E4CFC700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756" y="1704227"/>
            <a:ext cx="5616427" cy="45876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651784" y="2869874"/>
            <a:ext cx="54424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الأساليب والأفعال الكلامية: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أساليب التعبير عن الرغبات والاختيارات  - حصة التدرب.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2D79A824-A50D-4CF0-5C09-8DE707B6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7784" y="1740208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58621" y="774000"/>
            <a:ext cx="747613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الحصة السابقة تعلمنا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نذكر لعبتنا المفضلة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ما هي اللعبة التي يفضلها مجد؟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5F605E-79F7-255E-9B54-987C815D0E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5846CB-BC58-10D6-4F86-5D74A69F6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سنتدرب على تشخيص الحوار.  أنصتوا جيدا.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75FF31-B22E-27F7-9E6F-E49BDE9EB9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FB50D3-44DF-8896-ECAF-F005DF5A2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5A7B2F-32DE-DF34-617B-7F42A353C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E6A806-4054-2744-92A3-98F03E45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8DC353-0853-BC57-A6F3-BCE4D1CCB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B8A8EA6-B43D-C83E-9F65-F82BEF27F5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EC9093-09BF-6ECA-0D32-9567F0DBD1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54D0A8-85CB-A886-0E41-1CDB026B7C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3919AE-FBE6-8603-D842-91A59A2163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2E79B2-1FF4-5B4A-B295-10EF22D3E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332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5E09-B5AB-A2CE-7C67-07E5B195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82EEE-4985-5BF8-6B84-EAE38DCD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يسمع الأستاذ الحوار للمتعلمين</a:t>
            </a:r>
            <a:endParaRPr lang="f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A16E3-7B10-801E-3742-2AB094536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1B7EBE-5234-2F37-2638-B835838F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9C0DA-7F26-2793-0EC5-A5089041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A807C-FC60-0580-D583-9035173F1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09FC-49A8-ABB5-6CE1-9D6D23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6C980-6CC0-BE2E-5881-7E4F58109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7E879-3F0F-F02E-FD6F-567DD691AC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2B613-E2B2-F03B-D629-411E8F6D00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0D9EC-F64E-AE1E-F42E-EB2E12FCEF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1C018E-A9EC-FB4F-084F-14E2A8E836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333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2D97-0399-F233-9271-EF6F86F3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715EE3-2A1F-63D6-E677-A7436E6B026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F475F-E2F0-5676-11DC-9ABA1E2748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8C1D6F11-4BA1-AA54-EF41-A54B6CE2E37D}"/>
              </a:ext>
            </a:extLst>
          </p:cNvPr>
          <p:cNvSpPr txBox="1"/>
          <p:nvPr/>
        </p:nvSpPr>
        <p:spPr>
          <a:xfrm>
            <a:off x="453470" y="908488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السؤال الذي طرحته ندى على مجد لتعرف لعبته المفضلة؟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7BD401-43E4-33A7-8151-D29B431DE7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3F022-EA08-63D3-2158-979AC70216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C3374F-13BD-1CEC-0829-1401E1CC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5E5A76-A407-3DDF-5D21-F1FAE477CB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9692D1-5A93-CF6B-B772-E4692B6ECC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6F6D265-CA61-BD9C-8D4E-30E3830A1C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1A5F39-BA2A-C8D7-2182-618C56D468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B4E78-8682-1FD6-88C6-F03D2D71A6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E978F1-6709-F88B-56CB-4C425E55CF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098D6C-6400-CE07-0FA2-C778BCF375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6" name="Bulle narrative : rectangle à coins arrondis 3">
            <a:extLst>
              <a:ext uri="{FF2B5EF4-FFF2-40B4-BE49-F238E27FC236}">
                <a16:creationId xmlns:a16="http://schemas.microsoft.com/office/drawing/2014/main" id="{C6DCE27B-4C73-A9AD-5D01-CFE42649E4D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351837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F1CE5-021F-7B27-B857-78FC4DB3E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45B5BF-3798-6C81-3049-A3BE79673B4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02E10B-346C-99C6-827C-F1ED510642B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3818A3BC-363C-8602-9437-814587000D79}"/>
              </a:ext>
            </a:extLst>
          </p:cNvPr>
          <p:cNvSpPr txBox="1"/>
          <p:nvPr/>
        </p:nvSpPr>
        <p:spPr>
          <a:xfrm>
            <a:off x="453470" y="908488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أي لعبة تفضل؟ رَدِّدوا، ردِّدْ أنت. 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80FBEC-1170-C018-6AA4-668A1CD570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2AC285-5157-CB36-2B45-44F1F1182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C8ABEE-7E74-1BDA-F945-41525983D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F75954-A21D-7BFB-15C1-1C3A6E5DE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DB3FE6-EAF3-2E5D-0FAD-EFDE3B1E05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89BDB3D-4B87-C2D2-6BD2-B9407EB516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E5DD6E-C7C0-08E7-ED2C-537A14564B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01B267-83B1-93A1-5194-4036FE45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628EF8-0F2B-7AC3-B829-C45C4A1D62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F88927-7421-56E7-A5DA-373DB1C183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2279532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80761-BDEA-5934-42D9-3AF05F0A2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E117103-5852-5DAC-7DE0-E9B649306E7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56AC02B-3659-0EAB-4DE3-202E7BD54F6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CDB963F0-1A0B-6812-091E-D1CEBBAC1D31}"/>
              </a:ext>
            </a:extLst>
          </p:cNvPr>
          <p:cNvSpPr txBox="1"/>
          <p:nvPr/>
        </p:nvSpPr>
        <p:spPr>
          <a:xfrm>
            <a:off x="453470" y="908488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يمكن أيضا أن نقول: أي لعبة تحب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 رَدِّدوا، ردِّدْ أنت. 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FDF435-E77B-492E-D519-00B5A6774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D162AA-428B-A76E-7049-57435894C0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BBC280-7D85-A7BB-2183-BE2A94438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2805E4-24AE-12C4-71AF-3BA6924008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D58C0EE-BED6-D6F6-5D50-47C9990C02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E2C718-2DA7-B18C-4FD4-710D7AEFD2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593C3C-8AFD-75FB-6340-AF3C1AF6BE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470AF8-04B5-EAE7-218E-1811697DA5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F691D4-9227-8317-0DD0-9BDD0740A1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427D36-897D-4114-D5B7-50FC4444A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8346199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B8671-4792-9E8D-B8F8-7C22A92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D1CF99-0250-3526-41C7-2BE4BF1BE30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AE3E9D-2640-1BD6-D729-44926711BF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7723FCD2-B2A7-C4F2-D600-CF9423869662}"/>
              </a:ext>
            </a:extLst>
          </p:cNvPr>
          <p:cNvSpPr txBox="1"/>
          <p:nvPr/>
        </p:nvSpPr>
        <p:spPr>
          <a:xfrm>
            <a:off x="448707" y="88636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بماذا أجاب مجد ندى؟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2DFE98-951B-2A58-8F04-D859B346FE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A41E43-CC93-6E9C-BBC2-51FEAB2DCD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D2F03-0FB0-E8D5-FB1C-88C5556A3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B79564-1C6F-2BD8-E912-50081ED6AF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70DF7E-3F26-28C9-42E3-E2BD050090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C8B29C-FD57-C480-B572-962DFE9E75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5306EF-76FE-AC10-44EF-67DEFFD756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1D054-63F5-1170-AC7E-4F7B2D2E0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78BA1-5F8C-F270-50CB-C866B64C1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561A18-D545-FBA6-50EF-C679F8C81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718" y="2892765"/>
            <a:ext cx="1226520" cy="3240000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CA16EC29-04F1-87F2-EBEF-D2BCC7F91462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67774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11-C312-0690-55C1-B9C45529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0CB83D-F0B7-65DA-6FF5-682C2D26593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5804CC-E00A-E7B4-8A2D-4B84F8363F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131190E3-C6E3-0483-229A-FD83ADDB43C0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أفضل لعبة الأرجوحة.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رَدِّدوا،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806243-E070-4D3C-FF8A-55BBD24BC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0108E7-5686-D8F5-0394-F0D3263A6C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F1C7AC-0415-011B-814A-C1A636552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ECA5FF-E778-4C71-AE18-2E3AAD446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7771CA-3AF6-9004-7528-E801B179FA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F100B-707D-F2BA-F597-B0C96AA5D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8A6E9-BACE-D330-9CE9-981E89ED5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E9EC-8BBD-4DAD-5482-B731CC7F9B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57FA4-9140-85A8-E12B-99B234271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8AC468-377F-D8B9-C5D1-EAB2B6089E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1590742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6242-5AF4-C018-7376-2946498D4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66FEF7B-FD17-B2D7-8DB6-02BD27B2B4A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008DD5-4202-5253-C814-75815E7D939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E5DA6BFE-75A5-16F5-F76D-9EBF52782605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يمكن أن نقول أيضا: أحب لعبة الأرجوحة.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رَدِّدوا،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93BAE-E9D0-7042-D546-7564D1A20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20D35E-5FC1-29F2-89E3-598F559097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3B7ACC-86FE-CD62-3F6B-1D9BF60FC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0E7E6F-001F-B714-0EF2-87B3E95D59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0D2B58-7221-27A4-399C-090E64004F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DB7A3E-6C5E-4EEB-B23A-57867A1818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035D8D-D22F-108A-B287-6F368832EA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D01F84-5BDE-5157-2560-D77C7CD033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CC20C-A464-F899-E3E3-A558D44E47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1E3945-4F5E-789A-D4E2-70FC3B7B5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797870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558D9-71A9-A907-6DCA-BB2AD90AE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0ED95E5-A227-A9F3-1897-95509F09D9D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3708CD8-9FDC-1314-0370-D024C7E5239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90AEB207-8E66-7881-8C32-C0CEAC35B487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تقول إذا كنت تحب نفس اللعبة التي يحبها صديقك؟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906936-7CC7-0970-A8C8-ADAD2ED95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FBD440-ED6C-F6DD-BC45-729BC05A21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0FA615-C2D8-D9DC-0E2D-48F2EFA0A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87B800-913C-B3C3-1AC9-3217DA26FB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0D378D1-109C-4595-52B4-5AA9A25079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BFF4872-B41A-836A-13BC-05651DCAC1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0EAC51-7F82-874A-A3B4-87FB30C11A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E04C0B-6164-4449-23FD-19EFA22314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00C69E-BBB0-A6E0-8F60-94EBB58B2F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D0C4B5-137E-4149-2AD0-46775131ED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0400316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38459E7-ABB9-B48A-0121-0F85F82E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01C175E-3B0F-2ECD-C5BE-E914DBE54F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أنا أيضا أحب لعبة الأرجوحة. رددوا. ردد أنت.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055A7F-D445-BBD4-6C36-84BDA9E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C9FBF4-4498-6215-4491-59F8FA9D9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D9F81-A28E-32BC-D87F-19073AFE9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25F9AD-292A-D84B-D5A6-30B79BA0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30BA8-9E34-597C-CC03-2DD3CF10A6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060511-FE87-6103-4BE2-EA0A65E3A6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965C-CA35-AC70-34B5-7E427444FB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FCC32-D0DF-0E4E-0ACC-0FFCD30FB2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54C569-6C03-6373-90BD-FA55C26122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DB0B3-5C7D-5CFC-10C3-3246B8BAE4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205264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4763E3DD-E9D0-0548-46D0-90A3B2AB5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3F7B7C6-8C07-84A7-2894-FDF87E5068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أنتم أي لعبة تفضلون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(لعبة الأرجوحة- لعبة التزحلق- لعبة الميزان- لعبة الدوران- لعبة التسلق...)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395865-2FD9-83C7-9D6D-1A5B8F690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B56EE2-CECC-D478-6D78-8B3FD7D47F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8FA155-ADA3-70F9-8C79-9E6A54059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F0874A-07F7-443B-8A2E-1CBE2ED653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3C8A7A-1ED4-8AC6-F942-2B0B37CF88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5A60D2-77C8-FDB0-5D27-509AEFF387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871FB1-B21D-4982-36F3-6D60C15C3C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C2029-D390-9D1C-F0F7-9D743A4846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CDD88-236A-8EBF-04EE-14AD24A4EC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D43702-3283-5A1B-7EB9-FE89CCEA74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9172" y="3926983"/>
            <a:ext cx="2008248" cy="1862999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440ACB-4D1B-F386-5F10-75339C07E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876" y="3896929"/>
            <a:ext cx="2008247" cy="1901763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8EFBF5-832D-FEA0-D119-07F9AB95F0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9604" y="3896929"/>
            <a:ext cx="2033977" cy="1862999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C3DCEE-A7F6-8F1D-D7BD-E448BFF292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13594" y="1966071"/>
            <a:ext cx="1993184" cy="1901763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79142E-C39B-7A26-BEF7-1D05F7B8EC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37224" y="2032176"/>
            <a:ext cx="2033977" cy="1864753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032613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3566-EC12-9B12-D937-34883A9D7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68A27DC1-63B3-760E-AF43-16BDA73E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سنمر لترديد الحوار الذي دار بين مجد وندى. سأظهر لكم الإشارة وعليكم أن تقولوا ما </a:t>
            </a:r>
            <a:r>
              <a:rPr lang="ar-MA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يوافقها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 </a:t>
            </a:r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B99DDF-5126-85C7-2764-8896AB94FA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4234" cy="814234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90549CC-14E1-115C-EB0D-367228278D5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A76FC3-B406-4ECB-615E-72C3A1420E4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FFF79F2-0ADB-5145-D8FF-0F45B606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21AEF4-87B8-35E2-9D71-E50AF9BF3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875084-A94E-2C63-5EB6-3418CF13C5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5918F5-FD55-F291-26F7-D4809EEEF0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404743-85B7-C084-9477-4C57097C0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BAA78-0597-9248-40DF-AF2A964DB1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9AA55B-297B-D5C9-7D88-CBB3BF3E40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FCC339-4148-5878-6D94-E425CA859E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540D557-2153-24C8-5DCE-4861ABDB2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5393" y="2453697"/>
            <a:ext cx="2565690" cy="2414541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50D101-E57E-3832-5FBA-05B3BF4A73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3135" y="2582218"/>
            <a:ext cx="2515279" cy="236066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6518042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E21CD-5AAC-9DE6-8F9A-3B22F2B9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FF9A63F5-5FE8-CA33-AE88-1767CC18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كل مرة سيقوم ثنائي جديد للقيام بالتمرين، واحد يسأل والآخر يجيب. </a:t>
            </a:r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743C6A-CB21-F52F-D587-FB0E6A6CD3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4234" cy="814234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4E570E9-191E-C1EC-3508-DBE914E411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C1B72F-97DB-8A28-F59D-2E0CED39180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63404C9-33BD-B30C-7A4D-FFC88A86BA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092413-C6BA-7B41-C129-4A566ADD6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8CD81E-21A1-9F17-E098-C1AF8DA9D0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CA2526-2445-9D25-DCAE-AE6D35A023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CE9CF6-501B-63BD-EFFA-B91AC4EEDB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C8CB1F-E8EB-DB01-2C4E-9948A2D54E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FCDDE0-E58A-19A3-D65D-35E24262D2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38A87-794A-CD3B-F284-57742DDAC0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0AAAA6-EDB7-3997-72EC-F08D1F308D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5393" y="2453697"/>
            <a:ext cx="2565690" cy="2414541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9F6285-A6FB-954B-3219-62E94534C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3135" y="2582218"/>
            <a:ext cx="2515279" cy="236066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4108561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89CF3-9E0E-6899-BDAA-0400D6EC3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C46A6F5-7F21-447C-90F7-95715FC8F43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ED89B4-5A99-CD5E-BADD-DE16C3CE01F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E1DDE26-0C81-83A0-1E6E-35B810E9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51B75D-873D-56D8-F882-A483F6D8F3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3FF05D-66FA-26CE-1539-F69A5D9ECA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8AEF18-2121-9130-E083-7C67FF0AE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A5BB67-0EC5-4C5E-91CA-706930B2F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0471BD-38D4-3C6F-99FB-CDC6432CF5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61F3A17-B137-30D0-A8CB-777E1282B3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9A4079-53AE-6AD2-B6DF-1AB6DBA87C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CF602E-DCFD-7B06-C392-5D40DB9277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A27225-8524-D6BA-57CB-DAA237302F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9D88D5-7C2E-951B-7840-D5538726C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8822710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A237-B596-B47A-6AF7-45AB372D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C4DEEA7-86D2-3F82-EC14-3A498D84248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630A6F-63C6-E7F1-23D9-BB66A740278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F3E40A9-37A3-4A41-1382-7B5686EA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F53DF0-B73E-1B80-334F-D25BC083A5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67668D-068F-DE91-0D8C-7B9024AFE3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1A7F63-91FC-4329-B916-6C4FCFD2B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00A22D-8908-018E-5C61-99E44C1167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55C431-1B74-F41F-AAC1-1E7B44457F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AFBECF0-6EDD-B445-823F-E9A322EEFE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A361F-D35C-208C-AD9A-C118A0C6C5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3D75B4-4B76-9024-B02B-FD1F8CF55D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FC719-9B41-9DAC-1764-9F9235BBCD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363097-5E2E-E682-AD08-3E0FEE0835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3152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9316-D74C-805E-E962-749BC15B8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22EC72-44C8-97D4-D7D9-9AF98962007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53B1CA-AAE8-CE6F-8FC8-FD7E09ECA41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9B92A3A-F385-6C67-1BB3-9E367CAE1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يقوم ثنائي آخر ليقول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D306DF-40E5-B408-B983-3DDDCAB6E6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B86207-A094-3CB1-EB56-B9E873A520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24B9B-6E94-4D68-B711-85DCFDEDF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6B657A-34AF-A519-4CF0-63DB26A67C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2CED65-F195-DD77-0238-9417DE7906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324CB45-327F-A349-C9BB-017829948A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5A4532-8D78-B541-49F3-554787738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3063BD-3A4D-8CD4-86EC-2D14A11C03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0A472E-8DBA-BF44-07AC-6DDA266257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96EE3B-BF06-7328-6090-1F3B700EE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530799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C176C-C50F-2602-1B34-A90719678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B3B860-377B-BDC2-6A98-B55D619040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C31B5-BD54-2AF0-3786-488F11E955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33BCD-BD7D-A7F2-3869-510B8929EC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1149B2-C554-7F97-C8AF-882CA171EF5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AE60387-040B-4243-930A-B68BCB087A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975BBA-2041-3A28-E257-3956556501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6773BD-C93B-1B69-9ED0-0FA5F469AA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0A961C-D456-00B5-18E2-AD932242A3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F44F4-565D-3A58-9B77-D9B9ECBB26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383" y="3036536"/>
            <a:ext cx="7210862" cy="11932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A9797F-FA25-B430-BB9F-F200A86F0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9231" y="3036536"/>
            <a:ext cx="7499166" cy="14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50098" y="2869874"/>
            <a:ext cx="487190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الثاء مع الحركات القصيرة والطويلة.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الحركات القصيرة والطويلة.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58EFD8D-0BDE-0F6C-D848-B22301967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1612" y="1692924"/>
            <a:ext cx="731284" cy="73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08BA-8330-20D0-FB44-6EBAF534F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F1A1F51-8B18-6A6D-C4AF-6F61C6123CA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2D018B-9780-1CBD-0BBC-BEC8518AF2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21D37BF-5184-39E9-C909-EDDB17A4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ضيفنا اليوم هو حرف الثاء. في كلمة ثعلب أسمع الصوت [ث].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7BC31A-D2B8-9A42-031A-79CF87577A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CC471B-3432-2773-DEBD-6ADB8B1B2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B72EF6-B601-BEEA-1523-EEB2CD46B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27824A-088E-9BA7-18E8-A5A88E129C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C0D34B-2E8B-D095-422B-0974F58C2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03F607-D17A-637D-183F-3AF276787C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79829E-2300-0CC0-1895-F3D10283FB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8BC31D-8EB6-6ED2-B43A-041D5DFB2D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8" name="Google Shape;2110;p74">
            <a:extLst>
              <a:ext uri="{FF2B5EF4-FFF2-40B4-BE49-F238E27FC236}">
                <a16:creationId xmlns:a16="http://schemas.microsoft.com/office/drawing/2014/main" id="{BD8417B5-BFFA-F965-F665-F446C1FC5A12}"/>
              </a:ext>
            </a:extLst>
          </p:cNvPr>
          <p:cNvSpPr txBox="1"/>
          <p:nvPr/>
        </p:nvSpPr>
        <p:spPr>
          <a:xfrm>
            <a:off x="2107021" y="1577003"/>
            <a:ext cx="557213" cy="3770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Calibri"/>
              <a:buNone/>
            </a:pPr>
            <a:r>
              <a:rPr lang="ar-MA" sz="23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DA2135-DBAE-17BE-B6E0-22F8BE1484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3E0B7D-0A8D-E37B-B0E9-0DEB806CCC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898" y="2351314"/>
            <a:ext cx="2829353" cy="205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2732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سنجزئ كلمات إلى مقاطع. انتبهوا.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62AC0-EFB6-70FC-D67B-A465DC0F65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EDD94A-7886-6816-1805-448757651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9D35E0-1EF5-C295-9CA7-2EBAF83BB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084446-4112-3477-165E-A3E45B92DB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6B27173-51B9-27CF-EC1F-1E8E1CD5C7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45508B-E626-35CE-C03D-1B42D522BB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ACB862-8FCC-7307-7BC7-229BA4E379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F56002-4B5F-431D-D18F-3AA759A154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9732EE-1A79-A857-90BE-352FB4CDD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0775" y="2110296"/>
            <a:ext cx="2332725" cy="263740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1F5D523-7527-0A43-3DE2-E39E6F1B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C64DA28B-BB98-3B67-6126-253B95AD84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ثعبانٌ"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AA84827-C9A0-872F-C476-678EDE70871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500CFD-1D46-A7CE-37A4-63EFE5B258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B08423-BAEC-EF5A-BCFD-5F5C79C9F1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F7E95-FF85-B3FF-B3CD-E6B5B7F8EE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5A424A-65D7-BC35-B08D-42C5ABEB4A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691EDDC-78F4-9EAA-7FEB-EE436AC746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783274-668A-6227-8DF7-A285CD96CF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D73093-F22E-8650-39A6-C50E3A68C3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6D0E87-0267-3C84-7A34-0A8B98FFA4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8AF8D9-966A-8F0D-2129-9A910A82DF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0775" y="2110296"/>
            <a:ext cx="2332725" cy="263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2652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C78ABD3-8A67-F38E-99E5-65A60122B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9A8709A0-358A-799C-4A0D-FC3BD97ED3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ُ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ثُعْ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ـ - با - نٌ. 3 تصفيقات. إذن كلمة "ثعبان"  تتكون من 3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CED6813-C3C7-4BF2-DB1A-7C70FDAE401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1317C1-57BE-208C-53D6-6594B14674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791EBB-42AC-2452-04B9-D4A61A66FB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E32F17-2A65-FEE2-3AE3-7B539E879D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214379-A91A-98C6-AF8F-C601AEEC64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8EB8863-1465-2EE1-1E7E-83921E7EED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08684-5926-AC8F-7E72-6B89933CF4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3A82FA-C892-C32D-1B9C-3ECA96F286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D31D22-59BE-7FB2-6F5D-1154E4D55D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1E8FA49-4B96-22B5-97A1-CFE2541B3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5637" y="1653096"/>
            <a:ext cx="2332725" cy="2637407"/>
          </a:xfrm>
          <a:prstGeom prst="rect">
            <a:avLst/>
          </a:prstGeom>
        </p:spPr>
      </p:pic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0B81B54-D309-2F5F-5D41-C146962E41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5977" y="4333160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04C9C7AD-84EB-47E5-90DD-2E0DA2C2DC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4501" y="4453541"/>
            <a:ext cx="1001476" cy="1332935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24BF136-AED1-D6B0-D80A-39F18696F277}"/>
              </a:ext>
            </a:extLst>
          </p:cNvPr>
          <p:cNvCxnSpPr>
            <a:cxnSpLocks/>
          </p:cNvCxnSpPr>
          <p:nvPr/>
        </p:nvCxnSpPr>
        <p:spPr>
          <a:xfrm flipH="1">
            <a:off x="3055364" y="523268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5652C7-9FC4-DC4D-45C4-588726BBFFAE}"/>
              </a:ext>
            </a:extLst>
          </p:cNvPr>
          <p:cNvSpPr txBox="1"/>
          <p:nvPr/>
        </p:nvSpPr>
        <p:spPr>
          <a:xfrm>
            <a:off x="1694079" y="456601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3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0" name="Image 9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EFC2C28-2B68-6A2B-E6FB-18B783E9C4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8707" y="4308504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3728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FA5896D-1A06-E3E8-0843-C1423FB2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1247421D-683A-3915-802D-3520BD7E4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تِمثالٌ"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2D5B7C-5DDC-8133-D0ED-D4338BA625E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64C5D8-8E66-C6F9-C0A0-EDE0E948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F46FA8-5748-8BE7-8460-B4621B5CC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28570C-D560-32DB-BB35-491D349CB8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3B5289-0589-988B-B6FE-B3377EA3CE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4EC8AA9-FD11-EFDF-9BD2-2D8E4E38F2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2F02FB-3AC0-3F17-9146-9743A06276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171C44-20C5-AA73-9BD1-E1650F6A52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3D6172-F4AF-8781-E998-6499693363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 descr="Une image contenant sculpture, monument, statue&#10;&#10;Le contenu généré par l’IA peut être incorrect.">
            <a:extLst>
              <a:ext uri="{FF2B5EF4-FFF2-40B4-BE49-F238E27FC236}">
                <a16:creationId xmlns:a16="http://schemas.microsoft.com/office/drawing/2014/main" id="{DEC10995-2A60-322B-3569-620851EC7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931" y="2151203"/>
            <a:ext cx="1985625" cy="3180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03747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1A769300-8862-08AD-B0E7-4F2F3361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547D4B50-8F6C-32C1-1DF6-9836056526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تِمْـ - ثا - لٌ. 3 تصفيقات. إذن كلمة "تمثال"  تتكون من 3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84BB094-C7B4-8199-B475-0938315DEC2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971D81-EB67-A454-3AC0-6779C5699B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0F366-CA1E-F4CE-4C3E-8BFC29EB24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2FBCC-5331-CB5E-9DCD-3F2982324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846FE7-18B8-95E6-2019-228E2A1A7E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3802D97-4277-B878-B757-597F8E68FD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D6065A-2E0B-ABB5-B53E-6A4BD6736D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8A85A7-3345-CF44-89B9-8ED777C160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8FC5C7-FB6C-24C6-299A-7B17300B5B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 descr="Une image contenant sculpture, monument, statue&#10;&#10;Le contenu généré par l’IA peut être incorrect.">
            <a:extLst>
              <a:ext uri="{FF2B5EF4-FFF2-40B4-BE49-F238E27FC236}">
                <a16:creationId xmlns:a16="http://schemas.microsoft.com/office/drawing/2014/main" id="{DF018353-70C0-91A5-D665-C2D2891DE4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52" y="1889946"/>
            <a:ext cx="1616591" cy="2589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516E4C0-8A93-E582-FEDF-504B4634A2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5508" y="4629410"/>
            <a:ext cx="1001476" cy="1332935"/>
          </a:xfrm>
          <a:prstGeom prst="rect">
            <a:avLst/>
          </a:prstGeom>
        </p:spPr>
      </p:pic>
      <p:pic>
        <p:nvPicPr>
          <p:cNvPr id="13" name="Image 1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C7E98A7-127E-0955-5F57-8D9C13AAA6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64032" y="4749791"/>
            <a:ext cx="1001476" cy="1332935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A8A0412-E5EE-E6B6-9D35-3B0D558166DE}"/>
              </a:ext>
            </a:extLst>
          </p:cNvPr>
          <p:cNvCxnSpPr>
            <a:cxnSpLocks/>
          </p:cNvCxnSpPr>
          <p:nvPr/>
        </p:nvCxnSpPr>
        <p:spPr>
          <a:xfrm flipH="1">
            <a:off x="3144895" y="552893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817C264F-65FE-9FE8-25E0-058A97B22E1A}"/>
              </a:ext>
            </a:extLst>
          </p:cNvPr>
          <p:cNvSpPr txBox="1"/>
          <p:nvPr/>
        </p:nvSpPr>
        <p:spPr>
          <a:xfrm>
            <a:off x="1783610" y="486226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3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5483F4EC-4543-C2AD-08FE-6D762AB040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8238" y="4604754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5881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CE38C4F-DFFC-5D3A-7F96-1BD8CF2E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FC7FAB2-61DF-1FEC-82B1-E5DD3753F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ثلاثة"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FF6F38-95E2-C59B-A82A-EBD33D2A0BE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F357C0-CCC0-03FC-5F3A-E77403836E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BBAA91-0968-FE62-164D-D9AEE2A3D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3D1F5D-236E-65AB-9969-87BBF5E53C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07345E-AB9F-1D1A-79BD-FF9992CD1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AA2F54D-51C0-3ED5-E4ED-8A6AB7EC7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CBFC05-A868-63BB-BBC4-0900E34D72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55C295-F774-D644-F907-BF7D0B1FC1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C74861-130C-23D5-035C-FAB06C1CE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3C7E55-5153-DB43-3AAA-430BEAC298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0856" y="2381873"/>
            <a:ext cx="1607552" cy="224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636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D5374C4-1AFB-3045-9DE2-1E62F6496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EE461E5-C290-B240-9DEF-ABC58F5DBE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ثَـ - لا – ثَـ - ـةٌ: 4 تصفيقات. إذن كلمة "ثلاثة"  تتكون من 4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C93D82C-093A-D623-B6AE-A5462A6AD16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4D505-FDE8-93F0-3D8C-61F21BC086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7F3436-3D97-A68D-B28B-E0E530A510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988AC-A5D9-CEBF-B235-6911AC7A8C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185AD1-C264-A866-1428-35D714D39D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EDA0D9-6B3C-F0EB-A1B6-4A4443F1F9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7D6729-7939-B6D3-2DC5-99DCF11FB5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5A8A35-FF19-5C6A-0EF9-AD0394B6F4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3F97E3-E105-6C24-6EE9-823396399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BDEF5-0697-C894-5132-8DF60E318A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0228" y="2176649"/>
            <a:ext cx="1448931" cy="2020144"/>
          </a:xfrm>
          <a:prstGeom prst="rect">
            <a:avLst/>
          </a:prstGeom>
        </p:spPr>
      </p:pic>
      <p:pic>
        <p:nvPicPr>
          <p:cNvPr id="11" name="Image 10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71A77BA9-DFFA-D953-B132-6E28736E58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4371" y="4568970"/>
            <a:ext cx="1001476" cy="1332935"/>
          </a:xfrm>
          <a:prstGeom prst="rect">
            <a:avLst/>
          </a:prstGeom>
        </p:spPr>
      </p:pic>
      <p:pic>
        <p:nvPicPr>
          <p:cNvPr id="12" name="Image 1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84C3BF69-8CEA-C82D-169B-3912843591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0072" y="4705672"/>
            <a:ext cx="1001476" cy="133293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B832E3E-40AF-3B90-A12B-5D0050F457BC}"/>
              </a:ext>
            </a:extLst>
          </p:cNvPr>
          <p:cNvCxnSpPr>
            <a:cxnSpLocks/>
          </p:cNvCxnSpPr>
          <p:nvPr/>
        </p:nvCxnSpPr>
        <p:spPr>
          <a:xfrm flipH="1">
            <a:off x="2725017" y="5500940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A2EA836A-5E04-D38D-91C6-F307B10CBC8C}"/>
              </a:ext>
            </a:extLst>
          </p:cNvPr>
          <p:cNvSpPr txBox="1"/>
          <p:nvPr/>
        </p:nvSpPr>
        <p:spPr>
          <a:xfrm>
            <a:off x="1623593" y="4862260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4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5" name="Image 14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05AA1ACC-BE8C-3870-909B-189CAF73F1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39445" y="4604752"/>
            <a:ext cx="1001476" cy="1332935"/>
          </a:xfrm>
          <a:prstGeom prst="rect">
            <a:avLst/>
          </a:prstGeom>
        </p:spPr>
      </p:pic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F0D2BF66-7DD1-E473-F1BE-12F4A2381A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40093" y="4637321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7562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64CFC82F-3D09-C224-B05B-727BA649F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6F04E536-F483-157E-D4B9-F66CB04F9A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لَيْثٌ"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0450E9D-2C63-10CC-CBA2-CECA3BA1F47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F5437A-E0AD-B31C-08C5-CEA71F923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F04E03-4F72-0820-9EC0-E89448A54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726F66-D59A-4AEA-9CFB-CE06B40324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AAE4AA-7142-609E-C08B-F8AA998A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E585C1C-922F-4D9A-B042-92044C642C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E8F250-E494-0730-72A1-81690BA0A0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FEC41-EF59-037B-5A67-3279E96FB7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9D18B3-B2EE-CBCB-E063-BFC5495203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3BBEDEB-B04D-4439-E509-AF70FD1A38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0766" y="2090056"/>
            <a:ext cx="2628413" cy="3210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232803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76F9BBB-74B8-6004-73BF-102480595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0281D8B1-6994-A421-E210-D9CB6A9F2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لَيْـ - ثٌ: تصفيقتان. إذن كلمة "ليثٌ"  تتكون من مقطعين.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04559A3-DA24-1B21-3AE4-BBEAEE91136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6A65DC-418F-CC7F-111C-AC06E158C5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B60AE-7EC1-C773-F6B9-9E9E13CF8B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5436FF-8580-CD46-84E2-EED98ADB9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C7958A-B583-6666-3F56-05753AD026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75F103-A066-1C26-B467-3284EA3404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011889-2448-4D5E-E535-27BC22645E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D73A49-A87B-A9B1-FD60-AB74D48828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5D4FB4-235A-654A-EDE1-39BC1217CC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7BFA82D-0908-5376-CDF0-4AB9152FB01A}"/>
              </a:ext>
            </a:extLst>
          </p:cNvPr>
          <p:cNvCxnSpPr>
            <a:cxnSpLocks/>
          </p:cNvCxnSpPr>
          <p:nvPr/>
        </p:nvCxnSpPr>
        <p:spPr>
          <a:xfrm flipH="1">
            <a:off x="3410380" y="5416258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662B61D-FE66-2558-A1D1-0494C713EEF5}"/>
              </a:ext>
            </a:extLst>
          </p:cNvPr>
          <p:cNvSpPr txBox="1"/>
          <p:nvPr/>
        </p:nvSpPr>
        <p:spPr>
          <a:xfrm>
            <a:off x="2284274" y="4828864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2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5" name="Image 14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21C3D48-B6E1-3D81-4CB0-9D2A56AD20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7500" y="4473295"/>
            <a:ext cx="1001476" cy="1332935"/>
          </a:xfrm>
          <a:prstGeom prst="rect">
            <a:avLst/>
          </a:prstGeom>
        </p:spPr>
      </p:pic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DC74D237-AF70-96BC-DC23-4D44441EF5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1394" y="4603925"/>
            <a:ext cx="1001476" cy="13329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45EAC2-F1A1-8443-D460-1829B956D8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4142" y="1857219"/>
            <a:ext cx="2075716" cy="2535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1777252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BA9C-E79F-6330-E94B-D5237BA7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CC35FA9-678C-32E8-3B3C-0787B05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تعلمنا كيف نميز الصوت [ث]، سنتعرف كيف نقرأ ونرسم حرف الثاء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06A844-E0B1-ECC6-9434-42F742823A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4" name="Google Shape;2354;p102">
            <a:extLst>
              <a:ext uri="{FF2B5EF4-FFF2-40B4-BE49-F238E27FC236}">
                <a16:creationId xmlns:a16="http://schemas.microsoft.com/office/drawing/2014/main" id="{8E1FE82D-0C6C-A223-26AD-F7B419A17411}"/>
              </a:ext>
            </a:extLst>
          </p:cNvPr>
          <p:cNvSpPr/>
          <p:nvPr/>
        </p:nvSpPr>
        <p:spPr>
          <a:xfrm>
            <a:off x="3748504" y="2899461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</a:t>
            </a:r>
            <a:endParaRPr sz="287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20FF87-1851-C0A0-35B6-07E86228EE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0DBB7B-98E1-1328-177A-4EFD06DA95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C11195-6ED6-2A4F-5A4F-30063DF862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9A8133-A1B3-28F6-5924-DFB037A791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425B85-3715-4FD5-2115-1A5AAEA0D6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71DB92-7AD1-D23F-40D5-68675D584B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8CE5E-AD99-C1B2-811C-4E48DD40E7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4F07E2-014F-7E53-1B35-54D2E27487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10146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33C6-E97B-B03A-03A1-FBAFC5D28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4AF897D-F47B-F290-5F58-2EE2FF0A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أرى حرف الثاء.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رددوا: حرف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الثاء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– حرف الثاء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Google Shape;2354;p102">
            <a:extLst>
              <a:ext uri="{FF2B5EF4-FFF2-40B4-BE49-F238E27FC236}">
                <a16:creationId xmlns:a16="http://schemas.microsoft.com/office/drawing/2014/main" id="{E11DACC0-8869-121C-B477-3D24D470D6A3}"/>
              </a:ext>
            </a:extLst>
          </p:cNvPr>
          <p:cNvSpPr/>
          <p:nvPr/>
        </p:nvSpPr>
        <p:spPr>
          <a:xfrm>
            <a:off x="4052373" y="2871469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</a:t>
            </a:r>
            <a:endParaRPr sz="287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4946D4-1F5F-A5DD-CA2F-7118CF3969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DF66C4-AA3D-D282-D764-8A66DEC5D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8D689C-C4B3-64DB-951B-1F95F25217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69D76E-BC2F-D5FE-06FE-46198D2A0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FB0367-E2F0-EAA7-63A1-AF304EE039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C860F84-865B-F6D9-BC7B-E21477611A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1860DA-DF30-B423-1398-C12CB1A39A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25410C-5D30-D785-F067-DA440AA4F5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1A0EF7-7970-75B5-A131-CB3E8F0AAA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0399870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71B57-047A-62AC-8BE2-C59CE4AD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19;p75">
            <a:extLst>
              <a:ext uri="{FF2B5EF4-FFF2-40B4-BE49-F238E27FC236}">
                <a16:creationId xmlns:a16="http://schemas.microsoft.com/office/drawing/2014/main" id="{266E8EB5-AA32-3660-30BC-F62A92AC1749}"/>
              </a:ext>
            </a:extLst>
          </p:cNvPr>
          <p:cNvSpPr txBox="1">
            <a:spLocks/>
          </p:cNvSpPr>
          <p:nvPr/>
        </p:nvSpPr>
        <p:spPr>
          <a:xfrm>
            <a:off x="710775" y="69787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يمر إلى السبورة ليشير لحرف الثاء؟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C630CF-7EF5-E047-4A2E-B1B7259A392A}"/>
              </a:ext>
            </a:extLst>
          </p:cNvPr>
          <p:cNvGrpSpPr/>
          <p:nvPr/>
        </p:nvGrpSpPr>
        <p:grpSpPr>
          <a:xfrm>
            <a:off x="1038405" y="1993900"/>
            <a:ext cx="7246800" cy="4249200"/>
            <a:chOff x="833398" y="1930400"/>
            <a:chExt cx="7246800" cy="4249200"/>
          </a:xfrm>
        </p:grpSpPr>
        <p:graphicFrame>
          <p:nvGraphicFramePr>
            <p:cNvPr id="21" name="Google Shape;2118;p75">
              <a:extLst>
                <a:ext uri="{FF2B5EF4-FFF2-40B4-BE49-F238E27FC236}">
                  <a16:creationId xmlns:a16="http://schemas.microsoft.com/office/drawing/2014/main" id="{F07EFB8B-073A-1F26-A480-54ECDD35A4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16629431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C6FEA-8E3A-F1AD-5921-607E85D8FE6C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C61DCB-5E28-258A-AECF-62EF5D1C5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58BDF-84D9-0F39-DB5F-7C57D5D8F9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C38EC1-6D6D-0E64-7F8F-4AEC5E16FE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FF5B2-523D-B404-4E1D-B337EA93EF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93BC62-7A37-42E0-BFE0-6A186BB0C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C8621C-576E-561C-ECFD-2971D09F65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FAF461-859B-CBC6-5354-189C2716EB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0AE7BA-E38E-070B-21D1-7B158D6D99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0E6BA4-7E8A-9EAE-24C9-F671FA6C96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15459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C6B5-DB25-DB5D-A199-361F6C37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19;p75">
            <a:extLst>
              <a:ext uri="{FF2B5EF4-FFF2-40B4-BE49-F238E27FC236}">
                <a16:creationId xmlns:a16="http://schemas.microsoft.com/office/drawing/2014/main" id="{ACBEF145-0A80-F462-1A98-C0991DB2A4C1}"/>
              </a:ext>
            </a:extLst>
          </p:cNvPr>
          <p:cNvSpPr txBox="1">
            <a:spLocks/>
          </p:cNvSpPr>
          <p:nvPr/>
        </p:nvSpPr>
        <p:spPr>
          <a:xfrm>
            <a:off x="710775" y="69787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هذا حرف الثاء.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رددوا: حرف الثاء.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هو الحرف الذي يشبه الثاء؟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92625D6-6F82-1205-A961-EB5C5F2846FB}"/>
              </a:ext>
            </a:extLst>
          </p:cNvPr>
          <p:cNvGrpSpPr/>
          <p:nvPr/>
        </p:nvGrpSpPr>
        <p:grpSpPr>
          <a:xfrm>
            <a:off x="1038405" y="1993900"/>
            <a:ext cx="7246800" cy="4249200"/>
            <a:chOff x="833398" y="1930400"/>
            <a:chExt cx="7246800" cy="4249200"/>
          </a:xfrm>
        </p:grpSpPr>
        <p:graphicFrame>
          <p:nvGraphicFramePr>
            <p:cNvPr id="21" name="Google Shape;2118;p75">
              <a:extLst>
                <a:ext uri="{FF2B5EF4-FFF2-40B4-BE49-F238E27FC236}">
                  <a16:creationId xmlns:a16="http://schemas.microsoft.com/office/drawing/2014/main" id="{EC63529F-83CB-E0F3-370C-558057B437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93158400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D24E4C-4F05-A22C-3B44-01438BF0AD54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CFC7FD-EDC2-32EF-6446-52DA03EE7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0C01-1FD2-BA86-5119-D6F490736B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51BC0E-B0FC-D9BB-D6FC-F9C68D4FC2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A83D6E-CD30-C853-E352-5D6901978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41A3-1546-92D2-1067-A650704EBE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3F0C132-70A5-4012-B2F7-B642400919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BF6BC5-0572-6330-2683-80D271643E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886491-3E27-710C-6E53-1AEB75597DA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A7CD73-EF3C-2358-3464-142887D638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4544317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07">
            <a:extLst>
              <a:ext uri="{FF2B5EF4-FFF2-40B4-BE49-F238E27FC236}">
                <a16:creationId xmlns:a16="http://schemas.microsoft.com/office/drawing/2014/main" id="{CF9DD2C7-CE3F-92C6-AB49-1B89564BDEA9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ثــ</a:t>
            </a:r>
            <a:endParaRPr kumimoji="0" sz="8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سنتعرف الآن على مختلف كتابات حرف الثاء -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الثاء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بداية الكلمة كما في ثعلب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A00FA30D-2737-EFEB-AB89-C5218FDD860D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ثَـ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ـعْلَبٌ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899171-0CEF-EB22-FFFE-F5E38AEA23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643486-5269-A69E-CA3B-C4F5FA601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E18B84-6DE0-372A-7DEA-6EFCBB55DE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4E598-117C-CA3C-4DD1-81FD7F1313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F44EA4-2242-EA69-3733-1962796E37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6F76E8-3DC0-B2B2-44E1-75BAAEDFC5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56122-0B6D-820B-FA4F-0B212D287E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779B24-158E-E85E-88F2-F16922406F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8DD620-D644-F80F-7BF3-4C0E93CF2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649332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الثاء في وسط الكلمة - كما في كلمة تمثال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159D904D-0C61-8349-8F57-2D576B07310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ـــثـــ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24E1505-0644-53B6-DD9E-579681D3587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تِمْـ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ـثـ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الٌ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732F22-C61E-F203-50BE-6A689FE6B21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439359-5AAA-0CEF-6D4A-74C008EF95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394069-B514-4432-46F9-368719D7B9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1C25A4-F221-13CD-DB10-DFEFD1AAB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EBAF8-35A4-7FE7-36E9-40EBBD1F9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8C835B-641F-B51E-3CEE-3AE4E271D0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1D83C1-E568-B78E-A19A-050751C535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203C70-6446-8DFD-19F4-AF77034D0E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4F980-0C46-0750-9600-5A9D54F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2C1791FD-9772-971B-D513-B5442EA7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4F15767E-36DE-FCFC-CCD1-FA91ECDAE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الثاء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- كما في كلمة: ليثٌ، وكما في كلمة محراث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DDEA29F-FF90-EB44-91B1-78C703229B7C}"/>
              </a:ext>
            </a:extLst>
          </p:cNvPr>
          <p:cNvSpPr/>
          <p:nvPr/>
        </p:nvSpPr>
        <p:spPr>
          <a:xfrm>
            <a:off x="5328752" y="2417371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ــث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2501A6DD-E3DA-EFC1-E800-CD8ED34493C2}"/>
              </a:ext>
            </a:extLst>
          </p:cNvPr>
          <p:cNvSpPr/>
          <p:nvPr/>
        </p:nvSpPr>
        <p:spPr>
          <a:xfrm>
            <a:off x="1631064" y="2417371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لَيْ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ـثٌ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881B8E-D608-70A0-B726-D209F521CA2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AE5834-E15A-2414-F8E7-4D7C5CDA1E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250C4-DF74-319D-9802-D0D403FAFD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8C1306-4DBB-05D6-8E10-C3647D31B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CF5988-BEC0-8262-6C88-6D415F4646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1B5809-D918-65FE-9A9F-50543F205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4ED7F6-29DB-288D-B57A-965614D85A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314FB9-D3AB-D656-B2FA-0911CC31E3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FDF8A-638C-A35F-B6C8-E13CA6FD2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3" name="Google Shape;2403;p107">
            <a:extLst>
              <a:ext uri="{FF2B5EF4-FFF2-40B4-BE49-F238E27FC236}">
                <a16:creationId xmlns:a16="http://schemas.microsoft.com/office/drawing/2014/main" id="{6EF18E95-1383-E846-083D-09BD1C576173}"/>
              </a:ext>
            </a:extLst>
          </p:cNvPr>
          <p:cNvSpPr/>
          <p:nvPr/>
        </p:nvSpPr>
        <p:spPr>
          <a:xfrm>
            <a:off x="5328752" y="4155975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ث</a:t>
            </a:r>
          </a:p>
        </p:txBody>
      </p:sp>
      <p:sp>
        <p:nvSpPr>
          <p:cNvPr id="14" name="Google Shape;2403;p107">
            <a:extLst>
              <a:ext uri="{FF2B5EF4-FFF2-40B4-BE49-F238E27FC236}">
                <a16:creationId xmlns:a16="http://schemas.microsoft.com/office/drawing/2014/main" id="{BCE14E42-C076-AD58-3461-99B92D4D24B3}"/>
              </a:ext>
            </a:extLst>
          </p:cNvPr>
          <p:cNvSpPr/>
          <p:nvPr/>
        </p:nvSpPr>
        <p:spPr>
          <a:xfrm>
            <a:off x="1631064" y="4155975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مِحْرا</a:t>
            </a: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ثٌ</a:t>
            </a:r>
            <a:endParaRPr kumimoji="0" lang="ar-MA" sz="8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691623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D21C-5007-1AE5-28E6-983DCC0F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405;p107">
            <a:extLst>
              <a:ext uri="{FF2B5EF4-FFF2-40B4-BE49-F238E27FC236}">
                <a16:creationId xmlns:a16="http://schemas.microsoft.com/office/drawing/2014/main" id="{0D2F6C16-EAEC-B558-E9CF-B931DB0FC8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8620" y="713755"/>
            <a:ext cx="7529804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الثاء في بداية الكلمة- حرف الثاء في وسط الكلمة – حرف الثاء في نهاية الكلمة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9863EC-E939-2939-21F9-658FB25DEF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B204FB8D-8C98-4208-CD1B-CF7A833F016B}"/>
              </a:ext>
            </a:extLst>
          </p:cNvPr>
          <p:cNvSpPr/>
          <p:nvPr/>
        </p:nvSpPr>
        <p:spPr>
          <a:xfrm>
            <a:off x="6661346" y="3159588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ثــ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4;p107">
            <a:extLst>
              <a:ext uri="{FF2B5EF4-FFF2-40B4-BE49-F238E27FC236}">
                <a16:creationId xmlns:a16="http://schemas.microsoft.com/office/drawing/2014/main" id="{4D8EEFAC-1014-4634-C28E-4E47F863DBCE}"/>
              </a:ext>
            </a:extLst>
          </p:cNvPr>
          <p:cNvSpPr/>
          <p:nvPr/>
        </p:nvSpPr>
        <p:spPr>
          <a:xfrm>
            <a:off x="4805556" y="3201324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ــثــ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4;p107">
            <a:extLst>
              <a:ext uri="{FF2B5EF4-FFF2-40B4-BE49-F238E27FC236}">
                <a16:creationId xmlns:a16="http://schemas.microsoft.com/office/drawing/2014/main" id="{6646F74C-DC4B-B6A1-7F32-6A7EACF3CAD5}"/>
              </a:ext>
            </a:extLst>
          </p:cNvPr>
          <p:cNvSpPr/>
          <p:nvPr/>
        </p:nvSpPr>
        <p:spPr>
          <a:xfrm>
            <a:off x="2870775" y="3201324"/>
            <a:ext cx="1620000" cy="10382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ـث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4;p107">
            <a:extLst>
              <a:ext uri="{FF2B5EF4-FFF2-40B4-BE49-F238E27FC236}">
                <a16:creationId xmlns:a16="http://schemas.microsoft.com/office/drawing/2014/main" id="{DC0B4A00-16C1-308E-6F88-DB106D63D12B}"/>
              </a:ext>
            </a:extLst>
          </p:cNvPr>
          <p:cNvSpPr/>
          <p:nvPr/>
        </p:nvSpPr>
        <p:spPr>
          <a:xfrm>
            <a:off x="1045633" y="3201324"/>
            <a:ext cx="1589352" cy="10382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451019-2525-327B-A9E5-18472AFCCA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DB6475-9441-31C3-F473-122D429D98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67098A-F1A5-DD9D-5F0D-BEF309C6AB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7F882C-F2A8-8662-8643-76C778361B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D0708D-B819-E26D-C7BE-51775B28B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0B6F0B-E3AD-A459-DFB9-D54FAA1173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0CE1E5-C1D3-30A6-5463-B51DF86A3A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80F269-4B1C-59AA-00CE-AD99D3D1B7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4870402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768C-89E2-36D2-3AB0-3EE977592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0CBBF3B-A2C2-F5DF-540A-CC85A9C3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الثاء في بداية الكلمة مع الوصف.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B3C7FA-B2E0-20AF-EC8F-FC96AD7567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247076-ECEE-A5B6-3B8C-3672E8383B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DD5A88-B31A-38E4-B70F-8A6422250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41DA5F2-D36D-8354-FCBF-072587F9BF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E8E69F-A894-32D0-5F17-2CB0345044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08CB87-1357-876D-4EC3-E56EEAA955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F49CFA-91A0-796E-5527-E1C492E03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4A4C54-9693-4BE6-E243-4840EC95F7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608324B-8D67-EF12-54D4-24E73FB45B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8DF147-E092-1EE5-BE44-4F649EE6A6D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40E988-5E14-D37F-39DA-611FB338F499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ثـــ</a:t>
            </a:r>
          </a:p>
        </p:txBody>
      </p:sp>
    </p:spTree>
    <p:extLst>
      <p:ext uri="{BB962C8B-B14F-4D97-AF65-F5344CB8AC3E}">
        <p14:creationId xmlns:p14="http://schemas.microsoft.com/office/powerpoint/2010/main" val="40415775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22D7D032-1960-E62B-52A1-17A7435A4DE2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على الألواح، اكتبوا حرف الثاء في بداية الكلمة.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221B8A-A7E4-B634-2D9A-2F0B9C45DEB0}"/>
              </a:ext>
            </a:extLst>
          </p:cNvPr>
          <p:cNvSpPr txBox="1"/>
          <p:nvPr/>
        </p:nvSpPr>
        <p:spPr>
          <a:xfrm>
            <a:off x="3419669" y="324052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ثـــ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AD3EA1-F5A5-0417-5D6F-7B95778C4B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3FAD3B-A3F1-60A9-1BCB-7D088E9B25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527EE7-BE73-3978-59C4-6EA8964F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ADAA0C-BFB2-35E5-8AF8-FD4DB10CBC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AC866-955E-F97F-059A-DDCD77F0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63707F-5C8E-0FDB-3ABD-935D08B64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E7894-EB9B-8C8A-35FD-60A272650F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13801-0AA5-F90C-1F42-3C3FA9B5ED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1568C3-513C-723D-BDA6-96C29736AC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66809817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F5898-C871-5BC0-7A6A-3EB12737D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1BED4D90-060E-EC73-499A-6F6CE707692C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4784DEBD-FA0D-CEF4-FAC4-3EF8C8128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80B2DD2-8E73-C210-89CF-5BB98382A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5A7878-A06A-DDE2-2E0A-4D952B7A9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A8A831-FFA7-0429-3DF5-3358C53B1E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E2C08F-A453-5D07-E4B4-872EE86B9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9F1250-D05B-F7E9-EA33-0C40AEA21A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1D179-3959-FD5D-D950-E9FE1DD3DA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1A0811-989D-5ABC-37DA-6039E18671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36A747-C73A-0270-D60C-DE4DBDC8D6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EA6A30-CCB7-04FC-67E0-FE2A08D4FE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CB8530-2609-346C-2245-90503DC757D2}"/>
              </a:ext>
            </a:extLst>
          </p:cNvPr>
          <p:cNvSpPr txBox="1"/>
          <p:nvPr/>
        </p:nvSpPr>
        <p:spPr>
          <a:xfrm>
            <a:off x="3419669" y="324052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</a:t>
            </a:r>
            <a:r>
              <a:rPr kumimoji="0" lang="ar-MA" sz="96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67486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6BC43-63C5-E01B-7443-23C34448C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B0B77AD-820A-6B3E-06D0-F4C6643D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الثاء في وسط الكلمة 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AC97CF-0F6C-7052-462C-892AD3407D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EA144B-1751-5EAC-EB08-5D0D1C8F86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1C8CF5-90C3-505F-0FC2-E9C3F566D2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2FC208-BC80-0BAF-3F6A-251565D559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ED6E44-2381-7924-5E36-49539D837B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8B0953-AF95-7D15-0548-55DA9EC1D8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1BCBF2-40B0-0ED9-25BF-B00628C159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F5074-1A95-A158-C46F-12757C6985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Espace réservé pour une image  1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DE048988-C5D8-0357-EF45-4020C13712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F3CBCF-2AF1-C10A-DE25-A7B630C50B9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98ECDD-7D06-6B90-0A4A-0B6622EF8C87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ـــثــــ</a:t>
            </a:r>
          </a:p>
        </p:txBody>
      </p:sp>
    </p:spTree>
    <p:extLst>
      <p:ext uri="{BB962C8B-B14F-4D97-AF65-F5344CB8AC3E}">
        <p14:creationId xmlns:p14="http://schemas.microsoft.com/office/powerpoint/2010/main" val="371996674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F38DA-E2F8-CBDB-BE69-27F4595A7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48C2B714-E6C8-90C8-7944-2979FEFA7337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477030" y="2150224"/>
            <a:ext cx="4457170" cy="3603669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197943FE-9E0A-83BA-91A5-3DBCBED9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على الألواح، اكتبوا حرف الثاء في وسط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678BBA-082A-F883-6E90-EB92AF3808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712B54-8B60-0AA8-5CCD-21C305F5C8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9D5F91-0CAD-120E-2999-F56CFBBA9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975711-EF91-9277-F14D-786412ABCF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EF02C8-30B9-A090-0AF1-78E96E0C72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6606B7-0E4E-84EB-F142-F4E1E7257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83FBF4-6D83-5BFC-5A4E-2055F3F472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5D1CAC-19B5-3882-99CA-3171D74882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17A6CA-951A-6514-C36E-DC1AE86B2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011229-139E-FA2A-1B96-3EC01AFB594B}"/>
              </a:ext>
            </a:extLst>
          </p:cNvPr>
          <p:cNvSpPr txBox="1"/>
          <p:nvPr/>
        </p:nvSpPr>
        <p:spPr>
          <a:xfrm>
            <a:off x="3500775" y="3021034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15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ـــث</a:t>
            </a:r>
            <a:r>
              <a:rPr kumimoji="0" lang="ar-MA" sz="115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ـــ</a:t>
            </a:r>
            <a:endParaRPr kumimoji="0" lang="fr-MA" sz="96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963315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E8D91-48A9-A012-1763-723DCA3B5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3358443D-9245-A135-D0A2-BC641CAF06F0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472796" y="1967110"/>
            <a:ext cx="4584170" cy="3706351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BB396013-C075-0455-5984-AEEF37CD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3A75F3-3D43-D318-E6FE-027654414C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2D030A-4642-AAAC-6429-D322B44FE6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7DAC83-9FC4-F057-ACA4-F5FC90835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0974A2-A932-9DBE-4745-9D50B78617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1AA37C3-7718-F6C6-9FAC-175D893235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65795B-C09A-78CB-A3F7-87CE9CDAC5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FEC592-37CF-D700-E6E7-2296D53C91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232EA3-C9DD-3C3B-1905-D0836159A4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919A70-E8E7-9A26-B2AB-61C994AEA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C52955-9F48-F212-29D4-BD6019D40B2E}"/>
              </a:ext>
            </a:extLst>
          </p:cNvPr>
          <p:cNvSpPr txBox="1"/>
          <p:nvPr/>
        </p:nvSpPr>
        <p:spPr>
          <a:xfrm>
            <a:off x="3500775" y="2889261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15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ـــث</a:t>
            </a:r>
            <a:r>
              <a:rPr kumimoji="0" lang="ar-MA" sz="115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ـــ</a:t>
            </a:r>
            <a:endParaRPr kumimoji="0" lang="fr-MA" sz="96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824089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CE35F-E88B-1B11-312F-2E507F45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E1A7AB1-97BB-4A71-7D63-E05B5095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الثاء في آخر الكلمة.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C78CD8-2E8B-B309-B4BF-DCD2FAFD2D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81DE5F-C6E5-0032-0F73-142C096A8A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3B3B8F-EB69-E0D3-2655-9B706811C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6E6DB-63A1-7EEF-175E-B76599151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81686B-9946-EA82-A3BF-1056DF6AFC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F6CEA9-B22E-0888-1A81-31442C5201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D35BEC-B64E-A957-2F75-19342ED0B0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EFBF8E-A158-0819-A3CF-7F826E9CDA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Espace réservé pour une image  1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B82D36F4-1193-8046-9C28-1EC807042D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F46860-55C2-ADE7-45A1-3C11BFF19EB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A04DEA-213F-D5E5-5D45-062624B9E74F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</a:p>
        </p:txBody>
      </p:sp>
    </p:spTree>
    <p:extLst>
      <p:ext uri="{BB962C8B-B14F-4D97-AF65-F5344CB8AC3E}">
        <p14:creationId xmlns:p14="http://schemas.microsoft.com/office/powerpoint/2010/main" val="207494962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017CF-BA67-FE6B-D17D-31E4B8B2D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D90E2886-6025-3DE5-E18A-EDAF45F3692F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0FDEFBFE-DEE8-244A-623A-F895BE28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على الألواح، اكتبوا حرف الثاء في آخر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0285EB-955D-008F-9AF7-7BD2C96BEE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96C1C8-4351-15E7-CBF6-35769EE61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0FDCA1-A911-E1E2-797F-72D459DBD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C4F5BF-36CA-044D-149D-F9EB6C2723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D57D72A-2650-0EB4-A9AC-888D96D6B9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AF90AE-EC17-5A7C-B624-DFE313EE62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DF9DC1-F3C6-B869-CFD1-E1F6E634E4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F7665B-DB78-94AD-D087-B3E25A0A9C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D021DE-DEAC-239E-E895-28EAA3DA86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284B6E-007A-87D5-372F-B4754AE3D4DE}"/>
              </a:ext>
            </a:extLst>
          </p:cNvPr>
          <p:cNvSpPr txBox="1"/>
          <p:nvPr/>
        </p:nvSpPr>
        <p:spPr>
          <a:xfrm>
            <a:off x="3419669" y="3249834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35636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ADED8-5E3C-6E1D-5898-2AA03CA2D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DECA8A8C-B933-64FB-1945-A7938F291608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33AFA3A1-24BF-3D56-0A94-F69ABA16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450B4E-A72F-BBC7-AD4F-C7E8CC38E0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61D4-2710-E7D5-63C1-594585E716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2AE200-C5A5-DC0A-4ED2-DF29639645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AC6E5F-3750-5069-459F-86864D87C5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83842D-74ED-3D93-AB81-6314726DFE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B0C6D1-27B5-9082-4E95-6CFCF2EC494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5EE886-534C-45EF-A732-9E2078E592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56A954-142C-9A9F-D700-F968CC0D3D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F0C88-371C-6F5F-BA95-FBFB09380F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9E3B83-D5C5-3D53-9AB4-13D3D0A9186D}"/>
              </a:ext>
            </a:extLst>
          </p:cNvPr>
          <p:cNvSpPr txBox="1"/>
          <p:nvPr/>
        </p:nvSpPr>
        <p:spPr>
          <a:xfrm>
            <a:off x="3419669" y="3249834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150576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C056-AC6E-CC14-2219-05906DCAE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96;p99">
            <a:extLst>
              <a:ext uri="{FF2B5EF4-FFF2-40B4-BE49-F238E27FC236}">
                <a16:creationId xmlns:a16="http://schemas.microsoft.com/office/drawing/2014/main" id="{53CCE40C-57E7-D0BB-653A-E6422479DBC6}"/>
              </a:ext>
            </a:extLst>
          </p:cNvPr>
          <p:cNvSpPr txBox="1"/>
          <p:nvPr/>
        </p:nvSpPr>
        <p:spPr>
          <a:xfrm>
            <a:off x="774441" y="795466"/>
            <a:ext cx="67207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 سنتعلم كيف نقرأ حرف الثاء مع الحركات القصيرة والسكون ومع الحركات الطويلة.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C34A12-4325-34DA-27BD-944AA2FFA8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0C94D9-BDCD-74EE-355E-9B949CAA17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sp>
        <p:nvSpPr>
          <p:cNvPr id="8" name="Google Shape;1697;p99">
            <a:extLst>
              <a:ext uri="{FF2B5EF4-FFF2-40B4-BE49-F238E27FC236}">
                <a16:creationId xmlns:a16="http://schemas.microsoft.com/office/drawing/2014/main" id="{4D593E72-6E97-92E6-B14C-BF6A4C92F6E1}"/>
              </a:ext>
            </a:extLst>
          </p:cNvPr>
          <p:cNvSpPr txBox="1"/>
          <p:nvPr/>
        </p:nvSpPr>
        <p:spPr>
          <a:xfrm>
            <a:off x="4014787" y="3028996"/>
            <a:ext cx="557213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ADC68F-722B-F218-9A7D-AA52765AF1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58C2BB-04E7-58D6-4171-9D2EFF060B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0FE436-27E2-EEAB-8BB6-1A549F8B9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AC86BC-2686-F022-A79F-2FC65D847B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C3402D4-D71D-3EA3-B43C-6034B9BAA5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ADC9FC-80DF-904C-782E-7150DD6D7A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8391C-7B36-9E8F-8305-D61894D67C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EDA0EE-E7CB-0EC9-6142-399D8DD9EA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0670690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DB1FF-A6F9-DB83-8A90-39AED055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ECAF6A43-5DC2-B8AF-3E40-66263B06CFBD}"/>
              </a:ext>
            </a:extLst>
          </p:cNvPr>
          <p:cNvSpPr txBox="1"/>
          <p:nvPr/>
        </p:nvSpPr>
        <p:spPr>
          <a:xfrm>
            <a:off x="1194318" y="77807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79A16-9559-1E1B-FC3C-43176B6B1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C42789B-F33C-13C7-272C-6634CEFDDEBC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B9B5D61-C05F-1986-7882-F0E2FD786888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AD78D7-AADB-F6DD-69A3-DA077D86F52C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59597F1-8E99-4E21-FB7A-893CC2E9EEB0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ثِــ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660BEBB-A1F8-CBBF-3C5F-5F799176D1BF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DB1F663-9DEC-FD1D-B5C5-10D34CE2958E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ثُــ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CCC1BA5-C8E6-4C0B-FCD9-FD6E8ACEC4FD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F912DD5-9736-398C-2BC5-FB6B21638D9A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ثَــ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5F333C-5E5F-32F4-52D7-DE759490F800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D93E82-0884-F260-692D-6CC9244B4750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ثْــ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53D1184-3A12-79FD-38CA-FA2F657930BF}"/>
                </a:ext>
              </a:extLst>
            </p:cNvPr>
            <p:cNvCxnSpPr>
              <a:stCxn id="10" idx="1"/>
              <a:endCxn id="17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3FAF9B7-828D-56D4-C04D-617B576EF655}"/>
                </a:ext>
              </a:extLst>
            </p:cNvPr>
            <p:cNvCxnSpPr>
              <a:stCxn id="10" idx="1"/>
              <a:endCxn id="15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E07E4B7-0775-7285-D297-A2E1D5BCDB1F}"/>
                </a:ext>
              </a:extLst>
            </p:cNvPr>
            <p:cNvCxnSpPr>
              <a:stCxn id="10" idx="1"/>
              <a:endCxn id="11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1AE2F84-BAED-B28E-5A85-02F95D777C0A}"/>
                </a:ext>
              </a:extLst>
            </p:cNvPr>
            <p:cNvCxnSpPr>
              <a:stCxn id="10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87425956-ADD5-C0F2-4C9B-206D948D60B8}"/>
                </a:ext>
              </a:extLst>
            </p:cNvPr>
            <p:cNvCxnSpPr>
              <a:stCxn id="20" idx="1"/>
              <a:endCxn id="2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36B07073-1565-9433-4DFC-988CD4F781F7}"/>
                </a:ext>
              </a:extLst>
            </p:cNvPr>
            <p:cNvCxnSpPr>
              <a:stCxn id="11" idx="1"/>
              <a:endCxn id="14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4EA9F6AE-6B9D-3055-FE53-09510B182414}"/>
                </a:ext>
              </a:extLst>
            </p:cNvPr>
            <p:cNvCxnSpPr>
              <a:stCxn id="15" idx="1"/>
              <a:endCxn id="16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B1A3051A-4301-EF64-1946-40F30AFE20A9}"/>
                </a:ext>
              </a:extLst>
            </p:cNvPr>
            <p:cNvCxnSpPr>
              <a:stCxn id="17" idx="1"/>
              <a:endCxn id="1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Image 30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C3F4B2D6-C921-5E8C-2FB6-901C158BC0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2" name="Image 31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97ABF4ED-1F02-B735-7674-1A98E44D8C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3" name="Image 32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DBE3268A-E9C8-5474-A76D-04E32A3B3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4" name="Image 33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B5134415-39B4-0273-2978-F8217054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EA8212D-4CBD-6FF0-0676-BB9AD08AD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F3F0C1-902D-4EA8-DD40-1D1A8EB8FA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6B9D475-DE96-E72A-77ED-E1CBE90318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71220A6-8073-5ECE-2DB1-D2FD16F6236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ED3F164-0CED-E893-1F83-5BCC10422A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AD5E29-DCB5-028C-0115-914CAA006F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0EEDB0-376C-5887-AF9B-FB42505786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FAED865-E2FD-3E1A-06FC-247B71F883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148357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9AFCF-DD2F-D4FC-954C-0F4F7B48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89B7F109-3168-0070-2FC6-409AFA3A318C}"/>
              </a:ext>
            </a:extLst>
          </p:cNvPr>
          <p:cNvSpPr txBox="1"/>
          <p:nvPr/>
        </p:nvSpPr>
        <p:spPr>
          <a:xfrm>
            <a:off x="1166326" y="81341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أربعة منكم للقراءة مع الإشارة بحركات اليد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9F43B-A196-2137-6034-910C0139B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CEDE5C5-A002-D75C-1922-F796389761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A0678E-7FAA-3CA6-26A0-AACF302229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B7DB050-0FC0-0F60-BB18-0042D6290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FCFA90C-96C4-3F2C-7BD9-2F8A587E75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8FF27EA-FABB-AA34-4F1D-AF3FC0E4A0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7079F8-3A49-0A91-9668-5C9AD99F27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5EACFC-C95A-2F7B-E74A-CCD4E3BA81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F2D0A3-7A8C-9097-5368-A0102E020B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698D45F-2353-6E90-F0CB-A585821399F9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FC3BC3A-4AFB-F081-5693-30EED94A8E4D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ACC658DE-1427-1C61-0E26-97147A7D22E6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87636CD-D90D-B01E-214D-6C3FEA9DCB6D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ثِــ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CDBCDC8-6C08-E513-1541-3059AF45F665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13CB49E0-430F-87A5-6754-EE677BBAA2BD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ثُــ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A76190E-35A6-47E3-5CC2-B6AE2E1EB10A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8C59DE73-6CC2-F390-B468-0BB9A2A4F322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ثَــ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38FF452C-CCB6-0DD0-D479-5AE627CB11D6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B2F894DC-0513-2004-BA54-D4C5E2ACF2CA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ثْــ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1A303BD9-7D2B-BB6E-8797-E697E7BF3518}"/>
                </a:ext>
              </a:extLst>
            </p:cNvPr>
            <p:cNvCxnSpPr>
              <a:stCxn id="43" idx="1"/>
              <a:endCxn id="48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D3884EAB-0BCF-CFE9-67BA-EEAC3A0F637E}"/>
                </a:ext>
              </a:extLst>
            </p:cNvPr>
            <p:cNvCxnSpPr>
              <a:stCxn id="43" idx="1"/>
              <a:endCxn id="46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>
              <a:extLst>
                <a:ext uri="{FF2B5EF4-FFF2-40B4-BE49-F238E27FC236}">
                  <a16:creationId xmlns:a16="http://schemas.microsoft.com/office/drawing/2014/main" id="{1BE13E36-409B-67BB-3D7B-4FA01B08A5C8}"/>
                </a:ext>
              </a:extLst>
            </p:cNvPr>
            <p:cNvCxnSpPr>
              <a:stCxn id="43" idx="1"/>
              <a:endCxn id="44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B3B2E2F3-89D2-AE34-65C5-2B405F0AC8DB}"/>
                </a:ext>
              </a:extLst>
            </p:cNvPr>
            <p:cNvCxnSpPr>
              <a:stCxn id="43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>
              <a:extLst>
                <a:ext uri="{FF2B5EF4-FFF2-40B4-BE49-F238E27FC236}">
                  <a16:creationId xmlns:a16="http://schemas.microsoft.com/office/drawing/2014/main" id="{A0D2C278-0904-E3ED-22E2-27ADC8131221}"/>
                </a:ext>
              </a:extLst>
            </p:cNvPr>
            <p:cNvCxnSpPr>
              <a:stCxn id="50" idx="1"/>
              <a:endCxn id="5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>
              <a:extLst>
                <a:ext uri="{FF2B5EF4-FFF2-40B4-BE49-F238E27FC236}">
                  <a16:creationId xmlns:a16="http://schemas.microsoft.com/office/drawing/2014/main" id="{ABEFF385-BDF6-3457-66A2-D79E94672969}"/>
                </a:ext>
              </a:extLst>
            </p:cNvPr>
            <p:cNvCxnSpPr>
              <a:stCxn id="44" idx="1"/>
              <a:endCxn id="45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>
              <a:extLst>
                <a:ext uri="{FF2B5EF4-FFF2-40B4-BE49-F238E27FC236}">
                  <a16:creationId xmlns:a16="http://schemas.microsoft.com/office/drawing/2014/main" id="{44C7DA90-0712-F885-FB82-141E08D40768}"/>
                </a:ext>
              </a:extLst>
            </p:cNvPr>
            <p:cNvCxnSpPr>
              <a:stCxn id="46" idx="1"/>
              <a:endCxn id="47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59C5E213-0876-3E4A-F4AF-8A6CAA637F1E}"/>
                </a:ext>
              </a:extLst>
            </p:cNvPr>
            <p:cNvCxnSpPr>
              <a:stCxn id="48" idx="1"/>
              <a:endCxn id="4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Image 59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12CCD493-BEAA-8C40-D6E1-9B6239952F4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61" name="Image 60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3D5ABCF3-1FEF-E3DE-1A00-A3517C4C35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62" name="Image 61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040675-26F9-1219-308F-469C26C8D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63" name="Image 62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E42F3A77-7813-1200-8CE0-0ED969887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63932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75AF4-950F-2D26-F77E-8C360DEAA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61B42477-0E82-B408-2F7E-867C1FB544F6}"/>
              </a:ext>
            </a:extLst>
          </p:cNvPr>
          <p:cNvSpPr txBox="1"/>
          <p:nvPr/>
        </p:nvSpPr>
        <p:spPr>
          <a:xfrm>
            <a:off x="1096397" y="810798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C2B083-2423-A69B-3E1F-D2A7C5B3B0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5D85B1-AD90-338F-A2A5-7EEB3678EF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B79A7A6-4C42-87D5-80DC-7443A8C14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9F6A7D-A78A-4038-0FE5-6CA5811B7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98CFB65-8AD0-E8F7-D56D-7349A3D83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7F7CAE8-2C01-3A85-F119-1A5242C74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E406838-97D5-4B4E-C1EE-8D2D45EDD0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A02AFB-0831-2F99-F847-7B2FB0929F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53ED72-3912-4CA8-1D26-955942ACF3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C798286-C088-2954-8FE0-C0197660DA40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ثــ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AF5CA6-5C54-2A2D-AFBD-BE1B75B747B6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49EDD2-E1DC-191F-D575-1590738495C4}"/>
              </a:ext>
            </a:extLst>
          </p:cNvPr>
          <p:cNvSpPr/>
          <p:nvPr/>
        </p:nvSpPr>
        <p:spPr>
          <a:xfrm>
            <a:off x="1547132" y="5017455"/>
            <a:ext cx="949660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ثي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D3C5D5-78F1-B6A7-F3A1-0F1B6E743E19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ECF53A6-4F2C-38A5-6246-0DC508B2B5F4}"/>
              </a:ext>
            </a:extLst>
          </p:cNvPr>
          <p:cNvSpPr/>
          <p:nvPr/>
        </p:nvSpPr>
        <p:spPr>
          <a:xfrm>
            <a:off x="1550641" y="3983001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ثو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401AE6-64EE-3E69-927F-96340066D0B2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13AE9F-176F-6858-3C19-5A728FAB527D}"/>
              </a:ext>
            </a:extLst>
          </p:cNvPr>
          <p:cNvSpPr/>
          <p:nvPr/>
        </p:nvSpPr>
        <p:spPr>
          <a:xfrm>
            <a:off x="1520890" y="1929257"/>
            <a:ext cx="93255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ثا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7464001-D8F5-8115-F29A-0B32DA4B924C}"/>
              </a:ext>
            </a:extLst>
          </p:cNvPr>
          <p:cNvCxnSpPr>
            <a:stCxn id="2" idx="1"/>
            <a:endCxn id="8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6F6273B5-0096-FD5A-FDEF-45C85EF04E0D}"/>
              </a:ext>
            </a:extLst>
          </p:cNvPr>
          <p:cNvCxnSpPr>
            <a:stCxn id="2" idx="1"/>
            <a:endCxn id="6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6B5332F-E26F-423F-82C7-4E9C2F1CA60E}"/>
              </a:ext>
            </a:extLst>
          </p:cNvPr>
          <p:cNvCxnSpPr>
            <a:cxnSpLocks/>
            <a:stCxn id="2" idx="1"/>
            <a:endCxn id="4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5F2A4AD5-38F7-689B-1F48-51E9623799D5}"/>
              </a:ext>
            </a:extLst>
          </p:cNvPr>
          <p:cNvCxnSpPr>
            <a:cxnSpLocks/>
            <a:stCxn id="4" idx="1"/>
            <a:endCxn id="5" idx="3"/>
          </p:cNvCxnSpPr>
          <p:nvPr/>
        </p:nvCxnSpPr>
        <p:spPr>
          <a:xfrm flipH="1">
            <a:off x="2496792" y="5448611"/>
            <a:ext cx="1890714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D8BD5C9C-5E10-D120-01B7-905A87C3B1C7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9A3509D-EE45-D0E4-DE5B-055F572DA3A4}"/>
              </a:ext>
            </a:extLst>
          </p:cNvPr>
          <p:cNvCxnSpPr>
            <a:cxnSpLocks/>
            <a:stCxn id="8" idx="1"/>
            <a:endCxn id="9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E92F44E4-A9D0-F3F6-641A-C61C0CAC228A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33A40298-5054-2413-584F-0A0064C3E75E}"/>
              </a:ext>
            </a:extLst>
          </p:cNvPr>
          <p:cNvSpPr/>
          <p:nvPr/>
        </p:nvSpPr>
        <p:spPr>
          <a:xfrm>
            <a:off x="1520890" y="2890466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ثى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ED9BF717-3130-2887-3577-27275B4DCB40}"/>
              </a:ext>
            </a:extLst>
          </p:cNvPr>
          <p:cNvCxnSpPr>
            <a:cxnSpLocks/>
            <a:endCxn id="42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11EA9898-6DD6-A762-2971-D6DFDADC55FE}"/>
              </a:ext>
            </a:extLst>
          </p:cNvPr>
          <p:cNvCxnSpPr>
            <a:cxnSpLocks/>
            <a:stCxn id="42" idx="1"/>
            <a:endCxn id="43" idx="3"/>
          </p:cNvCxnSpPr>
          <p:nvPr/>
        </p:nvCxnSpPr>
        <p:spPr>
          <a:xfrm flipH="1" flipV="1">
            <a:off x="2470551" y="3321622"/>
            <a:ext cx="1900303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93571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5889F-2848-356B-1223-3D18A7D88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CFB19A8F-46BC-B63D-F43F-15FFC6BAE3C8}"/>
              </a:ext>
            </a:extLst>
          </p:cNvPr>
          <p:cNvSpPr txBox="1"/>
          <p:nvPr/>
        </p:nvSpPr>
        <p:spPr>
          <a:xfrm>
            <a:off x="1096397" y="805303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أربعة منكم للقراءة وأنتم ترددون معهم مع الإشارة بحركات اليد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A9D583-89E9-9837-2928-77D74CF6CC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42A59D-E85E-D3A4-9094-2A365024F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2993F6F-D1C7-E6A4-13E8-727CCFDEDE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4C012B1-922A-22AE-878A-2E295F230C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9FFBFFD-DAA9-740D-D6AA-83F9C88021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821AC49-E2A3-64FA-B5A4-228A942958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A193C20-8033-31EC-0E6B-6D95C03198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6718F0-13F0-3E1F-96BE-B44E343176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882A58A-27EE-60F9-1840-3A75EED1ED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39FBA5C-9D06-C234-8DCE-A3E5FCE3C2A0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ثــ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33AE83B-5DA0-03A1-F844-559E721AFC32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CD7C6C1-B33F-6F24-B338-D278CF21F3D6}"/>
              </a:ext>
            </a:extLst>
          </p:cNvPr>
          <p:cNvSpPr/>
          <p:nvPr/>
        </p:nvSpPr>
        <p:spPr>
          <a:xfrm>
            <a:off x="1547132" y="5017455"/>
            <a:ext cx="949660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ثي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697868ED-0BED-512E-AE24-45D9A4D5AD28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E919D433-A2FE-EF19-F85B-D565E9C0827E}"/>
              </a:ext>
            </a:extLst>
          </p:cNvPr>
          <p:cNvSpPr/>
          <p:nvPr/>
        </p:nvSpPr>
        <p:spPr>
          <a:xfrm>
            <a:off x="1550641" y="3983001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ثو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E8FF128D-CD98-34E8-0399-79DD293FE7D4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4316FD4F-9CA2-CCB0-6274-7ED49F42C525}"/>
              </a:ext>
            </a:extLst>
          </p:cNvPr>
          <p:cNvSpPr/>
          <p:nvPr/>
        </p:nvSpPr>
        <p:spPr>
          <a:xfrm>
            <a:off x="1520890" y="1929257"/>
            <a:ext cx="93255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ثا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0E4E7A5-8352-69DE-039D-0449C311E472}"/>
              </a:ext>
            </a:extLst>
          </p:cNvPr>
          <p:cNvCxnSpPr>
            <a:stCxn id="37" idx="1"/>
            <a:endCxn id="42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8619885F-4DD7-E6BC-3A63-D42BA1ED4A8C}"/>
              </a:ext>
            </a:extLst>
          </p:cNvPr>
          <p:cNvCxnSpPr>
            <a:stCxn id="37" idx="1"/>
            <a:endCxn id="40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744C65DF-A133-1F60-F1C9-0623BE0B20CF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F4158194-E173-8BAA-CDB7-C23CB3C3B6FC}"/>
              </a:ext>
            </a:extLst>
          </p:cNvPr>
          <p:cNvCxnSpPr>
            <a:cxnSpLocks/>
            <a:stCxn id="38" idx="1"/>
            <a:endCxn id="39" idx="3"/>
          </p:cNvCxnSpPr>
          <p:nvPr/>
        </p:nvCxnSpPr>
        <p:spPr>
          <a:xfrm flipH="1">
            <a:off x="2496792" y="5448611"/>
            <a:ext cx="1890714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8B99B890-9F2B-6DBB-D601-D0B3A768ED7A}"/>
              </a:ext>
            </a:extLst>
          </p:cNvPr>
          <p:cNvCxnSpPr>
            <a:cxnSpLocks/>
            <a:stCxn id="40" idx="1"/>
            <a:endCxn id="41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ADD8E6A2-89D0-D075-6569-8C8F8A5C7985}"/>
              </a:ext>
            </a:extLst>
          </p:cNvPr>
          <p:cNvCxnSpPr>
            <a:cxnSpLocks/>
            <a:stCxn id="42" idx="1"/>
            <a:endCxn id="43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FB2892A-A5E5-4AB2-4244-C2B410A306B9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E5B20431-B611-010A-C6DB-4D608B7BDB26}"/>
              </a:ext>
            </a:extLst>
          </p:cNvPr>
          <p:cNvSpPr/>
          <p:nvPr/>
        </p:nvSpPr>
        <p:spPr>
          <a:xfrm>
            <a:off x="1520890" y="2890466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ثى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46FADED-1549-B41B-7A4A-D0563288CA9F}"/>
              </a:ext>
            </a:extLst>
          </p:cNvPr>
          <p:cNvCxnSpPr>
            <a:cxnSpLocks/>
            <a:endCxn id="50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6E228B76-BCDA-4265-8B5A-A9E8783DFB23}"/>
              </a:ext>
            </a:extLst>
          </p:cNvPr>
          <p:cNvCxnSpPr>
            <a:cxnSpLocks/>
            <a:stCxn id="50" idx="1"/>
            <a:endCxn id="51" idx="3"/>
          </p:cNvCxnSpPr>
          <p:nvPr/>
        </p:nvCxnSpPr>
        <p:spPr>
          <a:xfrm flipH="1" flipV="1">
            <a:off x="2470551" y="3321622"/>
            <a:ext cx="1900303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60019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1BF0B-E3B4-ABFC-5FBB-506367E5E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5D074BF-693D-BD5D-A659-E227950D34E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9E8253-E2ED-80D3-57DA-DCC94AE0780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E36B547-2D03-54EF-21C4-1C5C315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تابعوا معي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EB623A-7C79-A0DE-17EA-0600F8F5ED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D48229-ACA3-4941-0301-14C9E61163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24112F-6B32-6743-E50D-364D0FE447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E79952-7372-6046-1D3D-3847DF1CD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69CEE2-E334-B854-0564-5A9C5AA09E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FAC36-ADC8-9B48-EA38-84A5830FC0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1A862A-A14A-2E26-DBC2-CCC00683D3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A29AAE-BA87-9C8A-1E5A-F88F1DEFC5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00D80C-4658-CC5F-7DAE-8F05F4D1EB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098315-4496-A079-B25B-3C10054F2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92" y="2450255"/>
            <a:ext cx="7666216" cy="19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880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64D0D-9A95-2D94-6EC3-F0501CE1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DB36A0C-2535-9CA6-8FFA-02871953CC0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5D4A64-51E2-E303-D539-C79C8DE19B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69C4A79-CB67-C782-7221-2308A3AC8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EA3FD1-9DCC-383C-43CE-0F2222B2E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EDBCD2-C4F0-ACD8-09D5-5C2D3AAFD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2A4D3F-C8D5-4DA5-254D-E78F2893BD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33709A-E822-C65E-D47D-BD1EDFE90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C3662D-8254-C775-AD17-C28929ECB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A30ED75-73D0-7F15-3FE0-99B9822AC2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F42BF6-000F-86D9-368F-686E8DE56A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37CAC-DB2E-C3E2-953B-DFC76E4929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D63040-904A-AE32-6051-B6BBBFBBAD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5B48F6-2A82-6677-AEC3-AB9FEA998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245" y="3933822"/>
            <a:ext cx="7666216" cy="19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7636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8E82E-2244-F6D2-0571-43ADB8A3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DCA0245-92E5-DFA2-AAF6-ADDE562D8BD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98CD64-3D33-55FD-833E-50853E623FC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D19BD83-2201-308D-B4FE-B9C87BDA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6640F0-67C3-73D6-9378-AE9C3DC516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2C69E1-39B7-5C95-6B6F-03FC5AEC40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10545E-3935-5DB3-87E7-3DD0CEA8E6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7D727F-3D61-1DBA-0493-B636C3ED7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0307ED-3FBD-CBC2-424D-F1EDA3B454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647DC6-FD97-B33E-6AAB-82BB5AEB0C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9B031F-F2B0-212C-A5F6-559C388B09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F7A522-00A9-0416-67C7-6F363268EB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8C817C-3656-2A7A-0E3B-358CC719B6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92439-D43A-DA91-B050-3F6AE9F37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565" y="2332653"/>
            <a:ext cx="7254869" cy="289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36758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6D3EA-E77E-6816-9F5D-35D985155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2CEE125-6808-F055-CA2D-463BE53A948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19820D-8E16-7601-903A-46EC1E5B463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AEBA41FE-50DD-AA07-FF8D-801EA2042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هم في حاجة للتدرب على الدمج.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B56877-0EFE-406F-191D-2207D941A9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CB3785-6CE2-0953-AE17-34299F1EC3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2861F5-3FEA-6795-0F16-ABC98B3CA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D4DE70-8944-5BF6-3367-E814B46DA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B68EB7D-FD48-256D-BD1A-E83EA7AB0C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8E170BC-B9AB-AF91-1F0A-0738028A3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2AAC69-54CE-76F4-E4F2-C9867D8C86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D569C7-58BA-7671-7121-9D8B8E8D2C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03A54C-0D28-EEA7-3606-51E5524296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33C326-B5B9-EED5-BB3C-4F61ED1B2D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210" y="3041779"/>
            <a:ext cx="7254869" cy="289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5203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0B816-29B4-C939-B693-D0088C6B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CA43AB6-68F3-CB2F-222A-3E14EA8EBD7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F48A236-E622-6532-5AD0-E56CCAFCFB6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BE13E5F-EFC8-FD5A-EEA5-B8E3061C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A37937-7856-FFF7-4313-4853039695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9551EA-19AC-124A-2E46-B4369CD97F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7BFB1A-D00A-5F87-CFAD-52DB9C92DB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F7357B-8CF7-6313-C622-7FE2F5B5A8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3F6875-2E84-A893-8633-3B183BBE22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9060B4-28C6-7FF2-3E43-88BD2307DC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AE5E61-E4DF-AFFE-454B-C3DF6A65CD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614A15-67CD-D4AB-F368-8C57AED34F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56E3DD-457A-3034-07C5-6FABD6159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E5612E-CC82-05C2-48E3-C757E6508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835257"/>
            <a:ext cx="7519511" cy="15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3787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4F780-7109-FE4B-98AF-8E77568A2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8B45BE8-F52B-8915-425E-4747E480024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1A2B9A-1935-FE84-6591-114C2FB71F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987F8DC8-ADE4-84D5-E518-858F471A2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 سأعين 4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45CBD1-012B-5009-A91C-A6B38F1F40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3F8FE-F280-17DC-7CE8-815C715238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7BA4CA-62C8-F7AF-E9CA-B05722C3FE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03E1E5-D517-1A7F-34A9-BE1839B169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3E8A08-93F9-9418-DD82-53CB9AFF15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692E72-CD7D-79FF-3BD2-83D7B8EFD6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9C604E-6DFC-CDB6-D6FD-1007ECAD75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397211-724D-FA27-0846-80891EB871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71E570-6E33-F77B-9352-1CC8FE6ECF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29F82C-7D3E-66D9-9077-47D2188C5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234849"/>
            <a:ext cx="7519511" cy="15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4151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047DD-8F10-8B21-7C63-9C2F6AE6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631DA3F-92F3-F623-267D-09918F4757A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B4AE0A-7E5A-B287-7AED-E1D172B488D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1D2AF7F-D25A-FE0C-5740-58ED8FFA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 الجمل باسترسال. رددوا بعدي.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A62874-AA70-FA34-10A0-E33A9E891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DB3E02-66A1-55B9-BDD5-FF64D8D323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E9B2CA-B902-3B1C-DF8A-1C72278C02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DB7D70-A98F-ADB1-6311-1D5B3083A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B56C02-A329-F639-CA05-C07CAE2C65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F74FB1D-9942-9A02-6509-DB9DFCF0E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47656A-E9E0-5E4B-5BFF-F3F108C52D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120AB6-2EAB-07AD-3D82-8F388293C6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1BE0F4-A148-FEE5-504A-8790316B2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3250C1-9EC5-3C4D-A562-C9E1605F5A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0820" y="2191886"/>
            <a:ext cx="4999153" cy="88399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C4051E-6711-6771-AAE1-E402419959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0820" y="3149603"/>
            <a:ext cx="5029636" cy="126503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206AB7-9E37-AA69-1DB8-6CB5EA9445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4331" y="4755484"/>
            <a:ext cx="5082980" cy="8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7279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4BE1E-48BB-F163-F61D-46699CF1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A81E681-D9BD-268A-27E7-6BC26BD708D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EE5C82-AAF3-F44C-0A05-D86B0D9078D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E00867C7-AB5E-B80F-ADF6-CE3F304A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 يقرأ؟ سأعين 6 منكم لقيادة القراءة.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3D57483-C4A1-26E8-1B92-38D246D8CE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F3874F-EA5D-897C-C279-8AD659CD45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5BC4FF-6ABC-9390-1495-CA55F5715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CD61DC-2DD0-72E7-3EF8-143C94D059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ED7DF0-6E8F-4EDF-AD96-475844D6D0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45DD35-5145-1466-04F1-B4A7293ED0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50529A-C3D8-453F-64AE-C68859E2FA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089C1-F971-9C79-BB79-C05DD2490E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E8A053-E81D-DFD4-00D1-76B92B549F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FA71C02-385C-F86B-75E3-28EC9354FC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3498" y="2443812"/>
            <a:ext cx="4999153" cy="8839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90361F-1452-65C0-5F7B-84E628ED71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3498" y="3401529"/>
            <a:ext cx="5029636" cy="12650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7BA058-A913-5A50-1A45-566FC55426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7009" y="5007410"/>
            <a:ext cx="5082980" cy="8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2162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3B8C-A51C-CF35-4635-081771AB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D5045F7-607A-B9B8-8DC6-76C35F7D24B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92EE00-1026-14DE-C9FA-887D01E0432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50FFEA5-1485-FF09-4CD2-767D008F7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86.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8FB279DE-E11C-2438-5D75-551AD3D4C9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56000" y="684000"/>
            <a:ext cx="792001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EB4B3E-6647-2C7D-D91F-E23B6F51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3704CA-4394-E593-61A9-63E188A11A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410229-4827-A34E-7160-CBE4896E7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8BDEFEB-BE77-40C7-7235-B6569F02E9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28EED32-8442-6A28-6AD6-D45357B591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9BC77B-ADAB-1DCC-80F9-F623978084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D6C473-F3A1-E06F-3192-4BF14F2C40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31F823-29A8-BBAE-D594-FFB996D45A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92B619-6B9D-1B0E-6A09-7C6FAA759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71" y="1709193"/>
            <a:ext cx="3295278" cy="46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36EB997-74FD-3F07-8BBC-A7FC932D830E}"/>
              </a:ext>
            </a:extLst>
          </p:cNvPr>
          <p:cNvSpPr/>
          <p:nvPr/>
        </p:nvSpPr>
        <p:spPr>
          <a:xfrm>
            <a:off x="2458179" y="4394718"/>
            <a:ext cx="3676261" cy="16125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9051421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925C-2DF9-54EB-E658-EA9A1B8BD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90F5051-E949-FDE4-B49D-A538DC3A01E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BA45A2-6AB5-0C33-540C-9FE8C5C1EC0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792D0ACA-2F37-FCF4-32F9-75504A0E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635143"/>
            <a:ext cx="6840000" cy="900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ثنائيات، كل واحد منكم يقرأ الكلمات والجمل لزميله. سأمر بين الصفوف لمساعدتكم.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11AD3F7-67B1-4BB5-F118-6CFE9CC249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6A34E1-5706-D0DB-E071-1FBB417FEB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D23C4C-34A0-C4D4-8628-AE8FD9A69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F44A3A0-E79B-01BE-D942-3CE9C0CFE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5E787BE-4BBB-29C9-01CC-8B62096327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59AE79-87EE-8CE0-D191-C937CE1E59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9F14B-18F2-51C8-6AB5-ABC17A9FF9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5D3319-E5B2-4DD2-D469-D57D509147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961B3B4-318E-4908-AC73-66D7DD27E6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287" y="4452229"/>
            <a:ext cx="2429310" cy="2156012"/>
          </a:xfrm>
          <a:prstGeom prst="rect">
            <a:avLst/>
          </a:prstGeom>
        </p:spPr>
      </p:pic>
      <p:pic>
        <p:nvPicPr>
          <p:cNvPr id="7" name="Espace réservé pour une image  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9A8624D-C207-3558-DF69-60317800A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BE3326-B8BD-4221-61E2-5F4A087BD8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479" y="1794062"/>
            <a:ext cx="5381808" cy="326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2794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19100" y="756000"/>
            <a:ext cx="70532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الفائز بنجمة القراءة هو (هي) صديقكم (صديقتكم).............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8CEF6E6-1376-4394-7242-5C4865D278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95EABF-2335-9C8D-48B9-8C598F73F5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DF0B1E-1D57-D335-9DB1-BA4642DA08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6B3C8-5AA4-FBD2-BB8D-DBBBE97661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EDB25E-64FB-D019-EEB4-A5657CDCA5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99B1C6-03D7-6EBD-556C-CE4FC74E45C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EB9B91-6E06-3E21-F52B-0F38AC7CDE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CE88A-1004-E158-AAA6-E575436560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96D852-6F2E-7FA3-4644-35BF4E0298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F96ECC-7803-102D-AC41-A300645F64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70300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3DBB80-5905-E360-55AC-2564803E8D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DD2350-3EB2-1D7C-1F4A-BC334167B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E4BC6D-E3B6-AE43-9D6F-F1F86D6C14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C5E58D-ACB2-6314-E13D-F3B1114AB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AE2304-9024-B559-5D9A-053CFB3A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F7A8BC-3081-0BE5-14DA-C489F1F88D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AA6CEC-974E-F10E-7F88-22B64B0181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FEBAA2-3156-7BAA-182C-5C39C69E23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A79410-D59A-DE1D-33E1-E354E38BAD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B66CB32-9414-55DB-65CC-B7C289B630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4331" y="5923499"/>
            <a:ext cx="540000" cy="540000"/>
          </a:xfrm>
          <a:prstGeom prst="rect">
            <a:avLst/>
          </a:prstGeom>
        </p:spPr>
      </p:pic>
      <p:pic>
        <p:nvPicPr>
          <p:cNvPr id="3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B3045A1E-52C7-4FB9-D2D1-FB634B2E90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598241" y="746124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85.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D034A1E4-E3AF-C29F-D7DC-775B03D51C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617B18-045D-0D29-663C-767DCD7F50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249F9C-CC0E-047C-E808-E22160C7D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369BBF-E0E2-F3C0-5186-B0050D457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ECD267-EF5D-1619-5EF8-361500E73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AE20C2-635A-EE21-CDC1-423DE8434D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E02ECA-A903-70FB-49FF-50B1F91150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5BD4F9-2913-F945-33F9-AB73FFD669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4654DF-3102-CA78-4AAB-986507CCE1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5C4B2E-1081-7BEE-403C-5B629E0FC6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5975" y="1678827"/>
            <a:ext cx="3320665" cy="4745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D1F8513-0E03-5E72-ED3C-8266D52056F1}"/>
              </a:ext>
            </a:extLst>
          </p:cNvPr>
          <p:cNvSpPr/>
          <p:nvPr/>
        </p:nvSpPr>
        <p:spPr>
          <a:xfrm>
            <a:off x="2439517" y="4872594"/>
            <a:ext cx="3713583" cy="1435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1020451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8DCC-B3E5-6019-27E6-D3FF5374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75E8F67-EBCA-4DA2-5326-2D5B7183417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31B64-4EC2-F971-5573-DBDBDE52197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C0BA1CD-FA41-C4F6-BC1F-84BD80B18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302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اكتبوا حرف الثاء مع الحركات القصيرة والطويلة. سأمر لمساعدتكم.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833C5E7-89AE-F00E-BD1D-38D967599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529BC7-D163-F85D-F992-06E5FF452E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70D992-5442-37F6-4C33-08E89B5B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811B8E-EFB5-AEF5-5C50-1216855FB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C6E003-52FA-AE72-7AAE-78B2DA73BF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D61362-E376-5AE9-7CFC-106F8A9C12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E993E8-AF15-10D1-D2A9-8CC3746CAA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485312-4AC3-7769-1A1A-547AC58004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926D8D-E54F-A13B-D8DF-31C4ABABD6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13048B-9924-F061-3EBF-F163C71599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22" y="2239348"/>
            <a:ext cx="7418111" cy="358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08809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2751E-A61F-54DA-6346-F8A7A5CF7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C37808-1F45-40F3-9871-79366260C3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165" y="2067103"/>
            <a:ext cx="5818076" cy="373639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D5CCB48-D9C0-B046-1A80-792CCB6D66E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2A86DE-0161-860B-0359-1BE1EC0AA5C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2860192E-A897-09B9-EEF6-BBE639A8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302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 مقاطع حرف الغين. سأمر لمساعدتكم.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يحضر الأستاذ نماذج الكتابة قبليا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9BE3E40-EC2D-717B-4C7B-B8F1F7281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A0A2C1D-5D5A-0BBA-F100-217163790BCA}"/>
              </a:ext>
            </a:extLst>
          </p:cNvPr>
          <p:cNvSpPr txBox="1"/>
          <p:nvPr/>
        </p:nvSpPr>
        <p:spPr>
          <a:xfrm>
            <a:off x="1478279" y="3353294"/>
            <a:ext cx="61018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ثُــ      ثـي      ثـا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246D6C-1058-5FDF-B934-BED0E4D4DE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6BD1A0-B081-CCA8-2EED-0A63618023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E5BF38-DDDF-DB43-19EF-97FEB3719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5F36C6-2594-6378-B7DB-ED148A0444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6E936F-854E-D778-FCF1-1209B00322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193471-5710-B4D1-5119-E4B3F867F1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395F1-8B35-279F-E9E2-D1923F9F22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5F8647-DA1A-799C-CB66-B1441E3DF0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10656489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37745" y="746272"/>
            <a:ext cx="7044356" cy="612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الفائز بنجمة الكتابة هو (هي) صديقكم (صديقتكم)............. صفقوا له (لها).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1E029-EDBA-D780-B6C2-F899A243FA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CFAF3A-68E7-366D-8087-98E097EE30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6B29B6-C628-5B80-BC3B-088CA3D6C7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A9E32B-AA98-29A6-BEF8-116974A3B6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E4005F-1B0A-C7B6-86B5-895735E0C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66E403-BE6E-BA9B-9164-06D81098550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E0CB01-D5E6-D7F4-54CF-F2D6C9BDCF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051531-7D9D-B33E-0EBA-A2FC71DABB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5975CF-1BA2-4D58-42FD-310D397CD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B2B66E-7E79-F267-B8B1-8DB76150D4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نذكر لعبتنا المفضلة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أي لعبة تفضلها ندى؟ كيف قالت ذلك؟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5CDC79-BFCF-9183-178C-DBAB21CAB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4F8D33-C8CD-5999-F820-1ADCAD443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B62F1F-4555-7A28-EA9B-B141B6758C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76351-CC04-43BC-46F1-3CD45968F2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B4A89D-43F5-94B1-C192-5F354B5C6F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7F7A5-FF4B-1A64-EA13-6267B77F2D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67EEE-C7A9-B361-5D57-E591BA3797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B628A-02E7-2638-9773-B78D34B81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DC140-5DB7-D7F5-6562-2752631ED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EE7A0E7A-7D9E-AD49-CCCD-1EF6B37BD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5761784" y="2326595"/>
            <a:ext cx="2015093" cy="3395306"/>
          </a:xfrm>
          <a:prstGeom prst="round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462A8-D24A-783E-1D11-C745ED7179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4622" y="2660003"/>
            <a:ext cx="2899290" cy="2728489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3A01-FC4F-7957-D4C5-12414DF3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49372C-D787-8580-0756-2F31C6FD034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DDDBAD-79B8-8116-4148-396759619AA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CECB8D8-59A8-0E68-E6D6-170131B8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4" y="752624"/>
            <a:ext cx="7076373" cy="612000"/>
          </a:xfrm>
        </p:spPr>
        <p:txBody>
          <a:bodyPr>
            <a:noAutofit/>
          </a:bodyPr>
          <a:lstStyle/>
          <a:p>
            <a:pPr lvl="0" defTabSz="457200" rtl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أيضا كيف نقرأ ونكتب حرف الثاء. سنملأ الجدول بحرف الثاء. رددوا معي. من يقرأ؟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7D012B-7D9C-E8D8-5DEB-8A355F6036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9" name="Nada-Standing">
            <a:hlinkClick r:id="" action="ppaction://media"/>
            <a:extLst>
              <a:ext uri="{FF2B5EF4-FFF2-40B4-BE49-F238E27FC236}">
                <a16:creationId xmlns:a16="http://schemas.microsoft.com/office/drawing/2014/main" id="{B9461679-A158-F6C5-D309-936CF3C3B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916"/>
          <a:stretch>
            <a:fillRect/>
          </a:stretch>
        </p:blipFill>
        <p:spPr>
          <a:xfrm>
            <a:off x="651403" y="2357309"/>
            <a:ext cx="2219372" cy="35119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AC4EDE-C6C8-12D2-5B72-0FD6D6A2B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523" y="2357309"/>
            <a:ext cx="4878065" cy="3442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CA6F3-8A13-0629-EA30-3037782A25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F7750D-B10C-6D74-63D2-5D80F0C0C38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613460-9667-31E1-62A8-D70A154FAB3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AB8E7-9D20-3D17-2835-657F106E1B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69F757-660C-9B42-0452-484D34678D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442E1C-F25D-58B3-7BEE-3328E801D0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5D30AF-4DF2-0335-1E3D-C1F586C8F8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332783-63FC-09C3-9904-2507033CB8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5704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في البيت أنجزوا تمارين حرف الثاء على الكراسة ص 85. تدربوا على القراءة والكتابة ص 86.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4B4CB2-B86F-6075-C23C-654088E6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5FBDE7-3C8F-5373-1942-BEF68034D2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6DC5A5-2219-2137-DF98-3A841FE89F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BCE36D-3D36-3459-EFB2-203EBC528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8A66FF7-6D9C-8579-4A1E-BFD197ECF7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F6077C-DB9D-22C0-E24B-BCBBBC939B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A43B3-F089-1176-07E9-7CB2F177A9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221F49-B64A-810B-40C5-0B4E234BCC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FCD655EF-7889-1E82-AE57-2095C328E5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860" y="611943"/>
            <a:ext cx="900113" cy="900113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73B744-B03D-4F88-BBCE-75793C9C2F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742" y="1829714"/>
            <a:ext cx="3104922" cy="4437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FFB9F-9A37-DE45-5F09-7A0005036A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434" y="1874526"/>
            <a:ext cx="3140983" cy="4392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7496324"/>
      </p:ext>
    </p:extLst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البيت، انقلوا الكلمات ص 86 على دفاتركم، سأملي عليكم بعضا منها في حصة الغد.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0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A69DD9C0-38C8-A535-6098-4D8A212D5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074" y="4579579"/>
            <a:ext cx="1522421" cy="1522421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653EA0-D7AA-2149-22BE-823026987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4F056E-4479-81D9-10E0-16BD565813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857EF8-B50A-E304-1DA8-01F06AD45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A564D1-C175-5CCC-4C37-D4563E81A4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89ED35-00F7-0F60-4480-FEC18D10FD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BA17DC-C6EC-CBF9-92E4-E56D93D07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7F5066-1DFA-43A5-FDEC-54EE885D416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A91297-91D7-AB3A-D294-E31EC37C96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FEC6D3-6E45-87E4-ECEF-27D3A146F7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6135E6-5D21-643E-EF1D-D1E5C1F22F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8671" y="1709193"/>
            <a:ext cx="3295278" cy="46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A7BA063-3ACF-CF96-E259-63C5F8495C84}"/>
              </a:ext>
            </a:extLst>
          </p:cNvPr>
          <p:cNvSpPr/>
          <p:nvPr/>
        </p:nvSpPr>
        <p:spPr>
          <a:xfrm>
            <a:off x="2462844" y="4579579"/>
            <a:ext cx="3666931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29037</TotalTime>
  <Words>2356</Words>
  <Application>Microsoft Office PowerPoint</Application>
  <PresentationFormat>Affichage à l'écran (4:3)</PresentationFormat>
  <Paragraphs>611</Paragraphs>
  <Slides>89</Slides>
  <Notes>16</Notes>
  <HiddenSlides>0</HiddenSlides>
  <MMClips>8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89</vt:i4>
      </vt:variant>
    </vt:vector>
  </HeadingPairs>
  <TitlesOfParts>
    <vt:vector size="118" baseType="lpstr">
      <vt:lpstr>Arial</vt:lpstr>
      <vt:lpstr>Noto Sans Symbols</vt:lpstr>
      <vt:lpstr>Wingdings</vt:lpstr>
      <vt:lpstr>AXtDamourBold</vt:lpstr>
      <vt:lpstr>Dosis ExtraBold</vt:lpstr>
      <vt:lpstr>Dosis SemiBold</vt:lpstr>
      <vt:lpstr>Microsoft Uighur</vt:lpstr>
      <vt:lpstr>Calibri</vt:lpstr>
      <vt:lpstr>Dosis Medium</vt:lpstr>
      <vt:lpstr>Calibri Light</vt:lpstr>
      <vt:lpstr>Dosis</vt:lpstr>
      <vt:lpstr>Modern Love</vt:lpstr>
      <vt:lpstr>Thème Office</vt:lpstr>
      <vt:lpstr>01- نشاط اعتيادي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1_01- نشاط اعتيادي</vt:lpstr>
      <vt:lpstr>1_03- استماع وتحدث</vt:lpstr>
      <vt:lpstr>3_04- قراءة/ كتابة</vt:lpstr>
      <vt:lpstr>4_04- قراءة/ كتابة</vt:lpstr>
      <vt:lpstr>5_04- قراءة/ كتابة</vt:lpstr>
      <vt:lpstr>6_04- قراءة/ كتابة</vt:lpstr>
      <vt:lpstr>4_Env-Enseignant</vt:lpstr>
      <vt:lpstr>3_01- نشاط اعتيادي</vt:lpstr>
      <vt:lpstr>7_04- قراءة/ كتابة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القمطر.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نمر لقراءة الكلمات البصرية.  أنا أقرأ وأنتم ترددون بعدي.</vt:lpstr>
      <vt:lpstr>من يقرأ؟</vt:lpstr>
      <vt:lpstr>سنقرأ معا نص القراءة المشتركة. سأقرأ النص جملة جملة وأنتم ترددون بعدي جماعة. </vt:lpstr>
      <vt:lpstr>استماع وتحدث</vt:lpstr>
      <vt:lpstr>في الحصة السابقة تعلمنا كيف نذكر لعبتنا المفضلة. ما هي اللعبة التي يفضلها مجد؟ </vt:lpstr>
      <vt:lpstr>اليوم سنتدرب على تشخيص الحوار.  أنصتوا جيدا. </vt:lpstr>
      <vt:lpstr>يسمع الأستاذ الحوار للمتعلمين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أحسنتم، أنا أيضا أحب لعبة الأرجوحة. رددوا. ردد أنت. </vt:lpstr>
      <vt:lpstr>أنتم أي لعبة تفضلون؟  (لعبة الأرجوحة- لعبة التزحلق- لعبة الميزان- لعبة الدوران- لعبة التسلق...)</vt:lpstr>
      <vt:lpstr>الآن سنمر لترديد الحوار الذي دار بين مجد وندى. سأظهر لكم الإشارة وعليكم أن تقولوا ما يوافقها. </vt:lpstr>
      <vt:lpstr>في كل مرة سيقوم ثنائي جديد للقيام بالتمرين، واحد يسأل والآخر يجيب. </vt:lpstr>
      <vt:lpstr>يقول الثنائي ما يوافق الإشارة. يقدم الأستاذ الدعم عند الحاجة. </vt:lpstr>
      <vt:lpstr>يقول الثنائي ما يوافق الإشارة. يقدم الأستاذ الدعم عند الحاجة. </vt:lpstr>
      <vt:lpstr>يقوم ثنائي آخر ليقول ما يوافق الإشارة. يقدم الأستاذ الدعم عند الحاجة. </vt:lpstr>
      <vt:lpstr>وقت النجمة الآن. الفائز بنجمة الاستماع هو (هي) ............ صفقوا له (لها).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قراءة/ كتابة</vt:lpstr>
      <vt:lpstr>ضيفنا اليوم هو حرف الثاء. في كلمة ثعلب أسمع الصوت [ث]. </vt:lpstr>
      <vt:lpstr> اليوم سنجزئ كلمات إلى مقاطع. انتبهوا.</vt:lpstr>
      <vt:lpstr> من يجزئ كلمة « ثعبانٌ" إلى مقاطع؟</vt:lpstr>
      <vt:lpstr>أحسنتم، ُثُعْـ - با - نٌ. 3 تصفيقات. إذن كلمة "ثعبان"  تتكون من 3 مقاطع.</vt:lpstr>
      <vt:lpstr> من يجزئ كلمة « تِمثالٌ" إلى مقاطع؟</vt:lpstr>
      <vt:lpstr> أحسنتم، تِمْـ - ثا - لٌ. 3 تصفيقات. إذن كلمة "تمثال"  تتكون من 3 مقاطع.</vt:lpstr>
      <vt:lpstr> من يجزئ كلمة « ثلاثة" إلى مقاطع؟</vt:lpstr>
      <vt:lpstr> أحسنتم، ثَـ - لا – ثَـ - ـةٌ: 4 تصفيقات. إذن كلمة "ثلاثة"  تتكون من 4 مقاطع.</vt:lpstr>
      <vt:lpstr> من يجزئ كلمة « لَيْثٌ" إلى مقاطع؟</vt:lpstr>
      <vt:lpstr> أحسنتم، لَيْـ - ثٌ: تصفيقتان. إذن كلمة "ليثٌ"  تتكون من مقطعين.</vt:lpstr>
      <vt:lpstr>بعد أن تعلمنا كيف نميز الصوت [ث]، سنتعرف كيف نقرأ ونرسم حرف الثاء</vt:lpstr>
      <vt:lpstr>أرى حرف الثاء. رددوا: حرف الثاء – حرف الثاء</vt:lpstr>
      <vt:lpstr>Présentation PowerPoint</vt:lpstr>
      <vt:lpstr>Présentation PowerPoint</vt:lpstr>
      <vt:lpstr>سنتعرف الآن على مختلف كتابات حرف الثاء - حرف الثاء في بداية الكلمة كما في ثعلب</vt:lpstr>
      <vt:lpstr>حرف الثاء في وسط الكلمة - كما في كلمة تمثال </vt:lpstr>
      <vt:lpstr>حرف الثاء في نهاية الكلمة - كما في كلمة: ليثٌ، وكما في كلمة محراث</vt:lpstr>
      <vt:lpstr> رددوا: حرف الثاء في بداية الكلمة- حرف الثاء في وسط الكلمة – حرف الثاء في نهاية الكلمة</vt:lpstr>
      <vt:lpstr>الآن؛ سأكتب على سبورة الكتابة حرف الثاء في بداية الكلمة مع الوصف. تابعوا جيدا.</vt:lpstr>
      <vt:lpstr>على الألواح، اكتبوا حرف الثاء في بداية الكلمة. </vt:lpstr>
      <vt:lpstr>ارفعوا ألواحكم.  يقدم الأستاذ التغذية الراجعة المناسبة.</vt:lpstr>
      <vt:lpstr>الآن؛ سأكتب على سبورة الكتابة حرف الثاء في وسط الكلمة . تابعوا جيدا.</vt:lpstr>
      <vt:lpstr>على الألواح، اكتبوا حرف الثاء في وسط الكلمة.</vt:lpstr>
      <vt:lpstr>ارفعوا ألواحكم.  يقدم الأستاذ التغذية الراجعة المناسبة.</vt:lpstr>
      <vt:lpstr>الآن؛ سأكتب على سبورة الكتابة حرف الثاء في آخر الكلمة. تابعوا جيدا.</vt:lpstr>
      <vt:lpstr>على الألواح، اكتبوا حرف الثاء في آخر الكلمة.</vt:lpstr>
      <vt:lpstr>ارفعوا ألواحكم.  يقدم الأستاذ التغذية الراجعة المناسبة.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أقرأ. تابعوا معي</vt:lpstr>
      <vt:lpstr>من يقرأ؟  (خاص بالفئة د)</vt:lpstr>
      <vt:lpstr>أقرأ. رددوا بعدي. </vt:lpstr>
      <vt:lpstr>من يقرأ؟  خاص بمن هم في حاجة للتدرب على الدمج. </vt:lpstr>
      <vt:lpstr>أقرأ. رددوا بعدي. </vt:lpstr>
      <vt:lpstr>من يقرأ؟  سأعين 4 منكم لقيادة القراءة. </vt:lpstr>
      <vt:lpstr>أقر الجمل باسترسال. رددوا بعدي. </vt:lpstr>
      <vt:lpstr>من يقرأ؟ سأعين 6 منكم لقيادة القراءة. </vt:lpstr>
      <vt:lpstr>خذوا الكراسة الصفحة 86. </vt:lpstr>
      <vt:lpstr>في ثنائيات، كل واحد منكم يقرأ الكلمات والجمل لزميله. سأمر بين الصفوف لمساعدتكم.</vt:lpstr>
      <vt:lpstr>الفائز بنجمة القراءة هو (هي) صديقكم (صديقتكم)............. صفقوا له (لها).</vt:lpstr>
      <vt:lpstr>قفوا، سننشد أنشودة جسمي نشيط ومثابر مع القيام بحركات.</vt:lpstr>
      <vt:lpstr>خذوا الكراسة الصفحة 85.  </vt:lpstr>
      <vt:lpstr>من يقرأ؟ اكتبوا حرف الثاء مع الحركات القصيرة والطويلة. سأمر لمساعدتكم.</vt:lpstr>
      <vt:lpstr>خذوا دفاتر الكتابة. اكتبوا  مقاطع حرف الغين. سأمر لمساعدتكم. يحضر الأستاذ نماذج الكتابة قبليا</vt:lpstr>
      <vt:lpstr> الفائز بنجمة الكتابة هو (هي) صديقكم (صديقتكم)............. صفقوا له (لها).</vt:lpstr>
      <vt:lpstr>اختــتام الحــصة</vt:lpstr>
      <vt:lpstr>تعلمنا اليوم كيف نذكر لعبتنا المفضلة. أي لعبة تفضلها ندى؟ كيف قالت ذلك؟</vt:lpstr>
      <vt:lpstr>تعلمنا أيضا كيف نقرأ ونكتب حرف الثاء. سنملأ الجدول بحرف الثاء. رددوا معي. من يقرأ؟</vt:lpstr>
      <vt:lpstr>في البيت أنجزوا تمارين حرف الثاء على الكراسة ص 85. تدربوا على القراءة والكتابة ص 86. </vt:lpstr>
      <vt:lpstr>في البيت، انقلوا الكلمات ص 86 على دفاتركم، سأملي عليكم بعضا منها في حصة الغد.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173</cp:revision>
  <dcterms:created xsi:type="dcterms:W3CDTF">2023-09-20T21:35:22Z</dcterms:created>
  <dcterms:modified xsi:type="dcterms:W3CDTF">2026-03-29T20:47:53Z</dcterms:modified>
</cp:coreProperties>
</file>