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5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9.xml" ContentType="application/vnd.openxmlformats-officedocument.theme+xml"/>
  <Override PartName="/ppt/slideLayouts/slideLayout184.xml" ContentType="application/vnd.openxmlformats-officedocument.presentationml.slideLayout+xml"/>
  <Override PartName="/ppt/theme/theme10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4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5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6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17.xml" ContentType="application/vnd.openxmlformats-officedocument.theme+xml"/>
  <Override PartName="/ppt/slideLayouts/slideLayout299.xml" ContentType="application/vnd.openxmlformats-officedocument.presentationml.slideLayout+xml"/>
  <Override PartName="/ppt/theme/theme1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19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theme/theme20.xml" ContentType="application/vnd.openxmlformats-officedocument.theme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21.xml" ContentType="application/vnd.openxmlformats-officedocument.theme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660" r:id="rId2"/>
    <p:sldMasterId id="2147483683" r:id="rId3"/>
    <p:sldMasterId id="2147483700" r:id="rId4"/>
    <p:sldMasterId id="2147483718" r:id="rId5"/>
    <p:sldMasterId id="2147483741" r:id="rId6"/>
    <p:sldMasterId id="2147483792" r:id="rId7"/>
    <p:sldMasterId id="2147483806" r:id="rId8"/>
    <p:sldMasterId id="2147483830" r:id="rId9"/>
    <p:sldMasterId id="2147483860" r:id="rId10"/>
    <p:sldMasterId id="2147483863" r:id="rId11"/>
    <p:sldMasterId id="2147483886" r:id="rId12"/>
    <p:sldMasterId id="2147483903" r:id="rId13"/>
    <p:sldMasterId id="2147483909" r:id="rId14"/>
    <p:sldMasterId id="2147483924" r:id="rId15"/>
    <p:sldMasterId id="2147483953" r:id="rId16"/>
    <p:sldMasterId id="2147483980" r:id="rId17"/>
    <p:sldMasterId id="2147484006" r:id="rId18"/>
    <p:sldMasterId id="2147484008" r:id="rId19"/>
    <p:sldMasterId id="2147484012" r:id="rId20"/>
    <p:sldMasterId id="2147484040" r:id="rId21"/>
    <p:sldMasterId id="2147484065" r:id="rId22"/>
  </p:sldMasterIdLst>
  <p:notesMasterIdLst>
    <p:notesMasterId r:id="rId117"/>
  </p:notesMasterIdLst>
  <p:sldIdLst>
    <p:sldId id="2147482808" r:id="rId23"/>
    <p:sldId id="2147482558" r:id="rId24"/>
    <p:sldId id="2147482452" r:id="rId25"/>
    <p:sldId id="2147482559" r:id="rId26"/>
    <p:sldId id="2147482560" r:id="rId27"/>
    <p:sldId id="2147482691" r:id="rId28"/>
    <p:sldId id="261" r:id="rId29"/>
    <p:sldId id="263" r:id="rId30"/>
    <p:sldId id="264" r:id="rId31"/>
    <p:sldId id="2147482795" r:id="rId32"/>
    <p:sldId id="2147482412" r:id="rId33"/>
    <p:sldId id="266" r:id="rId34"/>
    <p:sldId id="2147482775" r:id="rId35"/>
    <p:sldId id="2147482796" r:id="rId36"/>
    <p:sldId id="2147482692" r:id="rId37"/>
    <p:sldId id="278" r:id="rId38"/>
    <p:sldId id="283" r:id="rId39"/>
    <p:sldId id="284" r:id="rId40"/>
    <p:sldId id="288" r:id="rId41"/>
    <p:sldId id="289" r:id="rId42"/>
    <p:sldId id="2147482732" r:id="rId43"/>
    <p:sldId id="2147482486" r:id="rId44"/>
    <p:sldId id="2147482730" r:id="rId45"/>
    <p:sldId id="281" r:id="rId46"/>
    <p:sldId id="282" r:id="rId47"/>
    <p:sldId id="292" r:id="rId48"/>
    <p:sldId id="293" r:id="rId49"/>
    <p:sldId id="291" r:id="rId50"/>
    <p:sldId id="2147482733" r:id="rId51"/>
    <p:sldId id="2147482474" r:id="rId52"/>
    <p:sldId id="2147482699" r:id="rId53"/>
    <p:sldId id="2147482695" r:id="rId54"/>
    <p:sldId id="2147482523" r:id="rId55"/>
    <p:sldId id="2147482475" r:id="rId56"/>
    <p:sldId id="2147482700" r:id="rId57"/>
    <p:sldId id="300" r:id="rId58"/>
    <p:sldId id="2147482734" r:id="rId59"/>
    <p:sldId id="2147482798" r:id="rId60"/>
    <p:sldId id="2147482784" r:id="rId61"/>
    <p:sldId id="2147482746" r:id="rId62"/>
    <p:sldId id="2147482811" r:id="rId63"/>
    <p:sldId id="2147482745" r:id="rId64"/>
    <p:sldId id="2147482794" r:id="rId65"/>
    <p:sldId id="325" r:id="rId66"/>
    <p:sldId id="2147482859" r:id="rId67"/>
    <p:sldId id="2147482701" r:id="rId68"/>
    <p:sldId id="329" r:id="rId69"/>
    <p:sldId id="2147482812" r:id="rId70"/>
    <p:sldId id="2147482813" r:id="rId71"/>
    <p:sldId id="2147482816" r:id="rId72"/>
    <p:sldId id="2147482817" r:id="rId73"/>
    <p:sldId id="2147482860" r:id="rId74"/>
    <p:sldId id="2147482861" r:id="rId75"/>
    <p:sldId id="2147482863" r:id="rId76"/>
    <p:sldId id="2147482862" r:id="rId77"/>
    <p:sldId id="2147482864" r:id="rId78"/>
    <p:sldId id="2147482865" r:id="rId79"/>
    <p:sldId id="357" r:id="rId80"/>
    <p:sldId id="330" r:id="rId81"/>
    <p:sldId id="2147482764" r:id="rId82"/>
    <p:sldId id="2147482765" r:id="rId83"/>
    <p:sldId id="2147482494" r:id="rId84"/>
    <p:sldId id="2147482766" r:id="rId85"/>
    <p:sldId id="2147482738" r:id="rId86"/>
    <p:sldId id="2147482468" r:id="rId87"/>
    <p:sldId id="2147482739" r:id="rId88"/>
    <p:sldId id="2147482470" r:id="rId89"/>
    <p:sldId id="2147482767" r:id="rId90"/>
    <p:sldId id="2147482768" r:id="rId91"/>
    <p:sldId id="2147482509" r:id="rId92"/>
    <p:sldId id="2147482514" r:id="rId93"/>
    <p:sldId id="2147482516" r:id="rId94"/>
    <p:sldId id="2147482515" r:id="rId95"/>
    <p:sldId id="2147482721" r:id="rId96"/>
    <p:sldId id="2147482518" r:id="rId97"/>
    <p:sldId id="2147482722" r:id="rId98"/>
    <p:sldId id="2147482725" r:id="rId99"/>
    <p:sldId id="2147482809" r:id="rId100"/>
    <p:sldId id="2147482810" r:id="rId101"/>
    <p:sldId id="2147482726" r:id="rId102"/>
    <p:sldId id="2147482740" r:id="rId103"/>
    <p:sldId id="2147482741" r:id="rId104"/>
    <p:sldId id="2147482520" r:id="rId105"/>
    <p:sldId id="366" r:id="rId106"/>
    <p:sldId id="2147482477" r:id="rId107"/>
    <p:sldId id="2147482485" r:id="rId108"/>
    <p:sldId id="2147482642" r:id="rId109"/>
    <p:sldId id="376" r:id="rId110"/>
    <p:sldId id="2147482694" r:id="rId111"/>
    <p:sldId id="378" r:id="rId112"/>
    <p:sldId id="2147482729" r:id="rId113"/>
    <p:sldId id="381" r:id="rId114"/>
    <p:sldId id="2147482631" r:id="rId115"/>
    <p:sldId id="2147482625" r:id="rId116"/>
  </p:sldIdLst>
  <p:sldSz cx="9144000" cy="6858000" type="screen4x3"/>
  <p:notesSz cx="6858000" cy="9144000"/>
  <p:embeddedFontLst>
    <p:embeddedFont>
      <p:font typeface="Dosis" pitchFamily="2" charset="0"/>
      <p:regular r:id="rId118"/>
      <p:bold r:id="rId119"/>
    </p:embeddedFont>
    <p:embeddedFont>
      <p:font typeface="Dosis ExtraBold" pitchFamily="2" charset="0"/>
      <p:bold r:id="rId120"/>
    </p:embeddedFont>
    <p:embeddedFont>
      <p:font typeface="Dosis Medium" pitchFamily="2" charset="0"/>
      <p:regular r:id="rId121"/>
      <p:bold r:id="rId122"/>
    </p:embeddedFont>
    <p:embeddedFont>
      <p:font typeface="Dosis SemiBold" pitchFamily="2" charset="0"/>
      <p:regular r:id="rId123"/>
      <p:bold r:id="rId124"/>
    </p:embeddedFont>
    <p:embeddedFont>
      <p:font typeface="Helvetica" panose="020B0604020202020204" pitchFamily="34" charset="0"/>
      <p:regular r:id="rId125"/>
      <p:bold r:id="rId126"/>
      <p:italic r:id="rId127"/>
      <p:boldItalic r:id="rId128"/>
    </p:embeddedFont>
    <p:embeddedFont>
      <p:font typeface="Microsoft Uighur" panose="02000000000000000000" pitchFamily="2" charset="-78"/>
      <p:regular r:id="rId129"/>
      <p:bold r:id="rId130"/>
    </p:embeddedFont>
    <p:embeddedFont>
      <p:font typeface="Modern Love" panose="04090805081005020601" pitchFamily="82" charset="0"/>
      <p:regular r:id="rId131"/>
    </p:embeddedFont>
    <p:embeddedFont>
      <p:font typeface="Noto Sans Symbols" panose="020B0604020202020204" charset="0"/>
      <p:regular r:id="rId132"/>
      <p:bold r:id="rId1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352" userDrawn="1">
          <p15:clr>
            <a:srgbClr val="A4A3A4"/>
          </p15:clr>
        </p15:guide>
        <p15:guide id="3" pos="4536" userDrawn="1">
          <p15:clr>
            <a:srgbClr val="A4A3A4"/>
          </p15:clr>
        </p15:guide>
        <p15:guide id="4" pos="4649" userDrawn="1">
          <p15:clr>
            <a:srgbClr val="A4A3A4"/>
          </p15:clr>
        </p15:guide>
        <p15:guide id="5" pos="2699" userDrawn="1">
          <p15:clr>
            <a:srgbClr val="A4A3A4"/>
          </p15:clr>
        </p15:guide>
        <p15:guide id="6" pos="930" userDrawn="1">
          <p15:clr>
            <a:srgbClr val="A4A3A4"/>
          </p15:clr>
        </p15:guide>
        <p15:guide id="7" orient="horz" pos="3543" userDrawn="1">
          <p15:clr>
            <a:srgbClr val="A4A3A4"/>
          </p15:clr>
        </p15:guide>
        <p15:guide id="8" orient="horz" pos="4320" userDrawn="1">
          <p15:clr>
            <a:srgbClr val="A4A3A4"/>
          </p15:clr>
        </p15:guide>
        <p15:guide id="9" pos="3946" userDrawn="1">
          <p15:clr>
            <a:srgbClr val="A4A3A4"/>
          </p15:clr>
        </p15:guide>
        <p15:guide id="10" pos="4740" userDrawn="1">
          <p15:clr>
            <a:srgbClr val="A4A3A4"/>
          </p15:clr>
        </p15:guide>
        <p15:guide id="11" orient="horz" pos="4292" userDrawn="1">
          <p15:clr>
            <a:srgbClr val="A4A3A4"/>
          </p15:clr>
        </p15:guide>
        <p15:guide id="12" pos="5057" userDrawn="1">
          <p15:clr>
            <a:srgbClr val="A4A3A4"/>
          </p15:clr>
        </p15:guide>
        <p15:guide id="13" pos="5239" userDrawn="1">
          <p15:clr>
            <a:srgbClr val="A4A3A4"/>
          </p15:clr>
        </p15:guide>
        <p15:guide id="14" orient="horz" pos="709" userDrawn="1">
          <p15:clr>
            <a:srgbClr val="A4A3A4"/>
          </p15:clr>
        </p15:guide>
        <p15:guide id="15" orient="horz" pos="4201" userDrawn="1">
          <p15:clr>
            <a:srgbClr val="A4A3A4"/>
          </p15:clr>
        </p15:guide>
        <p15:guide id="18" pos="1837" userDrawn="1">
          <p15:clr>
            <a:srgbClr val="A4A3A4"/>
          </p15:clr>
        </p15:guide>
        <p15:guide id="19" orient="horz" pos="1412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9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34E7B"/>
    <a:srgbClr val="424D7B"/>
    <a:srgbClr val="A1A6BC"/>
    <a:srgbClr val="16AB98"/>
    <a:srgbClr val="00ACA4"/>
    <a:srgbClr val="00A89F"/>
    <a:srgbClr val="5BCAC5"/>
    <a:srgbClr val="00A9A1"/>
    <a:srgbClr val="424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50" autoAdjust="0"/>
  </p:normalViewPr>
  <p:slideViewPr>
    <p:cSldViewPr snapToGrid="0">
      <p:cViewPr varScale="1">
        <p:scale>
          <a:sx n="74" d="100"/>
          <a:sy n="74" d="100"/>
        </p:scale>
        <p:origin x="1076" y="22"/>
      </p:cViewPr>
      <p:guideLst>
        <p:guide pos="5352"/>
        <p:guide pos="4536"/>
        <p:guide pos="4649"/>
        <p:guide pos="2699"/>
        <p:guide pos="930"/>
        <p:guide orient="horz" pos="3543"/>
        <p:guide orient="horz" pos="4320"/>
        <p:guide pos="3946"/>
        <p:guide pos="4740"/>
        <p:guide orient="horz" pos="4292"/>
        <p:guide pos="5057"/>
        <p:guide pos="5239"/>
        <p:guide orient="horz" pos="709"/>
        <p:guide orient="horz" pos="4201"/>
        <p:guide pos="1837"/>
        <p:guide orient="horz" pos="1412"/>
      </p:guideLst>
    </p:cSldViewPr>
  </p:slideViewPr>
  <p:outlineViewPr>
    <p:cViewPr>
      <p:scale>
        <a:sx n="33" d="100"/>
        <a:sy n="33" d="100"/>
      </p:scale>
      <p:origin x="0" y="-77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notesMaster" Target="notesMasters/notesMaster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63" Type="http://schemas.openxmlformats.org/officeDocument/2006/relationships/slide" Target="slides/slide41.xml"/><Relationship Id="rId84" Type="http://schemas.openxmlformats.org/officeDocument/2006/relationships/slide" Target="slides/slide62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slide" Target="slides/slide80.xml"/><Relationship Id="rId123" Type="http://schemas.openxmlformats.org/officeDocument/2006/relationships/font" Target="fonts/font6.fntdata"/><Relationship Id="rId128" Type="http://schemas.openxmlformats.org/officeDocument/2006/relationships/font" Target="fonts/font11.fntdata"/><Relationship Id="rId149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113" Type="http://schemas.openxmlformats.org/officeDocument/2006/relationships/slide" Target="slides/slide91.xml"/><Relationship Id="rId118" Type="http://schemas.openxmlformats.org/officeDocument/2006/relationships/font" Target="fonts/font1.fntdata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50" Type="http://schemas.openxmlformats.org/officeDocument/2006/relationships/presProps" Target="presProps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slide" Target="slides/slide81.xml"/><Relationship Id="rId108" Type="http://schemas.openxmlformats.org/officeDocument/2006/relationships/slide" Target="slides/slide86.xml"/><Relationship Id="rId124" Type="http://schemas.openxmlformats.org/officeDocument/2006/relationships/font" Target="fonts/font7.fntdata"/><Relationship Id="rId129" Type="http://schemas.openxmlformats.org/officeDocument/2006/relationships/font" Target="fonts/font12.fntdata"/><Relationship Id="rId54" Type="http://schemas.openxmlformats.org/officeDocument/2006/relationships/slide" Target="slides/slide32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49" Type="http://schemas.openxmlformats.org/officeDocument/2006/relationships/slide" Target="slides/slide27.xml"/><Relationship Id="rId114" Type="http://schemas.openxmlformats.org/officeDocument/2006/relationships/slide" Target="slides/slide92.xml"/><Relationship Id="rId119" Type="http://schemas.openxmlformats.org/officeDocument/2006/relationships/font" Target="fonts/font2.fntdata"/><Relationship Id="rId44" Type="http://schemas.openxmlformats.org/officeDocument/2006/relationships/slide" Target="slides/slide22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130" Type="http://schemas.openxmlformats.org/officeDocument/2006/relationships/font" Target="fonts/font13.fntdata"/><Relationship Id="rId151" Type="http://schemas.openxmlformats.org/officeDocument/2006/relationships/viewProps" Target="viewProps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109" Type="http://schemas.openxmlformats.org/officeDocument/2006/relationships/slide" Target="slides/slide87.xml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slide" Target="slides/slide82.xml"/><Relationship Id="rId120" Type="http://schemas.openxmlformats.org/officeDocument/2006/relationships/font" Target="fonts/font3.fntdata"/><Relationship Id="rId125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slide" Target="slides/slide7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slide" Target="slides/slide65.xml"/><Relationship Id="rId110" Type="http://schemas.openxmlformats.org/officeDocument/2006/relationships/slide" Target="slides/slide88.xml"/><Relationship Id="rId115" Type="http://schemas.openxmlformats.org/officeDocument/2006/relationships/slide" Target="slides/slide93.xml"/><Relationship Id="rId131" Type="http://schemas.openxmlformats.org/officeDocument/2006/relationships/font" Target="fonts/font14.fntdata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52" Type="http://schemas.openxmlformats.org/officeDocument/2006/relationships/theme" Target="theme/theme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slide" Target="slides/slide78.xml"/><Relationship Id="rId105" Type="http://schemas.openxmlformats.org/officeDocument/2006/relationships/slide" Target="slides/slide83.xml"/><Relationship Id="rId126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slide" Target="slides/slide71.xml"/><Relationship Id="rId98" Type="http://schemas.openxmlformats.org/officeDocument/2006/relationships/slide" Target="slides/slide76.xml"/><Relationship Id="rId12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Relationship Id="rId116" Type="http://schemas.openxmlformats.org/officeDocument/2006/relationships/slide" Target="slides/slide9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62" Type="http://schemas.openxmlformats.org/officeDocument/2006/relationships/slide" Target="slides/slide40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111" Type="http://schemas.openxmlformats.org/officeDocument/2006/relationships/slide" Target="slides/slide89.xml"/><Relationship Id="rId132" Type="http://schemas.openxmlformats.org/officeDocument/2006/relationships/font" Target="fonts/font15.fntdata"/><Relationship Id="rId153" Type="http://schemas.openxmlformats.org/officeDocument/2006/relationships/tableStyles" Target="tableStyles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4.xml"/><Relationship Id="rId57" Type="http://schemas.openxmlformats.org/officeDocument/2006/relationships/slide" Target="slides/slide35.xml"/><Relationship Id="rId106" Type="http://schemas.openxmlformats.org/officeDocument/2006/relationships/slide" Target="slides/slide84.xml"/><Relationship Id="rId127" Type="http://schemas.openxmlformats.org/officeDocument/2006/relationships/font" Target="fonts/font10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52" Type="http://schemas.openxmlformats.org/officeDocument/2006/relationships/slide" Target="slides/slide30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94" Type="http://schemas.openxmlformats.org/officeDocument/2006/relationships/slide" Target="slides/slide72.xml"/><Relationship Id="rId99" Type="http://schemas.openxmlformats.org/officeDocument/2006/relationships/slide" Target="slides/slide77.xml"/><Relationship Id="rId101" Type="http://schemas.openxmlformats.org/officeDocument/2006/relationships/slide" Target="slides/slide79.xml"/><Relationship Id="rId122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4.xml"/><Relationship Id="rId47" Type="http://schemas.openxmlformats.org/officeDocument/2006/relationships/slide" Target="slides/slide25.xml"/><Relationship Id="rId68" Type="http://schemas.openxmlformats.org/officeDocument/2006/relationships/slide" Target="slides/slide46.xml"/><Relationship Id="rId89" Type="http://schemas.openxmlformats.org/officeDocument/2006/relationships/slide" Target="slides/slide67.xml"/><Relationship Id="rId112" Type="http://schemas.openxmlformats.org/officeDocument/2006/relationships/slide" Target="slides/slide90.xml"/><Relationship Id="rId133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09" name="Google Shape;14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53" name="Google Shape;165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707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1" name="Google Shape;166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3932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>
          <a:extLst>
            <a:ext uri="{FF2B5EF4-FFF2-40B4-BE49-F238E27FC236}">
              <a16:creationId xmlns:a16="http://schemas.microsoft.com/office/drawing/2014/main" id="{10A99116-DA0D-CAA7-63A1-3835B0A17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>
            <a:extLst>
              <a:ext uri="{FF2B5EF4-FFF2-40B4-BE49-F238E27FC236}">
                <a16:creationId xmlns:a16="http://schemas.microsoft.com/office/drawing/2014/main" id="{B634B35B-B765-F5CC-30C9-AFBF9851E6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>
            <a:extLst>
              <a:ext uri="{FF2B5EF4-FFF2-40B4-BE49-F238E27FC236}">
                <a16:creationId xmlns:a16="http://schemas.microsoft.com/office/drawing/2014/main" id="{AEEAE4FF-0AA5-DC5B-A5C4-BC19B6F5E3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6761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>
          <a:extLst>
            <a:ext uri="{FF2B5EF4-FFF2-40B4-BE49-F238E27FC236}">
              <a16:creationId xmlns:a16="http://schemas.microsoft.com/office/drawing/2014/main" id="{51A3FFC1-785B-6AE7-B044-9EAB5035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25:notes">
            <a:extLst>
              <a:ext uri="{FF2B5EF4-FFF2-40B4-BE49-F238E27FC236}">
                <a16:creationId xmlns:a16="http://schemas.microsoft.com/office/drawing/2014/main" id="{6B717427-8751-DF08-6966-E9C8B9D832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83" name="Google Shape;1583;p25:notes">
            <a:extLst>
              <a:ext uri="{FF2B5EF4-FFF2-40B4-BE49-F238E27FC236}">
                <a16:creationId xmlns:a16="http://schemas.microsoft.com/office/drawing/2014/main" id="{5DE95979-447E-4DAA-B0A5-B43A59FC24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6205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>
          <a:extLst>
            <a:ext uri="{FF2B5EF4-FFF2-40B4-BE49-F238E27FC236}">
              <a16:creationId xmlns:a16="http://schemas.microsoft.com/office/drawing/2014/main" id="{3FFC3B23-803F-974E-5EE1-1E3DE668B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>
            <a:extLst>
              <a:ext uri="{FF2B5EF4-FFF2-40B4-BE49-F238E27FC236}">
                <a16:creationId xmlns:a16="http://schemas.microsoft.com/office/drawing/2014/main" id="{8066D4A5-E8D5-DC6F-1C29-EA144887E7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>
            <a:extLst>
              <a:ext uri="{FF2B5EF4-FFF2-40B4-BE49-F238E27FC236}">
                <a16:creationId xmlns:a16="http://schemas.microsoft.com/office/drawing/2014/main" id="{DAAA515E-D308-8935-D0BE-E049A9C98E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2567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7751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2083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85" name="Google Shape;16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93" name="Google Shape;169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7" name="Google Shape;167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213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>
          <a:extLst>
            <a:ext uri="{FF2B5EF4-FFF2-40B4-BE49-F238E27FC236}">
              <a16:creationId xmlns:a16="http://schemas.microsoft.com/office/drawing/2014/main" id="{601F5655-AEEB-D603-1604-04784D0B6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6:notes">
            <a:extLst>
              <a:ext uri="{FF2B5EF4-FFF2-40B4-BE49-F238E27FC236}">
                <a16:creationId xmlns:a16="http://schemas.microsoft.com/office/drawing/2014/main" id="{3C58EA5E-CFAE-D0FE-042E-F80087F2BB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7" name="Google Shape;1677;p36:notes">
            <a:extLst>
              <a:ext uri="{FF2B5EF4-FFF2-40B4-BE49-F238E27FC236}">
                <a16:creationId xmlns:a16="http://schemas.microsoft.com/office/drawing/2014/main" id="{5667F26D-1C02-A9C7-8409-87A0A28E6A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25263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9">
          <a:extLst>
            <a:ext uri="{FF2B5EF4-FFF2-40B4-BE49-F238E27FC236}">
              <a16:creationId xmlns:a16="http://schemas.microsoft.com/office/drawing/2014/main" id="{1FE80770-03BC-8D57-74A1-D3CB94F3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39:notes">
            <a:extLst>
              <a:ext uri="{FF2B5EF4-FFF2-40B4-BE49-F238E27FC236}">
                <a16:creationId xmlns:a16="http://schemas.microsoft.com/office/drawing/2014/main" id="{709246ED-2D08-CAA5-CEAE-65094868F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01" name="Google Shape;1701;p39:notes">
            <a:extLst>
              <a:ext uri="{FF2B5EF4-FFF2-40B4-BE49-F238E27FC236}">
                <a16:creationId xmlns:a16="http://schemas.microsoft.com/office/drawing/2014/main" id="{B94222F4-C335-C54C-5F22-F8B7EB7F61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487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AC8BC233-AE1F-E868-C18E-1E637017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DFAF2A1-A672-60A6-EAD8-B39CC8C01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867F96C-9B66-8F0B-35F8-7181CAE584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971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4B07F961-30AE-1F09-4569-A931E4BFC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>
            <a:extLst>
              <a:ext uri="{FF2B5EF4-FFF2-40B4-BE49-F238E27FC236}">
                <a16:creationId xmlns:a16="http://schemas.microsoft.com/office/drawing/2014/main" id="{FB7AAC15-CE8B-34BA-5B10-AEDE97E739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>
            <a:extLst>
              <a:ext uri="{FF2B5EF4-FFF2-40B4-BE49-F238E27FC236}">
                <a16:creationId xmlns:a16="http://schemas.microsoft.com/office/drawing/2014/main" id="{CA28FCE2-188D-D120-F293-B3019FC222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735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FFE8151F-F5CC-4E04-8A48-9B45919EC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4B6AEC40-BF7F-B9FE-6835-8735A81F74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DAE4A44B-543D-13AB-0809-9B4AB9904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4846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41DF9758-C204-353C-F5A2-C72EEDBA5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B4BAE66F-98C2-2AEB-7104-6C58ACFDD1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A62EA662-2E0A-2FFD-72DF-284C81B984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7843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DFB41A3A-6350-3B43-C57D-80EDEFFE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BD69F2AC-707B-BA82-6D91-3D5A4592EF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510C7D67-871E-44F0-A8F2-6706E0609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3231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E2361F92-4D52-D895-635A-B8D5EB78C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AFDBD46B-2A7C-510E-3260-4A930CD1AD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2414AF98-60DE-DD45-40B9-444A3AA3A5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55278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E39C1470-4DE9-3673-0A0A-1A6B6F577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37577578-892C-2B25-92B0-1872BC2006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BF0A45B2-F806-DE08-29B6-02B16BBDCD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7639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5722199B-B9CD-2981-A69D-C2404E005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EA1EB5DD-F696-1F9E-605E-CC02D80C2F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328A1F85-7244-EF53-CC31-AFDD49BD1A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1774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DC7A512E-120E-81BA-1635-B8315320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C13D8453-00B2-FDD4-6437-9756076C20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8BD6EC2F-8A51-6168-C59F-295AFA1C0F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03581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3E3297EB-F9A1-2577-02A3-FC8BF447B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3EF0EAAC-C0BE-30F8-BF1D-41080EBA5B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4C592578-56C5-AF6D-C93C-991AE035D0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6569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023FCCC3-F959-4A40-9A08-F8353BCA4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8F915D4D-7EB5-0F18-3014-134604E273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9F61FAA2-EECA-5A94-0545-1EC2E37DF6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660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3B46C8DF-835E-66EB-BA67-D7275EB6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7513C2D3-1DFC-BB4B-9EAE-C522379564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0BCB2DF-A5A8-DEFC-ED88-D06E7BB574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33692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CF293A14-A8A6-1242-56DF-5357FF19E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EF884D13-7FE6-1078-89BA-A697354C53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40065C4C-908F-2881-4710-56A19A2A80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25246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4DC467C0-2A2D-E562-C9DA-5E023DC55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E33BA1C5-9D2A-6C15-526E-0E101023A4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214AC42A-C26C-F37A-C5E2-587B6E8DE0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98014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E1C2AD37-3E63-26D2-5703-4E0980A9F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9B8028FB-8C5D-CD24-FF38-AB1B9C432E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6EF73283-74DB-A311-F4D7-E0A968B7E9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37984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CB250130-FA0E-5358-8199-11155175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F7402E56-F8FE-F3DD-FF92-466C0BFEBA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138D3AD9-34E8-A2BA-DA55-7FB6C8A570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8369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5DD3AC89-EB0E-F89C-FBA0-81113E71C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3CEC7115-0C30-210E-C850-F059CDC69A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BD265300-AED7-5DFD-CB7B-2DFFC7584E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22060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B64406B8-9936-1D2D-CE66-081FA1604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91E93E62-4595-6D46-9924-3CC915EB28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CD5FA1C9-794B-60D1-0555-D4981BD6C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0177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p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49" name="Google Shape;2349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16" name="Google Shape;2116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EE56C4B4-F128-398A-7581-F1815941D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03E0AD6F-9F7C-7D5D-AC56-8BC5CD1493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A08858E-683D-9C5A-9F35-83352BA0D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015201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143F7962-2AB7-F587-F512-8D2A34721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3347D3FD-EF99-6D7C-D72A-60E1E61F50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5919FF0-0838-C42B-F13A-878399B522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6721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DD2118D6-4CBB-6DD9-DA9D-35026421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48930349-88D0-E90A-25A6-500F69F23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00803D8-6779-A8E0-7305-69F09324B5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3222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66" name="Google Shape;2466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20320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A1688C8F-2B51-BCDA-FA65-EC45C4160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F8A112AC-F49B-4935-E42C-0C5A39EFD7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CD747EE-462A-32CF-2731-71436F473D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061848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71798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3E1D69A3-88C9-47DE-C103-DB41BBF31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C90F778D-D410-CFA6-7FF3-7AD3FC8A9B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CAD8A119-0C07-6EFA-6C3F-241F061D40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791651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B87672BD-41E0-0032-1367-02F89A2C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260D71B3-002F-5FE9-61C3-47A0CDA4F6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39C01217-A791-E60B-7DDB-54319F388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9066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3B535CB9-8594-C3D9-E4D1-07BD25BD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AF941C83-09F6-6E6F-47EA-4F7F1571D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23D0D8D1-830D-2EC1-5FB3-D1410B18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04586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80393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png"/></Relationships>
</file>

<file path=ppt/slideLayouts/_rels/slideLayout18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Layouts/_rels/slideLayout2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9.png"/></Relationships>
</file>

<file path=ppt/slideLayouts/_rels/slideLayout2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2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_rels/slideLayout3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9.png"/></Relationships>
</file>

<file path=ppt/slideLayouts/_rels/slideLayout3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425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6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36659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85757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681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05376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49528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22557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3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723897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3706410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688924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2543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240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90004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96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200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37898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678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57119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22794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435;p138">
            <a:extLst>
              <a:ext uri="{FF2B5EF4-FFF2-40B4-BE49-F238E27FC236}">
                <a16:creationId xmlns:a16="http://schemas.microsoft.com/office/drawing/2014/main" id="{7F2AC96E-3074-4786-E22D-DAB165F9986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94120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651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55300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Vid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7637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866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0604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3716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3474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92446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52098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5935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2946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06526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77038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06825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10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67470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5994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51597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5332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1275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41007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962583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60747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77316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75043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29535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4961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13730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9908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896391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45271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14894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5835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3646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34951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1594679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818320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24637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4842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829240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0264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60634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089136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50480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72587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70229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17921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84304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78174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17915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87959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19261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05040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59341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46934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201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0573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7437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3855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221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59877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5556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7816157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2161846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952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6803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74169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0653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26224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55554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1818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8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982745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89216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58503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40004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7318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29253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01066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24062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58624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62786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3071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127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552659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06312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8263212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7660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2631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56422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45550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631038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813333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94739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76017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260239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3243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162854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730212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5254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3468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33674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96233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2203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1848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95040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9298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12366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5882759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50163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90324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709274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75822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4669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351093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2532925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76514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473527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91559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80694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812121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260706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7726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286687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75173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0159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703785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933148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42784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879004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48276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85380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886899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23331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063161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563964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213893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541310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70813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601606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05635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12386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4592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454154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641862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76292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051131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08517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987800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428419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697503735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823413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913461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5362651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516342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631848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990860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150445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76319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47889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104840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806108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310941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5749015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492831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446261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343058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651851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27064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158054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59098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01070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29862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83929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17269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195217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885575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28808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133488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122620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735933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271901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7773078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01933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438099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7394749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806547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807374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19406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699504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300316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93376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134613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7220501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498307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4711739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9880252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072145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6709789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8609203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20801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6.jp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image" Target="../media/image6.jpg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17" Type="http://schemas.openxmlformats.org/officeDocument/2006/relationships/image" Target="../media/image16.jpg"/><Relationship Id="rId2" Type="http://schemas.openxmlformats.org/officeDocument/2006/relationships/slideLayout" Target="../slideLayouts/slideLayout208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36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slideLayout" Target="../slideLayouts/slideLayout267.xml"/><Relationship Id="rId26" Type="http://schemas.openxmlformats.org/officeDocument/2006/relationships/theme" Target="../theme/theme16.xml"/><Relationship Id="rId3" Type="http://schemas.openxmlformats.org/officeDocument/2006/relationships/slideLayout" Target="../slideLayouts/slideLayout252.xml"/><Relationship Id="rId21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slideLayout" Target="../slideLayouts/slideLayout266.xml"/><Relationship Id="rId25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20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24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23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59.xml"/><Relationship Id="rId19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Relationship Id="rId22" Type="http://schemas.openxmlformats.org/officeDocument/2006/relationships/slideLayout" Target="../slideLayouts/slideLayout271.xml"/><Relationship Id="rId27" Type="http://schemas.openxmlformats.org/officeDocument/2006/relationships/image" Target="../media/image13.bin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24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23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slideLayout" Target="../slideLayouts/slideLayout296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99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9.xml"/><Relationship Id="rId13" Type="http://schemas.openxmlformats.org/officeDocument/2006/relationships/slideLayout" Target="../slideLayouts/slideLayout314.xml"/><Relationship Id="rId18" Type="http://schemas.openxmlformats.org/officeDocument/2006/relationships/slideLayout" Target="../slideLayouts/slideLayout319.xml"/><Relationship Id="rId26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04.xml"/><Relationship Id="rId21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08.xml"/><Relationship Id="rId12" Type="http://schemas.openxmlformats.org/officeDocument/2006/relationships/slideLayout" Target="../slideLayouts/slideLayout313.xml"/><Relationship Id="rId17" Type="http://schemas.openxmlformats.org/officeDocument/2006/relationships/slideLayout" Target="../slideLayouts/slideLayout318.xml"/><Relationship Id="rId25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03.xml"/><Relationship Id="rId16" Type="http://schemas.openxmlformats.org/officeDocument/2006/relationships/slideLayout" Target="../slideLayouts/slideLayout317.xml"/><Relationship Id="rId20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312.xml"/><Relationship Id="rId24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06.xml"/><Relationship Id="rId15" Type="http://schemas.openxmlformats.org/officeDocument/2006/relationships/slideLayout" Target="../slideLayouts/slideLayout316.xml"/><Relationship Id="rId23" Type="http://schemas.openxmlformats.org/officeDocument/2006/relationships/slideLayout" Target="../slideLayouts/slideLayout324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311.xml"/><Relationship Id="rId19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10.xml"/><Relationship Id="rId14" Type="http://schemas.openxmlformats.org/officeDocument/2006/relationships/slideLayout" Target="../slideLayouts/slideLayout315.xml"/><Relationship Id="rId22" Type="http://schemas.openxmlformats.org/officeDocument/2006/relationships/slideLayout" Target="../slideLayouts/slideLayout323.xml"/><Relationship Id="rId27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5.xml"/><Relationship Id="rId13" Type="http://schemas.openxmlformats.org/officeDocument/2006/relationships/slideLayout" Target="../slideLayouts/slideLayout340.xml"/><Relationship Id="rId18" Type="http://schemas.openxmlformats.org/officeDocument/2006/relationships/slideLayout" Target="../slideLayouts/slideLayout345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330.xml"/><Relationship Id="rId21" Type="http://schemas.openxmlformats.org/officeDocument/2006/relationships/slideLayout" Target="../slideLayouts/slideLayout348.xml"/><Relationship Id="rId7" Type="http://schemas.openxmlformats.org/officeDocument/2006/relationships/slideLayout" Target="../slideLayouts/slideLayout334.xml"/><Relationship Id="rId12" Type="http://schemas.openxmlformats.org/officeDocument/2006/relationships/slideLayout" Target="../slideLayouts/slideLayout339.xml"/><Relationship Id="rId17" Type="http://schemas.openxmlformats.org/officeDocument/2006/relationships/slideLayout" Target="../slideLayouts/slideLayout344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329.xml"/><Relationship Id="rId16" Type="http://schemas.openxmlformats.org/officeDocument/2006/relationships/slideLayout" Target="../slideLayouts/slideLayout343.xml"/><Relationship Id="rId20" Type="http://schemas.openxmlformats.org/officeDocument/2006/relationships/slideLayout" Target="../slideLayouts/slideLayout347.xml"/><Relationship Id="rId1" Type="http://schemas.openxmlformats.org/officeDocument/2006/relationships/slideLayout" Target="../slideLayouts/slideLayout328.xml"/><Relationship Id="rId6" Type="http://schemas.openxmlformats.org/officeDocument/2006/relationships/slideLayout" Target="../slideLayouts/slideLayout333.xml"/><Relationship Id="rId11" Type="http://schemas.openxmlformats.org/officeDocument/2006/relationships/slideLayout" Target="../slideLayouts/slideLayout338.xml"/><Relationship Id="rId24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32.xml"/><Relationship Id="rId15" Type="http://schemas.openxmlformats.org/officeDocument/2006/relationships/slideLayout" Target="../slideLayouts/slideLayout342.xml"/><Relationship Id="rId23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37.xml"/><Relationship Id="rId19" Type="http://schemas.openxmlformats.org/officeDocument/2006/relationships/slideLayout" Target="../slideLayouts/slideLayout346.xml"/><Relationship Id="rId4" Type="http://schemas.openxmlformats.org/officeDocument/2006/relationships/slideLayout" Target="../slideLayouts/slideLayout331.xml"/><Relationship Id="rId9" Type="http://schemas.openxmlformats.org/officeDocument/2006/relationships/slideLayout" Target="../slideLayouts/slideLayout336.xml"/><Relationship Id="rId14" Type="http://schemas.openxmlformats.org/officeDocument/2006/relationships/slideLayout" Target="../slideLayouts/slideLayout341.xml"/><Relationship Id="rId22" Type="http://schemas.openxmlformats.org/officeDocument/2006/relationships/slideLayout" Target="../slideLayouts/slideLayout34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9.xml"/><Relationship Id="rId13" Type="http://schemas.openxmlformats.org/officeDocument/2006/relationships/slideLayout" Target="../slideLayouts/slideLayout364.xml"/><Relationship Id="rId18" Type="http://schemas.openxmlformats.org/officeDocument/2006/relationships/slideLayout" Target="../slideLayouts/slideLayout369.xml"/><Relationship Id="rId26" Type="http://schemas.openxmlformats.org/officeDocument/2006/relationships/slideLayout" Target="../slideLayouts/slideLayout377.xml"/><Relationship Id="rId3" Type="http://schemas.openxmlformats.org/officeDocument/2006/relationships/slideLayout" Target="../slideLayouts/slideLayout354.xml"/><Relationship Id="rId21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58.xml"/><Relationship Id="rId12" Type="http://schemas.openxmlformats.org/officeDocument/2006/relationships/slideLayout" Target="../slideLayouts/slideLayout363.xml"/><Relationship Id="rId17" Type="http://schemas.openxmlformats.org/officeDocument/2006/relationships/slideLayout" Target="../slideLayouts/slideLayout368.xml"/><Relationship Id="rId25" Type="http://schemas.openxmlformats.org/officeDocument/2006/relationships/slideLayout" Target="../slideLayouts/slideLayout376.xml"/><Relationship Id="rId2" Type="http://schemas.openxmlformats.org/officeDocument/2006/relationships/slideLayout" Target="../slideLayouts/slideLayout353.xml"/><Relationship Id="rId16" Type="http://schemas.openxmlformats.org/officeDocument/2006/relationships/slideLayout" Target="../slideLayouts/slideLayout367.xml"/><Relationship Id="rId20" Type="http://schemas.openxmlformats.org/officeDocument/2006/relationships/slideLayout" Target="../slideLayouts/slideLayout371.xml"/><Relationship Id="rId1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7.xml"/><Relationship Id="rId11" Type="http://schemas.openxmlformats.org/officeDocument/2006/relationships/slideLayout" Target="../slideLayouts/slideLayout362.xml"/><Relationship Id="rId24" Type="http://schemas.openxmlformats.org/officeDocument/2006/relationships/slideLayout" Target="../slideLayouts/slideLayout375.xml"/><Relationship Id="rId5" Type="http://schemas.openxmlformats.org/officeDocument/2006/relationships/slideLayout" Target="../slideLayouts/slideLayout356.xml"/><Relationship Id="rId15" Type="http://schemas.openxmlformats.org/officeDocument/2006/relationships/slideLayout" Target="../slideLayouts/slideLayout366.xml"/><Relationship Id="rId23" Type="http://schemas.openxmlformats.org/officeDocument/2006/relationships/slideLayout" Target="../slideLayouts/slideLayout374.xml"/><Relationship Id="rId28" Type="http://schemas.openxmlformats.org/officeDocument/2006/relationships/image" Target="../media/image13.bin"/><Relationship Id="rId10" Type="http://schemas.openxmlformats.org/officeDocument/2006/relationships/slideLayout" Target="../slideLayouts/slideLayout361.xml"/><Relationship Id="rId19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60.xml"/><Relationship Id="rId14" Type="http://schemas.openxmlformats.org/officeDocument/2006/relationships/slideLayout" Target="../slideLayouts/slideLayout365.xml"/><Relationship Id="rId22" Type="http://schemas.openxmlformats.org/officeDocument/2006/relationships/slideLayout" Target="../slideLayouts/slideLayout373.xml"/><Relationship Id="rId27" Type="http://schemas.openxmlformats.org/officeDocument/2006/relationships/theme" Target="../theme/theme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0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766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780" r:id="rId22"/>
    <p:sldLayoutId id="2147483781" r:id="rId23"/>
    <p:sldLayoutId id="2147483782" r:id="rId24"/>
    <p:sldLayoutId id="2147483783" r:id="rId25"/>
    <p:sldLayoutId id="2147483905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4011" r:id="rId11"/>
    <p:sldLayoutId id="2147483695" r:id="rId12"/>
    <p:sldLayoutId id="2147483696" r:id="rId13"/>
    <p:sldLayoutId id="2147483697" r:id="rId14"/>
    <p:sldLayoutId id="2147483698" r:id="rId15"/>
    <p:sldLayoutId id="2147483764" r:id="rId16"/>
    <p:sldLayoutId id="2147483765" r:id="rId17"/>
    <p:sldLayoutId id="2147483699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88" r:id="rId2"/>
    <p:sldLayoutId id="2147483907" r:id="rId3"/>
    <p:sldLayoutId id="2147483702" r:id="rId4"/>
    <p:sldLayoutId id="2147483703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87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858" r:id="rId2"/>
    <p:sldLayoutId id="2147483720" r:id="rId3"/>
    <p:sldLayoutId id="2147483722" r:id="rId4"/>
    <p:sldLayoutId id="2147483723" r:id="rId5"/>
    <p:sldLayoutId id="2147483724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90" r:id="rId22"/>
    <p:sldLayoutId id="214748390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9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8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906" r:id="rId2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25541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  <p:sldLayoutId id="2147483853" r:id="rId20"/>
    <p:sldLayoutId id="2147483854" r:id="rId21"/>
    <p:sldLayoutId id="2147483855" r:id="rId22"/>
    <p:sldLayoutId id="2147483856" r:id="rId23"/>
    <p:sldLayoutId id="214748385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7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717129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638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2" r:id="rId12"/>
    <p:sldLayoutId id="21474839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8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98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  <p:sldLayoutId id="2147483976" r:id="rId23"/>
    <p:sldLayoutId id="2147483977" r:id="rId24"/>
    <p:sldLayoutId id="214748397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5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45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7899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388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  <p:sldLayoutId id="2147484031" r:id="rId18"/>
    <p:sldLayoutId id="2147484032" r:id="rId19"/>
    <p:sldLayoutId id="2147484033" r:id="rId20"/>
    <p:sldLayoutId id="2147484034" r:id="rId21"/>
    <p:sldLayoutId id="2147484035" r:id="rId22"/>
    <p:sldLayoutId id="2147484036" r:id="rId23"/>
    <p:sldLayoutId id="2147484037" r:id="rId24"/>
    <p:sldLayoutId id="2147484038" r:id="rId25"/>
    <p:sldLayoutId id="2147484039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00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  <p:sldLayoutId id="2147484057" r:id="rId17"/>
    <p:sldLayoutId id="2147484058" r:id="rId18"/>
    <p:sldLayoutId id="2147484059" r:id="rId19"/>
    <p:sldLayoutId id="2147484060" r:id="rId20"/>
    <p:sldLayoutId id="2147484061" r:id="rId21"/>
    <p:sldLayoutId id="2147484062" r:id="rId22"/>
    <p:sldLayoutId id="2147484063" r:id="rId23"/>
    <p:sldLayoutId id="2147484064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224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  <p:sldLayoutId id="2147484088" r:id="rId23"/>
    <p:sldLayoutId id="2147484089" r:id="rId24"/>
    <p:sldLayoutId id="2147484090" r:id="rId25"/>
    <p:sldLayoutId id="2147484091" r:id="rId2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11" Type="http://schemas.openxmlformats.org/officeDocument/2006/relationships/image" Target="../media/image41.png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microsoft.com/office/2007/relationships/hdphoto" Target="../media/hdphoto3.wdp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99.xml"/><Relationship Id="rId5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13" Type="http://schemas.openxmlformats.org/officeDocument/2006/relationships/image" Target="../media/image51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5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49.png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video" Target="../media/media2.mp4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5.png"/><Relationship Id="rId4" Type="http://schemas.openxmlformats.org/officeDocument/2006/relationships/image" Target="../media/image47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7.png"/><Relationship Id="rId12" Type="http://schemas.openxmlformats.org/officeDocument/2006/relationships/image" Target="../media/image33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png"/><Relationship Id="rId11" Type="http://schemas.openxmlformats.org/officeDocument/2006/relationships/image" Target="../media/image51.png"/><Relationship Id="rId5" Type="http://schemas.openxmlformats.org/officeDocument/2006/relationships/image" Target="../media/image56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5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0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6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11" Type="http://schemas.microsoft.com/office/2007/relationships/hdphoto" Target="../media/hdphoto9.wdp"/><Relationship Id="rId5" Type="http://schemas.openxmlformats.org/officeDocument/2006/relationships/image" Target="../media/image49.png"/><Relationship Id="rId10" Type="http://schemas.openxmlformats.org/officeDocument/2006/relationships/image" Target="../media/image72.png"/><Relationship Id="rId4" Type="http://schemas.openxmlformats.org/officeDocument/2006/relationships/image" Target="../media/image48.png"/><Relationship Id="rId9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11" Type="http://schemas.openxmlformats.org/officeDocument/2006/relationships/image" Target="../media/image71.png"/><Relationship Id="rId5" Type="http://schemas.openxmlformats.org/officeDocument/2006/relationships/image" Target="../media/image48.png"/><Relationship Id="rId10" Type="http://schemas.openxmlformats.org/officeDocument/2006/relationships/image" Target="../media/image68.png"/><Relationship Id="rId4" Type="http://schemas.openxmlformats.org/officeDocument/2006/relationships/image" Target="../media/image47.png"/><Relationship Id="rId9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11" Type="http://schemas.openxmlformats.org/officeDocument/2006/relationships/image" Target="../media/image70.png"/><Relationship Id="rId5" Type="http://schemas.openxmlformats.org/officeDocument/2006/relationships/image" Target="../media/image48.png"/><Relationship Id="rId10" Type="http://schemas.openxmlformats.org/officeDocument/2006/relationships/image" Target="../media/image69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6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6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11" Type="http://schemas.openxmlformats.org/officeDocument/2006/relationships/image" Target="../media/image67.png"/><Relationship Id="rId5" Type="http://schemas.openxmlformats.org/officeDocument/2006/relationships/image" Target="../media/image49.png"/><Relationship Id="rId10" Type="http://schemas.openxmlformats.org/officeDocument/2006/relationships/image" Target="../media/image76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Relationship Id="rId1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01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8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11" Type="http://schemas.openxmlformats.org/officeDocument/2006/relationships/image" Target="../media/image84.png"/><Relationship Id="rId5" Type="http://schemas.openxmlformats.org/officeDocument/2006/relationships/image" Target="../media/image49.png"/><Relationship Id="rId10" Type="http://schemas.openxmlformats.org/officeDocument/2006/relationships/image" Target="../media/image83.jpeg"/><Relationship Id="rId4" Type="http://schemas.openxmlformats.org/officeDocument/2006/relationships/image" Target="../media/image48.png"/><Relationship Id="rId9" Type="http://schemas.openxmlformats.org/officeDocument/2006/relationships/image" Target="../media/image82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11" Type="http://schemas.openxmlformats.org/officeDocument/2006/relationships/image" Target="../media/image87.jpeg"/><Relationship Id="rId5" Type="http://schemas.openxmlformats.org/officeDocument/2006/relationships/image" Target="../media/image49.png"/><Relationship Id="rId10" Type="http://schemas.openxmlformats.org/officeDocument/2006/relationships/image" Target="../media/image86.png"/><Relationship Id="rId4" Type="http://schemas.openxmlformats.org/officeDocument/2006/relationships/image" Target="../media/image48.png"/><Relationship Id="rId9" Type="http://schemas.openxmlformats.org/officeDocument/2006/relationships/image" Target="../media/image85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11" Type="http://schemas.openxmlformats.org/officeDocument/2006/relationships/image" Target="../media/image68.png"/><Relationship Id="rId5" Type="http://schemas.openxmlformats.org/officeDocument/2006/relationships/image" Target="../media/image49.png"/><Relationship Id="rId10" Type="http://schemas.openxmlformats.org/officeDocument/2006/relationships/image" Target="../media/image67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89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91.png"/><Relationship Id="rId4" Type="http://schemas.openxmlformats.org/officeDocument/2006/relationships/image" Target="../media/image47.png"/><Relationship Id="rId9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01.xml"/><Relationship Id="rId5" Type="http://schemas.microsoft.com/office/2007/relationships/hdphoto" Target="../media/hdphoto4.wdp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4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4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4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4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4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0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0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04.png"/><Relationship Id="rId7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107.png"/><Relationship Id="rId11" Type="http://schemas.openxmlformats.org/officeDocument/2006/relationships/image" Target="../media/image51.png"/><Relationship Id="rId5" Type="http://schemas.openxmlformats.org/officeDocument/2006/relationships/image" Target="../media/image106.png"/><Relationship Id="rId10" Type="http://schemas.openxmlformats.org/officeDocument/2006/relationships/image" Target="../media/image50.png"/><Relationship Id="rId4" Type="http://schemas.openxmlformats.org/officeDocument/2006/relationships/image" Target="../media/image105.png"/><Relationship Id="rId9" Type="http://schemas.openxmlformats.org/officeDocument/2006/relationships/image" Target="../media/image4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04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107.png"/><Relationship Id="rId11" Type="http://schemas.openxmlformats.org/officeDocument/2006/relationships/image" Target="../media/image51.png"/><Relationship Id="rId5" Type="http://schemas.openxmlformats.org/officeDocument/2006/relationships/image" Target="../media/image106.png"/><Relationship Id="rId10" Type="http://schemas.openxmlformats.org/officeDocument/2006/relationships/image" Target="../media/image50.png"/><Relationship Id="rId4" Type="http://schemas.openxmlformats.org/officeDocument/2006/relationships/image" Target="../media/image105.png"/><Relationship Id="rId9" Type="http://schemas.openxmlformats.org/officeDocument/2006/relationships/image" Target="../media/image4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8.png"/><Relationship Id="rId7" Type="http://schemas.openxmlformats.org/officeDocument/2006/relationships/image" Target="../media/image11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11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89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59.xml"/><Relationship Id="rId9" Type="http://schemas.openxmlformats.org/officeDocument/2006/relationships/image" Target="../media/image5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60.xml"/><Relationship Id="rId7" Type="http://schemas.openxmlformats.org/officeDocument/2006/relationships/image" Target="../media/image48.png"/><Relationship Id="rId12" Type="http://schemas.openxmlformats.org/officeDocument/2006/relationships/image" Target="../media/image11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7.png"/><Relationship Id="rId11" Type="http://schemas.openxmlformats.org/officeDocument/2006/relationships/image" Target="../media/image33.gif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60.xml"/><Relationship Id="rId9" Type="http://schemas.openxmlformats.org/officeDocument/2006/relationships/image" Target="../media/image50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15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89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62.xml"/><Relationship Id="rId9" Type="http://schemas.openxmlformats.org/officeDocument/2006/relationships/image" Target="../media/image5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99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67.png"/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47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video" Target="../media/media6.mp4"/><Relationship Id="rId16" Type="http://schemas.openxmlformats.org/officeDocument/2006/relationships/image" Target="../media/image70.png"/><Relationship Id="rId1" Type="http://schemas.microsoft.com/office/2007/relationships/media" Target="../media/media6.mp4"/><Relationship Id="rId6" Type="http://schemas.openxmlformats.org/officeDocument/2006/relationships/image" Target="../media/image28.png"/><Relationship Id="rId11" Type="http://schemas.openxmlformats.org/officeDocument/2006/relationships/image" Target="../media/image51.png"/><Relationship Id="rId5" Type="http://schemas.openxmlformats.org/officeDocument/2006/relationships/image" Target="../media/image116.png"/><Relationship Id="rId15" Type="http://schemas.openxmlformats.org/officeDocument/2006/relationships/image" Target="../media/image69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63.xml"/><Relationship Id="rId9" Type="http://schemas.openxmlformats.org/officeDocument/2006/relationships/image" Target="../media/image49.png"/><Relationship Id="rId14" Type="http://schemas.openxmlformats.org/officeDocument/2006/relationships/image" Target="../media/image68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21.xml"/><Relationship Id="rId7" Type="http://schemas.openxmlformats.org/officeDocument/2006/relationships/image" Target="../media/image118.png"/><Relationship Id="rId12" Type="http://schemas.openxmlformats.org/officeDocument/2006/relationships/image" Target="../media/image5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11" Type="http://schemas.openxmlformats.org/officeDocument/2006/relationships/image" Target="../media/image50.png"/><Relationship Id="rId5" Type="http://schemas.openxmlformats.org/officeDocument/2006/relationships/image" Target="../media/image117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64.xml"/><Relationship Id="rId9" Type="http://schemas.openxmlformats.org/officeDocument/2006/relationships/image" Target="../media/image48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113.png"/><Relationship Id="rId4" Type="http://schemas.openxmlformats.org/officeDocument/2006/relationships/image" Target="../media/image48.png"/><Relationship Id="rId9" Type="http://schemas.openxmlformats.org/officeDocument/2006/relationships/image" Target="../media/image115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7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21.png"/><Relationship Id="rId11" Type="http://schemas.openxmlformats.org/officeDocument/2006/relationships/image" Target="../media/image51.png"/><Relationship Id="rId5" Type="http://schemas.openxmlformats.org/officeDocument/2006/relationships/image" Target="../media/image33.gif"/><Relationship Id="rId10" Type="http://schemas.openxmlformats.org/officeDocument/2006/relationships/image" Target="../media/image50.png"/><Relationship Id="rId4" Type="http://schemas.openxmlformats.org/officeDocument/2006/relationships/image" Target="../media/image120.png"/><Relationship Id="rId9" Type="http://schemas.openxmlformats.org/officeDocument/2006/relationships/image" Target="../media/image49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B63E21-0A34-BD8B-409B-D5A880F6EF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4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ar-SA" dirty="0"/>
              <a:t> 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ar-SA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ar-SA" dirty="0"/>
              <a:t> 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6AB3A6-4324-879D-762D-ED11A15A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</a:t>
            </a:r>
            <a:endParaRPr lang="fr-MA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7057F05-09E5-0CA7-80C1-038E5D828E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قراءة حرف الثاء مع التنوين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رسم الحرف مع التنوين-  نقل 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21A78DF-BB8B-8628-166B-8486389CA1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7D4FADC-C026-6FF1-0EAC-09FF563294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دمج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إملاء .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E301AF2-8E5D-508D-968A-E1A7C6822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قراءة حرف الظاء مع التنوين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خط : رسم الحرف مع التنوين .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2B270136-9310-5788-4838-519F6A8A3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chemeClr val="bg2"/>
          </a:solidFill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</a:t>
            </a:r>
            <a:r>
              <a:rPr lang="fr-FR" sz="1400" b="1" dirty="0">
                <a:cs typeface="Microsoft Uighur" panose="02000000000000000000" pitchFamily="2" charset="-78"/>
              </a:rPr>
              <a:t> </a:t>
            </a:r>
            <a:r>
              <a:rPr lang="ar-MA" sz="1400" b="1" dirty="0">
                <a:cs typeface="Microsoft Uighur" panose="02000000000000000000" pitchFamily="2" charset="-78"/>
              </a:rPr>
              <a:t>أراجع ما تعلمته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إنتاج كتابي .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1A81F6D-AF35-2B46-8499-36D45F14F7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قراءة حرف الثاء مع الحركات القصيرة والطويلة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خط : رسم الحرف الحركات القصيرة والطويلة .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49F5F81-0254-FBA3-B2DB-4FF34AEBE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37764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5109BC6-018A-B424-F395-F6269EB00915}"/>
              </a:ext>
            </a:extLst>
          </p:cNvPr>
          <p:cNvSpPr txBox="1">
            <a:spLocks/>
          </p:cNvSpPr>
          <p:nvPr/>
        </p:nvSpPr>
        <p:spPr>
          <a:xfrm>
            <a:off x="4864353" y="240694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تعرف حرف الظاء مع الحركات القصيرة والطويلة.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خط : رسم الحرف مع الحركات القصيرة والطويلة.</a:t>
            </a: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08732C77-92C9-E455-CA80-CAA836D9576B}"/>
              </a:ext>
            </a:extLst>
          </p:cNvPr>
          <p:cNvSpPr/>
          <p:nvPr/>
        </p:nvSpPr>
        <p:spPr>
          <a:xfrm>
            <a:off x="7024611" y="19377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Dosis ExtraBold" pitchFamily="2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4844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912" y="1225870"/>
            <a:ext cx="5387980" cy="2291961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3102677"/>
            <a:ext cx="5389200" cy="14354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269703"/>
            <a:ext cx="5389200" cy="13711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solidFill>
                  <a:srgbClr val="434E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34E7B"/>
              </a:solidFill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94159" y="3783451"/>
            <a:ext cx="48864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معجم اللعب والمرح: 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حديقة الألعاب – أرجوحة –لعبة التزحلق –لعبة الغميضة – لعبة الكلل –لعبة الحبل 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699" y="4874273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البنيات اللغوية: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 </a:t>
            </a:r>
            <a:r>
              <a:rPr lang="ar-MA" sz="22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الجملة الفعلية: أفضل-  أحب – لا أحب. 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466914" y="2236950"/>
            <a:ext cx="511372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الترحيب وتدبير السلوك.</a:t>
            </a:r>
          </a:p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أنشطة اعتيادية: </a:t>
            </a:r>
            <a:r>
              <a:rPr lang="ar-MA" sz="2200" dirty="0">
                <a:cs typeface="Microsoft Uighur" panose="02000000000000000000" pitchFamily="2" charset="-78"/>
              </a:rPr>
              <a:t>إملاء.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      كلمات بصرية: </a:t>
            </a:r>
            <a:r>
              <a:rPr lang="ar-MA" sz="2200" dirty="0">
                <a:cs typeface="Microsoft Uighur" panose="02000000000000000000" pitchFamily="2" charset="-78"/>
              </a:rPr>
              <a:t>نونبر – دجنبر –أن – لأن – أنتم – هم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 قراءة مشتركة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672312" y="444401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672311" y="3263337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02524" y="1574078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389200" cy="1371186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86296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حرف الظاء معزولا ومع الحركات القصيرة والطويلة. </a:t>
            </a:r>
          </a:p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الحرف معزولا ومع الحركات القصيرة والطويلة.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730153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04-قراءة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/ كتابة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460" y="3259098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460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563256" y="447673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4727" y="1577368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05788" y="1501742"/>
            <a:ext cx="468000" cy="468000"/>
          </a:xfrm>
          <a:prstGeom prst="rect">
            <a:avLst/>
          </a:prstGeom>
        </p:spPr>
      </p:pic>
      <p:pic>
        <p:nvPicPr>
          <p:cNvPr id="28" name="Espace réservé pour une image  20">
            <a:extLst>
              <a:ext uri="{FF2B5EF4-FFF2-40B4-BE49-F238E27FC236}">
                <a16:creationId xmlns:a16="http://schemas.microsoft.com/office/drawing/2014/main" id="{383232EE-2955-5DFC-2D8C-B6697F98730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36232" y="3176594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5788" y="4332608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28540" y="547884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355571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7095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مفردات معجم اللعب والمرح؛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816076" y="3288351"/>
            <a:ext cx="7005601" cy="932781"/>
            <a:chOff x="1021944" y="2851205"/>
            <a:chExt cx="7005601" cy="932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021944" y="3193926"/>
              <a:ext cx="53427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واستثمار البنيات اللغوية: الجملة الفعلية: أفضل – أحب – لا أحب؛ 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1224000" y="4221133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1479176" y="3192646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الصوت [ظ] وتمييزه وقراءته معزولا ومع الحركات القصيرة والطويلة؛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5153913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6" y="3174632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الظاء معزولا ومع الحركات القصيرة والطويلة.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895743" y="3535373"/>
            <a:ext cx="63000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إملاء: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cs typeface="Microsoft Uighur" panose="02000000000000000000" pitchFamily="2" charset="-78"/>
              </a:rPr>
              <a:t>يُــ</a:t>
            </a:r>
            <a:r>
              <a:rPr kumimoji="0" lang="ar-MA" sz="28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dirty="0">
                <a:cs typeface="Microsoft Uighur" panose="02000000000000000000" pitchFamily="2" charset="-78"/>
              </a:rPr>
              <a:t>– </a:t>
            </a:r>
            <a:r>
              <a:rPr lang="ar-MA" sz="2800" dirty="0" err="1">
                <a:cs typeface="Microsoft Uighur" panose="02000000000000000000" pitchFamily="2" charset="-78"/>
              </a:rPr>
              <a:t>وا</a:t>
            </a:r>
            <a:r>
              <a:rPr lang="ar-MA" sz="2800" dirty="0">
                <a:cs typeface="Microsoft Uighur" panose="02000000000000000000" pitchFamily="2" charset="-78"/>
              </a:rPr>
              <a:t> - يُحاوِلُ - وادي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كلمات بصرية: </a:t>
            </a:r>
            <a:r>
              <a:rPr lang="ar-MA" sz="2800" dirty="0">
                <a:cs typeface="Microsoft Uighur" panose="02000000000000000000" pitchFamily="2" charset="-78"/>
              </a:rPr>
              <a:t>نونبر – دجنبر –أن – لأن – أنتم – هم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قراءة مشتركة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9600" y="696795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86" name="Google Shape;86;p1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0"/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0"/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0"/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0"/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2" name="Google Shape;92;p13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" name="Google Shape;93;p13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4" name="Google Shape;94;p13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5" name="Google Shape;95;p13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b="973"/>
          <a:stretch>
            <a:fillRect/>
          </a:stretch>
        </p:blipFill>
        <p:spPr>
          <a:xfrm>
            <a:off x="2575292" y="1967052"/>
            <a:ext cx="2044588" cy="360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rcRect b="989"/>
          <a:stretch>
            <a:fillRect/>
          </a:stretch>
        </p:blipFill>
        <p:spPr>
          <a:xfrm>
            <a:off x="4847006" y="1967052"/>
            <a:ext cx="2276586" cy="36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xfrm>
            <a:off x="6251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0277" cy="770277"/>
          </a:xfrm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C4927A4F-1AAC-D655-741D-2819DCE028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C9CF59BA-293E-6211-BE6E-7DA28C00370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3C96CE8D-9DBE-B86C-CD10-09E96CDFEA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98D4670F-752E-7C68-722D-DEEF5D3F0E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50A70210-6A01-6E72-A9DF-19CE7E4FAE4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73E93182-24DE-259F-E1D6-A5E40C8CBE2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D02338DF-B2B3-7895-5200-FBDAC051BDE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EBB63193-2F2A-8B42-B37D-C3914616DD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D3DFB04D-51A8-3F90-FFAE-47FDF6D56D7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01AB2DB2-282F-335A-58DD-90B2D60011C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CB96C86F-A03B-3813-4C2D-BF0447C5B070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وَأَنا جالِسٌ، أَرْفَعُ أُصْبُعي لِلْإجابَةِ.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C3CB87-E598-D279-76DF-9608CC1837BD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AEE3FEB-55E0-0F3C-B504-40FA88CFE7BA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DE81A60-8FC4-7C76-B005-25E0CE86DB10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75141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EF49485C-C34F-782E-442C-29A916DA7A0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BEC284C7-E159-1F23-1442-349299388F6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8;p130">
            <a:extLst>
              <a:ext uri="{FF2B5EF4-FFF2-40B4-BE49-F238E27FC236}">
                <a16:creationId xmlns:a16="http://schemas.microsoft.com/office/drawing/2014/main" id="{29CC581B-9B70-4548-D09D-92542B96C3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B856AC60-F5CD-14FE-9D28-07B39CDB304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2022270C-EA90-41A4-2528-EEBEE3D71701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91;p130">
            <a:extLst>
              <a:ext uri="{FF2B5EF4-FFF2-40B4-BE49-F238E27FC236}">
                <a16:creationId xmlns:a16="http://schemas.microsoft.com/office/drawing/2014/main" id="{0BA5EFB8-5B99-9A2F-8B77-F037CC6B77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2;p130">
            <a:extLst>
              <a:ext uri="{FF2B5EF4-FFF2-40B4-BE49-F238E27FC236}">
                <a16:creationId xmlns:a16="http://schemas.microsoft.com/office/drawing/2014/main" id="{B5A1C9A8-B7BD-9855-ED77-E95F0299881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3;p130">
            <a:extLst>
              <a:ext uri="{FF2B5EF4-FFF2-40B4-BE49-F238E27FC236}">
                <a16:creationId xmlns:a16="http://schemas.microsoft.com/office/drawing/2014/main" id="{94816713-65F1-6894-011C-01EC8B35E3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4;p130">
            <a:extLst>
              <a:ext uri="{FF2B5EF4-FFF2-40B4-BE49-F238E27FC236}">
                <a16:creationId xmlns:a16="http://schemas.microsoft.com/office/drawing/2014/main" id="{77E02CD0-DF65-E509-F2D4-CB145B1A38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5;p130">
            <a:extLst>
              <a:ext uri="{FF2B5EF4-FFF2-40B4-BE49-F238E27FC236}">
                <a16:creationId xmlns:a16="http://schemas.microsoft.com/office/drawing/2014/main" id="{2C3FAF73-BC9E-57CE-C3DA-C5D13B2E3E0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715791" y="1538405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</a:t>
            </a:r>
            <a:r>
              <a:rPr lang="ar-MA" sz="24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 </a:t>
            </a: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اعتيادي خاص بالإملاء بداية كل حصة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0051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1"/>
          <p:cNvSpPr txBox="1">
            <a:spLocks noGrp="1"/>
          </p:cNvSpPr>
          <p:nvPr>
            <p:ph type="title"/>
          </p:nvPr>
        </p:nvSpPr>
        <p:spPr>
          <a:xfrm>
            <a:off x="678400" y="759778"/>
            <a:ext cx="679224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بِدايَةً؛  ستتعلمون قراءة مجموعة من الكلمات.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20199B6-0825-C5F2-4B4F-0BDEEBE57FE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69A35AD7-88B2-E588-19C7-75D9015BFE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5076C8A9-B313-163C-3009-036EA1A9138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1CB6F570-97DB-7E33-9ECE-F869C294DE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97270F5-84FA-43E4-A913-3D07275D3C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A062AE4-47F6-528F-A1AB-3BAAF6C514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EC0F0EF0-AA68-7568-46BD-F490EA9C6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0AF72ED7-016F-E88D-6F7E-E3F2BEFF94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7B226E55-9278-C6D7-8791-47D76E8A3E4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82A90668-4A91-F020-A4BD-AEC2BA0276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8F6079B1-FAED-F3BD-3C70-43255966CC3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48B768E-5D1D-EACC-DA8F-BC9A46B2D888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2E83FE9-29F7-D577-1BB1-20674875640D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هَيّا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D22F065-B1B9-CFCE-974E-6313B4093E18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EDE9464-1225-AF46-4143-FB1E899DB2B7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1EF7757-9AB3-64FE-519C-AB834EAA3A2A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E3D0802-B701-91FA-77AC-B354CF0DAA95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/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نَقرأ معا. رددوا معي.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9C10EC5B-B67B-A7C0-6411-FACB48B79D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7BFDCF4A-A147-B059-DE47-620DF056CA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FAF9F0CA-CF24-D647-5916-A27A85B4966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99C150FB-266D-E59A-515C-F251E91F051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20676AD7-D24E-0F10-71D8-120F80229E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4E8CFD6-AF7F-2B18-A5E2-42D33B7031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59CCE471-9469-8EA9-9476-9CB91A0493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EE12AA47-498C-CC0D-D256-0615BA2E62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88852FEA-6EDB-335A-0EC0-3B6A25AE93C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A32DA88-BA6B-2461-FE0A-A892619EF3D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4B65FC-BA61-64D1-E38D-419AFA6C5D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9ED462-90C8-94BE-AC34-5C95D8BC69AC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3EDD97-5BF4-21F6-A42D-FC2222C02FF3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هَيّا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5A04757-FAF0-90FC-1CCC-7932CCAAD915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0CBF468-A6EB-77C5-B5C7-F63A8F48A6C7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هُمْ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5C22F33-9415-8C6F-6449-E006487465F2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أَنْتُمْ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4849AF-BBE2-1CBC-30A7-C0EA1EADCEAC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1DC56E-5EF9-CC62-FA64-0FC24F68D8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3756" y="1704227"/>
            <a:ext cx="5616427" cy="45876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2BDE-E06C-7551-9D94-4907529F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8D7E874-C6BD-E1F0-08F8-8122AD6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معجم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3B20DA-BB1C-AB21-C874-620B4D32D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785E062-9304-D1F9-FA5B-EECB00C9F195}"/>
              </a:ext>
            </a:extLst>
          </p:cNvPr>
          <p:cNvSpPr txBox="1">
            <a:spLocks/>
          </p:cNvSpPr>
          <p:nvPr/>
        </p:nvSpPr>
        <p:spPr>
          <a:xfrm>
            <a:off x="1831356" y="3215130"/>
            <a:ext cx="54030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معجم الصحة والنظافة والحماية من الأخطار: 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</a:t>
            </a:r>
            <a:r>
              <a:rPr lang="ar-MA" sz="2800" dirty="0">
                <a:cs typeface="Microsoft Uighur" panose="02000000000000000000" pitchFamily="2" charset="-78"/>
              </a:rPr>
              <a:t>حديقة الألعاب – أرجوحة –لعبة التزحلق –لعبة الغميضة – لعبة الكلل –لعبة الحبل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endParaRPr lang="ar-MA" sz="2800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10F32C-7A2C-5EA1-92D7-A562F3EC6DA7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1B4AEBF-7D2F-FF74-6916-3FE157735236}"/>
              </a:ext>
            </a:extLst>
          </p:cNvPr>
          <p:cNvSpPr/>
          <p:nvPr/>
        </p:nvSpPr>
        <p:spPr>
          <a:xfrm>
            <a:off x="5138016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B28D2D-C025-85FB-3FA2-E8F9D96852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E838F18E-31CB-EA25-51FF-2A6E8F6743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989" y="177787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9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انتبهوا الآن. سوف نتعلم كلمات جديدة، سنستعمل هذه الكلمات للتحدث عن اللعب والمرح. </a:t>
            </a:r>
            <a:endParaRPr sz="23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3BFCB2AF-6905-2889-4F65-893E792C460E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/>
        </p:blipFill>
        <p:spPr/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B4C63E6B-5746-E1F3-ECC4-D804A53A42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1BB4AE-6140-3C54-6D8D-451AFA61C1D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F2557DA3-CC31-82EA-783B-6C1903B5A7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83552300-D367-CF3C-6928-6DC7C308F6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F4FBB04F-A7F5-A718-7337-820F10C78C5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1B020A71-E406-C9F9-58C6-6282741756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FCD3F637-23C2-82D4-90DC-1F29048F36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55FD3270-7CCD-EACC-E8C0-101280FF64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5D1ED1D6-2EA7-0A6F-3AD9-2A23F75EF41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0215B396-2C00-7220-C138-0F8FEBAF963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8373F73F-4D66-C5F9-AF5D-3462CC448B6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56000" y="2015709"/>
            <a:ext cx="1800000" cy="1800000"/>
          </a:xfrm>
        </p:spPr>
        <p:txBody>
          <a:bodyPr/>
          <a:lstStyle/>
          <a:p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0AE05FE-80A2-5A2E-7BF1-5879E2EFED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969" y="4296432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DFDEF64-A10E-5F59-BB59-A415C3109C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1005" y="1986005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0F158-9880-EC29-40D2-FEAB609643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1969" y="2010141"/>
            <a:ext cx="1871601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F404FC-7480-E1BD-4E6A-2AD94FF1FF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32856" y="4283418"/>
            <a:ext cx="1923144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87B1FEC-7B90-DE92-952A-B6FCC47F3F0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49064" y="4284813"/>
            <a:ext cx="1871601" cy="1804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A55999-CC79-D922-861F-BDCC7C60DD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32855" y="1973937"/>
            <a:ext cx="1923145" cy="1829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3BF8E04-0720-48CF-AAB0-D12E7B4E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10" y="756000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ما اسم هذا المكان؟ يمكن للمتعلمين استعمال اللغة الأم للتعبير عن الكلمة.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4C3BD09F-BC95-4C11-A73B-9BB03637EE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190457ED-9F96-4937-B237-5563E58A58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8D056E8-76A8-40AD-BA8B-CE4B752F4B3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7CACBADD-14E3-4849-B251-E7480605EC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F4122B46-9696-486B-AC60-E76541D093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E262ABAD-A219-48B2-99D2-2B963F29F8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C5DDC496-56C9-4E77-A5B9-945F7339A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42D8CB7B-E8C3-4216-AF37-E53288EA96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AA699BA3-9DF6-4B15-83E5-E409E77C7AB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014970E-BC4A-4B24-A630-E99058C7407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1A749F-C79F-D250-DCD2-0B0B4B77F92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B75884-4255-2355-BA47-284A392E9E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5528" y="2153265"/>
            <a:ext cx="3236472" cy="3381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هذه حديقةُ الألعابِ -  حديقة الألعاب ــــ رَدِّدوا: حديقَةُ الألعابِ.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CC2D7A72-B4BE-4802-AD5A-652254EF218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B0B9B0EE-CA05-479E-9B29-955C006F47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7578173D-C951-46EF-92F9-B55BEC6A11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5764792C-5B02-46C8-AD2C-07DF8B4540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11162938-9219-48B7-B6AF-EFB90EAAFD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95628C51-7E94-4FB7-BD1F-163D04C793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94B9EC74-71D2-4920-911C-69220A3587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D9F54C44-9D04-4A17-8CC9-861A7D0E43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1C301A27-4672-4FA1-A706-2936919A22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887E5B89-00F4-4ED6-B66F-D73C267FAE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9DE9CF-0827-BD38-A75F-89646A98F3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7B69F9DC-B35F-4A35-021A-21DD8D8D7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4531" y="3655938"/>
            <a:ext cx="3132138" cy="669600"/>
          </a:xfrm>
        </p:spPr>
        <p:txBody>
          <a:bodyPr/>
          <a:lstStyle/>
          <a:p>
            <a:pPr algn="ctr" rtl="1"/>
            <a:r>
              <a:rPr lang="ar-MA" sz="5400" dirty="0">
                <a:solidFill>
                  <a:srgbClr val="434E7B"/>
                </a:solidFill>
              </a:rPr>
              <a:t>حَـديـقَـةُ الْأَلْـعابِ</a:t>
            </a:r>
            <a:endParaRPr lang="fr-FR" sz="54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F5F044-688E-C3F2-62EA-95ACC378AF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8044" y="2163097"/>
            <a:ext cx="3236472" cy="3381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 اسم هذه اللعبة؟ 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8B257928-C01B-4CE1-8923-C9086BE0278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64AF17BF-F0D8-40B7-A101-67DBA14564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7BE38BAE-7722-4417-ABE3-0B7F110E159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49C148C-1B36-48D7-8C1A-05FBB61C69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229D0C40-4BA6-4D7F-AB4E-E9CBA17D30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BA72AC52-0D09-4C7B-9447-64C6D4BFA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88379C33-D9EC-438E-B2A4-9847C78ACDD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BF973C52-6F42-47DE-94EE-CE9300F757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C6D4D36F-FE3E-438F-A378-54FC34AA43C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678ABB87-019C-4BB2-A24F-3E4AD1CEB7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7095C4-B49C-60BD-2710-0C0A9FBB171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775F7B-13C4-2494-5B97-43ECB7E543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0353" y="2289418"/>
            <a:ext cx="2834886" cy="3360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9308947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34"/>
          <p:cNvSpPr txBox="1">
            <a:spLocks noGrp="1"/>
          </p:cNvSpPr>
          <p:nvPr>
            <p:ph type="title"/>
          </p:nvPr>
        </p:nvSpPr>
        <p:spPr>
          <a:xfrm>
            <a:off x="6341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هذهِ أُرجوحَةٌ. أرجوحةٌ. ردِّدوا : أرجوحةٌ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5" name="Google Shape;86;p130">
            <a:extLst>
              <a:ext uri="{FF2B5EF4-FFF2-40B4-BE49-F238E27FC236}">
                <a16:creationId xmlns:a16="http://schemas.microsoft.com/office/drawing/2014/main" id="{121B395D-0F93-4246-A854-951AB223903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992F980E-3BD0-43BF-A424-1F4E745709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7EE40568-6E7B-4A4D-9284-7C3B3C8A12F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D7044E6E-E2D1-43FE-A4B3-16F7C9AA249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083B1D6C-704F-4058-929F-215186457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78CCAB54-86C7-4D61-A2AA-FCFBEC5B1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2A09A647-6E8A-4BA2-93E2-A934C01449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BF7D5FE1-484B-4CA8-8D00-AA638E7CD5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FD303850-08AF-438F-AAF7-BEFF9F907FC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7205D23B-F39E-4BB1-9758-21E6B535CC3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E3140B-8BF4-A00F-0BA2-0B04A5CF8CB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C212A3CA-2F8A-FDD9-527D-C5A8B9919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0312" y="3706148"/>
            <a:ext cx="3132138" cy="669600"/>
          </a:xfrm>
        </p:spPr>
        <p:txBody>
          <a:bodyPr/>
          <a:lstStyle/>
          <a:p>
            <a:r>
              <a:rPr lang="ar-MA" sz="5400" dirty="0">
                <a:solidFill>
                  <a:srgbClr val="434E7B"/>
                </a:solidFill>
                <a:sym typeface="Arial"/>
              </a:rPr>
              <a:t>أُرْجـوحَـة</a:t>
            </a:r>
            <a:endParaRPr lang="fr-FR" sz="5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9A7D00-A1C9-5033-85DC-16926A2FAA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0353" y="2289418"/>
            <a:ext cx="2834886" cy="3360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2FD138-FC26-D3A6-30C8-5F77910CC9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6341" y="3598480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967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>
          <a:extLst>
            <a:ext uri="{FF2B5EF4-FFF2-40B4-BE49-F238E27FC236}">
              <a16:creationId xmlns:a16="http://schemas.microsoft.com/office/drawing/2014/main" id="{8A32AF92-3500-46B8-AA71-A2D0BD38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B3124AA-4F7E-9B2D-D581-ECFF36DEA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10" y="756000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 اسم هذه اللعبة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b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endParaRPr lang="fr-FR" sz="2400" b="1" i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0F438A30-22FF-DBD0-ECA8-48D7783BF09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8804607F-36EE-BC61-10FD-A31A866E63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AB2F0C2-6414-A8DE-04F7-207A9FE0D44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EEA4C9A-107B-3D60-405A-D3CF7555C32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CE556CFE-49FA-0100-9463-A7B5E2A528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3A77317E-14FB-F0AA-3AF7-B6D93A4AF43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538E251D-63DE-636E-2F20-49A723AED20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38F15648-4953-88CD-F2FB-AE11BCB4A79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4CB1A273-E8B4-FD9D-7AB7-ECD8F338FD0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C05E245-5383-EDA6-C0EA-BA87D157CAC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A3750E-B137-F983-5EB3-0C36841D9A0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1EEE2AF8-5CAC-0DAB-A4A8-B0CB11E22E2B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455331" y="2753033"/>
            <a:ext cx="1910615" cy="2109542"/>
          </a:xfrm>
        </p:spPr>
        <p:txBody>
          <a:bodyPr/>
          <a:lstStyle/>
          <a:p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648D99-A320-24C0-F337-8FE137A61F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7542" y="2260907"/>
            <a:ext cx="2865368" cy="3299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825390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4">
          <a:extLst>
            <a:ext uri="{FF2B5EF4-FFF2-40B4-BE49-F238E27FC236}">
              <a16:creationId xmlns:a16="http://schemas.microsoft.com/office/drawing/2014/main" id="{577D7EFF-32CC-BE45-003E-0476816B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25">
            <a:extLst>
              <a:ext uri="{FF2B5EF4-FFF2-40B4-BE49-F238E27FC236}">
                <a16:creationId xmlns:a16="http://schemas.microsoft.com/office/drawing/2014/main" id="{68A7D97F-5B9B-FFA5-CB48-8A3F1972DB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هذهِ لُعبَةُ التَّزَحْلُقِ. لعبةُ التزحلقِ. رَدِّدوا : لُعْبَةُ التَّزَحْلُقِ. 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4" name="Google Shape;1483;p20">
            <a:extLst>
              <a:ext uri="{FF2B5EF4-FFF2-40B4-BE49-F238E27FC236}">
                <a16:creationId xmlns:a16="http://schemas.microsoft.com/office/drawing/2014/main" id="{88A21363-B1C5-3324-5CEC-F87D82CFC4CD}"/>
              </a:ext>
            </a:extLst>
          </p:cNvPr>
          <p:cNvSpPr/>
          <p:nvPr/>
        </p:nvSpPr>
        <p:spPr>
          <a:xfrm>
            <a:off x="3941135" y="1062000"/>
            <a:ext cx="5441773" cy="1530219"/>
          </a:xfrm>
          <a:prstGeom prst="roundRect">
            <a:avLst>
              <a:gd name="adj" fmla="val 16667"/>
            </a:avLst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86;p130">
            <a:extLst>
              <a:ext uri="{FF2B5EF4-FFF2-40B4-BE49-F238E27FC236}">
                <a16:creationId xmlns:a16="http://schemas.microsoft.com/office/drawing/2014/main" id="{58CE6787-28CA-2FF2-8B0F-D59B1993DB4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87;p130">
            <a:extLst>
              <a:ext uri="{FF2B5EF4-FFF2-40B4-BE49-F238E27FC236}">
                <a16:creationId xmlns:a16="http://schemas.microsoft.com/office/drawing/2014/main" id="{DC5E7928-ABD3-B477-E9C1-4D46476055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88;p130">
            <a:extLst>
              <a:ext uri="{FF2B5EF4-FFF2-40B4-BE49-F238E27FC236}">
                <a16:creationId xmlns:a16="http://schemas.microsoft.com/office/drawing/2014/main" id="{9AD75A35-E87B-344D-ACA0-0D85A5AEE8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89;p130">
            <a:extLst>
              <a:ext uri="{FF2B5EF4-FFF2-40B4-BE49-F238E27FC236}">
                <a16:creationId xmlns:a16="http://schemas.microsoft.com/office/drawing/2014/main" id="{8B328CBF-1E46-3400-8532-BE279D1F96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90;p130">
            <a:extLst>
              <a:ext uri="{FF2B5EF4-FFF2-40B4-BE49-F238E27FC236}">
                <a16:creationId xmlns:a16="http://schemas.microsoft.com/office/drawing/2014/main" id="{4916FF4D-C4C6-3C13-80C7-236D4C2A4C1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91;p130">
            <a:extLst>
              <a:ext uri="{FF2B5EF4-FFF2-40B4-BE49-F238E27FC236}">
                <a16:creationId xmlns:a16="http://schemas.microsoft.com/office/drawing/2014/main" id="{A102B74D-3404-B7FB-E83F-C93812283F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92;p130">
            <a:extLst>
              <a:ext uri="{FF2B5EF4-FFF2-40B4-BE49-F238E27FC236}">
                <a16:creationId xmlns:a16="http://schemas.microsoft.com/office/drawing/2014/main" id="{7CA4B2DD-1B7F-9128-F2DF-B730429CAA1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93;p130">
            <a:extLst>
              <a:ext uri="{FF2B5EF4-FFF2-40B4-BE49-F238E27FC236}">
                <a16:creationId xmlns:a16="http://schemas.microsoft.com/office/drawing/2014/main" id="{41B0FD09-0196-537A-CDC8-8F4F43C018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94;p130">
            <a:extLst>
              <a:ext uri="{FF2B5EF4-FFF2-40B4-BE49-F238E27FC236}">
                <a16:creationId xmlns:a16="http://schemas.microsoft.com/office/drawing/2014/main" id="{D2098B39-0385-BA3A-5D6C-F4F674428E2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95;p130">
            <a:extLst>
              <a:ext uri="{FF2B5EF4-FFF2-40B4-BE49-F238E27FC236}">
                <a16:creationId xmlns:a16="http://schemas.microsoft.com/office/drawing/2014/main" id="{A356A1CB-C7CC-72C1-BECA-370E093E88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27BBA1-F518-B002-C56E-1B67DB5893F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texte 23">
            <a:extLst>
              <a:ext uri="{FF2B5EF4-FFF2-40B4-BE49-F238E27FC236}">
                <a16:creationId xmlns:a16="http://schemas.microsoft.com/office/drawing/2014/main" id="{C5B6CF93-E0F7-F5A0-2CB4-2A8738D5E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5239" y="3639189"/>
            <a:ext cx="3132138" cy="669600"/>
          </a:xfrm>
        </p:spPr>
        <p:txBody>
          <a:bodyPr/>
          <a:lstStyle/>
          <a:p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لُـعْـبَـةُ التَّـزَحْـلُـقِ</a:t>
            </a:r>
            <a:endParaRPr lang="fr-FR" sz="5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60A425-0EA4-2BAA-4D7D-7CE6490128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7542" y="2260907"/>
            <a:ext cx="2865368" cy="3299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217143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>
          <a:extLst>
            <a:ext uri="{FF2B5EF4-FFF2-40B4-BE49-F238E27FC236}">
              <a16:creationId xmlns:a16="http://schemas.microsoft.com/office/drawing/2014/main" id="{D5849334-7BDA-CFC0-61F9-1C60B6697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>
            <a:extLst>
              <a:ext uri="{FF2B5EF4-FFF2-40B4-BE49-F238E27FC236}">
                <a16:creationId xmlns:a16="http://schemas.microsoft.com/office/drawing/2014/main" id="{74348A11-03C9-869D-C0CF-BE1E1ABC9B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9517" y="71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في حديقةِ الألعابِ توجدُ أُرجوحَةٌ ولُعبةُ التزحلُقِ.  رَدِّدوا.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26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AACD21-5BE8-4924-144D-97C4D98EC53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/>
      </p:pic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71634F4B-0F3E-E40F-CF91-DE7AEBD3B02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095FB552-451C-C031-4E58-E049CB45CD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2E05B5BB-88CF-9831-981B-5920C8A479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D06C189F-8B09-A0FB-CFDB-C9A6F14502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93A14454-CCF7-FD0D-63EC-BE86906ACE6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B0201560-9B09-D339-3F8D-90CACCAD237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F9D98474-ADB4-2A54-700A-BB90B63E47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583FD28F-FB96-5769-A5CF-CE0F7CA9E7F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34545C40-BD4D-876F-0FBD-A0FA54975EB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6C721E73-F426-8EDC-14EA-C32EEC47E6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8043C-4DB6-E907-D3DD-897B773E99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9328" y="2851244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FD7750-FAC4-A41E-BB60-B06AEE13A7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292" y="2875380"/>
            <a:ext cx="1871601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C15BE33-0F6A-6EB3-C300-526A76F248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5543" y="2827108"/>
            <a:ext cx="1923145" cy="1829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670939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/>
          <p:cNvSpPr txBox="1">
            <a:spLocks noGrp="1"/>
          </p:cNvSpPr>
          <p:nvPr>
            <p:ph type="title"/>
          </p:nvPr>
        </p:nvSpPr>
        <p:spPr>
          <a:xfrm>
            <a:off x="600435" y="7630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 اسم هذه اللعبة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1ACB77-706F-1333-4AAC-46ABFFFBF41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0976556-3A02-4A58-9C82-A740E5AFEE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56FEAB82-CDE4-3B75-B980-C195438196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E43C56B9-DAB7-0F6F-E5C3-3D1295021B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50E7BF8A-3348-DF5E-651F-3E6042B62A3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6931556-D3DC-2595-C7B8-B48E73CD3F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4A06B22C-1A3E-B27A-F17B-96CD741B70A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88EF0206-D38B-2BD8-F40A-FCD64B6B05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BBC253F1-CADD-648D-A262-788EFD350BC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BDF3F317-D6B3-2D84-6FBB-99E9D3EA3B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B3FF343A-26BA-B389-103D-5FE7BEC648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04C7AF3-4FFA-ACC4-1F0A-0B5E6BE86F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0549" y="2368822"/>
            <a:ext cx="3101609" cy="316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740017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/>
          <p:cNvSpPr txBox="1">
            <a:spLocks noGrp="1"/>
          </p:cNvSpPr>
          <p:nvPr>
            <p:ph type="title"/>
          </p:nvPr>
        </p:nvSpPr>
        <p:spPr>
          <a:xfrm>
            <a:off x="626910" y="7776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هذهِ لُعبَةُ الْغُمَّيْضَةِ ـــــ لعبة الغميضةِ. رَدِّدوا : لعبَةُ الغميضةِ.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E02C3D65-0DB0-E9A5-B33F-46495BAF8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7079" y="3500923"/>
            <a:ext cx="3132138" cy="669600"/>
          </a:xfrm>
        </p:spPr>
        <p:txBody>
          <a:bodyPr/>
          <a:lstStyle/>
          <a:p>
            <a:r>
              <a:rPr lang="ar-MA" sz="5400" dirty="0">
                <a:solidFill>
                  <a:srgbClr val="434E7B"/>
                </a:solidFill>
                <a:sym typeface="Arial"/>
              </a:rPr>
              <a:t>لُـعْـبَـةُ الْـغُـمَّـيْـضَـةِ</a:t>
            </a:r>
            <a:endParaRPr lang="fr-FR" sz="5400" dirty="0"/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47CA38F5-9379-471D-AD67-2CD97651C8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4A2280EB-9C0E-4298-8927-8D1653AC5F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E3D7A3F-C3ED-41AB-8AA9-65605F405C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0799015-4B1D-4C53-8D85-C41F94C39B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E8E499A0-CBDC-41C6-B92A-7533465EC9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01A6A3F9-254E-4E45-A2EE-A65CCC7480D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3391E00B-9E46-4AF0-A79B-B845B5CE1F2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0E999F1-B6C2-4C4C-A015-641F726FDA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0E8AE059-72CE-4839-BB7C-5F1951181D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9FDA3953-B6A7-4767-9CD5-E985EBBEEAF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651DB6-5C2B-6CCA-56E4-D3E371D602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100119-406B-7E1A-A68F-A3D0162C4A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0549" y="2368822"/>
            <a:ext cx="3101609" cy="316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38514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 اسم هذه اللعبة؟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98857740-B387-4F6F-B296-D4366006C0B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7776BF6C-E1BA-4831-82F1-E8D156D146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8C436050-3B6A-42A3-884A-1BDFAB229A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94433E29-5327-4F9E-8D0C-95940635749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30">
            <a:extLst>
              <a:ext uri="{FF2B5EF4-FFF2-40B4-BE49-F238E27FC236}">
                <a16:creationId xmlns:a16="http://schemas.microsoft.com/office/drawing/2014/main" id="{33835638-9615-43AB-A100-8F519C127F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1;p130">
            <a:extLst>
              <a:ext uri="{FF2B5EF4-FFF2-40B4-BE49-F238E27FC236}">
                <a16:creationId xmlns:a16="http://schemas.microsoft.com/office/drawing/2014/main" id="{46B20DA6-584E-43A8-BEE5-110DCB55F4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2;p130">
            <a:extLst>
              <a:ext uri="{FF2B5EF4-FFF2-40B4-BE49-F238E27FC236}">
                <a16:creationId xmlns:a16="http://schemas.microsoft.com/office/drawing/2014/main" id="{B03A8573-0535-4BFD-BC89-56F0DAB918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3;p130">
            <a:extLst>
              <a:ext uri="{FF2B5EF4-FFF2-40B4-BE49-F238E27FC236}">
                <a16:creationId xmlns:a16="http://schemas.microsoft.com/office/drawing/2014/main" id="{C0EFB237-B397-46B3-8FDC-13381EAC7D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4;p130">
            <a:extLst>
              <a:ext uri="{FF2B5EF4-FFF2-40B4-BE49-F238E27FC236}">
                <a16:creationId xmlns:a16="http://schemas.microsoft.com/office/drawing/2014/main" id="{43DFE3FD-B4D0-4C52-ADC4-9311E6B4FC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5;p130">
            <a:extLst>
              <a:ext uri="{FF2B5EF4-FFF2-40B4-BE49-F238E27FC236}">
                <a16:creationId xmlns:a16="http://schemas.microsoft.com/office/drawing/2014/main" id="{E23E3F53-5732-4690-BAF7-36AE7F858D2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03A219-463F-27E6-9AA4-EB8FE080C62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5062F9-D2A6-01A9-2589-0F876A4646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4302" y="2400531"/>
            <a:ext cx="3132091" cy="3177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هذهِ لُعْبَةُ الْكُلَلِ- لعبةِ الكللِ  ــــ رَدِّدوا: لُعبةُ الكُللِ.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8EB37AD6-6658-439C-A7F1-12DD4647939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EA26BC92-0F97-4570-B3F0-34B7B634FC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52EDE94-E41A-4DD1-BAC1-2A4E5B21993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4DC187C-73BE-4D14-96D3-6A42FC1A5A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10DDF5C9-5AEA-42E5-A494-F17FDEE284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67DB82B6-0359-4541-A316-F6CC8D04E1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1A3D4DE9-3E8D-4DE4-B65E-2F01F377A4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19650AC0-0A96-4910-BFC0-F883996FBF6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C5618AE5-872A-4A83-AE01-8B89C2F205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E174A0C9-20F3-4711-B278-FA6E89FE192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3EE0E5-3A27-521D-110C-022D19E82A4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2784D879-8CFD-53A0-16FF-7614ED5D3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7587" y="3642200"/>
            <a:ext cx="3132138" cy="669600"/>
          </a:xfrm>
        </p:spPr>
        <p:txBody>
          <a:bodyPr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لُـعْـبَـةُ الْـكُـلَـلِ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45C796-B692-3228-1209-1FD3326A45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4302" y="2400531"/>
            <a:ext cx="3132091" cy="3177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 اسم هذه اللعبة؟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1F7BD46-02C7-4639-87DE-251F3CA78A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682B54F-2E60-41E8-8DEF-9D8951B187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D1D15309-4E61-4C6F-837F-119ACFCBBE1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CE6D6B66-530B-413B-AF08-B0E83BA58AA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0B115A36-E57A-4369-B08B-BDC576C22E3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2A51847D-08C3-422F-A502-D08273A91AF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7B9CF7AA-D53E-4B1E-A1F3-3A2557F5124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082D3A24-CC6B-4F81-B938-3CEAC3799C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37145941-5E33-49A7-B062-98B3E28C36E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82EA5A80-0BC4-4807-B512-C7EBE612A4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BB721C-CC10-3478-8907-0EE49216DF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1CD59E-EF34-898F-FC6E-C661C620FA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7520" y="2408151"/>
            <a:ext cx="3147333" cy="316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8539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>
          <a:extLst>
            <a:ext uri="{FF2B5EF4-FFF2-40B4-BE49-F238E27FC236}">
              <a16:creationId xmlns:a16="http://schemas.microsoft.com/office/drawing/2014/main" id="{B6E849D1-5920-FD45-E114-0EE869324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6">
            <a:extLst>
              <a:ext uri="{FF2B5EF4-FFF2-40B4-BE49-F238E27FC236}">
                <a16:creationId xmlns:a16="http://schemas.microsoft.com/office/drawing/2014/main" id="{3E113AF2-0317-0BDF-B93C-3DA4A66993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هذه لُعْبَةُ الْحَبْلِ. لعبةُ الحبلِ. رَدِّدوا : لعبةُ الحَبْلِ.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3FA9DBAF-4132-A295-6EDB-62D76D60B37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5564842-8580-19D6-C36B-81338DF30F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F3C18DE-235D-445A-731A-57897E423EE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63DFFCB-A02E-C385-DC85-12EB7EEBD1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51E6B6F0-BF2F-9744-18BB-2D485CA9058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47F53828-1880-6F49-0A09-D070D3D69C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C7462352-4303-B70F-AEFF-8F825D5B90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E4ADC8A2-54D4-A812-F076-24177BA43FC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3C7F9363-B5E1-5100-2B7B-A575E56A75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F41B381A-3338-3600-046B-E953EC4E0B3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41E8D3-A443-9786-322A-2526D63EB84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8" name="Espace réservé du texte 23">
            <a:extLst>
              <a:ext uri="{FF2B5EF4-FFF2-40B4-BE49-F238E27FC236}">
                <a16:creationId xmlns:a16="http://schemas.microsoft.com/office/drawing/2014/main" id="{75183233-AD2C-B2FC-B108-A127EEAF7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90" y="3685872"/>
            <a:ext cx="3570694" cy="669600"/>
          </a:xfrm>
        </p:spPr>
        <p:txBody>
          <a:bodyPr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لُـعْـبَـةُ الْـحَـبْـلِ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093DEE-7B02-2319-EBF6-8ADDCFD00F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7520" y="2408151"/>
            <a:ext cx="3147333" cy="316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042224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2">
          <a:extLst>
            <a:ext uri="{FF2B5EF4-FFF2-40B4-BE49-F238E27FC236}">
              <a16:creationId xmlns:a16="http://schemas.microsoft.com/office/drawing/2014/main" id="{7E751E96-06D0-6ADE-1476-E29A6F8DF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p39">
            <a:extLst>
              <a:ext uri="{FF2B5EF4-FFF2-40B4-BE49-F238E27FC236}">
                <a16:creationId xmlns:a16="http://schemas.microsoft.com/office/drawing/2014/main" id="{364A81BC-E0D7-3A3B-F8F6-BD5CB8B5F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9517" y="71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يلعبُ الأطفالُ لعبةَ الغميضةِ ولعبةَ الكللِ ولعبةَ الحبلِ. رددوا.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20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809038-18F2-ADF7-9533-005DC9B72D1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/>
      </p:pic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E2E1450A-2F0E-499C-B24E-F0DE4D1D71E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7;p130">
            <a:extLst>
              <a:ext uri="{FF2B5EF4-FFF2-40B4-BE49-F238E27FC236}">
                <a16:creationId xmlns:a16="http://schemas.microsoft.com/office/drawing/2014/main" id="{D78DD327-6257-444C-AF77-B5BC3F53CA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693C84D5-195A-4B3E-83E4-D49DA3380B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8EA7FE51-167F-4032-A8FE-FCB05AE15B1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C6151B8E-3B13-466D-9B57-C0831FCDE9F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91;p130">
            <a:extLst>
              <a:ext uri="{FF2B5EF4-FFF2-40B4-BE49-F238E27FC236}">
                <a16:creationId xmlns:a16="http://schemas.microsoft.com/office/drawing/2014/main" id="{20E1E44D-820A-475D-889A-6D3F113723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2;p130">
            <a:extLst>
              <a:ext uri="{FF2B5EF4-FFF2-40B4-BE49-F238E27FC236}">
                <a16:creationId xmlns:a16="http://schemas.microsoft.com/office/drawing/2014/main" id="{EF62D0FE-9B64-4255-9D76-16309D75C9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3;p130">
            <a:extLst>
              <a:ext uri="{FF2B5EF4-FFF2-40B4-BE49-F238E27FC236}">
                <a16:creationId xmlns:a16="http://schemas.microsoft.com/office/drawing/2014/main" id="{C39FD68F-BC46-4BD3-AF33-24FA236C2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4;p130">
            <a:extLst>
              <a:ext uri="{FF2B5EF4-FFF2-40B4-BE49-F238E27FC236}">
                <a16:creationId xmlns:a16="http://schemas.microsoft.com/office/drawing/2014/main" id="{D3409AB6-1ED3-4554-B136-692E6D0ACA4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5;p130">
            <a:extLst>
              <a:ext uri="{FF2B5EF4-FFF2-40B4-BE49-F238E27FC236}">
                <a16:creationId xmlns:a16="http://schemas.microsoft.com/office/drawing/2014/main" id="{D0D1A0AB-FDDF-4274-8A4A-E0560F376BF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8D395F-9E3F-3352-D60B-266F8A6E62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0124" y="2851090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2F46EF-A313-B087-34D1-D3AD5E40C8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1011" y="2838076"/>
            <a:ext cx="1923144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AB525C-236C-8DF1-86A6-BC6A1CFCF6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7219" y="2839471"/>
            <a:ext cx="1871601" cy="1804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699748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E25656E-9068-A8A4-D33F-C03FFD6CA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4E5DB08-202E-08E4-EA87-11971E3342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391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الآن سوف نراجع الكلمات التي تعرفنا عليها. أنا أشير وأنت تقول.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10EC77-A4DA-45F6-75E3-86BEE6AE53A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3"/>
          <a:srcRect/>
          <a:stretch/>
        </p:blipFill>
        <p:spPr/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48BCAEAD-B513-1D1E-86B1-5350D11AF2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9AD24E22-11B9-CAA8-C39E-B1B1CDC7F3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68E61211-D374-9FFE-2B7A-9859F1DD9D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0C4C15EF-DB91-D045-63CA-A43B14E24B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94F323F1-1662-47E9-609C-BD169D0FAC4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4BCADB33-AC4B-F807-0021-88EA4C03FE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DE5E6FFD-FADF-C6DF-DA2E-F42104F3C6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FECE8D95-1BD3-24A3-3BD6-1B36422588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A2E3F56D-866B-C813-DDF5-3E9CBF88A49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8FDF3CB9-73DE-3ED2-B1D5-FBDDF054C0E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C46365-F13A-ED9E-B1D0-F601E6FFEA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969" y="4296432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0FA452-4096-7D48-440F-E7F3405CE0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1005" y="1986005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33685A-8976-B02E-6B5B-ED8835F73D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1969" y="2010141"/>
            <a:ext cx="1871601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1F1C6D-2C1F-A181-3F13-C5ACE4DB7E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32856" y="4283418"/>
            <a:ext cx="1923144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109B394-1909-C7D4-BC0F-4886EDF665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49064" y="4284813"/>
            <a:ext cx="1871601" cy="1804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CA5E978-1918-F16D-04CE-3B85AF81CF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32855" y="1973937"/>
            <a:ext cx="1923145" cy="1829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986121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خذوا الكراسة ص 80.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Espace réservé pour une image  18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08E8A750-A3BD-AC50-4058-E1A1F42B7CCF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8"/>
          <a:srcRect/>
          <a:stretch>
            <a:fillRect/>
          </a:stretch>
        </p:blipFill>
        <p:spPr>
          <a:xfrm>
            <a:off x="7959600" y="756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1C43AA-F6DC-AAAB-8E4C-CD9668C5E8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3396" y="1704227"/>
            <a:ext cx="3273806" cy="4529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ستنجزون تمرين: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أشير وأنت تقول» في ثنائيات.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A5730E-40C0-5A35-3420-EA02BE62769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959"/>
          <a:stretch>
            <a:fillRect/>
          </a:stretch>
        </p:blipFill>
        <p:spPr>
          <a:xfrm flipH="1">
            <a:off x="3243444" y="2705546"/>
            <a:ext cx="3211367" cy="246273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A178A4D-46B1-1B68-0529-77BEE75E1983}"/>
              </a:ext>
            </a:extLst>
          </p:cNvPr>
          <p:cNvSpPr/>
          <p:nvPr/>
        </p:nvSpPr>
        <p:spPr>
          <a:xfrm>
            <a:off x="850179" y="347180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D38CE3-F186-6227-FF1C-34568DA579C1}"/>
              </a:ext>
            </a:extLst>
          </p:cNvPr>
          <p:cNvSpPr txBox="1"/>
          <p:nvPr/>
        </p:nvSpPr>
        <p:spPr>
          <a:xfrm>
            <a:off x="1504606" y="3444623"/>
            <a:ext cx="1223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 تقول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C97EA21-49D6-09E6-70F1-9F81A5C10D5C}"/>
              </a:ext>
            </a:extLst>
          </p:cNvPr>
          <p:cNvSpPr/>
          <p:nvPr/>
        </p:nvSpPr>
        <p:spPr>
          <a:xfrm>
            <a:off x="2681760" y="3541934"/>
            <a:ext cx="413887" cy="439115"/>
          </a:xfrm>
          <a:prstGeom prst="ellipse">
            <a:avLst/>
          </a:prstGeom>
          <a:solidFill>
            <a:srgbClr val="CEE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A449214-A2FE-C96B-C9A0-394FC328EC66}"/>
              </a:ext>
            </a:extLst>
          </p:cNvPr>
          <p:cNvSpPr/>
          <p:nvPr/>
        </p:nvSpPr>
        <p:spPr>
          <a:xfrm>
            <a:off x="6251262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2DB0B5-66D0-0DCE-E053-761095BBBDDB}"/>
              </a:ext>
            </a:extLst>
          </p:cNvPr>
          <p:cNvSpPr txBox="1"/>
          <p:nvPr/>
        </p:nvSpPr>
        <p:spPr>
          <a:xfrm>
            <a:off x="6625345" y="3469103"/>
            <a:ext cx="923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أنا</a:t>
            </a: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أشير</a:t>
            </a: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 pitchFamily="2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F774B74-1963-637E-62E1-E907B8FD6F46}"/>
              </a:ext>
            </a:extLst>
          </p:cNvPr>
          <p:cNvSpPr/>
          <p:nvPr/>
        </p:nvSpPr>
        <p:spPr>
          <a:xfrm>
            <a:off x="7641899" y="3524804"/>
            <a:ext cx="413887" cy="439115"/>
          </a:xfrm>
          <a:prstGeom prst="ellipse">
            <a:avLst/>
          </a:prstGeom>
          <a:solidFill>
            <a:srgbClr val="CEE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0C3CC7C-6995-CC9A-A4A1-B67D1B930901}"/>
              </a:ext>
            </a:extLst>
          </p:cNvPr>
          <p:cNvSpPr txBox="1"/>
          <p:nvPr/>
        </p:nvSpPr>
        <p:spPr>
          <a:xfrm>
            <a:off x="7701898" y="3535949"/>
            <a:ext cx="367200" cy="40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Helvetica" pitchFamily="2" charset="0"/>
                <a:cs typeface="Microsoft Uighur" panose="02000000000000000000" pitchFamily="2" charset="-78"/>
                <a:sym typeface="Arial"/>
              </a:rPr>
              <a:t>1</a:t>
            </a:r>
          </a:p>
        </p:txBody>
      </p:sp>
      <p:pic>
        <p:nvPicPr>
          <p:cNvPr id="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3E46D-673A-A4B4-A63E-2DD7F9728A0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DC7006-96F9-084A-36B7-8B679DC5049E}"/>
              </a:ext>
            </a:extLst>
          </p:cNvPr>
          <p:cNvSpPr txBox="1"/>
          <p:nvPr/>
        </p:nvSpPr>
        <p:spPr>
          <a:xfrm>
            <a:off x="2732689" y="3529240"/>
            <a:ext cx="393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Helvetica" pitchFamily="2" charset="0"/>
                <a:cs typeface="Microsoft Uighur" panose="02000000000000000000" pitchFamily="2" charset="-78"/>
                <a:sym typeface="Arial"/>
              </a:rPr>
              <a:t>2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EE7CD916-9481-4187-5F82-51321FB7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>
            <a:extLst>
              <a:ext uri="{FF2B5EF4-FFF2-40B4-BE49-F238E27FC236}">
                <a16:creationId xmlns:a16="http://schemas.microsoft.com/office/drawing/2014/main" id="{DB3012B6-D1D7-D9DD-EB99-ED48CD1F88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كل واحد يشير إلى الصورة وصديقه يقول الكلمة المناسبة لها.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E89CF9D9-6DCC-45BA-AA0D-DF39DDBF89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318FA266-2391-4F7A-8AB4-BB534811B4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6ADD00F-E6B5-4F96-9100-96BFBF2A2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13C6C6A0-B81C-4EAA-A0A3-21F28FDBE5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362802AA-DAF3-4D96-AE08-2CC57EC7E7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3F25F649-1A5E-4F23-9322-A375AFCF28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3DACC21B-A1DF-4140-A730-8EC853FCC8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6CA3EA87-2277-4B0A-8DFF-9A2F94EF87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E03718DE-6645-4A71-9529-40F53555F1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259F420C-E29E-4190-94C9-B83311074A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5F2AC11-BE14-1168-048C-D198B0A2A9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009217" y="666000"/>
            <a:ext cx="792000" cy="79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8B9971-3EB7-2A8E-7644-2C4B1FE188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969" y="4296432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00D219-08BE-05D9-0926-F9936294FE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67220" y="1986005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92A31C-6170-B1AF-22C8-2B30A5EDB3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1005" y="1986005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A0729E-73DA-083A-C5F8-1F90171045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1969" y="2010141"/>
            <a:ext cx="1871601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429AB2-2659-C060-30A9-8706E9A1C3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2856" y="4283418"/>
            <a:ext cx="1923144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087475-AB28-4BDC-EE27-3BBC8D88E4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49064" y="4284813"/>
            <a:ext cx="1871601" cy="1804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58780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97027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البنيات اللغوية:</a:t>
            </a:r>
          </a:p>
          <a:p>
            <a:pPr marL="0" lvl="0" indent="0" algn="r" rtl="1">
              <a:buClr>
                <a:srgbClr val="424D7B"/>
              </a:buClr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  الجملة الفعلية: أفضل – أحب – لا أحب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96DF861-6DCD-1B32-B1B3-FD94BC31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26" r="-7526"/>
          <a:stretch>
            <a:fillRect/>
          </a:stretch>
        </p:blipFill>
        <p:spPr>
          <a:xfrm>
            <a:off x="892675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6F96CF-4506-7B39-25E3-9E7FB738C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18621" y="1919681"/>
            <a:ext cx="628849" cy="79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/>
          <p:cNvSpPr txBox="1">
            <a:spLocks noGrp="1"/>
          </p:cNvSpPr>
          <p:nvPr>
            <p:ph type="title"/>
          </p:nvPr>
        </p:nvSpPr>
        <p:spPr>
          <a:xfrm>
            <a:off x="618059" y="71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سنتعلم الآن كيف نركب جملا نعبر بها عما نحبه وما لا نحبه. سأبدأ أنا أولا. انتبهوا.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DE6C60-1E32-5EAF-2B96-C4DAA5B9E56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4" descr="Une image contenant habits, garçon, personne, dessin&#10;&#10;Le contenu généré par l’IA peut être incorrect.">
            <a:extLst>
              <a:ext uri="{FF2B5EF4-FFF2-40B4-BE49-F238E27FC236}">
                <a16:creationId xmlns:a16="http://schemas.microsoft.com/office/drawing/2014/main" id="{D05DA1D2-8255-399B-BE98-CAB9D5CEFFA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600" t="7105" r="5065" b="16227"/>
          <a:stretch>
            <a:fillRect/>
          </a:stretch>
        </p:blipFill>
        <p:spPr>
          <a:xfrm>
            <a:off x="2380128" y="1801905"/>
            <a:ext cx="4329953" cy="4064854"/>
          </a:xfrm>
          <a:effectLst/>
        </p:spPr>
      </p:pic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05BB012-2B85-3940-5852-BE6D3EBD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BE664C3-EFA1-422C-8B47-37F54130BB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أحضرت حليمة كرة. نقول: تفضل حليمة اللعب بالكرة.  رددوا. ردد أنت. 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8FD3F4-D8B9-9707-4DAB-9BDAB38460D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0AAA93F7-4C68-49F9-8011-A1ACC23C50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8C761B42-26FA-4AB8-FF27-41AB3B26B5B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06EA5ADB-50E7-7FD9-17D2-AB8843DA29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97F7AA72-1B74-6BF1-4114-778CEDEC14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1ADC6248-9263-BDF3-C9E0-FF01C0E0E4E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286C39FF-1C1B-9671-032B-4E0E26CC66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10079B80-4AFD-12F9-B441-50CAB7ADD6D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F7B0B2B8-7122-6138-A906-F783E4BA74F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3B72B60B-E9EA-D6BA-CD75-54CFC49917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34DEA1A6-6354-EA2D-EAFD-9C982FEE255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505C89-C8AA-A272-710D-A46D274B28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1967" y="2137416"/>
            <a:ext cx="3552020" cy="3442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244847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33C5D13E-5967-2D88-FDB0-1B942438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AF5C018F-53D3-163C-8658-2A2E9D6DDD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أحضرت جنى دمية. نقول: تحب جنى اللعب بالدمية. رددوا. ردد أنت. 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189C3-C377-3C12-E366-30DFB85990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401E7D22-0239-9037-9327-F5F53A2A85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2A19796E-3ABE-AB10-416C-8FB8A413477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37C79783-649D-2CD5-C828-BFD65011FB1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B79AC6EF-F324-EE37-6838-A6B9C1ED2D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96E48B5-EB23-109A-F45C-B4EC698C40B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07E69BD4-E3F6-0E06-89EF-B2B9ABE793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4F79A42-F590-F4A3-4770-546427D3F02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6EF9967C-D843-11C0-631B-D9099C7DA21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11B779B5-2C51-1779-99D6-B75CAE54AE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2C668755-4D27-442B-1ADE-C222A8A1FA2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F4A1BD-40CC-E675-F899-03F53B5B85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3908" y="2005781"/>
            <a:ext cx="2896184" cy="3689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692592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CD8EC7C-851E-67A2-616E-3728BFCC5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D3E020E-1FB0-454F-9A12-159C247B68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أحضر خالد شاحنة. نقول: يحب خالد اللعب بالشاحنة.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 رددوا. ردد أنت.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0641AF-82DE-1866-07FE-01CE2303D13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9CD69EDD-5BAF-6426-2DDE-1201E87744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E1CC4A39-7563-2A95-EBE3-03EC4C132D1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DD99CB46-A8E0-DECF-2252-8FD4F79F6C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7A1A589E-4C1E-D60F-6E2F-2415C1ADC4A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53DE257-818E-070B-1EE8-40AFD9DD8A0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573D9BC6-7715-8745-86F8-838F0CA27D8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7EB58A73-4AC2-A37B-CFF6-1D7668575B6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B980B593-9724-EF6A-5C48-611309D5D2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CC592693-DF90-51D5-238F-9302D95E61B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2E24238A-4516-8270-463B-6EC6B8AE1BA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B52CC6-2226-08E6-26CF-8C6C034FB6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7912" y="2161065"/>
            <a:ext cx="2848175" cy="3652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1043736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E528B1C2-00DD-645D-25B4-89D10A04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C10B700E-1DC2-E35E-FCA6-5466534141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أفضل اللعب بالطائرة الورقية. وأنتم ماذا تفضلون؟ 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32E02471-EF42-6B08-5424-0C41C3FFA2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52F2AAE1-E6FE-A0E4-B34A-F0E5B5BBEDF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F6D9434A-069B-7CC0-2FC1-8D06D6B072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C9B2A21C-CBD7-7507-878B-E4FB81216C1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B7C40C6-1541-2849-918C-664120DA2A6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39D91A29-304E-517B-D91F-CBDD3EFECB2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F7D7AC8B-39D6-1777-1963-33BEF03574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4415746B-1A37-92A8-E4AD-BB4B51F572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118A9674-3A28-EA87-CA9F-A9417D2D7D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9B596D53-74E7-FB07-9593-7A91E68DCE4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3D40E1-2D0D-C808-685B-75F0E455C7A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6" name="Image 5" descr="Une image contenant dessin, croquis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0BAABC77-E1A3-99C9-22FD-43A088794E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1753" y="3007040"/>
            <a:ext cx="1793329" cy="1947706"/>
          </a:xfrm>
          <a:prstGeom prst="rect">
            <a:avLst/>
          </a:prstGeom>
        </p:spPr>
      </p:pic>
      <p:pic>
        <p:nvPicPr>
          <p:cNvPr id="10" name="Picture 6" descr="20 300+ Ballon De Plage Photos, taleaux et images libre de droits - iStock  | Parasol de plage, Ballon plage, Parasol">
            <a:extLst>
              <a:ext uri="{FF2B5EF4-FFF2-40B4-BE49-F238E27FC236}">
                <a16:creationId xmlns:a16="http://schemas.microsoft.com/office/drawing/2014/main" id="{9606CA8B-E982-45A7-DFA4-D3CE799A3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37" y="3083411"/>
            <a:ext cx="1654834" cy="164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Une image contenant roue, véhicule, voitur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7D425E55-8D1F-0F2D-F0EF-58C5FF323D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981" y="2457923"/>
            <a:ext cx="1995862" cy="255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9262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ED90C7C9-4F14-1412-1B73-046BAE175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300BFBF1-C3AF-CBC5-EEA1-CB22C7A57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أفضل اللعب بمكعبات البناء. وأنتم ماذا تفضلون؟ 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385B4961-D60B-A778-2DDD-1615CD094A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7444BAE3-A5D7-2E95-574E-DE693ED63AE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4D6867BA-A168-4839-98FF-4DE41B6E61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8F0FB6E9-2EE6-CC49-FFA8-FB51462099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4E4A9B60-1553-AA36-B207-0394AD62126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DAAE4E8B-04E4-B077-6A61-98FE7AEA143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8A591760-EF14-3C95-FD8A-1D00C56BDED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CF4669C0-7FD6-2C00-4AC1-26CC6301683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2C1CB8FD-FD89-0ADB-6B8B-BBABBFB11BB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67C02D13-F8EE-E1C8-1543-427215BF569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06F511-EF57-C1F6-50F9-BE88C82EDEA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2" name="Image 11" descr="Une image contenant jouet, poupée, rob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351712-E2B0-72FD-4277-8F8DD6E33E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462" y="2890525"/>
            <a:ext cx="1607301" cy="1608854"/>
          </a:xfrm>
          <a:prstGeom prst="rect">
            <a:avLst/>
          </a:prstGeom>
        </p:spPr>
      </p:pic>
      <p:pic>
        <p:nvPicPr>
          <p:cNvPr id="13" name="Image 12" descr="Une image contenant Brique de construction, Casse-tête mécanique&#10;&#10;Le contenu généré par l’IA peut être incorrect.">
            <a:extLst>
              <a:ext uri="{FF2B5EF4-FFF2-40B4-BE49-F238E27FC236}">
                <a16:creationId xmlns:a16="http://schemas.microsoft.com/office/drawing/2014/main" id="{E08F504C-A4FF-0840-7D7E-56216A9126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410" y="2725035"/>
            <a:ext cx="1634956" cy="1787057"/>
          </a:xfrm>
          <a:prstGeom prst="rect">
            <a:avLst/>
          </a:prstGeom>
        </p:spPr>
      </p:pic>
      <p:pic>
        <p:nvPicPr>
          <p:cNvPr id="14" name="Picture 4" descr="Petit Train Jouet PNG Image Gratuite | PSD Éléments graphiques  Téléchargement Gratuit - Pikbest">
            <a:extLst>
              <a:ext uri="{FF2B5EF4-FFF2-40B4-BE49-F238E27FC236}">
                <a16:creationId xmlns:a16="http://schemas.microsoft.com/office/drawing/2014/main" id="{1A156447-1DC7-7FF4-CBB3-4F03CFA79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695" y="2725035"/>
            <a:ext cx="1675401" cy="177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31372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31F0CCDD-4D10-5C98-2286-139CAC3D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93F3C4FE-806F-9E91-3435-88173DDE75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لا أحب لعبة الأرجوحة. وأنتم أي لعبة لا  تحبون؟ 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F5525636-B4D1-0CD1-EE15-1C0BDC92B5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C0D93EFC-4006-2E23-C8A6-3FF93D26647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A52BD7BC-6C80-3BFE-3A3C-684CFC335F4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4A842A48-E309-A59D-54A2-E5BF949DF2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11C4373-F62A-F5E6-CA1A-B8C0E1BEEFC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CA914A95-C19A-C838-93EE-FEEEBB8D82D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E51B415-D475-96E5-B594-6366CC4F7E9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8909BB49-6DFB-70C5-367C-06E9A6E6C3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CF171CB6-F19B-ADAA-5A1E-A5B2A4B584D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D8C1BA05-5543-71AE-D8FB-3077B390073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C936E4-1D68-60EA-3EC0-996E76944D4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EEB70B-952E-E462-0A1B-CF00777D64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5020" y="4296432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C42F56-AF16-FE8D-AE7C-29A1059A96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2224" y="1996363"/>
            <a:ext cx="1888780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196E3E-9B39-914D-D6BA-92D102375D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7361" y="1996363"/>
            <a:ext cx="1871601" cy="180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CAD581-BB13-6615-5521-054A116795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9403" y="4227606"/>
            <a:ext cx="1871601" cy="1804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A45A8F1D-8C81-E9B3-EA76-679171EF8168}"/>
              </a:ext>
            </a:extLst>
          </p:cNvPr>
          <p:cNvSpPr/>
          <p:nvPr/>
        </p:nvSpPr>
        <p:spPr>
          <a:xfrm>
            <a:off x="6512265" y="1647035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394464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FFE7B625-813A-401A-6F87-EE1B09183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34C47C25-3979-2293-7D75-1EC58313F6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يطلب الأستاذ من المتعلمين تركيب جمل تتضمن أفضل –أحب - لا أحب ( أفضل لعبة الغميضة – أحب العصير- لا أحب الحليب ...). يشرك الأستاذ جميع المتعلمين في النشاط. 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67F61DD6-2744-71F6-E62C-649FFEC29F1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FB4089FF-BC4C-2913-FEBC-D3BC06179A4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0227C57D-C170-A6EE-0767-3D0221F9EC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D9E3D78A-65D6-9FC4-CCB2-0F5219CEAA3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5E26590-6154-3B60-523E-2CA0F885F13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44C0880A-9C42-E068-B8AA-04BBBC927F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8C8029D-7F14-F0FC-73C0-EEE3568F03D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68BD74F9-2E2F-00A9-A31A-81774711C4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DBA03C2E-DED3-38C0-2782-6CACFD3E409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F48AC928-B2C3-5EC7-867C-012B5C4B0A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6F221C-9867-E0E6-A1FA-2DB58ED8420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 descr="Une image contenant habits, dessin humoristique, sourire, Dessin animé&#10;&#10;Le contenu généré par l’IA peut être incorrect.">
            <a:extLst>
              <a:ext uri="{FF2B5EF4-FFF2-40B4-BE49-F238E27FC236}">
                <a16:creationId xmlns:a16="http://schemas.microsoft.com/office/drawing/2014/main" id="{9567A884-1EB4-6C7F-CC6C-E8CFCC1D0E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0063" y="2012721"/>
            <a:ext cx="3823874" cy="382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8288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xfrm>
            <a:off x="340397" y="756000"/>
            <a:ext cx="711046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وقت النجمة الآن. الفائز بنجمة الاستماع هو (هي) ....... صفقوا له (لها).</a:t>
            </a:r>
            <a:endParaRPr sz="2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423;p137">
            <a:extLst>
              <a:ext uri="{FF2B5EF4-FFF2-40B4-BE49-F238E27FC236}">
                <a16:creationId xmlns:a16="http://schemas.microsoft.com/office/drawing/2014/main" id="{2B4F89A4-7CAA-4A48-A54E-B852F147961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424;p137">
            <a:extLst>
              <a:ext uri="{FF2B5EF4-FFF2-40B4-BE49-F238E27FC236}">
                <a16:creationId xmlns:a16="http://schemas.microsoft.com/office/drawing/2014/main" id="{C90BDACE-87DC-4BDA-ADC5-D24BD94089F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00E68511-E0E5-4B2E-9109-A5582500959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941C8C51-CFBF-4F8F-B8D3-674146403E0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8772A52A-03CA-41F3-9562-C57752853F9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8C84B460-AC48-4D51-BD9C-689EBB1B61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2D209265-7F76-4505-8F12-AEBCEA0BE5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9C9E173E-1B6A-4275-BBAE-C8159261B10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0AF58A34-1CEF-48AD-B2ED-4172DB02260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C64D8BEA-864B-4352-8357-0C385E1159A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47BAEC6-93F1-C4CD-9A61-84F5EBBDE9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44B0812-F0AE-6EFE-90CF-8E1E19793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77A0CA41-F04D-A3F1-12DC-A311A514B6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4;p137">
            <a:extLst>
              <a:ext uri="{FF2B5EF4-FFF2-40B4-BE49-F238E27FC236}">
                <a16:creationId xmlns:a16="http://schemas.microsoft.com/office/drawing/2014/main" id="{C3A622A0-29DD-F163-0395-4B5C366E5C5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5;p137">
            <a:extLst>
              <a:ext uri="{FF2B5EF4-FFF2-40B4-BE49-F238E27FC236}">
                <a16:creationId xmlns:a16="http://schemas.microsoft.com/office/drawing/2014/main" id="{DFD2F5CE-1F75-8A22-683E-F449AC37905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426;p137">
            <a:extLst>
              <a:ext uri="{FF2B5EF4-FFF2-40B4-BE49-F238E27FC236}">
                <a16:creationId xmlns:a16="http://schemas.microsoft.com/office/drawing/2014/main" id="{D65F01B7-E45C-40E1-F187-5AF1FCF44B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427;p137">
            <a:extLst>
              <a:ext uri="{FF2B5EF4-FFF2-40B4-BE49-F238E27FC236}">
                <a16:creationId xmlns:a16="http://schemas.microsoft.com/office/drawing/2014/main" id="{126EE322-C70F-AD38-B2BF-9FF0E1CF36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Google Shape;428;p137">
            <a:extLst>
              <a:ext uri="{FF2B5EF4-FFF2-40B4-BE49-F238E27FC236}">
                <a16:creationId xmlns:a16="http://schemas.microsoft.com/office/drawing/2014/main" id="{94551F53-E501-7522-2BC2-E48A367F31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516C7D8C-13F9-DC48-5B56-11FABFFA57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0;p137">
            <a:extLst>
              <a:ext uri="{FF2B5EF4-FFF2-40B4-BE49-F238E27FC236}">
                <a16:creationId xmlns:a16="http://schemas.microsoft.com/office/drawing/2014/main" id="{342C2680-446B-A06D-D030-651ACC9F67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31;p137">
            <a:extLst>
              <a:ext uri="{FF2B5EF4-FFF2-40B4-BE49-F238E27FC236}">
                <a16:creationId xmlns:a16="http://schemas.microsoft.com/office/drawing/2014/main" id="{39EE3E6F-673C-31C2-C471-E8F9556F177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2;p137">
            <a:extLst>
              <a:ext uri="{FF2B5EF4-FFF2-40B4-BE49-F238E27FC236}">
                <a16:creationId xmlns:a16="http://schemas.microsoft.com/office/drawing/2014/main" id="{62172EBA-8017-C130-15F7-B13482262CA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1B9F96F1-4C1A-2168-C28F-D5C4B7FDF1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5455" y="3188135"/>
            <a:ext cx="7473407" cy="1189377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213038E0-4F39-CEE8-9103-795F1E0E1E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079" y="3183169"/>
            <a:ext cx="7710157" cy="130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2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CC38-F014-5402-5F08-0EA215C3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8582244-3E5B-8F72-3DBE-AA0CE862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كتابة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C76E24A-F7CE-FB0D-432D-FBB2A378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78024D4-EF06-8C82-55C1-8C155F64D199}"/>
              </a:ext>
            </a:extLst>
          </p:cNvPr>
          <p:cNvSpPr txBox="1">
            <a:spLocks/>
          </p:cNvSpPr>
          <p:nvPr/>
        </p:nvSpPr>
        <p:spPr>
          <a:xfrm>
            <a:off x="1240019" y="2902504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تعرف حرف الظاء معزولا ومع الحركات القصيرة والطويلة. </a:t>
            </a:r>
          </a:p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رسم الحرف معزولا ومع الحركات القصيرة والطويلة.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E8493E-1737-583F-1C21-0AEBC00AFDFF}"/>
              </a:ext>
            </a:extLst>
          </p:cNvPr>
          <p:cNvSpPr txBox="1"/>
          <p:nvPr/>
        </p:nvSpPr>
        <p:spPr>
          <a:xfrm>
            <a:off x="5696303" y="1807373"/>
            <a:ext cx="1451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/ كتابة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B7665AB5-B532-ED93-3D60-E956714FEC83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C7C34F9-D207-7C26-AEC3-0F5AD01B8D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8354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7F3940-E2C1-D0DC-2FE8-4A4DD117B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1216" y="2262124"/>
            <a:ext cx="882531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63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p74"/>
          <p:cNvSpPr txBox="1"/>
          <p:nvPr/>
        </p:nvSpPr>
        <p:spPr>
          <a:xfrm>
            <a:off x="2101716" y="1940155"/>
            <a:ext cx="557213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19900"/>
              <a:buFont typeface="Calibri"/>
              <a:buNone/>
            </a:pPr>
            <a:r>
              <a:rPr lang="ar-MA" sz="19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ضيفنا اليوم هو حرف الظاء. في كلمة ظُفْرٌ أسمع الصوت [ظ].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>
          <a:xfrm>
            <a:off x="7960105" y="719856"/>
            <a:ext cx="719477" cy="719477"/>
          </a:xfrm>
        </p:spPr>
      </p:pic>
      <p:sp>
        <p:nvSpPr>
          <p:cNvPr id="563" name="Google Shape;563;p14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4" name="Google Shape;564;p14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5" name="Google Shape;565;p14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6" name="Google Shape;566;p14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7" name="Google Shape;567;p14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68" name="Google Shape;568;p140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40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40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1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40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06B24D-0421-9D1E-94D5-9EEA699943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531" y="2145069"/>
            <a:ext cx="1853041" cy="274483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سنتعلم كيف ندمج مقاطع لنحصل على كلمات. أبدأ أنا أولا . الكلمة تتكون من مقطعين. انتبهوا.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1FB1B8CD-4DE2-4D23-BB07-AED0F19A60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17A97DF7-3DB4-4B56-89AF-6D0215C266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490B909A-9F02-4C04-AD82-BD3CFCE9104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D73C2F2-57F4-4944-BB62-C4DCC76E58E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DC387C72-A5E4-493B-B334-0FE60CF5AF3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304AAACB-CE82-466F-88DF-36040DD236C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60C1DD6-B5F3-40F3-982C-6894D470B91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F11C7A7-4612-44D0-A4A1-43C692F735D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0F219C4D-9195-4203-A78F-333F6A5E05A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BB16371C-29D9-424D-AD22-D846220966F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7B87D571-C39A-D92D-6AC7-D499DF1EB5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46884" y="2928145"/>
            <a:ext cx="1001476" cy="1332935"/>
          </a:xfrm>
          <a:prstGeom prst="rect">
            <a:avLst/>
          </a:prstGeom>
        </p:spPr>
      </p:pic>
      <p:pic>
        <p:nvPicPr>
          <p:cNvPr id="6" name="Image 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5EDE68D-F726-D64A-D5CC-5217D65D20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65946" y="3121870"/>
            <a:ext cx="1001476" cy="133293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F42AD243-7426-D9A2-A3CB-07D7650B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53175A3A-FF28-D062-BAF9-B8470A87DE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0420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ظَرْ – فٌ. أدمج المقطعين فأحصل على كلمة ظرفٌ.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CCA4B6E-5264-F0FD-7EBF-D3167DCA6A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C337A72-D341-7AAF-0C4B-4615EA4FF30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44FC9035-18F6-762C-E968-6D8C6AFE8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D79F8432-C749-688F-03E3-DD32BC5B0D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AEA5440E-5377-C4F6-6086-11C29BF1D65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F1FBFC75-A809-1A8B-D6D8-6839D4209AE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D2035AE7-2026-224B-1548-435DE1C72C4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5DD1AA4B-DE5F-074C-70C4-91E02E8785F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376426E8-8595-D31A-C9D1-F2CF1A472DA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79433DB9-541B-C878-F0D1-28CC747513B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3193C01A-B7F8-BCB9-F4B4-D77606B395F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865928-0FC7-3C56-46FF-AFFC953FA4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2119" y="2536724"/>
            <a:ext cx="3224949" cy="213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1192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98218F2F-9842-E205-3A4F-52E2F37DB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B9D8CCD7-2CAB-0361-A8EF-B17AE81685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774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دوركم. مِحْـ – فَـ - ظَـ - ـةٌ. من يدمج المقاطع ويقول الكلمة التي نحصل عليها.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D8D58DA-A079-158E-5D52-73DD299F671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A29EA2D5-108B-EDF5-3852-BF2A80CC7D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0CFF2C4D-EFF7-4DC1-612C-3A040B55E02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36D5C5AA-F983-8165-B7A0-5E7F1D0E30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769A95EB-593B-D4C2-368E-6A81D72C78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EE80CE44-6676-35B0-C7FC-2B099EEAE9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43E2B62-48A3-AA9D-2D1B-91C07430168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8C7F6881-C7C1-45BF-8786-A52DF9F3C5B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2604B966-3EFA-8365-5CCE-49F376E5BA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EDB4AC4E-EFDB-C66D-5CFB-97E7F73DD38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C7789148-2C96-9F73-EEF0-924C8EAB382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050EF843-3C8F-B863-681C-436DC9AEED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65946" y="2937977"/>
            <a:ext cx="1001476" cy="1332935"/>
          </a:xfrm>
          <a:prstGeom prst="rect">
            <a:avLst/>
          </a:prstGeom>
        </p:spPr>
      </p:pic>
      <p:pic>
        <p:nvPicPr>
          <p:cNvPr id="6" name="Image 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B4DA2F9D-0798-84E3-0D6E-4AC1902BF4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34941" y="3070109"/>
            <a:ext cx="1001476" cy="1332935"/>
          </a:xfrm>
          <a:prstGeom prst="rect">
            <a:avLst/>
          </a:prstGeom>
        </p:spPr>
      </p:pic>
      <p:pic>
        <p:nvPicPr>
          <p:cNvPr id="17" name="Image 16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B7C8FBAC-8C51-073E-B849-40C13A7B42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51145" y="2937977"/>
            <a:ext cx="1001476" cy="1332935"/>
          </a:xfrm>
          <a:prstGeom prst="rect">
            <a:avLst/>
          </a:prstGeom>
        </p:spPr>
      </p:pic>
      <p:pic>
        <p:nvPicPr>
          <p:cNvPr id="18" name="Image 17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4FA1689-3E37-A4C4-1D9D-DADC9E5478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7957" y="2865552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6321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FA5896D-1A06-E3E8-0843-C1423FB24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1247421D-683A-3915-802D-3520BD7E48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أحسنتم، مِحْـ - فَـ - ظَ - ـةٌ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عند دمج المقاطع نحصل على كلمة: محفظة.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2D5B7C-5DDC-8133-D0ED-D4338BA625E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51E17F89-8272-123A-E092-AC784D8B5ED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4BF04D87-698E-1F68-CA0C-CABA88BB43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B9398080-FA2B-B914-727B-DCE2A41EF6E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11121153-DD54-A42D-55DD-700232791C5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13E87ECD-2C71-10D5-6C82-F85D90FC35B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709B8E68-32D5-D5D6-843E-33632AC2C1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518EBFC3-6395-D48E-11FA-C458510E0E7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0F9B35A1-A72F-16F8-BF30-2B00344610D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44B38A0B-4701-7D60-BF8F-2C03AA148F9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0ADC0FC0-9A94-BA0A-7C82-AF90E10EAF1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50384B-1DEC-650E-7263-8AF993286A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5239" y="2287524"/>
            <a:ext cx="2014206" cy="261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7476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10BD6A88-2468-D04F-E6E4-863B78FC6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362F4E92-FE2C-823D-D209-0369FF56BA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774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عِــ – ظا - مٌ. من يدمج المقاطع ويقول الكلمة التي نحصل عليها.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3B97D5A-A8C4-0D69-B629-E72E69B277A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CA2ABCE7-F1A3-D545-6F68-89A171653CA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ABFDFCA0-C701-3BC7-DD34-7E0A27EF0C5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AD45D4D3-2F26-3C6F-D0C7-6764ED66930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1FCF7CF2-8784-9522-DC83-0F2A79073AF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E3FFF6B5-296E-9E96-9BFB-807DCBB0EE1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D020E733-62E3-E59F-1D05-9FE87044928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54DC0055-E4BB-D0D6-DE99-FD6ACCCC6E1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3D5CC344-E4EF-E2F2-015F-BF23C0AC1AD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126CF474-10A6-8F90-F89C-B510032DB6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6F989897-DD39-4B9D-9880-E34402A17E4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7BC51A43-127A-E228-CD3B-1D341C5A27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4501" y="2957642"/>
            <a:ext cx="1001476" cy="1332935"/>
          </a:xfrm>
          <a:prstGeom prst="rect">
            <a:avLst/>
          </a:prstGeom>
        </p:spPr>
      </p:pic>
      <p:pic>
        <p:nvPicPr>
          <p:cNvPr id="6" name="Image 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8D8DF8CB-FCFF-8B04-2EB9-C8F30791A0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5916" y="3079941"/>
            <a:ext cx="1001476" cy="1332935"/>
          </a:xfrm>
          <a:prstGeom prst="rect">
            <a:avLst/>
          </a:prstGeom>
        </p:spPr>
      </p:pic>
      <p:pic>
        <p:nvPicPr>
          <p:cNvPr id="18" name="Image 17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16E8CA09-C66F-AD5D-2E34-D944D7E13E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7957" y="2865552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6074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CE38C4F-DFFC-5D3A-7F96-1BD8CF2EE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AFC7FAB2-61DF-1FEC-82B1-E5DD3753F0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أحسنتم، عِـ - ظا - مٌ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عند دمج المقاطع نحصل على كلمة: عظامٌ.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BFF6F38-95E2-C59B-A82A-EBD33D2A0BE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0847C993-A483-98FA-3F2A-473C0B97C8E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2C9DEC85-9135-2093-0C8D-CAC38FDA42F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4E86F576-F5D8-2EDD-BD47-1A44757B864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73AA2F90-B280-EDDA-7034-8DCD06AE8F3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D1977A61-EED3-8FE1-ACE0-79B16BF279D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F4CDF013-4AC0-1632-823C-481B0F4A63F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2B6F6B7C-5B1C-77E6-1895-6837D81DA8C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B9DE516A-7740-B084-B458-B05E533603A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9A785CC8-740C-4D6C-23C7-7A0F7E70FE5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721E9606-5747-F339-EF6D-59420194BA7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734DBC-937F-A0AE-1B09-955A99479F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3278" y="2241754"/>
            <a:ext cx="3527448" cy="293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6360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7AFCDAD-36E5-EFE4-9954-73140C5F2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11C83D70-2D03-427F-6481-1D7CF328A2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774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مَحْـ – فو - ظٌ. من يدمج المقاطع ويقول الكلمة التي نحصل عليها.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1A7E1F3-6529-30AD-98F2-D0D1AA47ECF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F194C49C-201E-C4C4-5DCE-2218EDE037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82F5BE5E-AD35-399C-BF2A-B4A3DB109A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A988D1F7-B58E-5030-76DF-DB8663602A9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2529E1DD-150F-9400-042A-DFD27403A22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61CD10B5-C954-DB40-A8A5-0735E03E341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A816E22D-371E-5B83-024E-D843166E1B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E2A7A161-5D49-0C70-7E5B-8D78C06B42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57741EF9-9313-0872-7864-787472118CF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4AA697EA-DC91-FBAA-2E80-EAB7F55B4CB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5DFE3489-400F-87D2-6498-67D5CC6D90D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CFA104FB-57C4-413D-356D-C8F19D7E2E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4501" y="2957642"/>
            <a:ext cx="1001476" cy="1332935"/>
          </a:xfrm>
          <a:prstGeom prst="rect">
            <a:avLst/>
          </a:prstGeom>
        </p:spPr>
      </p:pic>
      <p:pic>
        <p:nvPicPr>
          <p:cNvPr id="6" name="Image 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61C35814-2FDD-3B35-9B95-42F8CDF1C9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5916" y="3079941"/>
            <a:ext cx="1001476" cy="1332935"/>
          </a:xfrm>
          <a:prstGeom prst="rect">
            <a:avLst/>
          </a:prstGeom>
        </p:spPr>
      </p:pic>
      <p:pic>
        <p:nvPicPr>
          <p:cNvPr id="18" name="Image 17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23F7A930-6639-DBCD-0760-037098D325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7957" y="2865552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4487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C529B5C1-F22E-11D5-00A9-FB89FAD0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C6747259-006C-E275-BC20-2259D10E1E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أحسنتم، مَـحْـ - فو - ظٌ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عند دمج المقاطع نحصل على كلمة: محفوظٌ.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07B3184-073D-3220-6D63-48E6BB81597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740403A7-EB46-0581-C2BF-143FAF7677D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E1ABED0B-7FCE-E6F0-317B-A45AAC74041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0AFEADAD-0BAE-5AF1-08CD-DF247ABCFA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BCB62722-B2AF-471C-1470-62C4F3627C1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BD70E0EF-73F2-F46C-9BD2-3019F76A15A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3E9DDF01-D805-E823-DC23-689AA6BC96C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EAA940D7-3CE5-4039-CE2B-C5166AA0D3B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265F61A6-375F-DE02-0D2C-65E49B908B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3CEDC1A3-D4A1-169B-F9C3-41A676546ED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AF6F1089-35E3-3C20-9A20-1A087F20121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D6D5A4-B381-FFEB-1FCD-9237BF5DF0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1426" y="2671046"/>
            <a:ext cx="2580688" cy="22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8587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EE9EFD8F-CBD8-2172-D844-0345F203A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5A3D985D-A4EF-E09A-20DC-23F051D0AD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774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ظَبْـ – يٌ -. من يدمج المقاطع ويقول الكلمة التي نحصل عليها.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37A4028-A23A-ABB6-0CC9-6CBAD4FCA8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601625E3-C1D9-05E6-B026-CA3AFA75893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00CBFB35-6D3B-3062-D3F7-1EDD55E4772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78042FF2-BC2E-ABEF-2408-DE3D00D710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A52D2B23-B9B2-C787-26D2-3455377522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6EAD824D-A234-7E9D-ADB8-A77434E024C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7B611106-A6A3-D6CB-FAAF-CAC3B9CE1F0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D77B33CE-A15E-72F5-4D79-8FC8DAEAE81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03369803-91B6-F6E0-0B9C-379E175B338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7E33A68B-1FE7-A661-9D1F-7FDEA4AC659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9887D903-55D1-8D65-3F7D-400B1CC8E0D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27A3DC15-B911-715F-B9C1-9847A92EC4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72114" y="2869152"/>
            <a:ext cx="1001476" cy="1332935"/>
          </a:xfrm>
          <a:prstGeom prst="rect">
            <a:avLst/>
          </a:prstGeom>
        </p:spPr>
      </p:pic>
      <p:pic>
        <p:nvPicPr>
          <p:cNvPr id="6" name="Image 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7CFC4C40-9CE3-5F57-CC68-068B131447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40058" y="2991451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6237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64CFC82F-3D09-C224-B05B-727BA649F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6F04E536-F483-157E-D4B9-F66CB04F9A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أحسنتم، ظَبْـ - يٌ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عند دمج المقاطع نحصل على كلمة: ظَبْيٌ.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0450E9D-2C63-10CC-CBA2-CECA3BA1F47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D215A06-1F73-1FC9-D6F0-5A9D19D6839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475D4393-7843-B64E-AD03-4F86709D1CE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7D6DFFBE-DB9D-7E67-3AF8-83C29306538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648489CD-0968-2DEE-B260-91E4E7ACBE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90C71545-EF94-93EC-BDAD-D9DC50554F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B57E45B4-A1A0-4449-6245-28888D3429C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9988CC58-853B-0301-5C35-BBB97A2406D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23683F93-4FAD-8D87-F21D-65732CDAE27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ABF4C823-0235-6671-980E-01D922FB00F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7DE73C40-48C4-FD16-AA6C-425ABA7A898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F556E1-7BE0-7FFD-86F8-F523F7ED7B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5911" y="2190634"/>
            <a:ext cx="3062603" cy="278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8038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2354;p102"/>
          <p:cNvSpPr/>
          <p:nvPr/>
        </p:nvSpPr>
        <p:spPr>
          <a:xfrm>
            <a:off x="3967954" y="3097559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9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ظ</a:t>
            </a:r>
            <a:endParaRPr sz="239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56" name="Google Shape;2356;p1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أرى حرف الظاء. رددوا: حرف الظاء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الظاء.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3;p140">
            <a:extLst>
              <a:ext uri="{FF2B5EF4-FFF2-40B4-BE49-F238E27FC236}">
                <a16:creationId xmlns:a16="http://schemas.microsoft.com/office/drawing/2014/main" id="{4C30043C-D017-4561-A9C1-B859E5340BC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4;p140">
            <a:extLst>
              <a:ext uri="{FF2B5EF4-FFF2-40B4-BE49-F238E27FC236}">
                <a16:creationId xmlns:a16="http://schemas.microsoft.com/office/drawing/2014/main" id="{79D33F65-4FC1-4474-8373-5F5B4F8B03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5;p140">
            <a:extLst>
              <a:ext uri="{FF2B5EF4-FFF2-40B4-BE49-F238E27FC236}">
                <a16:creationId xmlns:a16="http://schemas.microsoft.com/office/drawing/2014/main" id="{C41DC3BE-36D7-42ED-A1FC-58842E1AD3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6;p140">
            <a:extLst>
              <a:ext uri="{FF2B5EF4-FFF2-40B4-BE49-F238E27FC236}">
                <a16:creationId xmlns:a16="http://schemas.microsoft.com/office/drawing/2014/main" id="{036C2BBC-515A-484B-AF04-5E40C1A0922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7411A274-F9AF-4F66-B8C9-B1A3C4DCB15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E576F07A-C9B5-475C-89FB-BE5FD7D3ACE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CDE67596-A275-432E-8F52-A3CD76E8D7D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0460A846-64BD-41D4-8D41-0BAA83D4B92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07E697B0-ED58-4A5A-9ED2-A6CB795369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BFE76129-6B43-4C7E-8CA9-B03484376CE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85B86B-54D7-5C9F-FEC9-3487F8D2940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75"/>
          <p:cNvSpPr txBox="1">
            <a:spLocks noGrp="1"/>
          </p:cNvSpPr>
          <p:nvPr>
            <p:ph type="title"/>
          </p:nvPr>
        </p:nvSpPr>
        <p:spPr>
          <a:xfrm>
            <a:off x="632373" y="7826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يمر إلى السبورة ليشير لحرف الظاء؟ رددوا: حرف الظاء. ما هو الحرف الذي يشبه الظاء؟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D8971BC-2A73-7753-1ADA-193B9E106D4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C14FA70-BF1A-AC63-5D62-971003A4B75B}"/>
              </a:ext>
            </a:extLst>
          </p:cNvPr>
          <p:cNvGrpSpPr/>
          <p:nvPr/>
        </p:nvGrpSpPr>
        <p:grpSpPr>
          <a:xfrm>
            <a:off x="944963" y="1880434"/>
            <a:ext cx="7246800" cy="4249200"/>
            <a:chOff x="833398" y="1930400"/>
            <a:chExt cx="7246800" cy="4249200"/>
          </a:xfrm>
        </p:grpSpPr>
        <p:graphicFrame>
          <p:nvGraphicFramePr>
            <p:cNvPr id="4" name="Google Shape;2118;p75">
              <a:extLst>
                <a:ext uri="{FF2B5EF4-FFF2-40B4-BE49-F238E27FC236}">
                  <a16:creationId xmlns:a16="http://schemas.microsoft.com/office/drawing/2014/main" id="{F6AC2ACC-5455-0E8E-B9D1-30CFCA02E9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9666647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  <a:tableStyleId>{2C733AFA-3FCC-4A63-ADFC-33A60633C5B0}</a:tableStyleId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9ECAF15-8772-E139-7C58-AA5914593436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ACB07DAD-C8BD-4FFB-8855-C067A0B2E33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4;p140">
            <a:extLst>
              <a:ext uri="{FF2B5EF4-FFF2-40B4-BE49-F238E27FC236}">
                <a16:creationId xmlns:a16="http://schemas.microsoft.com/office/drawing/2014/main" id="{AD41687D-7BF1-4E3A-8CF1-56DEE81130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5;p140">
            <a:extLst>
              <a:ext uri="{FF2B5EF4-FFF2-40B4-BE49-F238E27FC236}">
                <a16:creationId xmlns:a16="http://schemas.microsoft.com/office/drawing/2014/main" id="{D60ADB93-E37D-44F2-94F1-9FC1B7C03F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6;p140">
            <a:extLst>
              <a:ext uri="{FF2B5EF4-FFF2-40B4-BE49-F238E27FC236}">
                <a16:creationId xmlns:a16="http://schemas.microsoft.com/office/drawing/2014/main" id="{9A21AAF5-C9B6-4377-ACB3-4C45270DCD2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7;p140">
            <a:extLst>
              <a:ext uri="{FF2B5EF4-FFF2-40B4-BE49-F238E27FC236}">
                <a16:creationId xmlns:a16="http://schemas.microsoft.com/office/drawing/2014/main" id="{FE71C63F-A23B-4210-866C-EDE636BB6F0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568;p140">
            <a:extLst>
              <a:ext uri="{FF2B5EF4-FFF2-40B4-BE49-F238E27FC236}">
                <a16:creationId xmlns:a16="http://schemas.microsoft.com/office/drawing/2014/main" id="{2954F714-82EE-4A2A-8C5B-0AD3A21D39E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69;p140">
            <a:extLst>
              <a:ext uri="{FF2B5EF4-FFF2-40B4-BE49-F238E27FC236}">
                <a16:creationId xmlns:a16="http://schemas.microsoft.com/office/drawing/2014/main" id="{76139BEA-0AA4-463D-8D4E-66D9AEED560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B5ACF2E-01E2-4AEB-B127-922A5773722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5F9703B5-428C-42A1-A433-9C74391EC3F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2;p140">
            <a:extLst>
              <a:ext uri="{FF2B5EF4-FFF2-40B4-BE49-F238E27FC236}">
                <a16:creationId xmlns:a16="http://schemas.microsoft.com/office/drawing/2014/main" id="{0DE58FC2-4647-4553-9F65-5FE81C2AE64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251CA90-4D71-930B-9D7C-DBE46793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920DE2BD-99D2-3E7E-2280-0B520D5B8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3721" y="756000"/>
            <a:ext cx="690601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سنتعرف الآن كتابات حرف الظاء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لاحظوا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الظاء في بداية الكلمة كما  في ظُفْر.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3;p140">
            <a:extLst>
              <a:ext uri="{FF2B5EF4-FFF2-40B4-BE49-F238E27FC236}">
                <a16:creationId xmlns:a16="http://schemas.microsoft.com/office/drawing/2014/main" id="{2F7CBFC1-936E-9DDD-8D70-B2BA8185FCE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4;p140">
            <a:extLst>
              <a:ext uri="{FF2B5EF4-FFF2-40B4-BE49-F238E27FC236}">
                <a16:creationId xmlns:a16="http://schemas.microsoft.com/office/drawing/2014/main" id="{919B6392-32E2-38BB-3BB5-9C6ED102FA9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5;p140">
            <a:extLst>
              <a:ext uri="{FF2B5EF4-FFF2-40B4-BE49-F238E27FC236}">
                <a16:creationId xmlns:a16="http://schemas.microsoft.com/office/drawing/2014/main" id="{902BFD56-60F1-018A-1E1E-3104AB0E8C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6;p140">
            <a:extLst>
              <a:ext uri="{FF2B5EF4-FFF2-40B4-BE49-F238E27FC236}">
                <a16:creationId xmlns:a16="http://schemas.microsoft.com/office/drawing/2014/main" id="{1CFF69E6-3C73-D364-BDD4-0E679D3D024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7;p140">
            <a:extLst>
              <a:ext uri="{FF2B5EF4-FFF2-40B4-BE49-F238E27FC236}">
                <a16:creationId xmlns:a16="http://schemas.microsoft.com/office/drawing/2014/main" id="{37D952B0-FDE1-1D2B-A869-6C55ECDF905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228DCB7C-20D8-C49F-FC00-58F2391A1F7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97787377-9913-E461-B967-BEB37D0FF07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C76122DE-4E8D-AA55-870A-A2D16322080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9BF4494E-8B5D-9DA1-AB14-6B7C36CB8D9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6D5FE0AC-A272-D0DA-9998-08FDC0F6B7A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C27415EF-3472-7C39-B04B-D5C1B1F8509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ظــ</a:t>
            </a:r>
          </a:p>
        </p:txBody>
      </p:sp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AB22ACFC-7B5C-47C2-F40F-278A9042B8DD}"/>
              </a:ext>
            </a:extLst>
          </p:cNvPr>
          <p:cNvSpPr/>
          <p:nvPr/>
        </p:nvSpPr>
        <p:spPr>
          <a:xfrm>
            <a:off x="1658069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ظُـ</a:t>
            </a: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فْـرٌ</a:t>
            </a:r>
          </a:p>
        </p:txBody>
      </p:sp>
      <p:pic>
        <p:nvPicPr>
          <p:cNvPr id="17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061250-84FA-50B2-35B1-0B68CE63E2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  <p:extLst>
      <p:ext uri="{BB962C8B-B14F-4D97-AF65-F5344CB8AC3E}">
        <p14:creationId xmlns:p14="http://schemas.microsoft.com/office/powerpoint/2010/main" val="278726640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749994" y="780714"/>
            <a:ext cx="6738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الظاء في وسط الكلمة ــــ كما في محفظة.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159D904D-0C61-8349-8F57-2D576B07310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ــظـــ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324E1505-0644-53B6-DD9E-579681D35872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مِحْفَ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ـظَ</a:t>
            </a: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ةٌ</a:t>
            </a: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0FDDF1BE-F602-5BE2-F741-DEBE46C012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4;p140">
            <a:extLst>
              <a:ext uri="{FF2B5EF4-FFF2-40B4-BE49-F238E27FC236}">
                <a16:creationId xmlns:a16="http://schemas.microsoft.com/office/drawing/2014/main" id="{04D0B768-9B04-C782-D7EF-61DC87233FE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5;p140">
            <a:extLst>
              <a:ext uri="{FF2B5EF4-FFF2-40B4-BE49-F238E27FC236}">
                <a16:creationId xmlns:a16="http://schemas.microsoft.com/office/drawing/2014/main" id="{9A06406F-D923-1329-A278-C9D98FE219D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6;p140">
            <a:extLst>
              <a:ext uri="{FF2B5EF4-FFF2-40B4-BE49-F238E27FC236}">
                <a16:creationId xmlns:a16="http://schemas.microsoft.com/office/drawing/2014/main" id="{DBEA6E3F-FB71-DBE2-5C3F-C21B17CCE4B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D4B89E48-62AD-F57A-CD97-F1F16460E66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A2829082-4039-BF3B-6BD1-AA9C185D164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4FA2386F-3FD7-1C6E-806C-F89192911F0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69A7AAC2-5714-2EC7-439C-5DE2E7509BC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88FF7D4C-A8D1-7BF6-ACC6-34690E5A8AC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C5BAED4A-20A3-979D-27AB-D631D9E8C10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5EEAA7-3E64-2400-54C2-D01A269E145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2C1791FD-9772-971B-D513-B5442EA7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4F15767E-36DE-FCFC-CCD1-FA91ECDAE3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6584" y="772476"/>
            <a:ext cx="6763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الظاء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نهاية الكلمة ــــ كما في كلمة يستيقظُ.  و كما في كلمة محفوظ.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DDDEA29F-FF90-EB44-91B1-78C703229B7C}"/>
              </a:ext>
            </a:extLst>
          </p:cNvPr>
          <p:cNvSpPr/>
          <p:nvPr/>
        </p:nvSpPr>
        <p:spPr>
          <a:xfrm>
            <a:off x="5328752" y="2455337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ــظ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2501A6DD-E3DA-EFC1-E800-CD8ED34493C2}"/>
              </a:ext>
            </a:extLst>
          </p:cNvPr>
          <p:cNvSpPr/>
          <p:nvPr/>
        </p:nvSpPr>
        <p:spPr>
          <a:xfrm>
            <a:off x="1631064" y="2455337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يَسْتَيْقِ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ـظُ</a:t>
            </a: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CD4AE71-5541-9A67-3A82-13EB952D96F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4;p140">
            <a:extLst>
              <a:ext uri="{FF2B5EF4-FFF2-40B4-BE49-F238E27FC236}">
                <a16:creationId xmlns:a16="http://schemas.microsoft.com/office/drawing/2014/main" id="{F8CB3493-C0AD-AC7D-ED59-FED90030165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5;p140">
            <a:extLst>
              <a:ext uri="{FF2B5EF4-FFF2-40B4-BE49-F238E27FC236}">
                <a16:creationId xmlns:a16="http://schemas.microsoft.com/office/drawing/2014/main" id="{A5045E24-05B1-7A30-FBED-8876493326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6;p140">
            <a:extLst>
              <a:ext uri="{FF2B5EF4-FFF2-40B4-BE49-F238E27FC236}">
                <a16:creationId xmlns:a16="http://schemas.microsoft.com/office/drawing/2014/main" id="{20863DF0-F022-8FC5-F7F0-FA2667B436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C921C414-DDBB-1E83-D17E-5F3D9B8EF51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7D6C270E-73B2-1265-52C1-308C89AE342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34EA7B07-C6A8-3CEF-E496-8612E747694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63863443-C0B7-3448-A62D-166FA2AE667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52612312-2109-2C9A-8589-EE39D7231BA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61DD01CC-4B3B-B753-7F4D-423944A970A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E91ACB42-52A7-5CA7-3A18-BCD851D5604B}"/>
              </a:ext>
            </a:extLst>
          </p:cNvPr>
          <p:cNvSpPr/>
          <p:nvPr/>
        </p:nvSpPr>
        <p:spPr>
          <a:xfrm>
            <a:off x="5391506" y="406898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ظ</a:t>
            </a:r>
          </a:p>
        </p:txBody>
      </p:sp>
      <p:sp>
        <p:nvSpPr>
          <p:cNvPr id="16" name="Google Shape;2403;p107">
            <a:extLst>
              <a:ext uri="{FF2B5EF4-FFF2-40B4-BE49-F238E27FC236}">
                <a16:creationId xmlns:a16="http://schemas.microsoft.com/office/drawing/2014/main" id="{064844F3-48A2-318E-2D72-64C6735AC00D}"/>
              </a:ext>
            </a:extLst>
          </p:cNvPr>
          <p:cNvSpPr/>
          <p:nvPr/>
        </p:nvSpPr>
        <p:spPr>
          <a:xfrm>
            <a:off x="1631064" y="4068982"/>
            <a:ext cx="3346728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مَحْفو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ظٌ</a:t>
            </a:r>
          </a:p>
        </p:txBody>
      </p:sp>
      <p:pic>
        <p:nvPicPr>
          <p:cNvPr id="19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B71F5F-F6C3-EB8E-0646-FCC2F3CA1E0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  <p:extLst>
      <p:ext uri="{BB962C8B-B14F-4D97-AF65-F5344CB8AC3E}">
        <p14:creationId xmlns:p14="http://schemas.microsoft.com/office/powerpoint/2010/main" val="393691623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107"/>
          <p:cNvSpPr/>
          <p:nvPr/>
        </p:nvSpPr>
        <p:spPr>
          <a:xfrm>
            <a:off x="6691380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ظــ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4" name="Google Shape;2404;p107"/>
          <p:cNvSpPr/>
          <p:nvPr/>
        </p:nvSpPr>
        <p:spPr>
          <a:xfrm>
            <a:off x="4799053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ــظــ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رددوا: حرف الظاء في بداية الكلمة ـــــ حرف الظاء في وسط الكلمة ـــــ حرف الظاء في نهاية الكلمة</a:t>
            </a:r>
            <a:r>
              <a:rPr lang="fr-FR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5AE9CA5-1E53-40B2-9021-674F0260F9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C7CAC17-4E3D-4BD0-A33E-8602F82A64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387C4A0-F983-446E-8A7C-1F1482985B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E4726F79-8782-47CA-9922-FFB240602C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DFD81F4B-50CE-424C-9FA2-C32FC3A223B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39FBDC77-DEC2-4A88-A8A1-1F9963B552E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9CD2E74-6B12-40CD-A79D-A6B48DB073E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DC4F8FE-A385-41BC-9108-1DCFB63464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7964397-3D6C-42EF-B717-635C96B57F8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C3FAA774-D933-40A0-B8D6-26C6D2F208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AC18BDE1-A13E-7F8D-D3F9-20F1F75A31C8}"/>
              </a:ext>
            </a:extLst>
          </p:cNvPr>
          <p:cNvSpPr/>
          <p:nvPr/>
        </p:nvSpPr>
        <p:spPr>
          <a:xfrm>
            <a:off x="2906726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ــظ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714C9317-5E03-1F74-2AFE-879E7BE71868}"/>
              </a:ext>
            </a:extLst>
          </p:cNvPr>
          <p:cNvSpPr/>
          <p:nvPr/>
        </p:nvSpPr>
        <p:spPr>
          <a:xfrm>
            <a:off x="1014399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84A5A4-55C8-F5AD-0F15-94A538D9C8E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CAD376F-7C49-2D10-6DFF-517FD54EE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D87D1CB2-0D83-E8F1-318B-AC4CE7157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الظاء في بداية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2B95D4D1-DB5F-C770-AF19-0BC96BF20AF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201F3E77-5779-520A-150A-CB9655E672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27029AE-003F-10B5-DEA5-BEE6E24F0C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FCE1383-7641-0ADD-2B69-3B4FB671C6A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94525C36-A6BB-5BE4-53AC-19A926875D1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51E7240-5203-09D3-8487-BB2D6375203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C77CC18-4C96-8874-65D6-25CBD40E951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336B4ABE-4493-BD17-36E7-C13457CBD00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A7BEBA96-5162-442F-86C7-B6E6F6DE961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A18CF2-82A7-B5CB-63C1-F5A30691085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EF9D2AA-4DB9-E7F1-DA79-C193B1CB7CF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571D4-10C9-C41C-324E-A597D3CADDA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73C52D6-FE13-0056-E9C7-FA42DB2196F8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ظـــ</a:t>
            </a:r>
          </a:p>
        </p:txBody>
      </p:sp>
    </p:spTree>
    <p:extLst>
      <p:ext uri="{BB962C8B-B14F-4D97-AF65-F5344CB8AC3E}">
        <p14:creationId xmlns:p14="http://schemas.microsoft.com/office/powerpoint/2010/main" val="78007890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8" name="Google Shape;2468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4125" y="2096290"/>
            <a:ext cx="4095750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9" name="Google Shape;2469;p115"/>
          <p:cNvSpPr txBox="1"/>
          <p:nvPr/>
        </p:nvSpPr>
        <p:spPr>
          <a:xfrm>
            <a:off x="3216654" y="2821794"/>
            <a:ext cx="2304661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3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</a:t>
            </a:r>
            <a:r>
              <a:rPr kumimoji="0" lang="ar-MA" sz="13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endParaRPr kumimoji="0" lang="ar-MA" sz="199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70" name="Google Shape;2470;p115"/>
          <p:cNvSpPr txBox="1">
            <a:spLocks noGrp="1"/>
          </p:cNvSpPr>
          <p:nvPr>
            <p:ph type="title"/>
          </p:nvPr>
        </p:nvSpPr>
        <p:spPr>
          <a:xfrm>
            <a:off x="684750" y="7626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اكتبوا على الألواح حرف الظاء في بداية الكلمة. ارفعوا ألواحكم 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7FB537AF-6AE1-4C2E-8508-EDB202F95F8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990934EC-8DE0-4AF2-99FE-E300BA08050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9DF06299-B304-4C6F-B43A-B85BB60ED8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5A7D1DE-C094-437D-8C9B-1871CF0DA96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07DE4026-4ACD-4540-BC75-FA804D98E0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2ADE992-F7F2-4F29-86E0-FF31FBD18F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EEF9F5E0-312A-4181-9AED-AFDEEBB0C2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78076783-D775-4331-B36B-8004F112EE4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2D6BD1B1-5E70-41D5-8272-867FDB5CC5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498E629E-E5D6-492B-89FB-1D229BF1430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FC5335-B231-B4B5-980E-85C15EF357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55196259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3780F5FC-2BB9-3662-9424-4500E4868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CD0118E-EBEE-9AE8-DB40-1E03072CB3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الظاء في وسط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20DCEB0F-1B0E-69AD-5B57-C05C10A1ECB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BAB965C-D097-8145-DE39-659D45E0AE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A1B8E71-702E-390D-8B68-3769577E8BB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B4A54BC6-115D-6E3C-9F9F-2CB5F3AA16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F3425C0-B51C-F2A0-01DF-68EC5F454EE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1DEA3947-8698-C812-9C03-1F54E33D66D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4EBBC1A9-7205-D210-A76A-2F64613CC3F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04646E75-E4FF-6BCA-E820-F394059F27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D9FEBB0-4558-5D04-3E3F-71DAC2A1743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4EFEFB50-D9F0-28CA-CF19-8D76AB696F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8BE495D-0B34-F06B-F13D-6ABCA8714E0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16DD53-A601-3E17-2769-81D0A4499034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FF6938-E5A7-614A-03FE-5F87B09A46F4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ــظـــ</a:t>
            </a:r>
          </a:p>
        </p:txBody>
      </p:sp>
    </p:spTree>
    <p:extLst>
      <p:ext uri="{BB962C8B-B14F-4D97-AF65-F5344CB8AC3E}">
        <p14:creationId xmlns:p14="http://schemas.microsoft.com/office/powerpoint/2010/main" val="154703504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3" name="Google Shape;249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8477" y="2093259"/>
            <a:ext cx="4095750" cy="3034311"/>
          </a:xfrm>
          <a:prstGeom prst="rect">
            <a:avLst/>
          </a:prstGeom>
          <a:noFill/>
          <a:ln>
            <a:noFill/>
          </a:ln>
        </p:spPr>
      </p:pic>
      <p:sp>
        <p:nvSpPr>
          <p:cNvPr id="2494" name="Google Shape;2494;p118"/>
          <p:cNvSpPr txBox="1"/>
          <p:nvPr/>
        </p:nvSpPr>
        <p:spPr>
          <a:xfrm>
            <a:off x="2908984" y="2689293"/>
            <a:ext cx="2945177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defTabSz="914400" rtl="1" eaLnBrk="1" fontAlgn="auto" latinLnBrk="0" hangingPunct="1">
              <a:buSzTx/>
              <a:buFont typeface="Arial"/>
              <a:buNone/>
              <a:tabLst/>
              <a:defRPr/>
            </a:pPr>
            <a:r>
              <a:rPr lang="ar-MA" sz="13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Traditional Arabic"/>
              </a:rPr>
              <a:t>ـــظــ</a:t>
            </a:r>
            <a:endParaRPr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Traditional Arabic"/>
            </a:endParaRPr>
          </a:p>
        </p:txBody>
      </p:sp>
      <p:sp>
        <p:nvSpPr>
          <p:cNvPr id="2495" name="Google Shape;2495;p1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الظاء في وسط الكلمة.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900FB9E-34CD-45AE-B106-0A2582A016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F8DD2280-F57C-4F41-89D1-7FDBDCFCECE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D8455B0D-BB73-4C1F-B41E-160691F194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D1586E3-9972-481C-A654-A5414F480F7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477B372D-CA1C-42E5-A9B9-F91E4C8998A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450E98E4-24C5-49C0-AB7E-26D8F5C2772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D86AA1D-25C4-4DE4-A25C-C90F81360D5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A7FC0AC7-A405-4A0F-8DDA-01E003AAA50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D5251722-03FF-40BF-9D27-CBDBD798DF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E0073019-A236-4246-8010-BCEACFF171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97EEA46-847D-A415-C4CB-4EEC22BFABA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779620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9A8B956-326C-77BE-609F-7ADF91E2B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89C723A6-7D4B-638E-9A2D-E08736E0C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الظاء في آخر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6208831-FD26-69A1-ECEA-D7B3F1AFE68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8697444D-25D8-3821-02A2-AC66EB2201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4EAA0BC-3758-2091-967A-C7FA1DC452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5034C8F-69E5-E205-1410-B02CD41490C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21B1FA07-62DF-65DE-C723-D823DD9C10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EABC438-CE24-D473-8E4F-1A73D0721D4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473B522-A99E-6145-9A10-E1A2AE0070F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1A915F48-D48C-C718-018F-8F499351301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FE35D61C-93D5-3D9D-9260-C20B258A372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2D459E27-1B10-C5B9-47E8-745A38D400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07F360CA-3479-C259-6BDF-5B4CD030A14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61020-D0DB-06FD-6844-5076027099E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4" y="1961154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5E31F5-EA8C-B5F2-5226-B56AC5F1DD20}"/>
              </a:ext>
            </a:extLst>
          </p:cNvPr>
          <p:cNvSpPr txBox="1"/>
          <p:nvPr/>
        </p:nvSpPr>
        <p:spPr>
          <a:xfrm>
            <a:off x="2329569" y="3032103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ظ</a:t>
            </a:r>
          </a:p>
        </p:txBody>
      </p:sp>
    </p:spTree>
    <p:extLst>
      <p:ext uri="{BB962C8B-B14F-4D97-AF65-F5344CB8AC3E}">
        <p14:creationId xmlns:p14="http://schemas.microsoft.com/office/powerpoint/2010/main" val="1811000805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9EBFC2A6-8A89-B95E-AF69-256A60D9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1BB147F1-193D-2E38-AE7D-5F903CB2CE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الظاء في آخر الكلمة.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7112E10-EE8E-58A0-BAFA-C61E3FB393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EA4AB694-6209-C7D2-672B-7DC3F166EE3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2DC91215-EAB3-7FF2-A081-4E993FCF81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405D04F5-B565-1F52-F967-54F5C5D81A8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5EF243F5-A8B5-63D2-C989-54987A25441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01D94369-5720-357D-4A11-3EACE4D028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D67214D1-35A2-B501-F492-4806AB4F22D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F216475-9C19-F05D-5C2A-B12E969F616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3CE68880-6000-AD99-9E6F-EB5663BDE10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7A9200C1-156F-537D-B60F-DD288C8EF04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B62B30-70E0-BB10-35BB-A29EBD893A9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ABD895A7-1E7D-D381-BAC9-7BFC2D4305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91055A-45E9-A36C-4A25-2EE78B0ADB9C}"/>
              </a:ext>
            </a:extLst>
          </p:cNvPr>
          <p:cNvSpPr txBox="1"/>
          <p:nvPr/>
        </p:nvSpPr>
        <p:spPr>
          <a:xfrm>
            <a:off x="3226912" y="3175189"/>
            <a:ext cx="2925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ظ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7415551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39" y="746552"/>
            <a:ext cx="6840000" cy="68027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سنتعلم كيف نقرأ حرف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الظاء مع الحركات القصيرة والطويلة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 تابعو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1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871925-74F1-9A31-F2CC-8B63685C345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25000" r="-25000"/>
          <a:stretch>
            <a:fillRect/>
          </a:stretch>
        </p:blipFill>
        <p:spPr/>
      </p:pic>
      <p:sp>
        <p:nvSpPr>
          <p:cNvPr id="18" name="Google Shape;1697;p99">
            <a:extLst>
              <a:ext uri="{FF2B5EF4-FFF2-40B4-BE49-F238E27FC236}">
                <a16:creationId xmlns:a16="http://schemas.microsoft.com/office/drawing/2014/main" id="{3223925C-4EEF-9265-6756-27E5EA2FAD87}"/>
              </a:ext>
            </a:extLst>
          </p:cNvPr>
          <p:cNvSpPr txBox="1"/>
          <p:nvPr/>
        </p:nvSpPr>
        <p:spPr>
          <a:xfrm>
            <a:off x="3980947" y="2852024"/>
            <a:ext cx="1081288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b="1" kern="1200" dirty="0">
                <a:solidFill>
                  <a:prstClr val="white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AB4192-7FD7-5309-36A4-BE8FD116431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B363F4FE-F2BD-67CA-B6B5-1A5F2B0F584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6D941BB-5F50-020B-64ED-605B956AB40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A2675345-ABFC-2EF1-E482-E0BBE014351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4F9BF114-CC14-9B49-4517-5300357D5D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E7002F1-40A1-AA97-53D7-A2272F8FD6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8E2E553B-CE26-5F69-394B-BA5DDD3765A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AF301A1C-EDEB-D998-468B-04A543DF7A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A6522534-ED93-E0CC-FA65-B315232D5C6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CD7F5F76-CA72-2C78-5163-51862B8BDFE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99667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239355" y="858164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lnSpc>
                <a:spcPct val="90000"/>
              </a:lnSpc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أنا أقرأ وأنتم ترددون بعدي.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مع الإشارة بحركات اليد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CF17A4-F53B-461E-FBAF-A05FC6A50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25D35E8-4BFB-D485-7C5C-4B2C75A28B91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DB918CE-4D0B-1A87-ABAC-3F27FA86EFE5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4B7E377-6BDF-0F44-75A9-6DC725F796CE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EE94019-C660-919A-DCF8-11B317067C9A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ظِـ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F70A3A4-E108-5F72-0516-EC42D09716ED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3FEE23-6C20-FE68-394E-1699D89916AC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ظُـ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F92E025-AD9A-2B41-50DB-BD2B254CEFFE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134427A-7C59-699A-2C4B-15968DCEACEF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ظَـ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7D6FADE-A365-C2F9-B33C-06EA1CF6DF2B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78F51EF-43A0-5EA6-537B-A47463378310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ظْـ</a:t>
              </a:r>
              <a:endParaRPr lang="fr-MA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D137FF4-29CC-CF5B-E5D3-8ADF76A4FDB4}"/>
                </a:ext>
              </a:extLst>
            </p:cNvPr>
            <p:cNvCxnSpPr>
              <a:stCxn id="15" idx="1"/>
              <a:endCxn id="21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1D72AC79-2B09-66E2-F45C-9388916CB0A4}"/>
                </a:ext>
              </a:extLst>
            </p:cNvPr>
            <p:cNvCxnSpPr>
              <a:stCxn id="15" idx="1"/>
              <a:endCxn id="19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C291AE29-24BA-2134-35DB-870C66844BE6}"/>
                </a:ext>
              </a:extLst>
            </p:cNvPr>
            <p:cNvCxnSpPr>
              <a:stCxn id="15" idx="1"/>
              <a:endCxn id="17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8AD67C31-E6DB-BF05-B09E-2907A5EC3308}"/>
                </a:ext>
              </a:extLst>
            </p:cNvPr>
            <p:cNvCxnSpPr>
              <a:stCxn id="15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4159AE9E-D948-8631-5AEE-3492AD13801A}"/>
                </a:ext>
              </a:extLst>
            </p:cNvPr>
            <p:cNvCxnSpPr>
              <a:stCxn id="23" idx="1"/>
              <a:endCxn id="24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8BEBAB68-A391-D95D-ACC1-EAD17862EEEA}"/>
                </a:ext>
              </a:extLst>
            </p:cNvPr>
            <p:cNvCxnSpPr>
              <a:cxnSpLocks/>
              <a:stCxn id="17" idx="1"/>
              <a:endCxn id="18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7146A355-054F-C9B8-EFCE-5000C796F494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07F42F09-C805-384E-28B4-143608A5F808}"/>
                </a:ext>
              </a:extLst>
            </p:cNvPr>
            <p:cNvCxnSpPr>
              <a:stCxn id="21" idx="1"/>
              <a:endCxn id="22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 32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3DFA15B8-4FF7-3715-4F60-7B3216DD187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4" name="Image 33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0CB1CF05-6068-C023-2429-96B80C76E2F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5" name="Image 34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DBCD79A-4905-7FFA-B0C3-1A41CEFE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6" name="Image 35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9CB80123-DA02-BB84-759C-D32E542FE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E7BBC374-9AF6-2968-5BBA-5BB61C623B5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Google Shape;564;p140">
            <a:extLst>
              <a:ext uri="{FF2B5EF4-FFF2-40B4-BE49-F238E27FC236}">
                <a16:creationId xmlns:a16="http://schemas.microsoft.com/office/drawing/2014/main" id="{0B5517A0-D8D2-CC2E-781F-E038E7A313D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Google Shape;565;p140">
            <a:extLst>
              <a:ext uri="{FF2B5EF4-FFF2-40B4-BE49-F238E27FC236}">
                <a16:creationId xmlns:a16="http://schemas.microsoft.com/office/drawing/2014/main" id="{6883F7C3-2030-15EE-7B5D-9D3E854E65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Google Shape;566;p140">
            <a:extLst>
              <a:ext uri="{FF2B5EF4-FFF2-40B4-BE49-F238E27FC236}">
                <a16:creationId xmlns:a16="http://schemas.microsoft.com/office/drawing/2014/main" id="{D75114C8-1EF6-7D6A-CA4F-1DEC158AF67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Google Shape;567;p140">
            <a:extLst>
              <a:ext uri="{FF2B5EF4-FFF2-40B4-BE49-F238E27FC236}">
                <a16:creationId xmlns:a16="http://schemas.microsoft.com/office/drawing/2014/main" id="{8ECF5571-D9FB-B9E4-8ED2-3E90A7B240D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Google Shape;568;p140">
            <a:extLst>
              <a:ext uri="{FF2B5EF4-FFF2-40B4-BE49-F238E27FC236}">
                <a16:creationId xmlns:a16="http://schemas.microsoft.com/office/drawing/2014/main" id="{2413E4CD-1429-2E7E-E7E2-B780B422945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69;p140">
            <a:extLst>
              <a:ext uri="{FF2B5EF4-FFF2-40B4-BE49-F238E27FC236}">
                <a16:creationId xmlns:a16="http://schemas.microsoft.com/office/drawing/2014/main" id="{280CA12E-B405-7B5C-29AE-5EC024EE3C5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0;p140">
            <a:extLst>
              <a:ext uri="{FF2B5EF4-FFF2-40B4-BE49-F238E27FC236}">
                <a16:creationId xmlns:a16="http://schemas.microsoft.com/office/drawing/2014/main" id="{977D9CE5-14BD-CA9C-D8E1-CADD9CBCB7D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571;p140">
            <a:extLst>
              <a:ext uri="{FF2B5EF4-FFF2-40B4-BE49-F238E27FC236}">
                <a16:creationId xmlns:a16="http://schemas.microsoft.com/office/drawing/2014/main" id="{F8E4BDAD-FF43-E30E-0177-CF76B21E4247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572;p140">
            <a:extLst>
              <a:ext uri="{FF2B5EF4-FFF2-40B4-BE49-F238E27FC236}">
                <a16:creationId xmlns:a16="http://schemas.microsoft.com/office/drawing/2014/main" id="{124C9D14-0E4B-0CBF-5213-D59E9324515A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173045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34C20-B807-C01A-81C8-993ABC047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2BD345D0-BD43-8C5F-8CA9-9AE7DA607AB2}"/>
              </a:ext>
            </a:extLst>
          </p:cNvPr>
          <p:cNvSpPr txBox="1"/>
          <p:nvPr/>
        </p:nvSpPr>
        <p:spPr>
          <a:xfrm>
            <a:off x="-313422" y="835613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lnSpc>
                <a:spcPct val="90000"/>
              </a:lnSpc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للقراءة وأنتم ترددون معهم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مع الإشارة بحركات اليد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FAE8F4-2AE9-EAD4-C17D-7C95C37FA7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5AA5B6D-AB6E-8C81-98A2-CC1F27B9CEFE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0CA8099-6747-0E51-3A7C-D9CABA0C436C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08B0568-8BBC-BB0D-5B6D-ECE46A1AD5A8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18E154B-0D88-ECF9-8A65-8AACB668DB10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ظِـ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3B629C4-E56F-3863-A8FC-2EA8C0BE181A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584E4B6-B749-E203-22BF-A190D1CF4F17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ظُـ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2F5A232-9586-24A5-EFC1-367D047D2F40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7081B92-2332-F2CD-4755-FB8FA0BE655F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ظَـ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BAFDD25-A563-9CA6-93E5-4689F7C27876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250970B-90A2-DE9B-752A-E7E8BA00D443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ظْـ</a:t>
              </a:r>
              <a:endParaRPr lang="fr-MA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9BCE5032-4D27-304F-4242-0744F88544C2}"/>
                </a:ext>
              </a:extLst>
            </p:cNvPr>
            <p:cNvCxnSpPr>
              <a:stCxn id="15" idx="1"/>
              <a:endCxn id="21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35A5C0A9-3746-D393-67BF-0E938C6D9042}"/>
                </a:ext>
              </a:extLst>
            </p:cNvPr>
            <p:cNvCxnSpPr>
              <a:stCxn id="15" idx="1"/>
              <a:endCxn id="19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ED019DF9-83F2-BCA8-760B-8AD05873B34E}"/>
                </a:ext>
              </a:extLst>
            </p:cNvPr>
            <p:cNvCxnSpPr>
              <a:stCxn id="15" idx="1"/>
              <a:endCxn id="17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A867E97D-CEB3-8609-FA6F-2791D2D1BE80}"/>
                </a:ext>
              </a:extLst>
            </p:cNvPr>
            <p:cNvCxnSpPr>
              <a:stCxn id="15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24EFFF7B-8201-7E5C-13B1-9E3795E20513}"/>
                </a:ext>
              </a:extLst>
            </p:cNvPr>
            <p:cNvCxnSpPr>
              <a:stCxn id="23" idx="1"/>
              <a:endCxn id="24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D4C86F9D-F6F2-EA5A-9FC9-75290B3B5F22}"/>
                </a:ext>
              </a:extLst>
            </p:cNvPr>
            <p:cNvCxnSpPr>
              <a:stCxn id="17" idx="1"/>
              <a:endCxn id="18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3B8B545D-EC0C-F7F0-81F4-6C264EEB39EC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EA328243-E8D5-513B-B02A-24220B02FA49}"/>
                </a:ext>
              </a:extLst>
            </p:cNvPr>
            <p:cNvCxnSpPr>
              <a:stCxn id="21" idx="1"/>
              <a:endCxn id="22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 32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2D5F6049-7298-B9D3-E035-1CBBCA16C5B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4" name="Image 33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097C763A-5E47-BC05-170A-8C945439285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5" name="Image 34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80B8230-F4C2-755B-5CD0-1B8DA779C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6" name="Image 35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22005BB3-321E-E21D-6F28-E81B3F152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AA355B23-034B-F32A-6397-DBE26CA387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Google Shape;564;p140">
            <a:extLst>
              <a:ext uri="{FF2B5EF4-FFF2-40B4-BE49-F238E27FC236}">
                <a16:creationId xmlns:a16="http://schemas.microsoft.com/office/drawing/2014/main" id="{159905F0-E745-3572-4E9F-8ADC710D42D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Google Shape;565;p140">
            <a:extLst>
              <a:ext uri="{FF2B5EF4-FFF2-40B4-BE49-F238E27FC236}">
                <a16:creationId xmlns:a16="http://schemas.microsoft.com/office/drawing/2014/main" id="{9543E05E-BC57-4FC6-68CF-4F4BE76114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Google Shape;566;p140">
            <a:extLst>
              <a:ext uri="{FF2B5EF4-FFF2-40B4-BE49-F238E27FC236}">
                <a16:creationId xmlns:a16="http://schemas.microsoft.com/office/drawing/2014/main" id="{4E9823B4-1C70-CB20-6AB4-6E849A6FDB7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Google Shape;567;p140">
            <a:extLst>
              <a:ext uri="{FF2B5EF4-FFF2-40B4-BE49-F238E27FC236}">
                <a16:creationId xmlns:a16="http://schemas.microsoft.com/office/drawing/2014/main" id="{0C74C14C-0B94-FC50-6C7B-1FF049377C5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Google Shape;568;p140">
            <a:extLst>
              <a:ext uri="{FF2B5EF4-FFF2-40B4-BE49-F238E27FC236}">
                <a16:creationId xmlns:a16="http://schemas.microsoft.com/office/drawing/2014/main" id="{403B754C-CE9C-4E55-9EAE-E0A96B6E3BF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69;p140">
            <a:extLst>
              <a:ext uri="{FF2B5EF4-FFF2-40B4-BE49-F238E27FC236}">
                <a16:creationId xmlns:a16="http://schemas.microsoft.com/office/drawing/2014/main" id="{2D14CAC7-410C-376A-47F6-F4D5DA01950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0;p140">
            <a:extLst>
              <a:ext uri="{FF2B5EF4-FFF2-40B4-BE49-F238E27FC236}">
                <a16:creationId xmlns:a16="http://schemas.microsoft.com/office/drawing/2014/main" id="{7A4D5F04-7806-F446-CE58-B885EA9AAA8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571;p140">
            <a:extLst>
              <a:ext uri="{FF2B5EF4-FFF2-40B4-BE49-F238E27FC236}">
                <a16:creationId xmlns:a16="http://schemas.microsoft.com/office/drawing/2014/main" id="{3BAF9C15-D330-7452-824D-B783B588CFF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572;p140">
            <a:extLst>
              <a:ext uri="{FF2B5EF4-FFF2-40B4-BE49-F238E27FC236}">
                <a16:creationId xmlns:a16="http://schemas.microsoft.com/office/drawing/2014/main" id="{499E052E-EFAB-526F-76D8-0C9A03CF690B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699561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356A6-9F68-47D6-53CE-9A238DFD0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A59ADCD-16C1-976E-4C14-4834AFCC76CE}"/>
              </a:ext>
            </a:extLst>
          </p:cNvPr>
          <p:cNvSpPr txBox="1"/>
          <p:nvPr/>
        </p:nvSpPr>
        <p:spPr>
          <a:xfrm>
            <a:off x="-254340" y="850132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أنا أقرأ وأنتم ترددون بعدي. مع الإشارة بحركات اليد </a:t>
            </a:r>
          </a:p>
        </p:txBody>
      </p:sp>
      <p:pic>
        <p:nvPicPr>
          <p:cNvPr id="17" name="Espace réservé pour une image  3">
            <a:extLst>
              <a:ext uri="{FF2B5EF4-FFF2-40B4-BE49-F238E27FC236}">
                <a16:creationId xmlns:a16="http://schemas.microsoft.com/office/drawing/2014/main" id="{1FB184A4-6662-2F59-22FA-7BBF4CA1C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91F827E-C5A1-D694-30DE-D0A7B25B0F2F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ظـ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691374-CB20-8AC3-579A-2A86788E0EFA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F2E7F98-A35F-269E-94A7-FE23248F706B}"/>
              </a:ext>
            </a:extLst>
          </p:cNvPr>
          <p:cNvSpPr/>
          <p:nvPr/>
        </p:nvSpPr>
        <p:spPr>
          <a:xfrm>
            <a:off x="1586204" y="5017455"/>
            <a:ext cx="91058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ظي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8510F3F-E8A3-AF84-4EF4-C76E29FABECB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14BB78-27D5-1E7F-A60F-1558AC53CDA2}"/>
              </a:ext>
            </a:extLst>
          </p:cNvPr>
          <p:cNvSpPr/>
          <p:nvPr/>
        </p:nvSpPr>
        <p:spPr>
          <a:xfrm>
            <a:off x="1615957" y="3983001"/>
            <a:ext cx="884346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ظو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64151DD-F196-DF91-9B5C-6759F1FF0F98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15E255-7D6F-8111-0D00-37F2FE1A6183}"/>
              </a:ext>
            </a:extLst>
          </p:cNvPr>
          <p:cNvSpPr/>
          <p:nvPr/>
        </p:nvSpPr>
        <p:spPr>
          <a:xfrm>
            <a:off x="1586204" y="1929257"/>
            <a:ext cx="867243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ظا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7FC76C4-AF0C-66B6-6715-A00C66A64A78}"/>
              </a:ext>
            </a:extLst>
          </p:cNvPr>
          <p:cNvCxnSpPr>
            <a:stCxn id="2" idx="1"/>
            <a:endCxn id="20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541807D-E138-AF14-9F1E-16C29059DE3B}"/>
              </a:ext>
            </a:extLst>
          </p:cNvPr>
          <p:cNvCxnSpPr>
            <a:stCxn id="2" idx="1"/>
            <a:endCxn id="18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FD5E2E9-96FB-ACDA-0364-DCDEF5E1DA6E}"/>
              </a:ext>
            </a:extLst>
          </p:cNvPr>
          <p:cNvCxnSpPr>
            <a:cxnSpLocks/>
            <a:stCxn id="2" idx="1"/>
            <a:endCxn id="15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1AC7F2F-8BE2-703A-081C-0BA093C23C27}"/>
              </a:ext>
            </a:extLst>
          </p:cNvPr>
          <p:cNvCxnSpPr>
            <a:cxnSpLocks/>
            <a:stCxn id="15" idx="1"/>
            <a:endCxn id="16" idx="3"/>
          </p:cNvCxnSpPr>
          <p:nvPr/>
        </p:nvCxnSpPr>
        <p:spPr>
          <a:xfrm flipH="1">
            <a:off x="2496791" y="5448611"/>
            <a:ext cx="1890715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1C5FF03-0E50-EB3B-A36A-404669051C7C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>
            <a:off x="2500303" y="4399987"/>
            <a:ext cx="1870552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882BBD33-9C3F-06C9-E7E1-453ADD2F332B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E2E9B17-597A-308C-6F1B-3848D952E6F9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72F1706-2DC7-8538-8CE9-CE28C02A8CFA}"/>
              </a:ext>
            </a:extLst>
          </p:cNvPr>
          <p:cNvSpPr/>
          <p:nvPr/>
        </p:nvSpPr>
        <p:spPr>
          <a:xfrm>
            <a:off x="1586204" y="2890466"/>
            <a:ext cx="88434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ظى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9680DF6-526D-06F9-4778-F200008FBC41}"/>
              </a:ext>
            </a:extLst>
          </p:cNvPr>
          <p:cNvCxnSpPr>
            <a:cxnSpLocks/>
            <a:endCxn id="37" idx="3"/>
          </p:cNvCxnSpPr>
          <p:nvPr/>
        </p:nvCxnSpPr>
        <p:spPr>
          <a:xfrm flipH="1" flipV="1">
            <a:off x="5166835" y="3367882"/>
            <a:ext cx="1774738" cy="431768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BC0CB199-2D29-3081-3C38-82F408ED0A8C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 flipV="1">
            <a:off x="2470551" y="3321622"/>
            <a:ext cx="1900303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C9B7CA67-E700-9D02-7493-83524A172F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4;p140">
            <a:extLst>
              <a:ext uri="{FF2B5EF4-FFF2-40B4-BE49-F238E27FC236}">
                <a16:creationId xmlns:a16="http://schemas.microsoft.com/office/drawing/2014/main" id="{6B175E22-08A2-CD4A-8FB5-D318035B951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5;p140">
            <a:extLst>
              <a:ext uri="{FF2B5EF4-FFF2-40B4-BE49-F238E27FC236}">
                <a16:creationId xmlns:a16="http://schemas.microsoft.com/office/drawing/2014/main" id="{832485E2-5C8F-1B71-DBCB-D39419194A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566;p140">
            <a:extLst>
              <a:ext uri="{FF2B5EF4-FFF2-40B4-BE49-F238E27FC236}">
                <a16:creationId xmlns:a16="http://schemas.microsoft.com/office/drawing/2014/main" id="{5EAEABB9-CDE7-716C-6519-6A077D9350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567;p140">
            <a:extLst>
              <a:ext uri="{FF2B5EF4-FFF2-40B4-BE49-F238E27FC236}">
                <a16:creationId xmlns:a16="http://schemas.microsoft.com/office/drawing/2014/main" id="{BD8A66B3-48CA-6628-42EA-73D1AAA08FD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568;p140">
            <a:extLst>
              <a:ext uri="{FF2B5EF4-FFF2-40B4-BE49-F238E27FC236}">
                <a16:creationId xmlns:a16="http://schemas.microsoft.com/office/drawing/2014/main" id="{4ACCC856-6884-517C-B23C-C9B3FCC7B1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69;p140">
            <a:extLst>
              <a:ext uri="{FF2B5EF4-FFF2-40B4-BE49-F238E27FC236}">
                <a16:creationId xmlns:a16="http://schemas.microsoft.com/office/drawing/2014/main" id="{8948B66D-4CFE-0FA0-0505-71A8747405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0;p140">
            <a:extLst>
              <a:ext uri="{FF2B5EF4-FFF2-40B4-BE49-F238E27FC236}">
                <a16:creationId xmlns:a16="http://schemas.microsoft.com/office/drawing/2014/main" id="{A57A018F-37A4-4819-CAA8-A2CA05B206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1;p140">
            <a:extLst>
              <a:ext uri="{FF2B5EF4-FFF2-40B4-BE49-F238E27FC236}">
                <a16:creationId xmlns:a16="http://schemas.microsoft.com/office/drawing/2014/main" id="{83539B11-FAFB-62A3-8BE3-0F84C01F06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572;p140">
            <a:extLst>
              <a:ext uri="{FF2B5EF4-FFF2-40B4-BE49-F238E27FC236}">
                <a16:creationId xmlns:a16="http://schemas.microsoft.com/office/drawing/2014/main" id="{88D8DEA6-DF71-B72D-A9B8-0708194139F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929313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58EF-D446-06EE-ADAB-899EECA4A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366F3853-3B61-0441-FB0D-6BF59EE62D3B}"/>
              </a:ext>
            </a:extLst>
          </p:cNvPr>
          <p:cNvSpPr txBox="1"/>
          <p:nvPr/>
        </p:nvSpPr>
        <p:spPr>
          <a:xfrm>
            <a:off x="-303055" y="893170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lnSpc>
                <a:spcPct val="90000"/>
              </a:lnSpc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4 منكم للقراءة وأنتم ترددون معهم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مع الإشارة بحركات اليد.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685D08-7EB7-8F64-DF74-B1E11D9AC98A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ظـ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883A09A-A81D-C8BD-EA8C-65AD0DF2A2C4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212B75-3263-EF66-228C-82CE505101EB}"/>
              </a:ext>
            </a:extLst>
          </p:cNvPr>
          <p:cNvSpPr/>
          <p:nvPr/>
        </p:nvSpPr>
        <p:spPr>
          <a:xfrm>
            <a:off x="1593784" y="5017455"/>
            <a:ext cx="90300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ظي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A4127E2-5961-492A-9669-13F10326B28F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ED06A0-747A-05B8-CD18-EBBB485EC7A4}"/>
              </a:ext>
            </a:extLst>
          </p:cNvPr>
          <p:cNvSpPr/>
          <p:nvPr/>
        </p:nvSpPr>
        <p:spPr>
          <a:xfrm>
            <a:off x="1597295" y="3983001"/>
            <a:ext cx="90300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ظو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D9D3C04-40CC-71B3-58C1-7D296AB61BE4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8555D2A-274A-D7FF-937E-6245E462B078}"/>
              </a:ext>
            </a:extLst>
          </p:cNvPr>
          <p:cNvSpPr/>
          <p:nvPr/>
        </p:nvSpPr>
        <p:spPr>
          <a:xfrm>
            <a:off x="1567544" y="1929257"/>
            <a:ext cx="885903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ظا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91BF475-861B-853B-49E4-E0815186827F}"/>
              </a:ext>
            </a:extLst>
          </p:cNvPr>
          <p:cNvCxnSpPr>
            <a:stCxn id="2" idx="1"/>
            <a:endCxn id="20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1F81F2F-36B7-42E6-FAF1-E5F973BEBD71}"/>
              </a:ext>
            </a:extLst>
          </p:cNvPr>
          <p:cNvCxnSpPr>
            <a:stCxn id="2" idx="1"/>
            <a:endCxn id="18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9B39ED5-F2CF-FB70-0EE1-C3FC799F866F}"/>
              </a:ext>
            </a:extLst>
          </p:cNvPr>
          <p:cNvCxnSpPr>
            <a:cxnSpLocks/>
            <a:stCxn id="2" idx="1"/>
            <a:endCxn id="15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A61919ED-F07D-7D3A-82C6-2A42FF7008F5}"/>
              </a:ext>
            </a:extLst>
          </p:cNvPr>
          <p:cNvCxnSpPr>
            <a:cxnSpLocks/>
            <a:stCxn id="15" idx="1"/>
            <a:endCxn id="16" idx="3"/>
          </p:cNvCxnSpPr>
          <p:nvPr/>
        </p:nvCxnSpPr>
        <p:spPr>
          <a:xfrm flipH="1">
            <a:off x="2496791" y="5448611"/>
            <a:ext cx="1890715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BC7974D-1C82-D706-2C66-8B819B7FC4F7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>
            <a:off x="2500302" y="4399987"/>
            <a:ext cx="1870553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7408FB08-BB17-5969-C072-58AE26925ED0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B17D418B-2B1B-EC63-569A-B768529CE73E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5CBED73-EDCF-6D14-B0D9-6C41433AD593}"/>
              </a:ext>
            </a:extLst>
          </p:cNvPr>
          <p:cNvSpPr/>
          <p:nvPr/>
        </p:nvSpPr>
        <p:spPr>
          <a:xfrm>
            <a:off x="1567544" y="2890466"/>
            <a:ext cx="903008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ظى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0E6A078E-CD9F-4399-2B75-FDAE3E733812}"/>
              </a:ext>
            </a:extLst>
          </p:cNvPr>
          <p:cNvCxnSpPr>
            <a:cxnSpLocks/>
            <a:endCxn id="37" idx="3"/>
          </p:cNvCxnSpPr>
          <p:nvPr/>
        </p:nvCxnSpPr>
        <p:spPr>
          <a:xfrm flipH="1" flipV="1">
            <a:off x="5166835" y="3367882"/>
            <a:ext cx="1774738" cy="431768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7C9F1D43-5C6B-6712-9102-FA2830E52208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 flipV="1">
            <a:off x="2470552" y="3321622"/>
            <a:ext cx="1900302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8E20D02-BBC0-FCA5-7F75-4F10EA13B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A52C2090-4C64-FCF5-6854-40F36F056D4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4;p140">
            <a:extLst>
              <a:ext uri="{FF2B5EF4-FFF2-40B4-BE49-F238E27FC236}">
                <a16:creationId xmlns:a16="http://schemas.microsoft.com/office/drawing/2014/main" id="{8AB2B263-7C5C-4EC6-66C0-2AC7729253C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5;p140">
            <a:extLst>
              <a:ext uri="{FF2B5EF4-FFF2-40B4-BE49-F238E27FC236}">
                <a16:creationId xmlns:a16="http://schemas.microsoft.com/office/drawing/2014/main" id="{DE716528-2836-576A-0548-8BA1FC5181E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566;p140">
            <a:extLst>
              <a:ext uri="{FF2B5EF4-FFF2-40B4-BE49-F238E27FC236}">
                <a16:creationId xmlns:a16="http://schemas.microsoft.com/office/drawing/2014/main" id="{A3B8B47A-D80E-A6BE-350D-928D1F806BE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567;p140">
            <a:extLst>
              <a:ext uri="{FF2B5EF4-FFF2-40B4-BE49-F238E27FC236}">
                <a16:creationId xmlns:a16="http://schemas.microsoft.com/office/drawing/2014/main" id="{81479C32-014C-1FCF-52C1-DB41C421FEC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568;p140">
            <a:extLst>
              <a:ext uri="{FF2B5EF4-FFF2-40B4-BE49-F238E27FC236}">
                <a16:creationId xmlns:a16="http://schemas.microsoft.com/office/drawing/2014/main" id="{2E9196C5-1240-DE2C-1C24-9B383EE9471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69;p140">
            <a:extLst>
              <a:ext uri="{FF2B5EF4-FFF2-40B4-BE49-F238E27FC236}">
                <a16:creationId xmlns:a16="http://schemas.microsoft.com/office/drawing/2014/main" id="{41EDA3B9-0F3B-2DA7-96CD-762BF535B7A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0;p140">
            <a:extLst>
              <a:ext uri="{FF2B5EF4-FFF2-40B4-BE49-F238E27FC236}">
                <a16:creationId xmlns:a16="http://schemas.microsoft.com/office/drawing/2014/main" id="{4F9F68B5-77EA-7719-FDD8-A37ECDC377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1;p140">
            <a:extLst>
              <a:ext uri="{FF2B5EF4-FFF2-40B4-BE49-F238E27FC236}">
                <a16:creationId xmlns:a16="http://schemas.microsoft.com/office/drawing/2014/main" id="{5BBC3CDF-8E25-0DF4-1ACA-CC2BE109F1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572;p140">
            <a:extLst>
              <a:ext uri="{FF2B5EF4-FFF2-40B4-BE49-F238E27FC236}">
                <a16:creationId xmlns:a16="http://schemas.microsoft.com/office/drawing/2014/main" id="{2C846314-48F6-7516-A157-060F6E600C1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320089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6978A-AB5C-3ACA-552C-60A3EC7E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BEC259D-A5FC-7A31-3C16-528E4C9C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25433C-10CC-C600-8B54-324746B49F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CF6DEC9-158F-A3CF-8B91-32D6705BE4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E8026067-83DA-5714-A27D-C3944D9073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760E9F6F-E515-1550-7EF2-79C43FCE628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DCBCBCF0-2D2E-09A3-59A6-E53BB2B2DF4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F08D62DB-934F-FCC8-DCFE-52C095D0607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713236EA-7699-06F2-4CBD-5A582AEB7C8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AAE53843-D761-D20E-7DBF-A84A556087F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E7452994-7ED9-6229-79A9-2FD866417B3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036A07DC-D9FA-B155-AF36-CF5702BD59E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096BD604-BA1E-2C6F-5ACE-6C998D87D64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B33979-D1E8-2B7D-77EC-BB34830312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257" y="2536274"/>
            <a:ext cx="7638064" cy="198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16164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DF26A-1C5F-C8C0-3C1C-6C06FDA64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F40B395-AFA6-CC1A-9334-D7AE8AFE65E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6243DC-5E89-AB23-FFAE-B406E9A387A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3F0CFD8-6AAE-688F-E180-31E93DC14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يقوم للقراءة؟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بالفئة د)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0DB78F-9496-7ED6-48F0-40ABD7A00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AA8CBE4F-3B83-0471-7AFD-2FA4DF0B80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D1A6C71C-1D3E-E11D-3C07-CA8E5A1F538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14479DA-E752-AD2C-4A7F-197668DF0D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1FD94528-D370-A8F9-1EFE-2C00ACF8CD7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17E7D7F0-2B4C-F2E5-33F4-175787BC987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777681B1-869A-1997-3864-E7B866D6E1A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448166B0-023A-27FB-0580-EC05CB99293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3CA0660E-2615-7DB7-B31B-815A7D9FECA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E55F14B3-337B-D780-5CD9-03ADA2EAE52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EE258534-5615-7771-0160-D6E0789BE08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C67159-2B13-81E5-9ADC-941DA9CC67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968" y="4011113"/>
            <a:ext cx="7638064" cy="198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287561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12298-7F1A-3ED6-F009-C8C5A762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83D963-9AC5-3B7C-BDC3-B2802D5372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006F02-D835-0A10-8B09-0A177A90AE8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B4DD5DA2-F4EC-B509-40D6-676E44C43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9349"/>
            <a:ext cx="6840000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4ADF94-8A6D-EA46-6546-0AAEE2265C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DAAAA4FC-012D-A3A2-1209-F79DF6B710B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DB2159EF-5438-AABD-0625-D09468C88E5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FD17BB9B-261C-9A87-F048-87DFA63A12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45A9AAB-F16F-A958-0B9B-3291D31A50B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21C635FC-0D9C-A85B-B240-58DB6DA43F5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C738F85A-D2E8-D66B-E33B-221418D2EC0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01FE1528-E10B-97C3-2D4E-F1BEE61260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7A5732EA-9F03-99EC-2158-84582AD20B0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5DB43A2D-1F81-2D65-E18C-D5B17881886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3FBB726-A393-B6A9-C8D7-3FDF8716AE0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6232EC-6557-7239-41F5-5359793FDA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452" y="2467046"/>
            <a:ext cx="7399095" cy="265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70094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4D1C4-6FE2-4E65-4F37-C787660B9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FBCE8C-0773-9CFB-B22C-CE361D2BAA5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3F3745-FEE4-F074-676F-A81983152C9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6D2842D6-AC5B-8C92-0A57-0524BD4A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9349"/>
            <a:ext cx="6840000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بمن يحتاجون التدرب على الدمج)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FFA677-D8D1-A114-0D88-D6140FE582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02962164-6123-839D-6670-CEA6E0CD0F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75ABF009-5635-0AB7-4464-F073179FD3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83775C0F-E4C6-8D5E-7D84-B03744F8C1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0EE4ADD-F04D-E68B-9840-541E767CCB6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0AF37C01-8295-39DA-C8C2-79E63BD2CE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CB02662F-EB24-67B7-3457-CB47EF77697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6F664DA5-BC49-66B8-523D-E8FF4475719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307B6AE0-F475-8945-8551-80428F75DC7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C9AB662F-9952-0866-6305-1C3170801AD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65DFCE61-D3BE-A041-A8CD-269676E7AB4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715F2A-CBB5-4318-A2FC-F5BA0615D7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452" y="3332285"/>
            <a:ext cx="7399095" cy="265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6558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86CA-DDFE-488E-4267-830B977DC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CF7E9C-6386-259A-E738-049906F3F8C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1E03F5-0B43-63BB-9832-D7F9D75F770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96013D55-B78C-9C79-DB6C-5EDE4C23A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9349"/>
            <a:ext cx="6840000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F95F66-C3D8-D1AB-9495-7A1F2AB51B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7C3420E-8F76-5082-4A2A-A61D313CAB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0AF06816-F606-798A-0AB4-A2A81DC38F7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EE7130C-F22F-FCE6-29B8-ECB12816996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764D5D7E-C754-425C-7678-E0D1C6DB29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440371A3-0CEB-1CBD-BF9E-DC51DD93EE4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36BAB31E-8FEE-1655-3CA3-2F4508439AB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84C19761-38A5-0F99-B868-7F40F810D5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6CB1D620-CE14-913E-4A82-279E49645A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D5A9B6E5-DC18-3D23-F5E6-E32B6A5D2E0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30478FCF-FD9A-9B88-26C6-AA7088A4E58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EE8763-7A6C-35DB-A1C3-A30896D261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084" y="2794613"/>
            <a:ext cx="7721831" cy="173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78604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0D7A-1EBB-D48E-C163-D114BB4D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65BE6AC-DE76-193F-7272-0DD596C772B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35D734-F2FE-D8A5-17B5-505D8DC825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28D52C5E-6170-AA25-5245-FC6AB504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2674"/>
            <a:ext cx="6866424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4 منكم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73B81-D020-F1CF-3721-A2126E7A3C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12B296CC-3D3C-3B7C-0477-16C64FDBE26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6CF3B166-14FB-8FBD-F043-8C1C97D0B1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DBACB44B-BEA2-6158-2683-0404F8D030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2CE4108F-D65A-B91B-04E2-E4DE3D271C0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6F1C2D86-92FA-C9F4-AE6C-40DA9BD775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5B9F04CD-F825-3C14-14BF-9D7C268AFCE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1CABD02-F122-BED8-703B-5B0A37AA442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6977CD54-2EB2-92C2-1FBD-2E6929ABBB5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32081E2C-12B0-0E41-B166-BD43B054DF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512A4DE-044F-2DF4-DC5C-05F75F7ECA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64BD5E-503E-A79F-2F6F-9BFCE5D3B5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239" y="4220290"/>
            <a:ext cx="7721831" cy="173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706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2F498-5652-35C0-A9C2-BEF373DBE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4A5178A-8C0D-9F64-07FF-F76504B4CE6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51F104-1671-DDE9-ED3B-5C85022BEFE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027F598-A349-4AA9-DA19-AFBB91A6F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9349"/>
            <a:ext cx="6840000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 الجمل باسترسال.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AEBACE-E350-3D86-21CF-1BAC67EC6C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EA3BD34A-73B3-A730-ED82-62A480D221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5A108BB3-ED32-3BB8-BC47-7C20BC760FD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BABB6E7-43FB-47FC-60E2-157F9C9C444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AE32660C-5732-1EFD-C899-8342AB09A97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BD6C9551-3AB2-0F20-B55E-9253E46DBEE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96C90C0-AC2C-FFE9-3D68-69846285005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9D4D746-0B09-1D1D-3EF0-4E683977083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E87957BF-807D-0F85-9B2D-079FD5C010A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02B8C0D-156D-7436-4F6E-705E266105F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F4783C59-CB83-0A83-982A-A613EA692D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4F8E84-5121-46C4-A5BA-9301114CDE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600" y="2679217"/>
            <a:ext cx="7376799" cy="204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56226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3C16C-235B-F7F3-B632-56B340F81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DA36866-EC4A-1809-B971-382856C6D80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95626F-F170-A4F3-A491-7D7C7FB7454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41DA7237-E7BA-2E3E-CE63-D14B66720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2674"/>
            <a:ext cx="6866424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 6 منكم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23F46B-60B9-FF8E-AF22-689D8E123E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5F758750-4EAF-269F-C39B-03BEFF05F76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60B52871-47FF-B39F-C2B9-8E35312DA04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3FA92FD4-BE43-5569-53A2-D6F3A1B83F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728A605A-3675-2763-20D1-0DBEB5CD7AB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D4F9759-F04A-8878-02B4-FBA6402CC3C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F8B2BDEE-0778-F8AC-BBCB-7018FA3D1B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55AF748B-25E0-D565-C6EF-5EF0D0CBC2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5D694BE1-8E13-62E5-E0F5-58FC0E65BE4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41DEA26A-1176-BB8B-14FE-10BE23631D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55D8940-C657-7E6B-B8E3-687A6F6E3C9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409D55-54F8-B91C-B79E-BC3A1FC46E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600" y="3898417"/>
            <a:ext cx="7376799" cy="204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59992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0BC112-8B89-9DE8-E554-C7984D31A56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8A8103-36CE-D017-4281-6226D3DFDFE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727" y="753517"/>
            <a:ext cx="7152622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خذوا الكراسة الصفحة 83. اقرؤوا الكلمات والجمل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بين الصفوف لمساعدتكم.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F2675589-5E3E-4CFE-BEE3-2CA71A94241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01B0E923-539E-9A82-67E3-9885E25AA14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C3D83F0A-84F8-E0E8-3119-3DF35AD83C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EF9E7DDF-03C7-AB99-99F9-5F9C6089993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4DC9E6E-F7ED-0491-2386-FE9A82E453B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4B68DC0-A098-94B4-C815-668469149A4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C87215A9-8E44-EC53-3DB3-A5F4434AE27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A22A5BD-FE39-706C-C0F3-B8A8BED7E9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F1BD8615-0545-7315-56A1-A603B41F71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6B3931FA-90C6-E5AD-9091-E9773C65BE2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3736681A-BA78-B3FB-F4AF-15A576408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4201" y="4455272"/>
            <a:ext cx="2453081" cy="2177109"/>
          </a:xfrm>
          <a:prstGeom prst="rect">
            <a:avLst/>
          </a:prstGeom>
        </p:spPr>
      </p:pic>
      <p:pic>
        <p:nvPicPr>
          <p:cNvPr id="14" name="Espace réservé pour une image  1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3486CA2-5ECA-AB54-87A3-75B9B26DDC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72BFC6-DCD1-1501-9681-0916751B7E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310" y="1704227"/>
            <a:ext cx="3379348" cy="4674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Google Shape;2581;p126">
            <a:extLst>
              <a:ext uri="{FF2B5EF4-FFF2-40B4-BE49-F238E27FC236}">
                <a16:creationId xmlns:a16="http://schemas.microsoft.com/office/drawing/2014/main" id="{08CFE7F7-A7B9-1727-D868-EA0CDA52BA40}"/>
              </a:ext>
            </a:extLst>
          </p:cNvPr>
          <p:cNvSpPr/>
          <p:nvPr/>
        </p:nvSpPr>
        <p:spPr>
          <a:xfrm>
            <a:off x="1150845" y="4455271"/>
            <a:ext cx="3620278" cy="1748883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7308227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وقت النجمة الآن. الفائز بنجمة القراءة بهدوء : ....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FDF3300-B1A0-46B4-83EC-9F7DF424A4F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A4982C0-BF54-46B4-A6EA-72F187B537E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F570B6A-C180-4B4D-B32A-09053A5B4ED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BB1D911-F38E-48C0-ACE3-90CE3E2322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0EA831A-0B90-4218-BA55-BB4EFB21E6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169EB74D-460A-442B-83EA-DCFE06B9F7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18C8158-A98A-4DFC-A274-411DFE43B90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FDFC831-10DE-4CA6-8F92-308CE1AA6C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30E34BB0-B3C9-447E-BFFC-E7F4D5163D9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BE20AD9-B8D0-44A2-A4AC-7A65F23C317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سننشد أنشودة جسمي نشيط ومثابر مع القيام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3B18E324-A72E-8F5D-161E-5F9F2E9902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/>
      </p:pic>
      <p:sp>
        <p:nvSpPr>
          <p:cNvPr id="9" name="Google Shape;563;p140">
            <a:extLst>
              <a:ext uri="{FF2B5EF4-FFF2-40B4-BE49-F238E27FC236}">
                <a16:creationId xmlns:a16="http://schemas.microsoft.com/office/drawing/2014/main" id="{6413B603-70B4-48BD-A57F-D239CBA74C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3DAD73BF-081B-41AC-BCD5-5768A41B98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5;p140">
            <a:extLst>
              <a:ext uri="{FF2B5EF4-FFF2-40B4-BE49-F238E27FC236}">
                <a16:creationId xmlns:a16="http://schemas.microsoft.com/office/drawing/2014/main" id="{08F6FE8D-3ED0-4FD3-A10F-B98F5F0770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6;p140">
            <a:extLst>
              <a:ext uri="{FF2B5EF4-FFF2-40B4-BE49-F238E27FC236}">
                <a16:creationId xmlns:a16="http://schemas.microsoft.com/office/drawing/2014/main" id="{E77B5C19-A867-482A-80F3-FCF42879F6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7;p140">
            <a:extLst>
              <a:ext uri="{FF2B5EF4-FFF2-40B4-BE49-F238E27FC236}">
                <a16:creationId xmlns:a16="http://schemas.microsoft.com/office/drawing/2014/main" id="{89C35EB9-903C-476D-B2B4-9E5C0F0CCC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568;p140">
            <a:extLst>
              <a:ext uri="{FF2B5EF4-FFF2-40B4-BE49-F238E27FC236}">
                <a16:creationId xmlns:a16="http://schemas.microsoft.com/office/drawing/2014/main" id="{20BB4635-2039-4B1E-B33D-5C529BF1E9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69;p140">
            <a:extLst>
              <a:ext uri="{FF2B5EF4-FFF2-40B4-BE49-F238E27FC236}">
                <a16:creationId xmlns:a16="http://schemas.microsoft.com/office/drawing/2014/main" id="{856B5A9A-6801-4021-BED6-FCAE24AB49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0;p140">
            <a:extLst>
              <a:ext uri="{FF2B5EF4-FFF2-40B4-BE49-F238E27FC236}">
                <a16:creationId xmlns:a16="http://schemas.microsoft.com/office/drawing/2014/main" id="{4D008DB6-0091-455E-8D0C-B4CE85EA4E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1;p140">
            <a:extLst>
              <a:ext uri="{FF2B5EF4-FFF2-40B4-BE49-F238E27FC236}">
                <a16:creationId xmlns:a16="http://schemas.microsoft.com/office/drawing/2014/main" id="{7EE3C159-B281-428D-953C-68259697968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2;p140">
            <a:extLst>
              <a:ext uri="{FF2B5EF4-FFF2-40B4-BE49-F238E27FC236}">
                <a16:creationId xmlns:a16="http://schemas.microsoft.com/office/drawing/2014/main" id="{2B2A36F7-6F6D-4164-B36D-695F82E727D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A939DE7-AA6A-1B67-195A-8CDEF07507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2AEF576E-6AF8-38F8-2F63-7F6D7099C6CB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BD1D9D43-7C5D-A6C2-FD8A-5C776AAC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EF178AA2-36F2-D15E-35CB-19E1C8746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9025" y="769348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خذوا الكراسة ص 82. أكتبوا حرف الظاء مع الحركات القصيرة والطويلة.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3;p140">
            <a:extLst>
              <a:ext uri="{FF2B5EF4-FFF2-40B4-BE49-F238E27FC236}">
                <a16:creationId xmlns:a16="http://schemas.microsoft.com/office/drawing/2014/main" id="{F998FEB5-6838-8A64-44B8-BD424A2AACE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4;p140">
            <a:extLst>
              <a:ext uri="{FF2B5EF4-FFF2-40B4-BE49-F238E27FC236}">
                <a16:creationId xmlns:a16="http://schemas.microsoft.com/office/drawing/2014/main" id="{BCA0B38B-192D-B632-ADE7-76D6DCCCBD9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5;p140">
            <a:extLst>
              <a:ext uri="{FF2B5EF4-FFF2-40B4-BE49-F238E27FC236}">
                <a16:creationId xmlns:a16="http://schemas.microsoft.com/office/drawing/2014/main" id="{2B15F6D8-A4B6-A632-B21B-1744ED7CF0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6A7EF6D4-09BE-0B8D-2132-B7387C67D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96301F43-E51B-BD82-319D-34705AA8CF1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AF9B627B-0CA3-6DF7-D492-B2A1B76D48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00150EF-CEDF-33F9-0E19-7B1360CCFA5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7DC7309E-9089-6C43-91C3-31AE1CFF7C2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C3BBBAC7-1C04-B7B4-8D9A-D01C2F7392E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8ADF3DD-539F-8B05-BA13-0A35A9B200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18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FA5266-625D-428B-299C-4F549331AC9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D72825-F175-06A3-459C-2438F7B9E5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6654" y="1730923"/>
            <a:ext cx="3445766" cy="47059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Google Shape;2581;p126">
            <a:extLst>
              <a:ext uri="{FF2B5EF4-FFF2-40B4-BE49-F238E27FC236}">
                <a16:creationId xmlns:a16="http://schemas.microsoft.com/office/drawing/2014/main" id="{1CABE84A-BE9C-6579-5F42-D15D43EB2AE1}"/>
              </a:ext>
            </a:extLst>
          </p:cNvPr>
          <p:cNvSpPr/>
          <p:nvPr/>
        </p:nvSpPr>
        <p:spPr>
          <a:xfrm>
            <a:off x="2475094" y="4844837"/>
            <a:ext cx="3703482" cy="1506232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8556071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47" y="782696"/>
            <a:ext cx="6840000" cy="612000"/>
          </a:xfrm>
        </p:spPr>
        <p:txBody>
          <a:bodyPr>
            <a:normAutofit fontScale="90000"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مقاطع حرف الظاء.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يعد الأستاذ النماذج لمتعلميه حسب الحاجة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لمساعدتكم. 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10" name="Google Shape;563;p140">
            <a:extLst>
              <a:ext uri="{FF2B5EF4-FFF2-40B4-BE49-F238E27FC236}">
                <a16:creationId xmlns:a16="http://schemas.microsoft.com/office/drawing/2014/main" id="{9FB6A683-1166-4CDB-4D5A-FDFA00635D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4;p140">
            <a:extLst>
              <a:ext uri="{FF2B5EF4-FFF2-40B4-BE49-F238E27FC236}">
                <a16:creationId xmlns:a16="http://schemas.microsoft.com/office/drawing/2014/main" id="{3390CA37-5BD6-1DB8-74DF-FE772475E4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565;p140">
            <a:extLst>
              <a:ext uri="{FF2B5EF4-FFF2-40B4-BE49-F238E27FC236}">
                <a16:creationId xmlns:a16="http://schemas.microsoft.com/office/drawing/2014/main" id="{F347B64C-B220-F513-F474-B861F0482B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566;p140">
            <a:extLst>
              <a:ext uri="{FF2B5EF4-FFF2-40B4-BE49-F238E27FC236}">
                <a16:creationId xmlns:a16="http://schemas.microsoft.com/office/drawing/2014/main" id="{5601D989-5F04-0580-FDC1-9231DC547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567;p140">
            <a:extLst>
              <a:ext uri="{FF2B5EF4-FFF2-40B4-BE49-F238E27FC236}">
                <a16:creationId xmlns:a16="http://schemas.microsoft.com/office/drawing/2014/main" id="{3A35E685-AF30-7B82-F9E1-94D2E4D8D5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Google Shape;568;p140">
            <a:extLst>
              <a:ext uri="{FF2B5EF4-FFF2-40B4-BE49-F238E27FC236}">
                <a16:creationId xmlns:a16="http://schemas.microsoft.com/office/drawing/2014/main" id="{04E12E5E-9FB5-902C-D3CA-889374C6793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9D30D51-156D-050C-97F4-9F7815981A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7D2D7E51-BFF8-B365-795D-2675894842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6ACCD630-EAA3-EDEB-B0BC-B0368063371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4F2800E2-EA0E-1F13-3B30-729DF43C62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876460-F3F6-0467-B3B2-B7430470C53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58070" y="2220686"/>
            <a:ext cx="5443510" cy="2949036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1807361" y="3166682"/>
            <a:ext cx="5372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ــظِــ</a:t>
            </a:r>
            <a:r>
              <a:rPr kumimoji="0" lang="ar-MA" sz="9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 ظا     ظو</a:t>
            </a:r>
          </a:p>
        </p:txBody>
      </p:sp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xfrm>
            <a:off x="442562" y="877737"/>
            <a:ext cx="7218167" cy="33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وقت النجمة الآن. الفائز بنجمة الكتابة بهدوء هو (هي)  .... صفقوا له (لها).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6C4C83C-E9AD-455D-9D0A-8E82C644E14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4B1D742-057A-40C7-9928-E7882852B4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B4055B0-BCB8-4AE4-AD6F-13D200700D4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3EAD37D-4D11-49FB-83BA-DD06727169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39566C5-FED4-4503-A242-4730DC74DF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D37D51A-03F0-4CC8-8C19-5733569057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10638A3-163E-4944-B042-DD8A296508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0E485F0-FF5D-4D8E-AD0C-4875FE8AAB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992D62-4DFB-4205-9107-7AACA68776B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222188-9C99-42C4-BD46-4D1CD584C2F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تعلمنا اليوم كلمات جديدة، سنستعملها للحديث عن المحافظة على جسمنا صحتنا من الأخطار. من يذكرني بهذه الكلمات؟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327" b="1237"/>
          <a:stretch>
            <a:fillRect/>
          </a:stretch>
        </p:blipFill>
        <p:spPr>
          <a:xfrm>
            <a:off x="539764" y="1906203"/>
            <a:ext cx="2524125" cy="4377447"/>
          </a:xfr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623D11-9363-1A1B-2976-473960EB67AD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6"/>
          <a:srcRect/>
          <a:stretch/>
        </p:blipFill>
        <p:spPr/>
      </p:pic>
      <p:sp>
        <p:nvSpPr>
          <p:cNvPr id="11" name="Google Shape;774;p144">
            <a:extLst>
              <a:ext uri="{FF2B5EF4-FFF2-40B4-BE49-F238E27FC236}">
                <a16:creationId xmlns:a16="http://schemas.microsoft.com/office/drawing/2014/main" id="{76BDB680-C68C-4779-8B29-98CD74AF91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775;p144">
            <a:extLst>
              <a:ext uri="{FF2B5EF4-FFF2-40B4-BE49-F238E27FC236}">
                <a16:creationId xmlns:a16="http://schemas.microsoft.com/office/drawing/2014/main" id="{95DFE300-3195-4023-8771-8D48CB10E4C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776;p144">
            <a:extLst>
              <a:ext uri="{FF2B5EF4-FFF2-40B4-BE49-F238E27FC236}">
                <a16:creationId xmlns:a16="http://schemas.microsoft.com/office/drawing/2014/main" id="{96013AEA-6481-4AAD-91AC-6EF104BBEE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777;p144">
            <a:extLst>
              <a:ext uri="{FF2B5EF4-FFF2-40B4-BE49-F238E27FC236}">
                <a16:creationId xmlns:a16="http://schemas.microsoft.com/office/drawing/2014/main" id="{425558BE-13DC-45F1-A8C0-B053E08EE4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778;p144">
            <a:extLst>
              <a:ext uri="{FF2B5EF4-FFF2-40B4-BE49-F238E27FC236}">
                <a16:creationId xmlns:a16="http://schemas.microsoft.com/office/drawing/2014/main" id="{83CDF450-1281-4CEC-AE19-C33BF03875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A5ED4CD1-5AE1-4480-8E5D-525036D1DD5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0;p144">
            <a:extLst>
              <a:ext uri="{FF2B5EF4-FFF2-40B4-BE49-F238E27FC236}">
                <a16:creationId xmlns:a16="http://schemas.microsoft.com/office/drawing/2014/main" id="{CA52F972-4938-4F8C-9A67-B0AE9FD8523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1;p144">
            <a:extLst>
              <a:ext uri="{FF2B5EF4-FFF2-40B4-BE49-F238E27FC236}">
                <a16:creationId xmlns:a16="http://schemas.microsoft.com/office/drawing/2014/main" id="{CF963642-50DB-4C89-A2B7-A9F3903A14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82;p144">
            <a:extLst>
              <a:ext uri="{FF2B5EF4-FFF2-40B4-BE49-F238E27FC236}">
                <a16:creationId xmlns:a16="http://schemas.microsoft.com/office/drawing/2014/main" id="{76FEF691-4F6F-4140-90AB-973C8165E34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83;p144">
            <a:extLst>
              <a:ext uri="{FF2B5EF4-FFF2-40B4-BE49-F238E27FC236}">
                <a16:creationId xmlns:a16="http://schemas.microsoft.com/office/drawing/2014/main" id="{3B9C5FC2-CC41-432F-B8AB-129CB347DC6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13E25F-931F-185F-6959-9CA817BA96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45468" y="4094926"/>
            <a:ext cx="1316806" cy="1258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F3E518-E1EE-3268-24B9-0B8E9CC555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1778" y="2355797"/>
            <a:ext cx="1316806" cy="1258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412F19-0D27-F6DE-6F3C-2552B9F9280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26912" y="2355798"/>
            <a:ext cx="1304829" cy="1258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C2FF6A-DC7A-192A-4655-807B9D6050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06374" y="4078641"/>
            <a:ext cx="1340764" cy="1258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FEF9E2-1E67-DC54-DF7F-3CB4055B4BA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71778" y="4094926"/>
            <a:ext cx="1304829" cy="1257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CF16E9-7589-9990-665E-3419125C52F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4060" y="2332480"/>
            <a:ext cx="1323078" cy="1258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3EC9EC8F-B23E-F4BD-AE14-48A8591E3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07520" y="2273333"/>
            <a:ext cx="1944585" cy="3514351"/>
          </a:xfrm>
          <a:prstGeom prst="rect">
            <a:avLst/>
          </a:prstGeom>
        </p:spPr>
      </p:pic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xfrm>
            <a:off x="632373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تعلمنا أيضا كيف نقرأ حرف ونكتب حرف الظاء. سنملأ سطر الظاء رددوا معي. من يقرأ؟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(الفئة د)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D76639-579B-6EA1-D6E4-A55BF2572F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6101" y="2273333"/>
            <a:ext cx="4878065" cy="3442067"/>
          </a:xfrm>
          <a:prstGeom prst="rect">
            <a:avLst/>
          </a:prstGeo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C67228CD-03E4-59C2-A817-6E4A29B15A8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5;p144">
            <a:extLst>
              <a:ext uri="{FF2B5EF4-FFF2-40B4-BE49-F238E27FC236}">
                <a16:creationId xmlns:a16="http://schemas.microsoft.com/office/drawing/2014/main" id="{3CD99810-803B-F4FA-CD9E-25AC3E6E98C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776;p144">
            <a:extLst>
              <a:ext uri="{FF2B5EF4-FFF2-40B4-BE49-F238E27FC236}">
                <a16:creationId xmlns:a16="http://schemas.microsoft.com/office/drawing/2014/main" id="{7DD43725-308C-0205-06F9-B7FFBBA2B7F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7;p144">
            <a:extLst>
              <a:ext uri="{FF2B5EF4-FFF2-40B4-BE49-F238E27FC236}">
                <a16:creationId xmlns:a16="http://schemas.microsoft.com/office/drawing/2014/main" id="{514D14E0-B2AE-B02D-67B3-CFCFC1360E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8;p144">
            <a:extLst>
              <a:ext uri="{FF2B5EF4-FFF2-40B4-BE49-F238E27FC236}">
                <a16:creationId xmlns:a16="http://schemas.microsoft.com/office/drawing/2014/main" id="{A081AB94-1227-926E-90B7-B3D8F3EC5C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779;p144">
            <a:extLst>
              <a:ext uri="{FF2B5EF4-FFF2-40B4-BE49-F238E27FC236}">
                <a16:creationId xmlns:a16="http://schemas.microsoft.com/office/drawing/2014/main" id="{BA6AB11A-04D7-4F34-31A7-757117DEF84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80;p144">
            <a:extLst>
              <a:ext uri="{FF2B5EF4-FFF2-40B4-BE49-F238E27FC236}">
                <a16:creationId xmlns:a16="http://schemas.microsoft.com/office/drawing/2014/main" id="{01593EEC-F7FB-5082-CB5C-F34C942C6FC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1;p144">
            <a:extLst>
              <a:ext uri="{FF2B5EF4-FFF2-40B4-BE49-F238E27FC236}">
                <a16:creationId xmlns:a16="http://schemas.microsoft.com/office/drawing/2014/main" id="{2A1E031D-1888-602A-BBEB-D2471A7FDC1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2;p144">
            <a:extLst>
              <a:ext uri="{FF2B5EF4-FFF2-40B4-BE49-F238E27FC236}">
                <a16:creationId xmlns:a16="http://schemas.microsoft.com/office/drawing/2014/main" id="{35254291-86E8-5F2F-C18B-7848BDDBEB31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3;p144">
            <a:extLst>
              <a:ext uri="{FF2B5EF4-FFF2-40B4-BE49-F238E27FC236}">
                <a16:creationId xmlns:a16="http://schemas.microsoft.com/office/drawing/2014/main" id="{233E54BF-7765-49C8-AEB9-0C393DFC403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5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xfrm>
            <a:off x="398069" y="790260"/>
            <a:ext cx="71164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البيت أنجزوا تمارين  حرف القاف ص 82، واقرؤا ص 83. انقلوا أيضا الكلمات ص 83 على دفاتركم.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A8A5D3D7-99E6-5AF4-2518-F20D518EB62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F96A204D-C591-1660-970D-7458089715A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46D50AF7-38C7-1EB3-010D-9C02EBC2CE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AB90B81C-D9F4-336F-293C-C83726A3D2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23B5A361-ED72-B5FC-4FE3-0A11798546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56BFFE40-41EA-B1DD-6DD6-292B050980B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C3BCAA38-EC8F-0260-E4BA-47B66FB0DBD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C1AAD3E8-EBC5-C84B-BFA7-E97407ACB5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BEB909C2-A6D3-F172-9009-728856258DC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D29091DF-2D23-8022-87AF-5C03886D59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Espace réservé pour une image  12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8762189D-61D9-0496-3D94-BDA4538D117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F3042B-4F52-E9AC-D135-4E9B736375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2749" y="1813210"/>
            <a:ext cx="3247347" cy="4434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6F4C27E-DAEE-1DE7-85FA-4B23D2CAA5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6691" y="1877961"/>
            <a:ext cx="3159617" cy="4370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15AEE86-16E3-6ED5-488F-D6FB18984C13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44D65169-974E-E8B3-125C-EB3CE286D67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775;p144">
            <a:extLst>
              <a:ext uri="{FF2B5EF4-FFF2-40B4-BE49-F238E27FC236}">
                <a16:creationId xmlns:a16="http://schemas.microsoft.com/office/drawing/2014/main" id="{03C45C1D-EF9E-ED7B-5915-462FB70095D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6;p144">
            <a:extLst>
              <a:ext uri="{FF2B5EF4-FFF2-40B4-BE49-F238E27FC236}">
                <a16:creationId xmlns:a16="http://schemas.microsoft.com/office/drawing/2014/main" id="{8FABE639-B727-1EDA-B698-E2F145B738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7;p144">
            <a:extLst>
              <a:ext uri="{FF2B5EF4-FFF2-40B4-BE49-F238E27FC236}">
                <a16:creationId xmlns:a16="http://schemas.microsoft.com/office/drawing/2014/main" id="{5B83A267-7499-D055-9287-8982D02D158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778;p144">
            <a:extLst>
              <a:ext uri="{FF2B5EF4-FFF2-40B4-BE49-F238E27FC236}">
                <a16:creationId xmlns:a16="http://schemas.microsoft.com/office/drawing/2014/main" id="{C5D7F87A-3AF5-A96B-BF50-2E392EB24E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779;p144">
            <a:extLst>
              <a:ext uri="{FF2B5EF4-FFF2-40B4-BE49-F238E27FC236}">
                <a16:creationId xmlns:a16="http://schemas.microsoft.com/office/drawing/2014/main" id="{2D6CC7A6-1D6D-0B30-1E2F-71DFEC1866F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0;p144">
            <a:extLst>
              <a:ext uri="{FF2B5EF4-FFF2-40B4-BE49-F238E27FC236}">
                <a16:creationId xmlns:a16="http://schemas.microsoft.com/office/drawing/2014/main" id="{D965F333-A579-D7DB-5031-E7F330834E7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1;p144">
            <a:extLst>
              <a:ext uri="{FF2B5EF4-FFF2-40B4-BE49-F238E27FC236}">
                <a16:creationId xmlns:a16="http://schemas.microsoft.com/office/drawing/2014/main" id="{3B291255-3437-1005-2DB6-6A3B613EB2E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2;p144">
            <a:extLst>
              <a:ext uri="{FF2B5EF4-FFF2-40B4-BE49-F238E27FC236}">
                <a16:creationId xmlns:a16="http://schemas.microsoft.com/office/drawing/2014/main" id="{A065241B-E5F4-1E9D-E062-7BF3FA95EFA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83;p144">
            <a:extLst>
              <a:ext uri="{FF2B5EF4-FFF2-40B4-BE49-F238E27FC236}">
                <a16:creationId xmlns:a16="http://schemas.microsoft.com/office/drawing/2014/main" id="{5C4DFF7C-9A5E-EE2E-06FB-E26003B0B163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077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8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8356</TotalTime>
  <Words>2664</Words>
  <Application>Microsoft Office PowerPoint</Application>
  <PresentationFormat>Affichage à l'écran (4:3)</PresentationFormat>
  <Paragraphs>685</Paragraphs>
  <Slides>94</Slides>
  <Notes>65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22</vt:i4>
      </vt:variant>
      <vt:variant>
        <vt:lpstr>Titres des diapositives</vt:lpstr>
      </vt:variant>
      <vt:variant>
        <vt:i4>94</vt:i4>
      </vt:variant>
    </vt:vector>
  </HeadingPairs>
  <TitlesOfParts>
    <vt:vector size="128" baseType="lpstr">
      <vt:lpstr>Arial</vt:lpstr>
      <vt:lpstr>Noto Sans Symbols</vt:lpstr>
      <vt:lpstr>Wingdings</vt:lpstr>
      <vt:lpstr>Dosis ExtraBold</vt:lpstr>
      <vt:lpstr>Dosis SemiBold</vt:lpstr>
      <vt:lpstr>Microsoft Uighur</vt:lpstr>
      <vt:lpstr>Calibri</vt:lpstr>
      <vt:lpstr>Dosis Medium</vt:lpstr>
      <vt:lpstr>Calibri Light</vt:lpstr>
      <vt:lpstr>Helvetica</vt:lpstr>
      <vt:lpstr>Dosis</vt:lpstr>
      <vt:lpstr>Modern Love</vt:lpstr>
      <vt:lpstr>1_Env-Enseignant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2_Env-Enseignant</vt:lpstr>
      <vt:lpstr>2_04- قراءة/ كتابة</vt:lpstr>
      <vt:lpstr>1_01- نشاط اعتيادي</vt:lpstr>
      <vt:lpstr>3_04- قراءة/ كتابة</vt:lpstr>
      <vt:lpstr>2_01- نشاط اعتيادي</vt:lpstr>
      <vt:lpstr>3_Env-Enseignant</vt:lpstr>
      <vt:lpstr>6_Env-Enseignant</vt:lpstr>
      <vt:lpstr>1_Thème Office</vt:lpstr>
      <vt:lpstr>4_Env-Enseignant</vt:lpstr>
      <vt:lpstr>4_04- قراءة/ كتابة</vt:lpstr>
      <vt:lpstr>5_04- قراءة/ كتابة</vt:lpstr>
      <vt:lpstr>7_Env-Enseignant</vt:lpstr>
      <vt:lpstr>6_04- قراءة/ كتابة</vt:lpstr>
      <vt:lpstr>3_01- نشاط اعتيادي</vt:lpstr>
      <vt:lpstr>7_04- قراءة/ كتابة</vt:lpstr>
      <vt:lpstr>8_04- قراءة/ كتابة</vt:lpstr>
      <vt:lpstr>Présentation PowerPoint</vt:lpstr>
      <vt:lpstr>Présentation PowerPoint</vt:lpstr>
      <vt:lpstr>تنظيم حصص الأسبوع 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سأذكركم بشروط الحصول على نجمة التميز. </vt:lpstr>
      <vt:lpstr>ضعوا اللوحة والكراسة في القمطر. 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بِدايَةً؛  ستتعلمون قراءة مجموعة من الكلمات. </vt:lpstr>
      <vt:lpstr>نَقرأ معا. رددوا معي. </vt:lpstr>
      <vt:lpstr>سنقرأ معا نص القراءة المشتركة. سأقرأ النص جملة جملة وأنتم ترددون بعدي جماعة. </vt:lpstr>
      <vt:lpstr>معجم</vt:lpstr>
      <vt:lpstr>انتبهوا الآن. سوف نتعلم كلمات جديدة، سنستعمل هذه الكلمات للتحدث عن اللعب والمرح. </vt:lpstr>
      <vt:lpstr>  ما اسم هذا المكان؟ يمكن للمتعلمين استعمال اللغة الأم للتعبير عن الكلمة.  </vt:lpstr>
      <vt:lpstr>هذه حديقةُ الألعابِ -  حديقة الألعاب ــــ رَدِّدوا: حديقَةُ الألعابِ. </vt:lpstr>
      <vt:lpstr>ما اسم هذه اللعبة؟ يمكن للمتعلمين استعمال اللغة الأم للتعبير عن الكلمة. </vt:lpstr>
      <vt:lpstr>هذهِ أُرجوحَةٌ. أرجوحةٌ. ردِّدوا : أرجوحةٌ</vt:lpstr>
      <vt:lpstr>  ما اسم هذه اللعبة؟ يمكن للمتعلمين استعمال اللغة الأم للتعبير عن الكلمة.  </vt:lpstr>
      <vt:lpstr>هذهِ لُعبَةُ التَّزَحْلُقِ. لعبةُ التزحلقِ. رَدِّدوا : لُعْبَةُ التَّزَحْلُقِ.  </vt:lpstr>
      <vt:lpstr>في حديقةِ الألعابِ توجدُ أُرجوحَةٌ ولُعبةُ التزحلُقِ.  رَدِّدوا.</vt:lpstr>
      <vt:lpstr>ما اسم هذه اللعبة؟ يمكن للمتعلمين استعمال اللغة الأم للتعبير عن الكلمة. </vt:lpstr>
      <vt:lpstr>هذهِ لُعبَةُ الْغُمَّيْضَةِ ـــــ لعبة الغميضةِ. رَدِّدوا : لعبَةُ الغميضةِ. </vt:lpstr>
      <vt:lpstr>ما اسم هذه اللعبة؟ يمكن للمتعلمين استعمال اللغة الأم للتعبير عن الكلمة. </vt:lpstr>
      <vt:lpstr>هذهِ لُعْبَةُ الْكُلَلِ- لعبةِ الكللِ  ــــ رَدِّدوا: لُعبةُ الكُللِ. </vt:lpstr>
      <vt:lpstr>ما اسم هذه اللعبة؟ يمكن للمتعلمين استعمال اللغة الأم للتعبير عن الكلمة. </vt:lpstr>
      <vt:lpstr> هذه لُعْبَةُ الْحَبْلِ. لعبةُ الحبلِ. رَدِّدوا : لعبةُ الحَبْلِ. </vt:lpstr>
      <vt:lpstr>يلعبُ الأطفالُ لعبةَ الغميضةِ ولعبةَ الكللِ ولعبةَ الحبلِ. رددوا. </vt:lpstr>
      <vt:lpstr>الآن سوف نراجع الكلمات التي تعرفنا عليها. أنا أشير وأنت تقول.</vt:lpstr>
      <vt:lpstr> خذوا الكراسة ص 80.</vt:lpstr>
      <vt:lpstr> ستنجزون تمرين: «أنا أشير وأنت تقول» في ثنائيات. </vt:lpstr>
      <vt:lpstr>كل واحد يشير إلى الصورة وصديقه يقول الكلمة المناسبة لها. </vt:lpstr>
      <vt:lpstr>استماع وتحدث</vt:lpstr>
      <vt:lpstr>سنتعلم الآن كيف نركب جملا نعبر بها عما نحبه وما لا نحبه. سأبدأ أنا أولا. انتبهوا.</vt:lpstr>
      <vt:lpstr>أحضرت حليمة كرة. نقول: تفضل حليمة اللعب بالكرة.  رددوا. ردد أنت. </vt:lpstr>
      <vt:lpstr>أحضرت جنى دمية. نقول: تحب جنى اللعب بالدمية. رددوا. ردد أنت. </vt:lpstr>
      <vt:lpstr>أحضر خالد شاحنة. نقول: يحب خالد اللعب بالشاحنة.  رددوا. ردد أنت.</vt:lpstr>
      <vt:lpstr>أنا أفضل اللعب بالطائرة الورقية. وأنتم ماذا تفضلون؟ </vt:lpstr>
      <vt:lpstr>أنا أفضل اللعب بمكعبات البناء. وأنتم ماذا تفضلون؟ </vt:lpstr>
      <vt:lpstr>أنا لا أحب لعبة الأرجوحة. وأنتم أي لعبة لا  تحبون؟ </vt:lpstr>
      <vt:lpstr>يطلب الأستاذ من المتعلمين تركيب جمل تتضمن أفضل –أحب - لا أحب ( أفضل لعبة الغميضة – أحب العصير- لا أحب الحليب ...). يشرك الأستاذ جميع المتعلمين في النشاط. </vt:lpstr>
      <vt:lpstr>وقت النجمة الآن. الفائز بنجمة الاستماع هو (هي) ....... صفقوا له (لها).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قراءة كتابة</vt:lpstr>
      <vt:lpstr>ضيفنا اليوم هو حرف الظاء. في كلمة ظُفْرٌ أسمع الصوت [ظ]. </vt:lpstr>
      <vt:lpstr> اليوم سنتعلم كيف ندمج مقاطع لنحصل على كلمات. أبدأ أنا أولا . الكلمة تتكون من مقطعين. انتبهوا.</vt:lpstr>
      <vt:lpstr> ظَرْ – فٌ. أدمج المقطعين فأحصل على كلمة ظرفٌ. </vt:lpstr>
      <vt:lpstr>الآن دوركم. مِحْـ – فَـ - ظَـ - ـةٌ. من يدمج المقاطع ويقول الكلمة التي نحصل عليها.</vt:lpstr>
      <vt:lpstr> أحسنتم، مِحْـ - فَـ - ظَ - ـةٌ. عند دمج المقاطع نحصل على كلمة: محفظة.</vt:lpstr>
      <vt:lpstr>عِــ – ظا - مٌ. من يدمج المقاطع ويقول الكلمة التي نحصل عليها.</vt:lpstr>
      <vt:lpstr> أحسنتم، عِـ - ظا - مٌ . عند دمج المقاطع نحصل على كلمة: عظامٌ.</vt:lpstr>
      <vt:lpstr>مَحْـ – فو - ظٌ. من يدمج المقاطع ويقول الكلمة التي نحصل عليها.</vt:lpstr>
      <vt:lpstr> أحسنتم، مَـحْـ - فو - ظٌ . عند دمج المقاطع نحصل على كلمة: محفوظٌ.</vt:lpstr>
      <vt:lpstr>ظَبْـ – يٌ -. من يدمج المقاطع ويقول الكلمة التي نحصل عليها.</vt:lpstr>
      <vt:lpstr> أحسنتم، ظَبْـ - يٌ . عند دمج المقاطع نحصل على كلمة: ظَبْيٌ.</vt:lpstr>
      <vt:lpstr>أرى حرف الظاء. رددوا: حرف الظاء  ــــ حرف الظاء.</vt:lpstr>
      <vt:lpstr>من يمر إلى السبورة ليشير لحرف الظاء؟ رددوا: حرف الظاء. ما هو الحرف الذي يشبه الظاء؟</vt:lpstr>
      <vt:lpstr>سنتعرف الآن كتابات حرف الظاء  ــــ لاحظواـ  الظاء في بداية الكلمة كما  في ظُفْر. </vt:lpstr>
      <vt:lpstr>الظاء في وسط الكلمة ــــ كما في محفظة. </vt:lpstr>
      <vt:lpstr>الظاء في نهاية الكلمة ــــ كما في كلمة يستيقظُ.  و كما في كلمة محفوظ. </vt:lpstr>
      <vt:lpstr>رددوا: حرف الظاء في بداية الكلمة ـــــ حرف الظاء في وسط الكلمة ـــــ حرف الظاء في نهاية الكلمة.</vt:lpstr>
      <vt:lpstr>الآن؛ سأكتب على سبورة الكتابة حرف الظاء في بداية الكلمة مع الوصف. تابعوا جيدا.</vt:lpstr>
      <vt:lpstr>الآن اكتبوا على الألواح حرف الظاء في بداية الكلمة. ارفعوا ألواحكم .</vt:lpstr>
      <vt:lpstr>الآن؛ سأكتب على سبورة الكتابة حرف الظاء في وسط الكلمة مع الوصف. تابعوا جيدا.</vt:lpstr>
      <vt:lpstr>اكتبوا على الألواح حرف الظاء في وسط الكلمة. ارفعوا ألواحكم</vt:lpstr>
      <vt:lpstr>الآن؛ سأكتب على سبورة الكتابة حرف الظاء في آخر الكلمة مع الوصف. تابعوا جيدا.</vt:lpstr>
      <vt:lpstr>اكتبوا على الألواح حرف الظاء في آخر الكلمة. ارفعوا ألواحكم</vt:lpstr>
      <vt:lpstr>الآن سنتعلم كيف نقرأ حرف الظاء مع الحركات القصيرة والطويلة. تابعوا.</vt:lpstr>
      <vt:lpstr>Présentation PowerPoint</vt:lpstr>
      <vt:lpstr>Présentation PowerPoint</vt:lpstr>
      <vt:lpstr>Présentation PowerPoint</vt:lpstr>
      <vt:lpstr>Présentation PowerPoint</vt:lpstr>
      <vt:lpstr>أقرأ. رددوا بعدي.</vt:lpstr>
      <vt:lpstr>من يقوم للقراءة؟ (خاص بالفئة د)</vt:lpstr>
      <vt:lpstr> أقرأ. رددوا بعدي</vt:lpstr>
      <vt:lpstr> من يقرأ؟ (خاص بمن يحتاجون التدرب على الدمج)</vt:lpstr>
      <vt:lpstr> أقرأ. رددوا بعدي</vt:lpstr>
      <vt:lpstr> من يقرأ؟ سأعين 4 منكم لقيادة القراءة.</vt:lpstr>
      <vt:lpstr> أقرأ الجمل باسترسال. رددوا بعدي</vt:lpstr>
      <vt:lpstr> من يقرأ؟ سأعين  6 منكم لقيادة القراءة.</vt:lpstr>
      <vt:lpstr>خذوا الكراسة الصفحة 83. اقرؤوا الكلمات والجمل في ثنائيات، سأمر بين الصفوف لمساعدتكم. </vt:lpstr>
      <vt:lpstr>وقت النجمة الآن. الفائز بنجمة القراءة بهدوء : ....</vt:lpstr>
      <vt:lpstr>قفوا، سننشد أنشودة جسمي نشيط ومثابر مع القيام بحركات.</vt:lpstr>
      <vt:lpstr>خذوا الكراسة ص 82. أكتبوا حرف الظاء مع الحركات القصيرة والطويلة.</vt:lpstr>
      <vt:lpstr>خذوا دفاتر الكتابة. اكتبوا مقاطع حرف الظاء. (يعد الأستاذ النماذج لمتعلميه حسب الحاجة)  سأمر لمساعدتكم. </vt:lpstr>
      <vt:lpstr>وقت النجمة الآن. الفائز بنجمة الكتابة بهدوء هو (هي)  .... صفقوا له (لها).</vt:lpstr>
      <vt:lpstr>اختــتام الحــصة</vt:lpstr>
      <vt:lpstr>تعلمنا اليوم كلمات جديدة، سنستعملها للحديث عن المحافظة على جسمنا صحتنا من الأخطار. من يذكرني بهذه الكلمات؟ </vt:lpstr>
      <vt:lpstr>تعلمنا أيضا كيف نقرأ حرف ونكتب حرف الظاء. سنملأ سطر الظاء رددوا معي. من يقرأ؟ (الفئة د)</vt:lpstr>
      <vt:lpstr>في البيت أنجزوا تمارين  حرف القاف ص 82، واقرؤا ص 83. انقلوا أيضا الكلمات ص 83 على دفاتركم.</vt:lpstr>
      <vt:lpstr>إلى الحصة القادمة.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116</cp:revision>
  <dcterms:created xsi:type="dcterms:W3CDTF">2023-09-20T21:35:22Z</dcterms:created>
  <dcterms:modified xsi:type="dcterms:W3CDTF">2026-03-29T20:37:53Z</dcterms:modified>
</cp:coreProperties>
</file>