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2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3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4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theme/theme16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7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8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9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20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21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3" r:id="rId3"/>
    <p:sldMasterId id="2147483690" r:id="rId4"/>
    <p:sldMasterId id="2147483699" r:id="rId5"/>
    <p:sldMasterId id="2147483706" r:id="rId6"/>
    <p:sldMasterId id="2147483717" r:id="rId7"/>
    <p:sldMasterId id="2147483725" r:id="rId8"/>
    <p:sldMasterId id="2147483737" r:id="rId9"/>
    <p:sldMasterId id="2147483761" r:id="rId10"/>
    <p:sldMasterId id="2147483785" r:id="rId11"/>
    <p:sldMasterId id="2147483813" r:id="rId12"/>
    <p:sldMasterId id="2147483836" r:id="rId13"/>
    <p:sldMasterId id="2147483877" r:id="rId14"/>
    <p:sldMasterId id="2147483891" r:id="rId15"/>
    <p:sldMasterId id="2147483904" r:id="rId16"/>
    <p:sldMasterId id="2147483906" r:id="rId17"/>
    <p:sldMasterId id="2147483909" r:id="rId18"/>
    <p:sldMasterId id="2147483933" r:id="rId19"/>
    <p:sldMasterId id="2147483949" r:id="rId20"/>
    <p:sldMasterId id="2147483987" r:id="rId21"/>
    <p:sldMasterId id="2147483995" r:id="rId22"/>
  </p:sldMasterIdLst>
  <p:notesMasterIdLst>
    <p:notesMasterId r:id="rId108"/>
  </p:notesMasterIdLst>
  <p:sldIdLst>
    <p:sldId id="2147482864" r:id="rId23"/>
    <p:sldId id="2147482495" r:id="rId24"/>
    <p:sldId id="2147482472" r:id="rId25"/>
    <p:sldId id="2147482559" r:id="rId26"/>
    <p:sldId id="2147482616" r:id="rId27"/>
    <p:sldId id="2147482691" r:id="rId28"/>
    <p:sldId id="2147482407" r:id="rId29"/>
    <p:sldId id="2134806825" r:id="rId30"/>
    <p:sldId id="2147482411" r:id="rId31"/>
    <p:sldId id="2147482795" r:id="rId32"/>
    <p:sldId id="2147482784" r:id="rId33"/>
    <p:sldId id="2134806335" r:id="rId34"/>
    <p:sldId id="2147482640" r:id="rId35"/>
    <p:sldId id="2147482790" r:id="rId36"/>
    <p:sldId id="2147482791" r:id="rId37"/>
    <p:sldId id="2147482605" r:id="rId38"/>
    <p:sldId id="2147482719" r:id="rId39"/>
    <p:sldId id="2134806445" r:id="rId40"/>
    <p:sldId id="2147482730" r:id="rId41"/>
    <p:sldId id="2147482720" r:id="rId42"/>
    <p:sldId id="2134806446" r:id="rId43"/>
    <p:sldId id="2134806670" r:id="rId44"/>
    <p:sldId id="2134806450" r:id="rId45"/>
    <p:sldId id="2147482731" r:id="rId46"/>
    <p:sldId id="2134806440" r:id="rId47"/>
    <p:sldId id="2147482721" r:id="rId48"/>
    <p:sldId id="2147482732" r:id="rId49"/>
    <p:sldId id="2147482733" r:id="rId50"/>
    <p:sldId id="2147482413" r:id="rId51"/>
    <p:sldId id="2147482860" r:id="rId52"/>
    <p:sldId id="2147482861" r:id="rId53"/>
    <p:sldId id="2147482865" r:id="rId54"/>
    <p:sldId id="2147482866" r:id="rId55"/>
    <p:sldId id="2147482867" r:id="rId56"/>
    <p:sldId id="2147482868" r:id="rId57"/>
    <p:sldId id="2147482869" r:id="rId58"/>
    <p:sldId id="2147482425" r:id="rId59"/>
    <p:sldId id="2147482491" r:id="rId60"/>
    <p:sldId id="2147482606" r:id="rId61"/>
    <p:sldId id="2134806307" r:id="rId62"/>
    <p:sldId id="2147482692" r:id="rId63"/>
    <p:sldId id="2147482693" r:id="rId64"/>
    <p:sldId id="2147482694" r:id="rId65"/>
    <p:sldId id="2134806453" r:id="rId66"/>
    <p:sldId id="2147482725" r:id="rId67"/>
    <p:sldId id="2147482807" r:id="rId68"/>
    <p:sldId id="2147482878" r:id="rId69"/>
    <p:sldId id="2147482643" r:id="rId70"/>
    <p:sldId id="2147482644" r:id="rId71"/>
    <p:sldId id="2147482645" r:id="rId72"/>
    <p:sldId id="2147482669" r:id="rId73"/>
    <p:sldId id="2147482726" r:id="rId74"/>
    <p:sldId id="2147482727" r:id="rId75"/>
    <p:sldId id="2147482646" r:id="rId76"/>
    <p:sldId id="2147482704" r:id="rId77"/>
    <p:sldId id="2147482424" r:id="rId78"/>
    <p:sldId id="2134806320" r:id="rId79"/>
    <p:sldId id="2147482695" r:id="rId80"/>
    <p:sldId id="2147482847" r:id="rId81"/>
    <p:sldId id="2147482848" r:id="rId82"/>
    <p:sldId id="2147482849" r:id="rId83"/>
    <p:sldId id="2147482850" r:id="rId84"/>
    <p:sldId id="2147482851" r:id="rId85"/>
    <p:sldId id="2147482852" r:id="rId86"/>
    <p:sldId id="2147482853" r:id="rId87"/>
    <p:sldId id="2147482872" r:id="rId88"/>
    <p:sldId id="2147482873" r:id="rId89"/>
    <p:sldId id="2147482874" r:id="rId90"/>
    <p:sldId id="2147482421" r:id="rId91"/>
    <p:sldId id="2147482665" r:id="rId92"/>
    <p:sldId id="2147482875" r:id="rId93"/>
    <p:sldId id="2147482876" r:id="rId94"/>
    <p:sldId id="2147482877" r:id="rId95"/>
    <p:sldId id="2147482700" r:id="rId96"/>
    <p:sldId id="2147482701" r:id="rId97"/>
    <p:sldId id="2147482702" r:id="rId98"/>
    <p:sldId id="2134806890" r:id="rId99"/>
    <p:sldId id="2147482423" r:id="rId100"/>
    <p:sldId id="2147482607" r:id="rId101"/>
    <p:sldId id="2134806317" r:id="rId102"/>
    <p:sldId id="2147482426" r:id="rId103"/>
    <p:sldId id="2134806668" r:id="rId104"/>
    <p:sldId id="2147482858" r:id="rId105"/>
    <p:sldId id="2147482464" r:id="rId106"/>
    <p:sldId id="2147482703" r:id="rId107"/>
  </p:sldIdLst>
  <p:sldSz cx="9144000" cy="6858000" type="screen4x3"/>
  <p:notesSz cx="6858000" cy="9144000"/>
  <p:embeddedFontLst>
    <p:embeddedFont>
      <p:font typeface="Dosis" pitchFamily="2" charset="0"/>
      <p:regular r:id="rId109"/>
      <p:bold r:id="rId110"/>
    </p:embeddedFont>
    <p:embeddedFont>
      <p:font typeface="Dosis ExtraBold" pitchFamily="2" charset="0"/>
      <p:bold r:id="rId111"/>
    </p:embeddedFont>
    <p:embeddedFont>
      <p:font typeface="Dosis Medium" pitchFamily="2" charset="0"/>
      <p:regular r:id="rId112"/>
    </p:embeddedFont>
    <p:embeddedFont>
      <p:font typeface="Dosis SemiBold" pitchFamily="2" charset="0"/>
      <p:bold r:id="rId113"/>
    </p:embeddedFont>
    <p:embeddedFont>
      <p:font typeface="Microsoft Uighur" panose="02000000000000000000" pitchFamily="2" charset="-78"/>
      <p:regular r:id="rId114"/>
      <p:bold r:id="rId115"/>
    </p:embeddedFont>
    <p:embeddedFont>
      <p:font typeface="Modern Love" panose="04090805081005020601" pitchFamily="82" charset="0"/>
      <p:regular r:id="rId116"/>
    </p:embeddedFont>
    <p:embeddedFont>
      <p:font typeface="Noto Sans Symbols" panose="020B0604020202020204" charset="0"/>
      <p:regular r:id="rId117"/>
      <p:bold r:id="rId1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ACA4"/>
    <a:srgbClr val="1E3F48"/>
    <a:srgbClr val="FFFFFF"/>
    <a:srgbClr val="D6E9EA"/>
    <a:srgbClr val="0097B2"/>
    <a:srgbClr val="4C5155"/>
    <a:srgbClr val="7FB9BE"/>
    <a:srgbClr val="F6F6F6"/>
    <a:srgbClr val="70B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A07F6-D8E6-4B74-8ED7-F31830E770E3}" v="66" dt="2025-09-30T14:19:45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51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117" Type="http://schemas.openxmlformats.org/officeDocument/2006/relationships/font" Target="fonts/font9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12" Type="http://schemas.openxmlformats.org/officeDocument/2006/relationships/font" Target="fonts/font4.fntdata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slide" Target="slides/slide80.xml"/><Relationship Id="rId123" Type="http://schemas.microsoft.com/office/2015/10/relationships/revisionInfo" Target="revisionInfo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113" Type="http://schemas.openxmlformats.org/officeDocument/2006/relationships/font" Target="fonts/font5.fntdata"/><Relationship Id="rId118" Type="http://schemas.openxmlformats.org/officeDocument/2006/relationships/font" Target="fonts/font10.fntdata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slide" Target="slides/slide81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32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49" Type="http://schemas.openxmlformats.org/officeDocument/2006/relationships/slide" Target="slides/slide27.xml"/><Relationship Id="rId114" Type="http://schemas.openxmlformats.org/officeDocument/2006/relationships/font" Target="fonts/font6.fntdata"/><Relationship Id="rId119" Type="http://schemas.openxmlformats.org/officeDocument/2006/relationships/presProps" Target="presProps.xml"/><Relationship Id="rId44" Type="http://schemas.openxmlformats.org/officeDocument/2006/relationships/slide" Target="slides/slide22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109" Type="http://schemas.openxmlformats.org/officeDocument/2006/relationships/font" Target="fonts/font1.fntdata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slide" Target="slides/slide82.xml"/><Relationship Id="rId12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slide" Target="slides/slide7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slide" Target="slides/slide65.xml"/><Relationship Id="rId110" Type="http://schemas.openxmlformats.org/officeDocument/2006/relationships/font" Target="fonts/font2.fntdata"/><Relationship Id="rId115" Type="http://schemas.openxmlformats.org/officeDocument/2006/relationships/font" Target="fonts/font7.fntdata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slide" Target="slides/slide78.xml"/><Relationship Id="rId105" Type="http://schemas.openxmlformats.org/officeDocument/2006/relationships/slide" Target="slides/slide8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slide" Target="slides/slide71.xml"/><Relationship Id="rId98" Type="http://schemas.openxmlformats.org/officeDocument/2006/relationships/slide" Target="slides/slide76.xml"/><Relationship Id="rId12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Relationship Id="rId116" Type="http://schemas.openxmlformats.org/officeDocument/2006/relationships/font" Target="fonts/font8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62" Type="http://schemas.openxmlformats.org/officeDocument/2006/relationships/slide" Target="slides/slide40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111" Type="http://schemas.openxmlformats.org/officeDocument/2006/relationships/font" Target="fonts/font3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4.xml"/><Relationship Id="rId57" Type="http://schemas.openxmlformats.org/officeDocument/2006/relationships/slide" Target="slides/slide35.xml"/><Relationship Id="rId106" Type="http://schemas.openxmlformats.org/officeDocument/2006/relationships/slide" Target="slides/slide8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52" Type="http://schemas.openxmlformats.org/officeDocument/2006/relationships/slide" Target="slides/slide30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94" Type="http://schemas.openxmlformats.org/officeDocument/2006/relationships/slide" Target="slides/slide72.xml"/><Relationship Id="rId99" Type="http://schemas.openxmlformats.org/officeDocument/2006/relationships/slide" Target="slides/slide77.xml"/><Relationship Id="rId101" Type="http://schemas.openxmlformats.org/officeDocument/2006/relationships/slide" Target="slides/slide79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027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>
          <a:extLst>
            <a:ext uri="{FF2B5EF4-FFF2-40B4-BE49-F238E27FC236}">
              <a16:creationId xmlns:a16="http://schemas.microsoft.com/office/drawing/2014/main" id="{7CD9DE21-818D-D35B-600F-EEF91C0A0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>
            <a:extLst>
              <a:ext uri="{FF2B5EF4-FFF2-40B4-BE49-F238E27FC236}">
                <a16:creationId xmlns:a16="http://schemas.microsoft.com/office/drawing/2014/main" id="{7FFFE28D-9B39-A409-0832-088F39CCDE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>
            <a:extLst>
              <a:ext uri="{FF2B5EF4-FFF2-40B4-BE49-F238E27FC236}">
                <a16:creationId xmlns:a16="http://schemas.microsoft.com/office/drawing/2014/main" id="{BF70BB8F-EBBD-AFA9-7B39-073F4AB76C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6044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3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3.png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3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3.png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07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91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270893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993475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1359609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4294159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29172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35047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93544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66031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6799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300228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E5CC6-5844-5651-EB28-8AF4BE29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7158AF08-10F4-6C53-749F-2E0CEFA83D3E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5108934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08198E61-F011-56ED-2B91-C21B57043EF7}"/>
              </a:ext>
            </a:extLst>
          </p:cNvPr>
          <p:cNvSpPr>
            <a:spLocks noGrp="1" noChangeAspect="1"/>
          </p:cNvSpPr>
          <p:nvPr>
            <p:ph type="media" sz="quarter" idx="14"/>
          </p:nvPr>
        </p:nvSpPr>
        <p:spPr>
          <a:xfrm>
            <a:off x="1402566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58089AC-9029-2347-65C8-F79B9564ACE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8739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_mm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477202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D85697A0-97CA-9A9A-3C2E-21D683A22E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224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376F757-8962-819B-1852-3FBFB8E62CC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9789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2FE75FF-9D91-DD6E-D6E6-687DF38DA79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9902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79641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70873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52309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1644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06796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35360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44016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1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145965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2313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6299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50693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22570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1680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6916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16686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78586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1442A0CD-6DB3-0E91-EFC7-4B48244DA83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496492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CFD62F2-E6E7-B12D-652E-9F03C197FF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4926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275409C-18CD-E3C8-7086-D734F7EC58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77657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564A4D4-E4A7-DE3C-B447-08585F25793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9413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4738B4C-E013-3DAD-7D30-1D058D7FEE3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22310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BF6B7D6-D656-4F1E-384D-C50FF7DF620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376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68FE0D1-D352-31A9-1631-924E30FE3AF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06667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25F12C6-6D26-3D38-3006-AA7C613E6ED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77350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38CCFB6-BF1B-1865-9CCD-5A6C32A23E0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29345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F6E889-9779-0B58-CB08-48D8510F1CB4}"/>
              </a:ext>
            </a:extLst>
          </p:cNvPr>
          <p:cNvSpPr/>
          <p:nvPr userDrawn="1"/>
        </p:nvSpPr>
        <p:spPr>
          <a:xfrm>
            <a:off x="1006251" y="2143064"/>
            <a:ext cx="7131497" cy="2676586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52599" y="2143063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15925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48982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36491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70BBE57-F8F7-9C29-5882-4578A3364D7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69968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65603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00678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32527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2846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789130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07016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038425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808688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3514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409531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17897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64068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29833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8999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71579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31089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703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82912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2806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97017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290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95345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94601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09638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0102994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83790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52562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5702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17482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087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58811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961334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087801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304828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746723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224303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464852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91780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68367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28122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39614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420345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9495957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2490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0439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756753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456707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0712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543894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157290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658440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28577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7356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753499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77883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10815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871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847886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02968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14212304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8684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15348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42353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8697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3724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109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39759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668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09835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807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412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33979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0183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20557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39279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85615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51794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10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3294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9086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06226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6182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9332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77997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40223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61247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32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093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5985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9235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7390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926430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17116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95339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84613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97832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696537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212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3706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94651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98473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39599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64567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66550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87820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95129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24696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6497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32505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3478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466961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98388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0505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054873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38897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9583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422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45791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416217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0514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22075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10192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83720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4179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03849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101432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74314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697217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2812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9094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34355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4836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3278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80516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75888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7699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49099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03661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7346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314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1988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38744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7897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230071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0471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360626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56063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156501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364538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217580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32976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888721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544486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35976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955492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67197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863669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15912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415336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2702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350175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99069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2650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938070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2157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28321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47481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56654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8815207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6110971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34391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39322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654807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4618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44892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200074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874131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061637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028506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0205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298821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297417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297244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7113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983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013828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64202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5297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9060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101952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27263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7337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677912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5346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58737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62230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0265376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91897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264425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32974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875599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57960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52713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4763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066402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057117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519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73850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0643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7007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07816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51219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301096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15590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423337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594339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124536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35982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889363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5978907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49978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58701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223597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49123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9.jp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2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image" Target="../media/image7.jpg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8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3.xml"/><Relationship Id="rId21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0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10" Type="http://schemas.openxmlformats.org/officeDocument/2006/relationships/slideLayout" Target="../slideLayouts/slideLayout200.xml"/><Relationship Id="rId19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theme" Target="../theme/theme21.xml"/><Relationship Id="rId3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41.xml"/><Relationship Id="rId9" Type="http://schemas.openxmlformats.org/officeDocument/2006/relationships/image" Target="../media/image7.jp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slideLayout" Target="../slideLayouts/slideLayout257.xml"/><Relationship Id="rId18" Type="http://schemas.openxmlformats.org/officeDocument/2006/relationships/slideLayout" Target="../slideLayouts/slideLayout262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247.xml"/><Relationship Id="rId21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slideLayout" Target="../slideLayouts/slideLayout261.xml"/><Relationship Id="rId25" Type="http://schemas.openxmlformats.org/officeDocument/2006/relationships/theme" Target="../theme/theme22.xml"/><Relationship Id="rId2" Type="http://schemas.openxmlformats.org/officeDocument/2006/relationships/slideLayout" Target="../slideLayouts/slideLayout246.xml"/><Relationship Id="rId16" Type="http://schemas.openxmlformats.org/officeDocument/2006/relationships/slideLayout" Target="../slideLayouts/slideLayout260.xml"/><Relationship Id="rId20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24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49.xml"/><Relationship Id="rId15" Type="http://schemas.openxmlformats.org/officeDocument/2006/relationships/slideLayout" Target="../slideLayouts/slideLayout259.xml"/><Relationship Id="rId23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54.xml"/><Relationship Id="rId19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slideLayout" Target="../slideLayouts/slideLayout258.xml"/><Relationship Id="rId22" Type="http://schemas.openxmlformats.org/officeDocument/2006/relationships/slideLayout" Target="../slideLayouts/slideLayout2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3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3" r:id="rId2"/>
    <p:sldLayoutId id="214748372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22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0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961" r:id="rId7"/>
    <p:sldLayoutId id="214748402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71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721" r:id="rId8"/>
    <p:sldLayoutId id="214748369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4386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31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930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2" r:id="rId2"/>
    <p:sldLayoutId id="214748371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13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06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37242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94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71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87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  <p:sldLayoutId id="2147483831" r:id="rId18"/>
    <p:sldLayoutId id="2147483832" r:id="rId19"/>
    <p:sldLayoutId id="2147483833" r:id="rId20"/>
    <p:sldLayoutId id="2147483834" r:id="rId21"/>
    <p:sldLayoutId id="21474838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11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  <p:sldLayoutId id="2147483854" r:id="rId18"/>
    <p:sldLayoutId id="2147483855" r:id="rId19"/>
    <p:sldLayoutId id="2147483856" r:id="rId20"/>
    <p:sldLayoutId id="2147483857" r:id="rId21"/>
    <p:sldLayoutId id="2147483858" r:id="rId22"/>
    <p:sldLayoutId id="2147483859" r:id="rId23"/>
    <p:sldLayoutId id="214748386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00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10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88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7447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06484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  <p:sldLayoutId id="2147483932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5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182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02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31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  <p:sldLayoutId id="2147484016" r:id="rId21"/>
    <p:sldLayoutId id="2147484017" r:id="rId22"/>
    <p:sldLayoutId id="2147484018" r:id="rId23"/>
    <p:sldLayoutId id="214748401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5.xml"/><Relationship Id="rId6" Type="http://schemas.microsoft.com/office/2007/relationships/hdphoto" Target="../media/hdphoto4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microsoft.com/office/2007/relationships/hdphoto" Target="../media/hdphoto3.wdp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8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61.png"/><Relationship Id="rId5" Type="http://schemas.openxmlformats.org/officeDocument/2006/relationships/image" Target="../media/image24.gif"/><Relationship Id="rId10" Type="http://schemas.openxmlformats.org/officeDocument/2006/relationships/image" Target="../media/image43.pn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6.xml"/><Relationship Id="rId6" Type="http://schemas.openxmlformats.org/officeDocument/2006/relationships/image" Target="../media/image42.png"/><Relationship Id="rId11" Type="http://schemas.openxmlformats.org/officeDocument/2006/relationships/image" Target="../media/image66.jpeg"/><Relationship Id="rId5" Type="http://schemas.openxmlformats.org/officeDocument/2006/relationships/image" Target="../media/image41.png"/><Relationship Id="rId10" Type="http://schemas.openxmlformats.org/officeDocument/2006/relationships/image" Target="../media/image65.jpg"/><Relationship Id="rId4" Type="http://schemas.openxmlformats.org/officeDocument/2006/relationships/image" Target="../media/image40.png"/><Relationship Id="rId9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43.png"/><Relationship Id="rId11" Type="http://schemas.openxmlformats.org/officeDocument/2006/relationships/image" Target="../media/image66.jpeg"/><Relationship Id="rId5" Type="http://schemas.openxmlformats.org/officeDocument/2006/relationships/image" Target="../media/image42.png"/><Relationship Id="rId10" Type="http://schemas.openxmlformats.org/officeDocument/2006/relationships/image" Target="../media/image65.jpg"/><Relationship Id="rId4" Type="http://schemas.openxmlformats.org/officeDocument/2006/relationships/image" Target="../media/image41.png"/><Relationship Id="rId9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20.png"/><Relationship Id="rId5" Type="http://schemas.openxmlformats.org/officeDocument/2006/relationships/image" Target="../media/image42.png"/><Relationship Id="rId10" Type="http://schemas.openxmlformats.org/officeDocument/2006/relationships/image" Target="../media/image72.png"/><Relationship Id="rId4" Type="http://schemas.openxmlformats.org/officeDocument/2006/relationships/image" Target="../media/image41.png"/><Relationship Id="rId9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image" Target="../media/image78.png"/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12" Type="http://schemas.openxmlformats.org/officeDocument/2006/relationships/image" Target="../media/image7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76.png"/><Relationship Id="rId5" Type="http://schemas.openxmlformats.org/officeDocument/2006/relationships/image" Target="../media/image42.png"/><Relationship Id="rId10" Type="http://schemas.openxmlformats.org/officeDocument/2006/relationships/image" Target="../media/image75.png"/><Relationship Id="rId4" Type="http://schemas.openxmlformats.org/officeDocument/2006/relationships/image" Target="../media/image41.png"/><Relationship Id="rId9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0.xml"/><Relationship Id="rId5" Type="http://schemas.openxmlformats.org/officeDocument/2006/relationships/image" Target="../media/image35.png"/><Relationship Id="rId4" Type="http://schemas.microsoft.com/office/2007/relationships/hdphoto" Target="../media/hdphoto4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1.svg"/><Relationship Id="rId7" Type="http://schemas.openxmlformats.org/officeDocument/2006/relationships/image" Target="../media/image4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44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81.svg"/><Relationship Id="rId7" Type="http://schemas.openxmlformats.org/officeDocument/2006/relationships/image" Target="../media/image4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4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86.png"/><Relationship Id="rId4" Type="http://schemas.openxmlformats.org/officeDocument/2006/relationships/image" Target="../media/image41.png"/><Relationship Id="rId9" Type="http://schemas.openxmlformats.org/officeDocument/2006/relationships/image" Target="../media/image8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86.png"/><Relationship Id="rId4" Type="http://schemas.openxmlformats.org/officeDocument/2006/relationships/image" Target="../media/image41.png"/><Relationship Id="rId9" Type="http://schemas.openxmlformats.org/officeDocument/2006/relationships/image" Target="../media/image8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0.png"/><Relationship Id="rId7" Type="http://schemas.openxmlformats.org/officeDocument/2006/relationships/image" Target="../media/image5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0.png"/><Relationship Id="rId7" Type="http://schemas.openxmlformats.org/officeDocument/2006/relationships/image" Target="../media/image2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7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0.png"/><Relationship Id="rId11" Type="http://schemas.openxmlformats.org/officeDocument/2006/relationships/image" Target="../media/image87.png"/><Relationship Id="rId5" Type="http://schemas.openxmlformats.org/officeDocument/2006/relationships/image" Target="../media/image37.png"/><Relationship Id="rId10" Type="http://schemas.openxmlformats.org/officeDocument/2006/relationships/image" Target="../media/image24.gif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0.xml"/><Relationship Id="rId5" Type="http://schemas.openxmlformats.org/officeDocument/2006/relationships/image" Target="../media/image33.png"/><Relationship Id="rId4" Type="http://schemas.microsoft.com/office/2007/relationships/hdphoto" Target="../media/hdphoto4.wdp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0.png"/><Relationship Id="rId7" Type="http://schemas.openxmlformats.org/officeDocument/2006/relationships/image" Target="../media/image9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0.png"/><Relationship Id="rId7" Type="http://schemas.openxmlformats.org/officeDocument/2006/relationships/image" Target="../media/image92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73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20.png"/><Relationship Id="rId5" Type="http://schemas.openxmlformats.org/officeDocument/2006/relationships/image" Target="../media/image40.png"/><Relationship Id="rId10" Type="http://schemas.openxmlformats.org/officeDocument/2006/relationships/image" Target="../media/image94.png"/><Relationship Id="rId4" Type="http://schemas.openxmlformats.org/officeDocument/2006/relationships/image" Target="../media/image37.png"/><Relationship Id="rId9" Type="http://schemas.openxmlformats.org/officeDocument/2006/relationships/image" Target="../media/image7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6.xml"/><Relationship Id="rId4" Type="http://schemas.openxmlformats.org/officeDocument/2006/relationships/image" Target="../media/image95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1.png"/><Relationship Id="rId11" Type="http://schemas.openxmlformats.org/officeDocument/2006/relationships/image" Target="../media/image97.png"/><Relationship Id="rId5" Type="http://schemas.openxmlformats.org/officeDocument/2006/relationships/image" Target="../media/image40.png"/><Relationship Id="rId10" Type="http://schemas.openxmlformats.org/officeDocument/2006/relationships/image" Target="../media/image25.png"/><Relationship Id="rId4" Type="http://schemas.openxmlformats.org/officeDocument/2006/relationships/image" Target="../media/image37.png"/><Relationship Id="rId9" Type="http://schemas.openxmlformats.org/officeDocument/2006/relationships/image" Target="../media/image96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2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1.png"/><Relationship Id="rId11" Type="http://schemas.openxmlformats.org/officeDocument/2006/relationships/image" Target="../media/image89.png"/><Relationship Id="rId5" Type="http://schemas.openxmlformats.org/officeDocument/2006/relationships/image" Target="../media/image40.png"/><Relationship Id="rId10" Type="http://schemas.openxmlformats.org/officeDocument/2006/relationships/image" Target="../media/image25.png"/><Relationship Id="rId4" Type="http://schemas.openxmlformats.org/officeDocument/2006/relationships/image" Target="../media/image37.png"/><Relationship Id="rId9" Type="http://schemas.openxmlformats.org/officeDocument/2006/relationships/image" Target="../media/image9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png"/><Relationship Id="rId7" Type="http://schemas.openxmlformats.org/officeDocument/2006/relationships/image" Target="../media/image9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7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png"/><Relationship Id="rId7" Type="http://schemas.openxmlformats.org/officeDocument/2006/relationships/image" Target="../media/image9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97A6A0-000E-C91B-F871-29BC0C646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الواو مع التنوين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رسم الحرف مع التنوين - </a:t>
            </a:r>
            <a:r>
              <a:rPr lang="tzm-Arab-MA" dirty="0"/>
              <a:t>نقل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الياء مع الحركات القصيرة والطويلة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منفردا</a:t>
            </a:r>
            <a:r>
              <a:rPr lang="ar-MA" dirty="0"/>
              <a:t> ومع الحركات القصيرة والطويلة</a:t>
            </a:r>
            <a:endParaRPr lang="tzm-Arab-MA" dirty="0"/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دمج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الياء مع التنوين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مع </a:t>
            </a:r>
            <a:r>
              <a:rPr lang="ar-MA" dirty="0"/>
              <a:t>التنوين</a:t>
            </a:r>
            <a:endParaRPr lang="tzm-Arab-M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الواو مع الحركات القصيرة والطويلة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مع الحركات </a:t>
            </a:r>
            <a:r>
              <a:rPr lang="ar-MA" dirty="0"/>
              <a:t>القصيرة و</a:t>
            </a:r>
            <a:r>
              <a:rPr lang="tzm-Arab-MA" dirty="0"/>
              <a:t>الطويلة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:أراجع ما تعلمته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42" y="1357863"/>
            <a:ext cx="5488778" cy="1866601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4" y="2901158"/>
            <a:ext cx="5472000" cy="14058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146616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3414713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لنمرح معا: أراجع ما تعلمته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465499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أراجع ما تعلمته: قراءة مقاطع وكلمات وجمل تتضمن الحروف المقدمة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549425" y="2088198"/>
            <a:ext cx="505734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  <a:endParaRPr lang="ar-MA" sz="2200" dirty="0"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</a:t>
            </a: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شتنبر – أكتوبر – إن – كأن – أنتما – هما </a:t>
            </a:r>
            <a:endParaRPr kumimoji="0" lang="ar-MA" sz="2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33662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840224" y="308647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353515" y="1560064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وصف صورة من خلال كتابة جملة مفيدة.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04-إنتاج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3167" y="3159000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78963" y="4435786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769" y="1595571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04787" y="1388117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18755" y="5439019"/>
            <a:ext cx="468000" cy="468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3C979CDC-CF60-69CB-B241-4036F159668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64891" y="2935317"/>
            <a:ext cx="468000" cy="468000"/>
          </a:xfrm>
          <a:prstGeom prst="rect">
            <a:avLst/>
          </a:prstGeom>
        </p:spPr>
      </p:pic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FD6A22D2-58F9-58CA-E0AE-DD67564D3DA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64891" y="415805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088136" y="2948767"/>
            <a:ext cx="6785143" cy="890781"/>
            <a:chOff x="1242402" y="2851205"/>
            <a:chExt cx="6785143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42402" y="3174280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بشكل صحيح عن أسئلة فهم المسموع؛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وجملا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جملة مفيدة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لوصف مضمون صورة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054359" y="3535373"/>
            <a:ext cx="611256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إملاء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وو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يو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-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طاووسٌ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طيوراً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شتنبر – أكتوبر – إن – كأن – أنتما – هما</a:t>
            </a:r>
            <a:endParaRPr lang="fr-MA" sz="2800" dirty="0"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dirty="0">
                <a:cs typeface="Microsoft Uighur" panose="02000000000000000000" pitchFamily="2" charset="-78"/>
                <a:sym typeface="Arial"/>
              </a:rPr>
              <a:t>    قراءة مشتركة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F3CE2AE-214C-1DF6-4950-E3413471F942}"/>
              </a:ext>
            </a:extLst>
          </p:cNvPr>
          <p:cNvSpPr txBox="1"/>
          <p:nvPr/>
        </p:nvSpPr>
        <p:spPr>
          <a:xfrm>
            <a:off x="1287624" y="781782"/>
            <a:ext cx="6116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</a:p>
        </p:txBody>
      </p:sp>
      <p:sp>
        <p:nvSpPr>
          <p:cNvPr id="28" name="Espace réservé de l'élément multimédia 27">
            <a:extLst>
              <a:ext uri="{FF2B5EF4-FFF2-40B4-BE49-F238E27FC236}">
                <a16:creationId xmlns:a16="http://schemas.microsoft.com/office/drawing/2014/main" id="{93FE7C05-2263-4C1B-E2EA-CF8336FF2A92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069614" y="1566000"/>
            <a:ext cx="2632500" cy="4680000"/>
          </a:xfrm>
        </p:spPr>
        <p:txBody>
          <a:bodyPr/>
          <a:lstStyle/>
          <a:p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43B792-822D-6A5E-406E-C47FFF9CB6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A53154-5584-E46F-3449-AD472F294C3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D2190B-C03A-2396-72E5-CFC0E023DF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7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3DB5D2EB-BC85-5618-02E1-3E0876F740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70039" y="1566050"/>
            <a:ext cx="2632075" cy="4679950"/>
          </a:xfrm>
          <a:prstGeom prst="rect">
            <a:avLst/>
          </a:prstGeom>
        </p:spPr>
      </p:pic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E601B9-E0C5-4249-B168-5F17B120B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9949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itre 35">
            <a:extLst>
              <a:ext uri="{FF2B5EF4-FFF2-40B4-BE49-F238E27FC236}">
                <a16:creationId xmlns:a16="http://schemas.microsoft.com/office/drawing/2014/main" id="{0B8B2891-3ADA-7743-8570-8A512C88F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F696D0-9C4A-EEDF-D737-68EBA4CA1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F3A7ED-7FFB-20CC-9F07-645D830C6D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967F62-8EE8-48B3-0C9B-001740783F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7E7797-CD4D-0EA5-0678-9442A55A52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B6CA96-9F3F-F2C1-5784-87391D01CA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544415-519A-3BF8-3A4C-22A3468FAF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50967E-505A-6E03-5D9C-408AED4648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9B833E-4F7E-AA8A-8E77-7B3483BCA24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187E13-268A-67CC-DABA-52E01C1D1E8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542A9E-F087-2F86-5703-C5DC9665BDC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Google Shape;1333;p8">
            <a:extLst>
              <a:ext uri="{FF2B5EF4-FFF2-40B4-BE49-F238E27FC236}">
                <a16:creationId xmlns:a16="http://schemas.microsoft.com/office/drawing/2014/main" id="{1343067D-2E9E-94D8-B3EA-DF950FA76E61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82B5B26B-5B2F-7A17-892F-BF5EDCDA39B9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4769854-76EF-824E-207F-51998806808C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3FB5729-F08C-2EAA-EB70-BA687216BB2B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D7084B-FE57-2BA9-689E-7D7115D02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46A1AAE-6AD7-9EEF-91A8-6E9BCB2B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tzm-Arab-MA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space réservé de l'élément multimédia 17">
            <a:extLst>
              <a:ext uri="{FF2B5EF4-FFF2-40B4-BE49-F238E27FC236}">
                <a16:creationId xmlns:a16="http://schemas.microsoft.com/office/drawing/2014/main" id="{ACF5CA4A-6667-5C8D-3F4A-B93D415A29D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C28C19-1F11-F43E-981B-5188A9D35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3B4C74-DE94-9150-0FF1-A5BD1119A4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9CB198-F982-92CB-613B-6912D1DE70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F15A76-F4D0-E6AC-7084-E5222A59B0F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22DD71-6704-337C-A13D-BA64E02FF99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DE1E06-9559-F9DB-301D-7C66DC08F8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998C2C-A8B8-6239-43D4-0898A6E86E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DE2CF1-6DA0-88F7-FB71-1308239FD8B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DC25C7-4143-8A91-31F6-8624898BC81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5072F8-936D-B3F9-5C2E-32714817831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3" name="rangement">
            <a:hlinkClick r:id="" action="ppaction://media"/>
            <a:extLst>
              <a:ext uri="{FF2B5EF4-FFF2-40B4-BE49-F238E27FC236}">
                <a16:creationId xmlns:a16="http://schemas.microsoft.com/office/drawing/2014/main" id="{F6943489-8CB5-08F8-9C7F-CDB674628B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03207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092360-7EDD-8547-A8DA-4604F54822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8953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958966-CDE3-55E1-EAC6-52C4C53B2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5BB69A-2EF7-9DE2-45A4-1450369C42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3A3C2A-F08E-2E50-DEA7-B45E5BA55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C78B5A-B486-603D-226D-0D740CDDD3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F0122E-607E-0ED5-5E6E-18D2AC9771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63D36F-96CB-9873-B8BA-A8108DF35B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162ECF-8EC4-09E1-5F6D-1A214D5FFD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7A9F8D-2C8B-C5C8-42E5-9EB36ADB21B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00E243-C95D-116A-4DDF-684119B12BB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88E115-A512-A153-BE04-B4C228D5C64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6" name="Espace réservé pour une image  2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E44DFC9-2420-9464-7DB1-F2E59A2C229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002B373D-8053-2130-D65E-B8FC5172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3D70F3-EF8A-3613-F291-71D84AAD9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09C7B5-EDFD-3DE3-A864-D6BEC95F98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CBEC5-BBC8-43DB-5B56-18B50F9E4E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674718-8CBF-1C44-97FA-6A0634F5BA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54DE41-E791-F5F5-5E58-A920FF6828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2082A7-0177-5635-E298-B431661644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4CF681-C0A2-9C80-AF4A-045E54785A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1E7F32-CFD6-8F1C-85DA-A1E7C13733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861605-198C-F36E-1A1B-50A7847CA5B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9A6CC5-D0FA-0C51-052A-D699FF3E9A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FEC2EB7-91DF-CD17-B828-73C78CAD1E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828000" cy="828000"/>
          </a:xfr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101393-6EB9-DF9F-62B2-9EBCDC513F81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أُكْتوبَر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E3BF769-4BB0-8755-67EB-F671DEE22B1D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شُتَنْبِر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576218A-8661-5B4D-151B-44B0F3C74865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إِنَّ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EE8409A-FB84-0E31-D9E5-45F8B4231D82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FB53ED7-90F5-24A0-A063-10C7C9F0CCB1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761C6B1-BC8A-7797-966E-72F14077EF70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كَأَنَّ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858C5-C936-850F-2C2B-C3838FB0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378FB6-6518-F0EE-A3D1-7FFD02D608E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E599E8A-13DC-4B52-7D24-B6FCDC0CD7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DD78218-D89E-02E0-C09A-180B25210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EDF8D0-D530-B316-0141-F6716B94C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AA3CAB-28A4-3649-F88B-761866509E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E3F0ED-C502-6BBB-26DC-4F26B69EA2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3ACC60-5072-4938-DCB1-41B0654ADE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C25762-F8FF-322A-4AA0-E111440002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43BF23-160D-F6B1-E901-41BBC6C293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CF1972-6446-EFEE-CC77-A614C7FA17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CB101F-6A21-B889-7CD5-FAB412588FF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74761F-DEEA-5554-3195-70191AB744A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4FC64C-94ED-DA27-3E98-AC26CF7BA7E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5674D9D-2896-441B-11DA-78A3A4AA3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828000" cy="828000"/>
          </a:xfr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6F8ECDC-A268-6D82-B3D9-7D6A2720FF17}"/>
              </a:ext>
            </a:extLst>
          </p:cNvPr>
          <p:cNvSpPr/>
          <p:nvPr/>
        </p:nvSpPr>
        <p:spPr>
          <a:xfrm>
            <a:off x="6606764" y="2469116"/>
            <a:ext cx="2069649" cy="12071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أُكْتوبَر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A5D2359-F376-0733-516A-D27C4BBC1857}"/>
              </a:ext>
            </a:extLst>
          </p:cNvPr>
          <p:cNvSpPr/>
          <p:nvPr/>
        </p:nvSpPr>
        <p:spPr>
          <a:xfrm>
            <a:off x="2668781" y="2469116"/>
            <a:ext cx="177187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مَساءً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DA3CF08-8158-7AD9-80B8-E1D124B9CD67}"/>
              </a:ext>
            </a:extLst>
          </p:cNvPr>
          <p:cNvSpPr/>
          <p:nvPr/>
        </p:nvSpPr>
        <p:spPr>
          <a:xfrm>
            <a:off x="715935" y="2469116"/>
            <a:ext cx="172416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فَوْقَ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E8F9052-74B0-4682-2935-398B27CA1A91}"/>
              </a:ext>
            </a:extLst>
          </p:cNvPr>
          <p:cNvSpPr/>
          <p:nvPr/>
        </p:nvSpPr>
        <p:spPr>
          <a:xfrm>
            <a:off x="4661628" y="2469116"/>
            <a:ext cx="172416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إِلى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3F35D56-3EA0-5DB9-6B75-D73F3E469619}"/>
              </a:ext>
            </a:extLst>
          </p:cNvPr>
          <p:cNvSpPr/>
          <p:nvPr/>
        </p:nvSpPr>
        <p:spPr>
          <a:xfrm>
            <a:off x="4681399" y="4246390"/>
            <a:ext cx="172416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إِنَّ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2C02178-C7C5-0174-D25F-83F2E7263017}"/>
              </a:ext>
            </a:extLst>
          </p:cNvPr>
          <p:cNvSpPr/>
          <p:nvPr/>
        </p:nvSpPr>
        <p:spPr>
          <a:xfrm>
            <a:off x="2653158" y="4262615"/>
            <a:ext cx="1724161" cy="11746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عَنْ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AC19441-89A1-68BA-8264-6CF4EAFC3FDB}"/>
              </a:ext>
            </a:extLst>
          </p:cNvPr>
          <p:cNvSpPr/>
          <p:nvPr/>
        </p:nvSpPr>
        <p:spPr>
          <a:xfrm>
            <a:off x="715935" y="4262614"/>
            <a:ext cx="172416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تَحْتَ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2C05937-4A50-55E7-23FF-3B330A8CAEB9}"/>
              </a:ext>
            </a:extLst>
          </p:cNvPr>
          <p:cNvSpPr/>
          <p:nvPr/>
        </p:nvSpPr>
        <p:spPr>
          <a:xfrm>
            <a:off x="6698494" y="4172823"/>
            <a:ext cx="1948369" cy="12071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إِلى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261309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ص 79.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Espace réservé pour une image  2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05A8E3E-F48B-3C22-EBD6-F2957AC9893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2CD21E-DE74-4119-5F47-B830F362E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C5E105-4018-7D8D-5B4B-F8C1D03565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8B2F38A-E4C9-BDFF-F049-5E1000A08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A24CD3-FF50-7BC2-2E67-23721769B4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4C7D66-AFC4-8376-01F6-02B5142F3D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2B5B24-3A28-EF9D-BD27-947BA47849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07EE7F-D468-E83D-FF41-DE2FBFF0E3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E084CA-3E6E-7889-F20A-22375035E9D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C7B81-FAEB-DECA-3F7F-38D9EB4C639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A82F4C-D287-9A59-BA8A-4819698B027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8C443FA-FF78-BCAA-4790-C52368EA59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9311" y="1633705"/>
            <a:ext cx="3318934" cy="4606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ADD862B-2977-524B-1CB0-6CC540A0F7EE}"/>
              </a:ext>
            </a:extLst>
          </p:cNvPr>
          <p:cNvSpPr/>
          <p:nvPr/>
        </p:nvSpPr>
        <p:spPr>
          <a:xfrm>
            <a:off x="2528596" y="3816220"/>
            <a:ext cx="3620277" cy="11290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37626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>
          <a:extLst>
            <a:ext uri="{FF2B5EF4-FFF2-40B4-BE49-F238E27FC236}">
              <a16:creationId xmlns:a16="http://schemas.microsoft.com/office/drawing/2014/main" id="{8ABE3193-4EEC-3CF0-675D-94854A3E4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>
            <a:extLst>
              <a:ext uri="{FF2B5EF4-FFF2-40B4-BE49-F238E27FC236}">
                <a16:creationId xmlns:a16="http://schemas.microsoft.com/office/drawing/2014/main" id="{4E109560-CA9D-82BA-B77D-0467AD72E7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بعد أن تدربتم على قراءة النص طيلة الأسبوع،  ستقرؤونه اليوم بمفردكم. من يقرأ؟</a:t>
            </a:r>
          </a:p>
        </p:txBody>
      </p:sp>
      <p:pic>
        <p:nvPicPr>
          <p:cNvPr id="23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DD28011-4E4C-A268-A811-4671F8361F3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8678BEC-00CB-FDED-7E04-0B5E9ADE0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3AF1C0-F0FF-94D9-B5C6-3CFA75708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5618BD-C509-6F88-C018-7F318056C3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65F660-457F-DF99-D5FE-EAC41CB632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4D9508-38D6-6710-4359-1AC5F5EA87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73C5D1-DDA4-5979-319E-71B5AB248F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C4F711-852C-EDE1-A81F-4B5170270E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D53E39-191A-0E5D-AA19-D8E1427DF06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BF5759-2158-0B55-D03E-C2E1AB70581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2D29F5-42C9-A72F-E52C-4383AB67138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C212E92-2CDB-F4B2-58FE-6A7D4FD80F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7559" y="1746107"/>
            <a:ext cx="4842564" cy="4363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5266912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حكاية لنمرح معا: أراجع ما تعلمته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EBE4A93-7C6B-C498-FC36-36611EAF96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089029" y="1694808"/>
            <a:ext cx="607497" cy="6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988D-461C-8FC6-13D6-1AA33E6D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3D34B7D-19A2-BFFD-AD9D-9EB81C91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عنوان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حكاية "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الأسبوع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8CEA2CE1-4085-F326-21C0-F7D58C6B0F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D60A99-83AA-18F1-754A-B2B441CC1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56D033-9D56-563E-17B1-CA82917677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CBCDD8-65A8-9F13-AED8-D75D201762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EBF0CE-2598-AD12-AB68-2BAF7C0E06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69B5A6-F3E6-04EF-7616-1E14B422EB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973128-9B03-5B03-39F7-96AEED88B3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FC3D36-B594-3657-1130-B54FCDD7351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0CCDB3-602E-8386-6247-0D3191ADC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A009AA-DD3B-54BF-29E9-2968F03C5E8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808CBA-7B13-EDED-A6D7-CC39315C0C7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F8548F-CA85-A8EF-9EAA-8782901116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974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3998-4856-B359-0BA9-94185204D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9256DEF-E62A-407D-9850-0A2BC8345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سنعيد الاستماع للحكاية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بعدها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سأطرح عليكم أسئلة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أنصتوا جيدا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EFC0179-F3D2-49FB-9497-020718A4D0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2722E0-0E03-C930-9AFB-15897DCE3B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13AE93E-83DF-D12D-FD41-AEAD42AE3B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BEBB756-F6DA-3A74-BCF4-3447754F8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5328E5-5095-84BF-CEA9-95154F54FB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2DD877-A994-65BE-54F5-1D4D2F717C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21476DE-FC2A-A12D-2EB1-AD41C582A0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D2963-72AE-C451-BE51-2237988A719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AD68AE-DFFF-DC34-47A2-6F367C04FA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D89B17-470D-99FA-9A7A-A36864A357B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D598F8-05C6-3C33-5DE4-1BD5F8EFC98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E98B14-CDDE-FBEC-F069-DD8BECA91C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3245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26D19-0927-B6A5-276C-0EE64F63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تشغيل الفيديو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9276DF-CAEA-6595-10C5-8D17BA530B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F14B961-DDB2-E3D0-F368-C67E60314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7100CD-CAC1-CA38-1910-C35774E3AC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8AB754-AD2F-34BD-BB3B-7F52B02C96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F648AA-B94E-85AE-9EC7-96ED5B1E4C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3CE606-B62D-BDA6-AA68-1A4C2BFE5F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A9C491-A718-D404-AE25-6EF6A40349B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3D55B3F-9ADA-C14C-7F4C-99143DE2DF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24CF68-7479-10C5-190E-A7D826FB891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10C274-6835-A0FC-B09A-071883B135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C3EB45-3479-D1D7-2205-DF74DAFFE2F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F2D80F-E30D-3376-70F1-0B94226EBF9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Copie de FINALE-لِنَمْرَح معا-CP DONE 260317">
            <a:hlinkClick r:id="" action="ppaction://media"/>
            <a:extLst>
              <a:ext uri="{FF2B5EF4-FFF2-40B4-BE49-F238E27FC236}">
                <a16:creationId xmlns:a16="http://schemas.microsoft.com/office/drawing/2014/main" id="{7322847E-4F29-611C-ACCC-631DD4E60F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6345" y="1955251"/>
            <a:ext cx="7117221" cy="400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84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1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74B0DC8-F378-6C9B-3A53-E35063E0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tzm-Arab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E51CB4-0D4A-2D8F-B709-3A25323C92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5840D28-EDD3-CADE-EC7D-E47000C8CA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C01C69-AEC5-CEEA-CB82-34C2BD51B8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FC4540C-3C21-07D1-DDCB-ACCC7356EC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956B4E9-136E-0169-2C7F-5B4E0C1324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D8D0BBE-2EC8-E058-43F5-61E5E8593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BC9A916-EEAE-157E-28D8-9881A77CAD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625E7B1-6079-B732-BE44-00B333E834E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92D188-1A86-03A4-5B6B-D046F5D7957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793BBFB-3231-4C3B-D0D7-E6BC06F7E84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E9E32F-7755-C938-8DD9-2CC1A52CCD9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1A63C3-E115-E44C-A51D-D168DC226A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764556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26431-70DC-50EB-55FE-AF66246F6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5E2A61-8D75-F1B3-23AD-ABAC76A99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هي اللعبة التي لم يحضرها الأصدقاء معهم:  اكتبوا رقم الجواب الصحيح على ألواحكم. 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61E5A1-A87C-4473-5497-9FF425C0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E9934D9-7BFA-2068-C563-04CA859316A8}"/>
              </a:ext>
            </a:extLst>
          </p:cNvPr>
          <p:cNvSpPr/>
          <p:nvPr/>
        </p:nvSpPr>
        <p:spPr>
          <a:xfrm>
            <a:off x="7240182" y="4837266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ABD54F9-D83E-035E-2FE0-4BF29B0632CF}"/>
              </a:ext>
            </a:extLst>
          </p:cNvPr>
          <p:cNvSpPr/>
          <p:nvPr/>
        </p:nvSpPr>
        <p:spPr>
          <a:xfrm>
            <a:off x="1398353" y="4902582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55DE189-FE96-818C-7205-FB3A035B47E4}"/>
              </a:ext>
            </a:extLst>
          </p:cNvPr>
          <p:cNvSpPr/>
          <p:nvPr/>
        </p:nvSpPr>
        <p:spPr>
          <a:xfrm>
            <a:off x="3381164" y="4902582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7C86342-35DC-8958-3E27-1E2A5A2D44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C3E8C35-E80A-947B-31BD-ED10FA160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2303E3E-718D-90C2-F496-1AA55B8F2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3AF3E3-F40D-37D7-6306-03CDA0AA6C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9C9E606-B50C-847D-6EF1-0661E8F83F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949F34D-6A51-00F9-58D5-D8EBEAB4FB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58554E-64C0-77DA-0254-A141AD7088E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AD4BAE-9D33-0B6C-339D-FA3C4C90E3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8DDEE54-ACD7-AA39-842A-FEC5608EA0E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14D6D0E-B5B9-0F40-41C7-2F4D388EFD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E5EC8D-DE3E-6CEA-3F64-D78B7BFFBE35}"/>
              </a:ext>
            </a:extLst>
          </p:cNvPr>
          <p:cNvSpPr/>
          <p:nvPr/>
        </p:nvSpPr>
        <p:spPr>
          <a:xfrm>
            <a:off x="5310673" y="4902581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6" descr="20 300+ Ballon De Plage Photos, taleaux et images libre de droits - iStock  | Parasol de plage, Ballon plage, Parasol">
            <a:extLst>
              <a:ext uri="{FF2B5EF4-FFF2-40B4-BE49-F238E27FC236}">
                <a16:creationId xmlns:a16="http://schemas.microsoft.com/office/drawing/2014/main" id="{AF3F5797-F640-5FBE-4705-1BCD96526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99" y="2727605"/>
            <a:ext cx="1502923" cy="1489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 descr="Une image contenant roue, pneu, véhicule, jouet&#10;&#10;Le contenu généré par l’IA peut être incorrect.">
            <a:extLst>
              <a:ext uri="{FF2B5EF4-FFF2-40B4-BE49-F238E27FC236}">
                <a16:creationId xmlns:a16="http://schemas.microsoft.com/office/drawing/2014/main" id="{95DEA54D-A0EA-0DA5-A45E-B238A0EAA4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818" y="2712818"/>
            <a:ext cx="1499691" cy="1504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 descr="Une image contenant jouet, poupée, rob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B21FA0-F20E-3C68-D2A6-B582C89ED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298" y="2676812"/>
            <a:ext cx="1502923" cy="1504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4" descr="Petit Train Jouet PNG Image Gratuite | PSD Éléments graphiques  Téléchargement Gratuit - Pikbest">
            <a:extLst>
              <a:ext uri="{FF2B5EF4-FFF2-40B4-BE49-F238E27FC236}">
                <a16:creationId xmlns:a16="http://schemas.microsoft.com/office/drawing/2014/main" id="{DCF6CF19-8350-D1EC-5B2E-15A2E2F95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078" y="2712818"/>
            <a:ext cx="1530651" cy="1489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30615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40E71-0CF9-1C96-2F1C-C52B6F875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6E3E7BC-4313-5BEE-40CB-1D51E061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الصحيح هو: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D1566AA-8B1D-9C3F-DA57-0C34176AAB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73AB069-B9C9-D63E-8B95-4299827932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1D12BDA-9ED2-C6B5-0638-898625BFDD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7A1C4DC-9F2C-9139-BFA0-742D3A94C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76DF667-421D-9247-AE2F-56B889E9D2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0CE0253-9925-61DE-91FE-B7695F432F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313B84-6ADE-9C17-A8C1-570C5AB8D27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0B94BD-AB1E-7E4C-93E0-941D3E79CA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DB5340-C492-292E-8009-E09467D7441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66A4590-F7DA-B08C-320F-82D387F07C9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1327550-7D06-444E-1BFF-040463A46FE0}"/>
              </a:ext>
            </a:extLst>
          </p:cNvPr>
          <p:cNvSpPr/>
          <p:nvPr/>
        </p:nvSpPr>
        <p:spPr>
          <a:xfrm>
            <a:off x="5234895" y="4837265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EA96D5-95D8-530C-CFC0-6B4B7A5249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CDFB26-88C6-273B-EF96-69EC3EE2554C}"/>
              </a:ext>
            </a:extLst>
          </p:cNvPr>
          <p:cNvSpPr/>
          <p:nvPr/>
        </p:nvSpPr>
        <p:spPr>
          <a:xfrm>
            <a:off x="3177101" y="4850023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8C4B9DF-D0CB-1BB0-2F15-816F841DDBBE}"/>
              </a:ext>
            </a:extLst>
          </p:cNvPr>
          <p:cNvSpPr/>
          <p:nvPr/>
        </p:nvSpPr>
        <p:spPr>
          <a:xfrm>
            <a:off x="1258940" y="4924430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6" descr="20 300+ Ballon De Plage Photos, taleaux et images libre de droits - iStock  | Parasol de plage, Ballon plage, Parasol">
            <a:extLst>
              <a:ext uri="{FF2B5EF4-FFF2-40B4-BE49-F238E27FC236}">
                <a16:creationId xmlns:a16="http://schemas.microsoft.com/office/drawing/2014/main" id="{E631F396-FE72-E0B2-D521-1E798EC62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99" y="2727605"/>
            <a:ext cx="1502923" cy="1489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 descr="Une image contenant roue, pneu, véhicule, jouet&#10;&#10;Le contenu généré par l’IA peut être incorrect.">
            <a:extLst>
              <a:ext uri="{FF2B5EF4-FFF2-40B4-BE49-F238E27FC236}">
                <a16:creationId xmlns:a16="http://schemas.microsoft.com/office/drawing/2014/main" id="{B2CC509B-35F0-3AD2-D097-3DE1BFC0BE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818" y="2712818"/>
            <a:ext cx="1499691" cy="1504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 descr="Une image contenant jouet, poupée, rob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2D73F7-2010-B3A5-E458-B720552E2C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298" y="2676812"/>
            <a:ext cx="1502923" cy="1504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4" descr="Petit Train Jouet PNG Image Gratuite | PSD Éléments graphiques  Téléchargement Gratuit - Pikbest">
            <a:extLst>
              <a:ext uri="{FF2B5EF4-FFF2-40B4-BE49-F238E27FC236}">
                <a16:creationId xmlns:a16="http://schemas.microsoft.com/office/drawing/2014/main" id="{4F95A004-D4C8-4591-A8F6-09898F965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078" y="2712818"/>
            <a:ext cx="1530651" cy="1489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8807E51-725E-F1DC-7D47-046DE4E5F22C}"/>
              </a:ext>
            </a:extLst>
          </p:cNvPr>
          <p:cNvSpPr/>
          <p:nvPr/>
        </p:nvSpPr>
        <p:spPr>
          <a:xfrm>
            <a:off x="7208785" y="4837264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9577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6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5B621-D38E-207C-17AC-F9FB313E9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C4B4477-C5BE-4E3F-28C0-87576D54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الذي اقترح على الأصدقاء صنع لعبة جديدة يلعبون بها جميعا؟  سأقرأ الاقتراحات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F9A739A-760B-21A1-6359-C7DC1BC4A5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C9F289-CBB9-B849-603C-D9CBBDB5F4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52DB6C-66D1-8888-B4B7-39B7DC3331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39BC07-975D-DA5E-E293-617B815403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90E8723-EBD8-1D2C-B9B9-3D9CE246D3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3A5849C-0BAD-0BCB-7380-11308E49F7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FB1F53-6650-6CB8-07EC-BBBC1CEDCBF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618D70D-820B-AABA-372E-C32601DC3F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1073CE-ABD5-5A5E-936E-E040191FC00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261932-1FC8-0BD8-B274-3FE575CB09D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AA7A1CC8-4F0E-0B6A-B0A7-9BC2E3DCAE94}"/>
              </a:ext>
            </a:extLst>
          </p:cNvPr>
          <p:cNvSpPr/>
          <p:nvPr/>
        </p:nvSpPr>
        <p:spPr>
          <a:xfrm>
            <a:off x="6458021" y="2087120"/>
            <a:ext cx="676275" cy="661302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2405E09D-2455-60C7-0A7A-85AC745D1486}"/>
              </a:ext>
            </a:extLst>
          </p:cNvPr>
          <p:cNvSpPr/>
          <p:nvPr/>
        </p:nvSpPr>
        <p:spPr>
          <a:xfrm>
            <a:off x="6458023" y="3884303"/>
            <a:ext cx="676275" cy="648203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94CFF7CD-FE24-EAE6-4024-8C0149F51A80}"/>
              </a:ext>
            </a:extLst>
          </p:cNvPr>
          <p:cNvSpPr/>
          <p:nvPr/>
        </p:nvSpPr>
        <p:spPr>
          <a:xfrm>
            <a:off x="6458024" y="4804765"/>
            <a:ext cx="676275" cy="712311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97E155A-EBA5-0956-2F80-2407940FF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7A3622-7083-FCEA-69B9-10C5F1AA7A0A}"/>
              </a:ext>
            </a:extLst>
          </p:cNvPr>
          <p:cNvSpPr/>
          <p:nvPr/>
        </p:nvSpPr>
        <p:spPr>
          <a:xfrm>
            <a:off x="6458022" y="2985712"/>
            <a:ext cx="676275" cy="661301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2B27F3-FCB0-C588-68D2-5FE508032A00}"/>
              </a:ext>
            </a:extLst>
          </p:cNvPr>
          <p:cNvSpPr/>
          <p:nvPr/>
        </p:nvSpPr>
        <p:spPr>
          <a:xfrm>
            <a:off x="3559533" y="3916279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خالِدٌ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4D5B8E-5D61-3CF6-5CE3-A48F2C664A3B}"/>
              </a:ext>
            </a:extLst>
          </p:cNvPr>
          <p:cNvSpPr/>
          <p:nvPr/>
        </p:nvSpPr>
        <p:spPr>
          <a:xfrm>
            <a:off x="3559533" y="3030786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كَمالٌ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8EEED5-F45B-DDFD-AB56-7B0DA66E8B78}"/>
              </a:ext>
            </a:extLst>
          </p:cNvPr>
          <p:cNvSpPr/>
          <p:nvPr/>
        </p:nvSpPr>
        <p:spPr>
          <a:xfrm>
            <a:off x="3559533" y="2132195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جَنى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80EF0F-1969-CCA0-33DD-E97FE49D7DC7}"/>
              </a:ext>
            </a:extLst>
          </p:cNvPr>
          <p:cNvSpPr/>
          <p:nvPr/>
        </p:nvSpPr>
        <p:spPr>
          <a:xfrm>
            <a:off x="3559533" y="4852806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حَليمَةُ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3381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A1BC6-B000-409A-32D7-4BDB923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4FBCC31-0D38-CE44-830E-8DD8A666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الصحيح هو: 3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5C3109-8C1B-C27F-A390-1702520E2A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5D45F2-2A7D-88E6-D7BA-6C0947EF67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C10958-5AE1-8A01-3EEA-10EDAE92B6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9885126-B5FB-BA52-746D-8271835627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A3CB0C2-D007-136D-5AA7-A33950F9FD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AA504E-6DC5-1D60-592A-36167520EC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FCCC36-327E-6478-2DC8-4E025801E7B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19364A-5D82-D5DB-BA72-3C586C9B97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70A491-2396-740C-5D1A-37C34EF8A59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492E0F-2976-91BC-42DA-DB15B7D7985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8C7C46-E586-1199-1EDD-2C4F831204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D1E5E7-48E2-A334-4700-C2C4FE2A3BBD}"/>
              </a:ext>
            </a:extLst>
          </p:cNvPr>
          <p:cNvSpPr/>
          <p:nvPr/>
        </p:nvSpPr>
        <p:spPr>
          <a:xfrm>
            <a:off x="6467729" y="3901787"/>
            <a:ext cx="676275" cy="648203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1F48274-88E5-367B-F081-ECD12D232E6B}"/>
              </a:ext>
            </a:extLst>
          </p:cNvPr>
          <p:cNvSpPr/>
          <p:nvPr/>
        </p:nvSpPr>
        <p:spPr>
          <a:xfrm>
            <a:off x="6458021" y="2087120"/>
            <a:ext cx="676275" cy="661302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979DBD-EFB2-B523-FEDB-0E39F1285DEB}"/>
              </a:ext>
            </a:extLst>
          </p:cNvPr>
          <p:cNvSpPr/>
          <p:nvPr/>
        </p:nvSpPr>
        <p:spPr>
          <a:xfrm>
            <a:off x="6458024" y="4804765"/>
            <a:ext cx="676275" cy="712311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F6BB4A-F5BC-E57E-5DD4-EBDBBE697399}"/>
              </a:ext>
            </a:extLst>
          </p:cNvPr>
          <p:cNvSpPr/>
          <p:nvPr/>
        </p:nvSpPr>
        <p:spPr>
          <a:xfrm>
            <a:off x="6458022" y="2985712"/>
            <a:ext cx="676275" cy="661301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029B48-CBFC-BA3D-2862-D20609490E9B}"/>
              </a:ext>
            </a:extLst>
          </p:cNvPr>
          <p:cNvSpPr/>
          <p:nvPr/>
        </p:nvSpPr>
        <p:spPr>
          <a:xfrm>
            <a:off x="3559533" y="3916279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خالِدٌ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DE04A5-4B90-D56A-F925-C5E31CCC03F6}"/>
              </a:ext>
            </a:extLst>
          </p:cNvPr>
          <p:cNvSpPr/>
          <p:nvPr/>
        </p:nvSpPr>
        <p:spPr>
          <a:xfrm>
            <a:off x="3559533" y="3030786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كَمالٌ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E1E00A-1BA5-7BDB-0A2E-B982FFA3530E}"/>
              </a:ext>
            </a:extLst>
          </p:cNvPr>
          <p:cNvSpPr/>
          <p:nvPr/>
        </p:nvSpPr>
        <p:spPr>
          <a:xfrm>
            <a:off x="3559533" y="2132195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جَنى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8740C1-47A8-E8D6-A6F6-04BBD18FBFD2}"/>
              </a:ext>
            </a:extLst>
          </p:cNvPr>
          <p:cNvSpPr/>
          <p:nvPr/>
        </p:nvSpPr>
        <p:spPr>
          <a:xfrm>
            <a:off x="3559533" y="4852806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حَليمَةُ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715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4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988D-461C-8FC6-13D6-1AA33E6D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3D34B7D-19A2-BFFD-AD9D-9EB81C91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هي اللعبة التي صنعها الأصدقاء؟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يجيب المتعلمون شفهيا.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800C85F7-0996-4344-AC1D-0F7133A07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D60A99-83AA-18F1-754A-B2B441CC1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56D033-9D56-563E-17B1-CA82917677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CBCDD8-65A8-9F13-AED8-D75D201762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EBF0CE-2598-AD12-AB68-2BAF7C0E06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69B5A6-F3E6-04EF-7616-1E14B422EB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973128-9B03-5B03-39F7-96AEED88B3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FC3D36-B594-3657-1130-B54FCDD7351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0CCDB3-602E-8386-6247-0D3191ADC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A009AA-DD3B-54BF-29E9-2968F03C5E8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808CBA-7B13-EDED-A6D7-CC39315C0C7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715526-FA34-B112-C70A-B1C4B9A46D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3897" y="2091796"/>
            <a:ext cx="5585988" cy="354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7379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CEFB6-C1E4-DDF7-6C67-8360E4A77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43E3A080-61E6-2769-86C7-1AD77609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صنع الأصدقاء سيارة عجيبة. من يردد الجملة؟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7AC312B6-9C67-16AC-85DE-ACE57ED7B6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2A253F-5293-9605-731B-500A653BB2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679D75-493C-1076-7A7C-F5E8D2A66A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7DEA1F-2677-5CE0-41A3-C6C3BC19F7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125FE1-88DC-77EA-F1D6-6A122FC428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C7D3830-2EEF-873E-8549-CFA5B5890C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6F8E2C0-0A63-8671-A725-F582C05A60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A05D6A-51D5-AED2-B405-A9FCD658ED7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BB3473-8A18-BCEC-084F-30BCD99ACE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034846-56C2-6891-37E8-FA63C8E61CD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1A225D-903B-7DFE-90C9-418C04744B2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73F4D-5BED-178A-6736-C716B16F5B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1445" y="2085473"/>
            <a:ext cx="5851078" cy="376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1220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DC743-906A-59D8-FA35-DD517F3AC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AE837FF-1179-C44E-032D-80FB9C120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هي الأدوات التي استعملها الأصدقاء لصنع السيارة العجيبة؟ 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8CEA18F-29DF-EBBF-A3B3-0C7294DD77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2175B1-23E0-34AA-6EA5-C80FCB377A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DE1B3E-C12D-8A37-449E-042A4D6FB8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132769C-4CB0-D914-F597-6FC77CC358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F988A8-6DF7-C970-89CC-A1C7869146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FE0353-30FD-3C59-C383-F6F9FCE711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AA520A0-D291-E316-DC3F-A8F92B224E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A6F8CE-551E-3C63-F164-1A30776414E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D7C0D0-8A31-959C-55EE-464B67B538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9B25F4-42D1-5CE8-5C49-1465D82B1D5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AFC517-6D97-F7E4-9415-D717A2F2F8B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F47C3E-91A1-602C-D253-717D85FE4F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1445" y="2085473"/>
            <a:ext cx="5851078" cy="376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9004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BFC70-1366-C9B5-E0EE-381DAE856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664C136-DBFD-CC2D-A81C-2E1A1C178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استعملوا قطعة خشب وحبلا وسدادات القارورات. من يردد الجملة؟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C37C1CBD-85D1-C6F4-A93B-A426C4C37C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0DB0FD-0DD4-BBE4-D82E-E513EDD257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EA9274-B64A-9DDD-A206-E77632D735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245153-49A1-1182-22CF-92AADBA916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1640DE-77EE-E115-D20B-C0A1D7DD45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CB7769-B83B-6C71-BE63-6E513E6235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BE9C33-42AB-8803-5701-B3C70B56C5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03BC1-7128-1256-8725-052EDEA2BAE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5D6E83-8450-E622-663C-2E03DC964F0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2DF10E-C848-BE6A-1B7B-57312FAA5AF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CD6D92-2933-71A3-E52A-B11D2EBAE34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7A48AB-6327-CAB4-225D-029D3A27D2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791" y="2058732"/>
            <a:ext cx="5980068" cy="37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0413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221EA-14C0-B9E2-755F-1D7AD7497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9B8E91B-6F66-4CE3-6BAF-BDF75296B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سنرتب مشاهد الحكاية. من هو المشهد الأول من بين المشاهد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F2F75F03-A87A-6F91-3253-08BD8AC825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F39BC1E-9BC9-C28F-7E4D-7DA1958FCD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0F4F059-15C3-E239-2491-021A67CF03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0F5E162-5B68-84DE-2CDD-919CABCD0F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094A0BB-1797-036D-50B9-C9CD79460B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BD19AA9E-ED66-B0EE-8F8B-19EA53D82C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34C6357-81DE-925D-93D1-92EC53628DE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4D21308-C575-CA97-D8F5-EE9892B884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0970120-2B3B-D88F-5AD0-EBA8817D51F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3C676FF-75BD-E6D4-C5B6-3E033AEACCE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9A09EA-5F4B-6EBC-490F-43DD898EE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517C9F-6B50-CFAF-A205-4EA73D902F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8095" y="175890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71A231-D2E0-A955-6713-1968CFFEDD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4413" y="421321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FAFA98-A514-731E-B005-939E4373B8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7692" y="4213215"/>
            <a:ext cx="2767143" cy="211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28BDD067-7869-C524-0670-907E0C4FD444}"/>
              </a:ext>
            </a:extLst>
          </p:cNvPr>
          <p:cNvSpPr/>
          <p:nvPr/>
        </p:nvSpPr>
        <p:spPr>
          <a:xfrm>
            <a:off x="6992332" y="3297264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45E7A3AD-D8A6-1C0E-BE82-E60B6BB7BF21}"/>
              </a:ext>
            </a:extLst>
          </p:cNvPr>
          <p:cNvSpPr/>
          <p:nvPr/>
        </p:nvSpPr>
        <p:spPr>
          <a:xfrm>
            <a:off x="7056835" y="584702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7C0F9AD-097F-E263-6CEB-EDC672D94B77}"/>
              </a:ext>
            </a:extLst>
          </p:cNvPr>
          <p:cNvSpPr/>
          <p:nvPr/>
        </p:nvSpPr>
        <p:spPr>
          <a:xfrm>
            <a:off x="3690227" y="5822638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6FF326A-D9C9-9E8D-FE91-C51D4FC14B1D}"/>
              </a:ext>
            </a:extLst>
          </p:cNvPr>
          <p:cNvSpPr/>
          <p:nvPr/>
        </p:nvSpPr>
        <p:spPr>
          <a:xfrm>
            <a:off x="3657975" y="3301602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17FEA10-1DF0-796E-154C-541DCCF6F0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745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3D1D0-48AA-BB4F-68BE-7589196F0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96FEEB-263D-7BD5-C5E2-498F99100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 هذا هو المشهد الأول، أكتب رقم واحد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يذكرنا بما حدث في هذا المشهد؟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B2C9933-DAE1-20D9-1AEB-E9E028F0CD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3C2E87F6-0E55-E573-533C-C006EED938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B289E5C-F453-6A40-A928-F202165110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5B122D8-100B-2304-C867-EB9A3599FD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02B8487-F724-F39B-F0AE-BB14689037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129AB4F-BE5B-A6C5-73DC-5A84A8BB8A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166E321-C6EA-E0C6-101F-2246D4EBDFE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DF375D5-8451-654D-5AB5-9175C18C5D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B3507F-C8B8-AD43-49CD-3E4B808A85A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3E8B96C-E971-83DD-3DB4-9CA5578D1E9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9BDFBD2-83B6-77E7-ACB3-0F23546115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C2D270-7A3C-2B06-24F2-F555CAA765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A30C85-FD4E-7170-D7E3-E48BE4A15A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095" y="175890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25EF75-6C89-4B93-8455-655C9A0E87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4413" y="421321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074063-958A-7099-48E9-4528720A20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7692" y="4213215"/>
            <a:ext cx="2767143" cy="211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8563AEB9-C7E3-DA49-1790-A6BB52B900E3}"/>
              </a:ext>
            </a:extLst>
          </p:cNvPr>
          <p:cNvSpPr/>
          <p:nvPr/>
        </p:nvSpPr>
        <p:spPr>
          <a:xfrm>
            <a:off x="6992332" y="3297264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6F64622-E6AD-4E05-ED0C-F5D5E1EF2206}"/>
              </a:ext>
            </a:extLst>
          </p:cNvPr>
          <p:cNvSpPr/>
          <p:nvPr/>
        </p:nvSpPr>
        <p:spPr>
          <a:xfrm>
            <a:off x="7056835" y="584702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84BED32-DA35-A545-C989-1A398EC412E2}"/>
              </a:ext>
            </a:extLst>
          </p:cNvPr>
          <p:cNvSpPr/>
          <p:nvPr/>
        </p:nvSpPr>
        <p:spPr>
          <a:xfrm>
            <a:off x="3690227" y="5822638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71ED6355-1CDE-1611-7943-4BD8B28C45E2}"/>
              </a:ext>
            </a:extLst>
          </p:cNvPr>
          <p:cNvSpPr/>
          <p:nvPr/>
        </p:nvSpPr>
        <p:spPr>
          <a:xfrm>
            <a:off x="3648846" y="3297264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639529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C2B3C-CF1D-A305-45B3-9BF6893F8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BE936A4-149C-7BDE-FB86-06143EB67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هو المشهد الثاني من بين المشاهد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A1D9A9F6-BA7C-B445-C6D1-E25701BD2D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897B22F-20F1-6EB3-A858-116D009B52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037F68C5-8547-7A6B-1879-7BBB52A059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EB00C480-3E98-8A84-8F6B-3897C2BF7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329022A-F085-1AD6-992D-9906FE469C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9A04E35F-9168-938E-6888-64BA12910A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0B1991F-CBDA-D4B1-A940-6F49428113D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5417685-DA96-92B0-B39F-6572A63E4C1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A5C70A7-BC1E-8B3D-8A22-06DBD67BF23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083BB97-31FC-6E94-9E39-030C59F2BBC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8A7A0DA-C77E-CEBB-13C3-8332349EA3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F4F608-EF65-C993-8E76-B2B7FF9005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91A364-1466-9386-9238-B9907BAAB6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095" y="175890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15ED8B-FD41-7ED4-7421-B2B0F40563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4413" y="421321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0E47BF-9399-6B3C-3D36-DAB235CA05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7692" y="4213215"/>
            <a:ext cx="2767143" cy="211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9ECDAD51-EED9-55BD-7E76-8F3692B72DD7}"/>
              </a:ext>
            </a:extLst>
          </p:cNvPr>
          <p:cNvSpPr/>
          <p:nvPr/>
        </p:nvSpPr>
        <p:spPr>
          <a:xfrm>
            <a:off x="6992332" y="3297264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15AF4BD-66C1-1B79-B7A4-A6BBABC76DE9}"/>
              </a:ext>
            </a:extLst>
          </p:cNvPr>
          <p:cNvSpPr/>
          <p:nvPr/>
        </p:nvSpPr>
        <p:spPr>
          <a:xfrm>
            <a:off x="7056835" y="584702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9649883-2997-6FC0-7DC4-A76A7C0EFB87}"/>
              </a:ext>
            </a:extLst>
          </p:cNvPr>
          <p:cNvSpPr/>
          <p:nvPr/>
        </p:nvSpPr>
        <p:spPr>
          <a:xfrm>
            <a:off x="3690227" y="5822638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8C65ADF-1D91-87E8-80A1-D55DE0C88B85}"/>
              </a:ext>
            </a:extLst>
          </p:cNvPr>
          <p:cNvSpPr/>
          <p:nvPr/>
        </p:nvSpPr>
        <p:spPr>
          <a:xfrm>
            <a:off x="3637239" y="3341809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758619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4CEF1-8F2A-F9E5-97CC-926B919CA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0DCBBCE-E238-5768-FD17-1220F72A6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 هذا هو المشهد الثاني.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D2FDE059-B826-0024-C9F4-99617D95B0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3FC10B2-D30E-1220-023D-70639C5094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9DE3604-CCEA-C5C7-020D-DE34B870B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4785354-CE1B-3BC7-C784-B3C81066CE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2B63FF5-2BD8-2DC7-0051-422918025A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9AC8CA1A-0222-F0B9-8655-4A08EB2CC1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17443F1-6CEC-5777-5AF8-E3969F15FC4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BF74C19-E89B-3114-82BD-A386A533293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5F6110B-1CC4-965D-39D4-1BC9FA256F4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118BE4D-A016-DE19-60C1-CEA964849DC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3634E2-F68E-F834-F315-36186A9D2C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748439-2BF2-5F6D-D23B-F73AAD325F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978C69-7E33-BDB7-820F-DB3303B274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095" y="175890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67F94B-DA1F-BAA1-29B4-73C0249644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4413" y="421321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E4444F-E0A5-BFC5-41FF-D5CCD2D9D7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7692" y="4213215"/>
            <a:ext cx="2767143" cy="211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4D43E36-E46D-8A84-6B3C-60FCE5CF824A}"/>
              </a:ext>
            </a:extLst>
          </p:cNvPr>
          <p:cNvSpPr/>
          <p:nvPr/>
        </p:nvSpPr>
        <p:spPr>
          <a:xfrm>
            <a:off x="6992332" y="3297264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6BDBEF0-9AA8-3CD3-0179-50C490B0FAC7}"/>
              </a:ext>
            </a:extLst>
          </p:cNvPr>
          <p:cNvSpPr/>
          <p:nvPr/>
        </p:nvSpPr>
        <p:spPr>
          <a:xfrm>
            <a:off x="7056835" y="584702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5B20CCD-8177-5019-EA5A-6F21A7BCAE71}"/>
              </a:ext>
            </a:extLst>
          </p:cNvPr>
          <p:cNvSpPr/>
          <p:nvPr/>
        </p:nvSpPr>
        <p:spPr>
          <a:xfrm>
            <a:off x="3637239" y="3341809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B9E2097E-40DF-F1B9-7A9F-2D00001E914D}"/>
              </a:ext>
            </a:extLst>
          </p:cNvPr>
          <p:cNvSpPr/>
          <p:nvPr/>
        </p:nvSpPr>
        <p:spPr>
          <a:xfrm>
            <a:off x="3657975" y="5793446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132765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9F779-4A79-596E-5FE0-5F06C66CF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8D63BE-34C4-62A4-DA3B-C10E6065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هو المشهد الثالث من بين المشاهد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7E6BBB67-A9E1-8039-618D-D3683CAB36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3987CA61-AA7A-C5D6-3ACD-D9B8B6CFF4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1B9B7E6F-B8CA-BF26-AA08-A5F4512FE6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4D1ECF9-2B59-E8DE-804A-E0CA5A0BB4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C1B72C2-E64A-A330-7D57-D45F2DB89D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D80BEE26-C28C-0951-B827-EC6C9AB170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88804F4-564F-6B27-1D8B-BBCA70F9BD6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E871E65-AB10-CB59-1BDE-F213E4AEF9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4736DE0-A3EC-4926-D61A-026E0FD2EEF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827017D-2E83-0725-2D87-A638480A384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7C40F74-7DD3-65E9-8C5F-5A0DE2D7C1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2B9E53-1AA5-1C0F-F9AE-41CF084724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879E53-7AF9-0767-C39B-FCE81211F4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095" y="175890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C4260B-DB64-CBB5-A8D4-82A2A674B4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4413" y="421321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8FF8D1-0D48-7DBD-4D4F-6528D62A2C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7692" y="4213215"/>
            <a:ext cx="2767143" cy="211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89006D6B-C27A-F0F4-7F51-673F6CBCFCF5}"/>
              </a:ext>
            </a:extLst>
          </p:cNvPr>
          <p:cNvSpPr/>
          <p:nvPr/>
        </p:nvSpPr>
        <p:spPr>
          <a:xfrm>
            <a:off x="6992332" y="3297264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0DC20F8-A14A-F7D0-8D4E-3F46D346D5C5}"/>
              </a:ext>
            </a:extLst>
          </p:cNvPr>
          <p:cNvSpPr/>
          <p:nvPr/>
        </p:nvSpPr>
        <p:spPr>
          <a:xfrm>
            <a:off x="7056835" y="584702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D7C89BA-8863-5811-D2BC-6E221173B526}"/>
              </a:ext>
            </a:extLst>
          </p:cNvPr>
          <p:cNvSpPr/>
          <p:nvPr/>
        </p:nvSpPr>
        <p:spPr>
          <a:xfrm>
            <a:off x="3690227" y="5822638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69A8C5F-14CA-3C62-EF6D-52DC687FBA86}"/>
              </a:ext>
            </a:extLst>
          </p:cNvPr>
          <p:cNvSpPr/>
          <p:nvPr/>
        </p:nvSpPr>
        <p:spPr>
          <a:xfrm>
            <a:off x="3637239" y="3341809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681375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0B26F-81EF-F6B7-F635-E42569EDC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400018-30A0-0327-4335-236BFA837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 هذا هو المشهد الثالث.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2940B93-F7C3-A794-A9E8-CFDB786C50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360CEF1-BCB4-170B-D99B-70899A78A6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765924C-A9BB-4FAF-8E74-62473052FE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12BD3E5-434B-DFFA-E00B-1A79749531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53BCEBA-3EB2-A82A-E190-2B6607603E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E1D3D102-33FE-77EE-1314-13FCB43906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28C379D-9B7F-0DAE-DDA1-B9CE9B17BF9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48FFA4-B5D5-65DA-7902-9C1BDCF364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4F7F274-A6EE-E10A-410C-8FA3215D082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8F00ABD-A2D4-0B41-F5E5-8143C7EDD89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B450C2-C478-9AE3-5C0A-2227816AE3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43A530-4681-8355-06F9-7F6AD436C9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77E2E0-BEC6-0B16-EC50-113AAEAAD4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095" y="175890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BDF635-58B6-1CFE-E6FC-4EB964D68E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4413" y="421321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A989E9-8AA1-F2FC-1F6D-E4C224E08F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7692" y="4213215"/>
            <a:ext cx="2767143" cy="211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793E3600-16D7-8139-0794-F00AAACD6E55}"/>
              </a:ext>
            </a:extLst>
          </p:cNvPr>
          <p:cNvSpPr/>
          <p:nvPr/>
        </p:nvSpPr>
        <p:spPr>
          <a:xfrm>
            <a:off x="7056835" y="584702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500A16C-BE91-8B08-B503-A17BE8F6C79F}"/>
              </a:ext>
            </a:extLst>
          </p:cNvPr>
          <p:cNvSpPr/>
          <p:nvPr/>
        </p:nvSpPr>
        <p:spPr>
          <a:xfrm>
            <a:off x="3690227" y="5822638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91A2820-6A99-2A0D-D1B9-5EAAB522A96D}"/>
              </a:ext>
            </a:extLst>
          </p:cNvPr>
          <p:cNvSpPr/>
          <p:nvPr/>
        </p:nvSpPr>
        <p:spPr>
          <a:xfrm>
            <a:off x="3637239" y="3341809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0111141-6095-C431-1421-1EB367692D23}"/>
              </a:ext>
            </a:extLst>
          </p:cNvPr>
          <p:cNvSpPr/>
          <p:nvPr/>
        </p:nvSpPr>
        <p:spPr>
          <a:xfrm>
            <a:off x="6969118" y="3313793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560252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10675-F993-E635-3B73-0BC81AD56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F557E58-C51E-42AE-8395-E87201E6B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هو المشهد الرابع من بين المشاهد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046E233D-D56D-6B95-239A-FE9CA2C1C1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8BDEDA0-942B-C0CE-C28E-445543E8CF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04D12535-BDAA-EABA-D871-434480DE8D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4ED6E691-E15F-B8FB-72E1-8DA644CE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946B827F-C402-3E79-E663-58654EB278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BF1D801-411C-3A96-52A6-682357CBC6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A8CF468-197E-AB74-8BB5-EF49EAEE27D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CE8C768-B354-004E-17C7-64E2D963D7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72F0D2C-ADAB-3FD3-485D-A9F2E0BFE50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25725C7-774B-3ED6-FDBF-A954FBD302C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15FF017-AA0A-92F5-E84D-276F6E632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B65473-33A9-FAF2-F321-BA273CFFDC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8BB4F2-E0DB-3D83-9C78-75BA95C00E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095" y="175890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83BC50-86A6-636B-FA18-686814ECCF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4413" y="421321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0BA89A-4E78-1869-F051-1D284A67F1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7692" y="4213215"/>
            <a:ext cx="2767143" cy="211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9FA57A88-8D11-F275-5902-0ECDF00EDCAB}"/>
              </a:ext>
            </a:extLst>
          </p:cNvPr>
          <p:cNvSpPr/>
          <p:nvPr/>
        </p:nvSpPr>
        <p:spPr>
          <a:xfrm>
            <a:off x="6992332" y="3297264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77946B9-1D71-C427-1F3E-7BDF8788711F}"/>
              </a:ext>
            </a:extLst>
          </p:cNvPr>
          <p:cNvSpPr/>
          <p:nvPr/>
        </p:nvSpPr>
        <p:spPr>
          <a:xfrm>
            <a:off x="7056835" y="584702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EFAA789-E3D3-25C0-0069-A27966C83AE0}"/>
              </a:ext>
            </a:extLst>
          </p:cNvPr>
          <p:cNvSpPr/>
          <p:nvPr/>
        </p:nvSpPr>
        <p:spPr>
          <a:xfrm>
            <a:off x="3690227" y="5822638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CE5D5C6-216A-201F-9F6B-224756B68F52}"/>
              </a:ext>
            </a:extLst>
          </p:cNvPr>
          <p:cNvSpPr/>
          <p:nvPr/>
        </p:nvSpPr>
        <p:spPr>
          <a:xfrm>
            <a:off x="3637239" y="3341809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657777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05DC3-56B0-5166-FC1D-F079F32DF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A855B44-EA6A-F1F8-DAF7-A124D727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 هذا هو المشهد الرابع.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88643EE-CD23-4FD2-0EEB-6FACDBD4A4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0B0C09E-60AC-8D40-F3D5-3EAE2CB025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0921A3C7-2A18-8539-45F1-B9800DA65E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418421E7-6CEB-3235-EFD4-6AA65FD354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3B123C4-C145-46E2-483B-7063460E0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C6F6EAB0-7202-F4CD-6597-C0658AA71F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7A3ABDA-42C2-CC38-59EA-60E5EB34C3D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52AC570-8888-BA87-74F7-07CC5B1C14D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AC92D97-D2A1-77AD-E8D1-3FCC53638B7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66BE3EB-9552-7DB9-E421-D1290F28F13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13D8E5A-886D-74CD-BB91-3700DDAF97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FECF19-E155-157B-ABEA-F55BEB0717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772593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BEF183-5E37-CED4-64E9-DF1C521CCE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095" y="175890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88969C-B64B-291C-ECC8-0D4C1BCAC8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4413" y="4213214"/>
            <a:ext cx="2671562" cy="2100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17830A-943D-0F8E-9D05-CE142F58ED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7692" y="4213215"/>
            <a:ext cx="2767143" cy="211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6526F373-C585-CD9E-D1CE-E9F75D20629E}"/>
              </a:ext>
            </a:extLst>
          </p:cNvPr>
          <p:cNvSpPr/>
          <p:nvPr/>
        </p:nvSpPr>
        <p:spPr>
          <a:xfrm>
            <a:off x="6992332" y="3297264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BF08799-6B82-9FF0-42A3-69C49B882682}"/>
              </a:ext>
            </a:extLst>
          </p:cNvPr>
          <p:cNvSpPr/>
          <p:nvPr/>
        </p:nvSpPr>
        <p:spPr>
          <a:xfrm>
            <a:off x="3690227" y="5822638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ABD34D1-B85E-F016-E614-C28956F6C254}"/>
              </a:ext>
            </a:extLst>
          </p:cNvPr>
          <p:cNvSpPr/>
          <p:nvPr/>
        </p:nvSpPr>
        <p:spPr>
          <a:xfrm>
            <a:off x="3637239" y="3341809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92316FD-C5C9-9722-D0D6-16F81687F561}"/>
              </a:ext>
            </a:extLst>
          </p:cNvPr>
          <p:cNvSpPr/>
          <p:nvPr/>
        </p:nvSpPr>
        <p:spPr>
          <a:xfrm>
            <a:off x="7056835" y="5805403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833859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53B0-9B50-5BA7-98B1-A4BF4B196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8;p78">
            <a:extLst>
              <a:ext uri="{FF2B5EF4-FFF2-40B4-BE49-F238E27FC236}">
                <a16:creationId xmlns:a16="http://schemas.microsoft.com/office/drawing/2014/main" id="{06DD0E6C-DD51-0A92-7C30-1811EDDAED1A}"/>
              </a:ext>
            </a:extLst>
          </p:cNvPr>
          <p:cNvSpPr txBox="1"/>
          <p:nvPr/>
        </p:nvSpPr>
        <p:spPr>
          <a:xfrm>
            <a:off x="1452037" y="-1747298"/>
            <a:ext cx="737387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وقت النجمة الآن. الفائز بنجمة الاستماع والتحدث هو (هي) صديقكم (صديقتكم)............. صفقوا له (لها).</a:t>
            </a:r>
          </a:p>
          <a:p>
            <a:pPr lvl="0" algn="r" rtl="1">
              <a:buClr>
                <a:srgbClr val="A5A5A5"/>
              </a:buClr>
              <a:buSzPts val="1800"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4C86E78-98E8-4706-EADE-422FB9D2D4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BF53B2-1D7E-0E4A-8D1A-31A2D7B74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0AF0864-ECEB-1E01-2590-3B61AC765D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0F586E-88E9-0F6D-91A0-ECEFE0FC94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4B98C09-0B17-29E5-2800-689DE1CC9D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A3ADE13-28A6-EBA0-5076-DA09701793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C65063-176B-606F-2ECD-C8A9FB7E2C4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0D418-9C14-9F4E-9299-EF078F550D8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DF94DA-64F8-11FB-5335-B5E1959F146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58EA4D9-34C8-4D21-080F-84C419932E1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Titre 15">
            <a:extLst>
              <a:ext uri="{FF2B5EF4-FFF2-40B4-BE49-F238E27FC236}">
                <a16:creationId xmlns:a16="http://schemas.microsoft.com/office/drawing/2014/main" id="{108268F7-D532-2CF2-96E6-319AA91F00B0}"/>
              </a:ext>
            </a:extLst>
          </p:cNvPr>
          <p:cNvSpPr txBox="1">
            <a:spLocks/>
          </p:cNvSpPr>
          <p:nvPr/>
        </p:nvSpPr>
        <p:spPr>
          <a:xfrm>
            <a:off x="694835" y="738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هو (هي) .......... صفقوا له (لها).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CAA2BEB-3087-C45D-643F-DC3ECC59B6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C36D05-2943-AFFC-C302-7DA436DA5D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3438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FE91F-8554-B46E-8D76-2F2993AEB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468EAB-CFA9-17D5-104E-DC4D695C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الآن سنلعب لعبة صيد الحروف. قفوا عندما تسمعون الصوت [خ] في أول الكلمة. من يقف أولا هو الفائز. لا تقفوا إذا لم تسمعوا الصوت في أول الكلمة.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D43972-7D2F-F3A7-FBA9-FE65E8005C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CCF202-3160-DC72-FDAB-CA16219C30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CB687B-BD9D-B51A-8F3A-88278CC927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433A67-9C1D-DC43-EA51-20C86C91EE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374DD6-0DCD-87B0-DDA5-C23A79E52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DDF3A3-168E-4DD2-60B9-659BA95F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74615D-8BA8-3E20-563A-9E0C7E193E4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C089E2-500B-718C-AF26-C464802811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B95E91-F92C-419B-FEE6-0977553ACA9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B54147-FAA6-10C1-65A1-A0B0FEE0EFA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5" name="Espace réservé pour une image  2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86F54EE-31C4-B409-E2E7-8150CE385D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290ED3B-A4AE-4C0D-2D87-6633DD10F64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B3570D-3BF1-806C-C2B4-A3D94312D7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1788" y="2683932"/>
            <a:ext cx="2628158" cy="18998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D27A39-AC9A-C3DB-E297-D89546A27C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51788" y="2683932"/>
            <a:ext cx="3090532" cy="21995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AE50BA7-F161-7248-3CBC-3AB42DC73A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69540" y="2651229"/>
            <a:ext cx="3255027" cy="244313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22D13A-7F66-2C96-E639-AB28CAE40A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9540" y="2234011"/>
            <a:ext cx="3359155" cy="327756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34B1CE-E32F-09E4-5CAA-9F487E98FB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47212" y="2159664"/>
            <a:ext cx="4099681" cy="335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21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أراجع ما تعلمته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:  قراءة مقاطع وكلمات وجمل تتضمن الحروف المقدمة.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(مقاطع رائز الإملاء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وَ - </a:t>
            </a:r>
            <a:r>
              <a:rPr lang="ar-MA" sz="2800" dirty="0" err="1">
                <a:cs typeface="Microsoft Uighur" panose="02000000000000000000" pitchFamily="2" charset="-78"/>
                <a:sym typeface="Arial"/>
              </a:rPr>
              <a:t>واً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 - يو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CC47E1C-99CB-DF26-9683-F5D7AA25AE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58401" y="1715170"/>
            <a:ext cx="646332" cy="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40E1E50-2302-E7DD-70DC-6D50DB85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تعلمنا كيف نقرأ مقاطع وكلمات تتضمن حرفي الياء والواو، اليوم سنراجع ما تعلمناه.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8E2EC55-3F79-7867-E1C8-DAEC7A635C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AECABF-BFCF-2BA5-5DA9-1892085CEC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50B81C-7251-0316-D86F-446264D79A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2882A3-2B83-41A2-E616-26E3559AF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07A0BC-D356-B451-FC2B-64CBDA3164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DE251C-55E7-C3A3-CDC6-48D4C512F0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99D4C2-6269-9665-863B-114BC22B089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083FB-6DCF-22DE-6142-DB23FAC4CF3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CB1743-6DE9-DBCA-0367-4AF8B586573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4837D6-9E7A-4DF6-A53B-FE1CBEA4965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C57E60-7065-E9B8-18E7-1D3777C41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19" name="Google Shape;2404;p107">
            <a:extLst>
              <a:ext uri="{FF2B5EF4-FFF2-40B4-BE49-F238E27FC236}">
                <a16:creationId xmlns:a16="http://schemas.microsoft.com/office/drawing/2014/main" id="{05827507-EE83-DA1D-5346-8514890764C7}"/>
              </a:ext>
            </a:extLst>
          </p:cNvPr>
          <p:cNvSpPr/>
          <p:nvPr/>
        </p:nvSpPr>
        <p:spPr>
          <a:xfrm>
            <a:off x="4971319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</a:t>
            </a:r>
            <a:endParaRPr sz="1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1910A173-E372-47A8-4D09-6A0E85A80AD0}"/>
              </a:ext>
            </a:extLst>
          </p:cNvPr>
          <p:cNvSpPr/>
          <p:nvPr/>
        </p:nvSpPr>
        <p:spPr>
          <a:xfrm>
            <a:off x="2038293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</a:t>
            </a:r>
            <a:endParaRPr sz="1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8026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478CA-93CE-0287-816F-516C6E9B4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3EA1A89-603D-3905-3B55-DD06FCD9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قبل ذلك، خذوا الألواح سأملي عليك بعض المقاطع.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(المقاطع مدونة على الشريحة الانتقالية)</a:t>
            </a:r>
            <a:endParaRPr lang="fr-FR" sz="13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C70CC7-C897-8897-ACAE-44FBD0019B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A757170-3184-9F8A-09EF-7E299AA330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F209DE-F2D3-5930-638D-3518C319E7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F442B2-2069-D12E-6629-8C99BED470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F10D4D-384C-6524-6D57-E23AA91274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4CD7CE8-2D69-CB1A-B1AB-A854273CDE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067973-044A-FCDD-93B9-DE3EAEA9020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C5CF81-0D1E-26E9-C0AD-ACF404960C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F802F9-7D07-0911-30F1-218938E5575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BF2935-AFCA-6716-8E2E-7E0C83CBC57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6E2740-E106-92CC-4F1A-265B8CF92C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0F8504-A25D-4BA1-9B20-6E889A7378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4614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81B42-C64B-2546-A798-F45854AEE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B5527B5-CA54-2332-FD58-BC5B1D97F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(خاص بمن لم يتوفقوا في رائز الإملاء)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333A08-2D23-50AA-715F-9735F4469B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BC0BB4-BFE4-6FBE-0727-92D4AD3CD6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E4B3C4-ED0B-A457-631C-280DF1836D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E0056A-B42A-5B95-ED3B-1CACAD2DE5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BCF5B8-7E82-630E-91AA-020CF83A95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455BA7-5F34-6630-70BA-E521C095A7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32293C-5B3C-3F4D-836A-801FEE2A8BD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6B55A6-6FE2-327F-4475-21F06DAA34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154979-A11D-C14D-4DFD-7A4969CEB06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FB64CD-DFA7-0A47-1F73-11D6A868B12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18A2BCBF-4FD3-0704-F409-15CFDB3336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E6F676A0-4CAE-39F0-EC8E-A254ECDF596F}"/>
              </a:ext>
            </a:extLst>
          </p:cNvPr>
          <p:cNvSpPr/>
          <p:nvPr/>
        </p:nvSpPr>
        <p:spPr>
          <a:xfrm>
            <a:off x="917746" y="344387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ـياً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779F2DF8-4FAC-D54A-A01E-F5F5FAB8977E}"/>
              </a:ext>
            </a:extLst>
          </p:cNvPr>
          <p:cNvSpPr/>
          <p:nvPr/>
        </p:nvSpPr>
        <p:spPr>
          <a:xfrm>
            <a:off x="4753122" y="344387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ــيِــ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B099A446-EC29-EEB3-34F4-287A7989A305}"/>
              </a:ext>
            </a:extLst>
          </p:cNvPr>
          <p:cNvSpPr/>
          <p:nvPr/>
        </p:nvSpPr>
        <p:spPr>
          <a:xfrm>
            <a:off x="6685700" y="342900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يُــ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C03821CC-B9A2-B8BD-A7B3-D2D3D610B430}"/>
              </a:ext>
            </a:extLst>
          </p:cNvPr>
          <p:cNvSpPr/>
          <p:nvPr/>
        </p:nvSpPr>
        <p:spPr>
          <a:xfrm>
            <a:off x="2850324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يو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3043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7FDE7-3C4E-44CD-0A6B-0FBD430F5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4097E5-E14F-852B-68A1-CADD40EBC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zm-Arab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(خاص بمن لم يتوفقوا في رائز الإملاء)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74306D-45EB-2AB7-9A0D-5068833D85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7A18D8-55B2-7D40-7EB5-04010C76F1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9A0093-B537-30FB-F29A-3FF3004342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4E42A6-3F58-5099-78C6-F4B1C7E3C1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B9842C-2911-D359-EB67-22D7CC169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34B740-407F-AF9B-6CAC-BD6B543703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5A321C-3CD4-2D92-EBBC-A5C7F37CBD0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245479-6061-A56F-65D8-9682997AC1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CF8C72-05F5-EE83-BA96-D6C066C2BBF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BE141D-3FAD-3976-E1A2-33AC0EAA48B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BF013569-EAAC-3272-6ABC-9F8A7D3ED9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994BF074-8D8B-94C7-94B6-B8DC1FDE878C}"/>
              </a:ext>
            </a:extLst>
          </p:cNvPr>
          <p:cNvSpPr/>
          <p:nvPr/>
        </p:nvSpPr>
        <p:spPr>
          <a:xfrm>
            <a:off x="884954" y="342899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 rtl="1"/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ـوࣱ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BBD17BBC-35CC-BA9C-5C00-525D9A1E1C99}"/>
              </a:ext>
            </a:extLst>
          </p:cNvPr>
          <p:cNvSpPr/>
          <p:nvPr/>
        </p:nvSpPr>
        <p:spPr>
          <a:xfrm>
            <a:off x="4753122" y="344387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0BEC370E-20EE-9C28-8452-C523F12D0FEB}"/>
              </a:ext>
            </a:extLst>
          </p:cNvPr>
          <p:cNvSpPr/>
          <p:nvPr/>
        </p:nvSpPr>
        <p:spPr>
          <a:xfrm>
            <a:off x="6685700" y="342900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65A4740A-D43B-5613-DEE7-4677DEE9866E}"/>
              </a:ext>
            </a:extLst>
          </p:cNvPr>
          <p:cNvSpPr/>
          <p:nvPr/>
        </p:nvSpPr>
        <p:spPr>
          <a:xfrm>
            <a:off x="2850324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154811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91E0-22CD-8619-AF8F-64000EDAA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83407C5-6084-FCB8-AA9A-F115F285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zm-Arab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(خاص بمن لم يتوفقوا في رائز الإملاء)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03F0D7-1EC8-499F-5173-7C1723254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A5810D-705C-A738-1E47-C082FA1DBD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ED7933-F0C0-DD67-C309-12FA6EC42A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5C2F1C-002D-B697-28B0-5C64696DE3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492CC-C21C-ADF5-BD45-96D55F2BAE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AEA2C5E-A6B5-FFFF-F24F-54B4F564B8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CA701F-8B8A-8DBE-9856-04202936F1F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AD7D3C-8A87-8089-EAD4-70901FD09D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161FFD-C578-5A60-5E41-C727868C615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EF3BFB-C6D8-B358-3743-48B552115C1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8FCF4E-095E-F4FF-7A32-C86E16C31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230EAE65-F768-8B4A-A71C-4A6F6E27CC82}"/>
              </a:ext>
            </a:extLst>
          </p:cNvPr>
          <p:cNvSpPr/>
          <p:nvPr/>
        </p:nvSpPr>
        <p:spPr>
          <a:xfrm>
            <a:off x="4785497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ـغي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13C9CB2B-8CD1-3763-3C6D-567106CE8FB9}"/>
              </a:ext>
            </a:extLst>
          </p:cNvPr>
          <p:cNvSpPr/>
          <p:nvPr/>
        </p:nvSpPr>
        <p:spPr>
          <a:xfrm>
            <a:off x="1011358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غٍ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5D92B919-FE9A-3F2C-B53C-DD7873AEB745}"/>
              </a:ext>
            </a:extLst>
          </p:cNvPr>
          <p:cNvSpPr/>
          <p:nvPr/>
        </p:nvSpPr>
        <p:spPr>
          <a:xfrm>
            <a:off x="6685700" y="342900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غِــ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3EB6AB65-6DB1-278E-5F62-D3B2FA12BE89}"/>
              </a:ext>
            </a:extLst>
          </p:cNvPr>
          <p:cNvSpPr/>
          <p:nvPr/>
        </p:nvSpPr>
        <p:spPr>
          <a:xfrm>
            <a:off x="2850324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ـغ</a:t>
            </a: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اً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384097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334EE-D65E-447B-588B-B7EEE9379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C0B937B-6E2B-D9AC-A324-9FE4C84F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zm-Arab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(خاص بمن لم يتوفقوا في رائز الإملاء)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941253-2224-5F6E-5942-A54884A7A0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18E08F-D675-5F62-0332-66BBD0A711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5BB106-FB2C-6690-EDB3-1A5B080F37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9BC25A-92A4-DBF5-2B18-DF9539E078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62F450-93A9-558A-A587-04F3AF2B5B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25664-F12D-F2C1-3251-CD20CCF14A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8AB293-6CA7-B91A-AB05-D03110F64D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3A31D3-BA17-1849-0477-FC680D89DE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4F460C-5CD8-D252-B4B7-7AE69554C98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B906DD-9894-F860-30FF-D351C8E22C4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28731DD-8A15-3E43-A35F-97536822F9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BE7F8D95-A495-815C-358D-59C29397546D}"/>
              </a:ext>
            </a:extLst>
          </p:cNvPr>
          <p:cNvSpPr/>
          <p:nvPr/>
        </p:nvSpPr>
        <p:spPr>
          <a:xfrm>
            <a:off x="884954" y="342899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قٍ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47193F31-0DA0-0CE1-E724-6F8BEA63C2F3}"/>
              </a:ext>
            </a:extLst>
          </p:cNvPr>
          <p:cNvSpPr/>
          <p:nvPr/>
        </p:nvSpPr>
        <p:spPr>
          <a:xfrm>
            <a:off x="2719236" y="3428997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ـقࣱ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1D67A476-D090-4E4A-BDF9-8F69D1A963A3}"/>
              </a:ext>
            </a:extLst>
          </p:cNvPr>
          <p:cNvSpPr/>
          <p:nvPr/>
        </p:nvSpPr>
        <p:spPr>
          <a:xfrm>
            <a:off x="6685700" y="342900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قى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A4E8E0A0-E3DE-868A-458C-5703045376BF}"/>
              </a:ext>
            </a:extLst>
          </p:cNvPr>
          <p:cNvSpPr/>
          <p:nvPr/>
        </p:nvSpPr>
        <p:spPr>
          <a:xfrm>
            <a:off x="4736690" y="3428998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ـقيـ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865756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CDE5-FBD4-CD05-25A2-F0756DE6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CC85E7C-3F8C-62EF-3CCE-D6FC0F548C8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61F3F9-547C-EFCC-F9D1-0D38576FFB9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EE4CBAD-80CE-9B03-2F00-A4C97AAB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B1D8FB-6D17-C6F4-0930-CE5FD73A02DC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يَـوْ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م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7F2654-E5BA-1418-4B50-78860654F5C5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وا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دي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2104BBA-6E51-2370-CE83-8AC5AFBF4A33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يُــ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ـحا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وِ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لُ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FD2732D-4BCE-6508-571F-D55E051F1E41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خِـ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ــيا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ر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8C10566-571E-55F1-7BB4-1CBDF6F14B3D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يَـقْـ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ـطيـ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ـن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B5A2BEC-7467-7F6E-E28D-7C865BC051BF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يَوْم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A38638-601C-014E-D0C7-0019C4BAA35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وادي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DCB630-081F-1E40-6203-30DA791008B9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يُحاوِلُ</a:t>
            </a:r>
            <a:endParaRPr lang="fr-MA" sz="4000" b="1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2DADEA-8252-7212-AF55-02F48F95A44B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خِياراً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B8DD801-05E2-4B99-9694-34348AE761AC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يَقْطين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1E6E472-7AC8-8A39-D517-10DFDDFAA3CE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29D192C6-0E1F-6BC1-97DB-C367F6D385E2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FECBF785-E202-EE07-E90B-2F565A124D5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DF9227B8-F2B7-3DA6-1C6C-7FF89A732768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2CFCD1DF-EA64-7778-237E-F46745632E84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2C246A5-02BD-9DAB-C55E-DEC2815BEDDC}"/>
              </a:ext>
            </a:extLst>
          </p:cNvPr>
          <p:cNvGrpSpPr/>
          <p:nvPr/>
        </p:nvGrpSpPr>
        <p:grpSpPr>
          <a:xfrm>
            <a:off x="2300150" y="5468274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A071AE84-2F62-6967-54C3-55B5549F9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1DEBA5C9-B4F7-D680-186A-395A211AF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CAFB77-1BFA-9939-0B80-C5015D9C7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BC4D51-FFEC-B4A4-574B-95578A916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8F140E-4F5E-C286-5C34-4AE939EAA7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423C771-8281-7CA7-2BBE-577006C70B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D2A507-682F-9199-1C05-8B871DADDB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A1D8F32-0B3F-AA00-8FD5-78C6417A64E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DE6C2BA-C073-E286-AB07-81E7195588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9EA5A5-5930-CC75-28F7-BA42B83501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9CB9E26-8394-741D-CC45-7C435142B2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E6205E-E374-41EE-2A60-64DB677FEE5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26ACF7F-1AD2-8B8A-DD4A-263BD4394E8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82584623-3E7F-C9F4-ABFF-025A5942703D}"/>
              </a:ext>
            </a:extLst>
          </p:cNvPr>
          <p:cNvGrpSpPr/>
          <p:nvPr/>
        </p:nvGrpSpPr>
        <p:grpSpPr>
          <a:xfrm>
            <a:off x="5312167" y="546305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9" name="Graphique 48">
              <a:extLst>
                <a:ext uri="{FF2B5EF4-FFF2-40B4-BE49-F238E27FC236}">
                  <a16:creationId xmlns:a16="http://schemas.microsoft.com/office/drawing/2014/main" id="{E83BE3A0-ADC4-0169-61F2-153F853F2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0" name="Graphique 49">
              <a:extLst>
                <a:ext uri="{FF2B5EF4-FFF2-40B4-BE49-F238E27FC236}">
                  <a16:creationId xmlns:a16="http://schemas.microsoft.com/office/drawing/2014/main" id="{75609F48-F62D-A7F0-38B1-1E98044EB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356E89-9332-35E9-F13C-D60D4B57A079}"/>
              </a:ext>
            </a:extLst>
          </p:cNvPr>
          <p:cNvGrpSpPr/>
          <p:nvPr/>
        </p:nvGrpSpPr>
        <p:grpSpPr>
          <a:xfrm>
            <a:off x="2486030" y="231210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AD262DB2-FC72-D63B-A78C-360CA1A1A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5BC09D06-76BD-0C95-23EA-DF819FC80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6022844-A196-802B-95AC-900E175A5C94}"/>
              </a:ext>
            </a:extLst>
          </p:cNvPr>
          <p:cNvGrpSpPr/>
          <p:nvPr/>
        </p:nvGrpSpPr>
        <p:grpSpPr>
          <a:xfrm>
            <a:off x="5702114" y="2259084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79BE2189-CA84-1BB1-0910-9E9C7343B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8" name="Graphique 7">
              <a:extLst>
                <a:ext uri="{FF2B5EF4-FFF2-40B4-BE49-F238E27FC236}">
                  <a16:creationId xmlns:a16="http://schemas.microsoft.com/office/drawing/2014/main" id="{78D98698-2419-7A70-3141-0DD4DA948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9484862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D1140-AA58-7393-C539-E303CE053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D935261-3E77-0C60-1E57-6FD99321C5B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6C7751-517D-7B15-9C4E-397C65057C3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2BAF3EB3-EB85-91D7-269E-1094D8FDF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9158B83-8544-B4BF-8853-92762531EAA2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يَـوْ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م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F6990B0-BBA0-77A3-5FFD-9203F772D44F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وا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دي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B67707F-76D7-F7B4-4345-E6C686EB2706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يُــ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ـحا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وِ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لُ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54D3865-3BFE-5A0C-7F93-175C9E8AC47A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خِـ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ــيا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ر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4E7CE04-AD68-9B43-9DF6-68D1ED1F24B1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يَـقْـ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ـطيـ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ـن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5EDB658-5D21-4E0F-0879-65428CA77226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يَوْم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7C25204-602C-D65B-CB85-FC39FD38BEDF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وادي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27582E-CDFC-CA77-E055-7C529A8799D2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يُحاوِلُ</a:t>
            </a:r>
            <a:endParaRPr lang="fr-MA" sz="4000" b="1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1912B09-00FE-C120-E258-EC1673CB9310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خِياراً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EDE299D-8B0A-47F5-4FDA-ACCA93DA64AA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يَقْطين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40A841FC-9703-54AF-1EF6-3D56D58ED404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C39D930A-5659-58A5-B2E2-0C7E2D1A8467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BF7546BD-0267-3949-7423-1FA9DD088B52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B887608B-A489-FE1F-61A0-8B29A7A9355E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3CF9699E-4747-8688-6E3D-7D6EC166C459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A2498FF-7FBE-FDBF-21A4-8E15FEE8DDA4}"/>
              </a:ext>
            </a:extLst>
          </p:cNvPr>
          <p:cNvGrpSpPr/>
          <p:nvPr/>
        </p:nvGrpSpPr>
        <p:grpSpPr>
          <a:xfrm>
            <a:off x="2300150" y="5468274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CF59AC2C-E108-22EE-3191-EF5758852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5E117E7D-6CF9-3395-F9F9-00AF9BEF2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47C7FDE-050A-42CC-03C8-F647EF0753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A8BFD5-036E-D140-4B60-B6B74DEB7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71A700-E0DD-5AD0-61BB-86C82C0562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98CF9F-0994-88B7-18D5-9E8B299C9A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DC9503D-D0E6-0CB5-1696-93A99F25017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643A20A-4CD7-9C19-A097-D158D254AD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BF7F685-21C5-8C53-058F-5BE7D1093DD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9CE88DB-5242-E0F9-F0AD-7086E1A3AE1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3BE59D1-AD0B-A82D-7476-1AD1CD1DA6D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2E5707E-D5B3-1F3D-8076-DF3EB9F8B30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12CE930-8C09-5EBB-822E-1E4F52A8BE4F}"/>
              </a:ext>
            </a:extLst>
          </p:cNvPr>
          <p:cNvGrpSpPr/>
          <p:nvPr/>
        </p:nvGrpSpPr>
        <p:grpSpPr>
          <a:xfrm>
            <a:off x="5312167" y="546305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9" name="Graphique 48">
              <a:extLst>
                <a:ext uri="{FF2B5EF4-FFF2-40B4-BE49-F238E27FC236}">
                  <a16:creationId xmlns:a16="http://schemas.microsoft.com/office/drawing/2014/main" id="{7E857B99-9D1A-B5AC-949C-FBD24C742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0" name="Graphique 49">
              <a:extLst>
                <a:ext uri="{FF2B5EF4-FFF2-40B4-BE49-F238E27FC236}">
                  <a16:creationId xmlns:a16="http://schemas.microsoft.com/office/drawing/2014/main" id="{8CA0D85C-2FB5-F69E-A216-0C2C40608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E51BCA16-E960-6B55-BAB6-BE4A7733CFEE}"/>
              </a:ext>
            </a:extLst>
          </p:cNvPr>
          <p:cNvGrpSpPr/>
          <p:nvPr/>
        </p:nvGrpSpPr>
        <p:grpSpPr>
          <a:xfrm>
            <a:off x="2486030" y="231210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677072D9-7E43-B3A1-E309-B90791A82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7AC28C06-F3EA-04B7-728F-C0F2A681E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463D8B-6978-BA74-B6DD-715C2E61CC22}"/>
              </a:ext>
            </a:extLst>
          </p:cNvPr>
          <p:cNvGrpSpPr/>
          <p:nvPr/>
        </p:nvGrpSpPr>
        <p:grpSpPr>
          <a:xfrm>
            <a:off x="5702114" y="2259084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2FD8774C-63F9-37FD-5DEA-37BD9C86C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8" name="Graphique 7">
              <a:extLst>
                <a:ext uri="{FF2B5EF4-FFF2-40B4-BE49-F238E27FC236}">
                  <a16:creationId xmlns:a16="http://schemas.microsoft.com/office/drawing/2014/main" id="{E2425771-91D3-4102-2977-F66850827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40" name="Espace réservé pour une image  39">
            <a:extLst>
              <a:ext uri="{FF2B5EF4-FFF2-40B4-BE49-F238E27FC236}">
                <a16:creationId xmlns:a16="http://schemas.microsoft.com/office/drawing/2014/main" id="{740A9C99-D934-65DA-D5BF-CE16F8FC9C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9526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BB13-470C-9F43-CB86-02CD6A5F9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9AECE4E-6DC2-447F-2ED8-C942B449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أنا أقرأ.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A95C4A-52FA-AFF6-99F4-07DA3458C4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ADC0EC-124E-D1AB-11EB-41069A9A6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4F4555-E1B6-964E-1793-793127A6CD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F619A1-C2A5-816F-DDB7-D338763437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C9CD72-2B51-C135-5571-C0B8CEA7B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C94003-BBCF-7B8A-B364-D997CF975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F38AA-3B8F-68B0-EF13-33C09E2724E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969E3A-C82F-970B-A571-95569D9FB1E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02CE32-DF7D-98E6-571F-5EAB070E977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EC54C8-201F-B708-F77F-5D5291ACF2D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618F49-E438-35AC-91B4-8F7B6720C2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DE4F3B-22F4-9C06-E24C-B3C55C2BA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321" y="3164946"/>
            <a:ext cx="749335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6946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EF082-3794-33C7-AF1B-10D0D5933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4AE5DCE-B63E-AC46-B5D6-72319F7BA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بكل المتعلمين)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13CA61-34BD-F198-FE11-9950BEEE2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413493-4CE6-40C2-1674-C181A931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24D25E-ADDD-7539-22BB-412924FFD1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70104A-A34D-83B5-8B55-DF8C5BB1EA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2308B4-48FB-ABA6-80DA-69D0C163F9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C6CC51-E7B3-D9F7-9CB2-3E309A100B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7220B-D551-F3A6-E1BC-4367D6223A9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A1F086-C059-634C-D830-27FA809E0C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92FECE-C9E2-45D0-63AE-BE123F18484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D244B9-5C52-AC99-F4AA-26ED09BECD0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DBDA130-D4CA-A8E8-F237-643AF55788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560FB8-A3AA-9BD7-F954-BB6D8AA5AB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232" y="4713827"/>
            <a:ext cx="749335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8152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B7BF-75A1-59B7-5AF5-722CB7754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E549A79-0E93-96B2-0BED-A98F6678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49AC0B-3AF3-7D27-5718-3DC63B23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3CCD32-B6B1-3F74-52BD-D76294AE89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94EC3E-4B9D-B7A9-5A86-E0C62D2B3C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B15A20-B8E4-8C08-D629-D5FB55BDF9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D9C07C-E159-EA63-DC26-3F14BFA3D1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CA9BEE-9A13-0F56-0049-B3049A4C39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004F62-E112-329A-A472-CF1760F0CD4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8B8714-2D81-6D46-F575-6B4D4502E4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766DDE-B216-6937-FB04-F76D8E49971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95E407-1EF3-9D36-80EF-733B65D1D05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B6323B-F0DE-7800-113D-F104E8319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F7A55D-145E-D7C9-DB55-83D8086B4A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813" y="2952838"/>
            <a:ext cx="7570947" cy="146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8316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FA02-160F-1308-1166-B273A916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D5B7704-85A4-A39D-9141-0ECA2354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4 متعلمين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للقراءة.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9205D9-528C-D6D8-3B35-3B8C1D30EC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E557E5-8BB8-5134-B714-8DC89787F5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0C1A9A-1DB4-905D-1FAA-7FA328FA4A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59153A-866F-58D6-CCF9-023CC8FBEA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2E228C-4A9A-4951-E283-C9AB052753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557218-FCF6-24BD-02D0-6C53915F5D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2E5D53-4E69-3848-8FC1-BC72D10501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C85B53-B3F8-04AF-17D9-C16F65B9B2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9D198-575D-BA1D-4B0C-C0A7E0D7366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B403BC-BE11-C569-6471-BE99A057F91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7D659E7-C566-416E-0EA1-236A3E1D43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B59D9B-80D8-CE0C-1CE3-955630301D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320" y="4315107"/>
            <a:ext cx="7570947" cy="146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4438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C3E4-441A-84EC-3D45-1521ADD8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E598096-D027-762A-4171-CA09057C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سنقرأ الجمل باسترسال، أنا أقرأ وأنتم ترددون بعدي.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8421E6-7513-A20C-5C56-2F46D982FC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C30880-5985-DBCF-DA70-E5EA2D29BE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44DDA7-FD72-02AA-AED0-AB6455434D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3D8EB4-55F5-743A-CD79-E30A3DABE0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C835B8-FE8F-854D-9167-4FACA840DA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6ED276-50A2-6F15-CF33-31DF9FD06F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8FEF2-B759-808D-B7DD-7D7A54AC066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188CB8-E7F5-D0AD-AEC0-AA6A74B2D8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454344-C44F-A89D-FD71-53EAF79A467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FDA6E1-4309-3CBF-47D2-DE7C11252CC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EBC0C81-B4B0-DDD0-B328-17EC2B32FB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4B5E3E-F3CB-E0B0-6D46-D8A5695AD5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437" y="2733903"/>
            <a:ext cx="3398815" cy="99830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C5ED94-EF36-9EA0-A802-38AABBC47E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384" y="2770652"/>
            <a:ext cx="3429297" cy="112785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D2F6B55-F57B-3B8B-4ACA-0F90F50213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0363" y="4294255"/>
            <a:ext cx="336833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406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2FB0C-2815-3E3A-1266-829BC1FB1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A6D9E5D-BB0A-528E-49C4-58F0510AB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3 متعلمين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للقراءة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1D51CB-D381-3840-0DD2-2A62B8B2F4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0BFF3B-7407-6754-50BB-8134D9B1A0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4D610D-74F1-5941-72D6-68E7706F3A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7AE64F-9F8F-D62C-2132-FDD6EEE6FC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50095E-92D6-73FC-105B-91684A374A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316AC3-C148-C3BE-37EE-348C03D74F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1A7829-1F31-8002-CBFB-61472DA4EA8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4C6C6F-9942-B405-8312-2757AB22C1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A4FFB3-4E44-E294-09C0-B8A57AC57CC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D87BBA-61C6-87EB-85ED-BDDC59D519B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87AE7D8B-FECC-CA44-5ED2-3CB1DA1E7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A4E9D2-8266-A437-03DA-FA1DDB2972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437" y="3004491"/>
            <a:ext cx="3398815" cy="99830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72246A-664C-3304-04A5-FE3C158C8A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384" y="3041240"/>
            <a:ext cx="3429297" cy="112785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6830D9-4457-BAEA-58AE-2C26E84518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0363" y="4564843"/>
            <a:ext cx="336833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094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DD7B-5CAB-04DE-D01E-8CA760EF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87DE379-07BB-C13F-8EF8-38B3C142A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zm-Arab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79.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A685A1-192A-9EBB-A7F6-C7D6C71911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02AF1F-2AA2-0A5E-E503-0BA71F029E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545C88-2DAC-2006-CBC7-BD8896796D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6D8FBF-8206-E42B-EFA9-E5E157103C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4462BF-2252-D747-3219-CBC0AF0077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DBEF1A-19E6-1A16-8374-512FDFC1C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E960E9-FBE6-68E5-4CFA-9A71A326B72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F3E1D2-E9DE-D86B-438F-1F1A17029F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3BDB0-74BF-9FB0-521A-0C20877268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4A7F5C-A40B-F1DF-DAC1-7C5C4AF4D04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9DDBF2-1B94-A407-2A53-C98E7A127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C70A70-1B40-CF03-34E4-578CB1EFFC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9311" y="1633705"/>
            <a:ext cx="3318934" cy="4606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D7EE72-A08B-BC2C-22FE-B7ABAF2CD95A}"/>
              </a:ext>
            </a:extLst>
          </p:cNvPr>
          <p:cNvSpPr/>
          <p:nvPr/>
        </p:nvSpPr>
        <p:spPr>
          <a:xfrm>
            <a:off x="2567300" y="2444620"/>
            <a:ext cx="3582956" cy="12316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6449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65D9-B750-3F88-FEE2-75D03029B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9BCB03-62CD-05B7-0B1D-1AD8293970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36531B-A0FE-06E9-14C5-7A9BC04D70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8F4A40-151F-DCBA-DF93-25D35177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65F239-206E-B667-B955-29059B74A2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27D5ED-4F1D-539C-68D0-DCC5730F0E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57ACBA-2D9B-6D55-695F-9736131EC5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E0452F-019E-567F-5C8F-23697BD3DF2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601CB-4441-1B9C-ED5A-4187E9A9C32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4C24DF-7D33-B609-4D9A-F9546EE7EBE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E2B450-D309-EA9F-08DC-94603484B80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3" name="Titre 10">
            <a:extLst>
              <a:ext uri="{FF2B5EF4-FFF2-40B4-BE49-F238E27FC236}">
                <a16:creationId xmlns:a16="http://schemas.microsoft.com/office/drawing/2014/main" id="{7C037A18-D52A-BF1E-B646-0D93EB8EBDF7}"/>
              </a:ext>
            </a:extLst>
          </p:cNvPr>
          <p:cNvSpPr txBox="1">
            <a:spLocks/>
          </p:cNvSpPr>
          <p:nvPr/>
        </p:nvSpPr>
        <p:spPr>
          <a:xfrm>
            <a:off x="725239" y="73964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– كل واحد منكم يقرأ الكلمات والجمل لزميله. سأمر بين الصفوف لمساعدتكم.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6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26895-4DF7-0DB9-EDB3-4B1EFE0794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64" y="4359281"/>
            <a:ext cx="2361981" cy="2361981"/>
          </a:xfrm>
          <a:prstGeom prst="rect">
            <a:avLst/>
          </a:prstGeom>
        </p:spPr>
      </p:pic>
      <p:pic>
        <p:nvPicPr>
          <p:cNvPr id="22" name="Espace réservé pour une image 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0E92EB5-6CB8-6155-A0EC-44A471201E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F289D9-2AB8-3C88-10C1-3623E7DDD9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3066" y="1671515"/>
            <a:ext cx="3318934" cy="4606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785EAAD-A47A-3D4A-01B4-F80CE5A4080F}"/>
              </a:ext>
            </a:extLst>
          </p:cNvPr>
          <p:cNvSpPr/>
          <p:nvPr/>
        </p:nvSpPr>
        <p:spPr>
          <a:xfrm>
            <a:off x="1121055" y="2509935"/>
            <a:ext cx="3582956" cy="12041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57928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B4F8-90CC-0461-6B89-6987A85A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F37866-CD30-EE6D-85A7-1B2DE8AE7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dirty="0"/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هو (هي) .......... صفقوا له (لها).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A14199-EF08-9272-ABA0-2E7844D39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AEF8E4-2238-88E2-E29A-5B76E2624E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E19A4D-0B9D-5105-FEA0-24EBCB9E5D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81FC77-E96A-2734-2C95-29214DF054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BC9450-B7AB-7881-EC89-BDAA5D8C62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9A2577-740F-9324-D408-FB05CC2FE8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96B0DE-3C98-9FD3-FBE1-E5BB930B0DB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C7A7DB-38D2-44E7-AE46-CB8B40F3FF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DF8590-65DE-51A8-44DA-8402DF271A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A3C849-74B4-EEC5-825C-37538DEFDE5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23A371B-5078-B1C9-1CCE-AE462C691D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EC3C44-F23A-C15C-5A00-397F39E02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7898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1C1481A-EC60-7597-A4B3-0D7CCACA73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5BEEED-ECCA-7415-AAF7-B5BA04C8D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33D79B-65EE-B727-8F6B-C86CB1780A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139B7D-CB34-D60C-CF6C-7F8C9A26A35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000CC2-9BFB-2C6D-0689-FC986374E57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DEF7C8-5EDE-FEDB-47C4-B4EA97015C1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B579FB-A29A-392E-7E81-7200CB63C6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345424-1D02-BB86-6199-7812779BC01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80BC93-7E89-6FC2-8A84-E76131A80F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499B3C-AA72-5AE2-BE4B-5FD96A7E610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F94C2A-4C7D-4751-1CFB-51AFCC9DA26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9" name="Titre 14">
            <a:extLst>
              <a:ext uri="{FF2B5EF4-FFF2-40B4-BE49-F238E27FC236}">
                <a16:creationId xmlns:a16="http://schemas.microsoft.com/office/drawing/2014/main" id="{9D175BC2-4F11-256A-9A28-BD39A9E5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نشيد "جسمي نشيط ومثابر"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9763C89-7095-0031-F6A1-D0E08839EAB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1919" y="6102000"/>
            <a:ext cx="563505" cy="398852"/>
          </a:xfrm>
          <a:prstGeom prst="rect">
            <a:avLst/>
          </a:prstGeom>
        </p:spPr>
      </p:pic>
      <p:pic>
        <p:nvPicPr>
          <p:cNvPr id="17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7535E398-25D5-C80A-4C1D-963BB2DDF4D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816820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044B0-E472-D749-81A0-46F2CA848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BE003A5-E656-8C93-D899-3976CE305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F0AE1A7-7E7C-0012-A002-FAEFD3F55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5690CFB-F08A-9CA2-37CA-0F4375CFD5BE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كتابة جملة تصف مضمون صورة.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(الإملاء الإعدادي: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يُحِبُّ – تُحِبُّ – الْبِنْتُ – الْوَلَدُ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)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D797E5-7E60-A9ED-1044-06AB9F0B5A1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343F369-ADEF-6FE2-BC51-C469E9120D11}"/>
              </a:ext>
            </a:extLst>
          </p:cNvPr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4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20AF830F-07B3-AE54-834C-ED610397A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8A8BBA3-19BB-5C62-A7AD-DBEE8C6E4D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94796" y="1659371"/>
            <a:ext cx="569909" cy="5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43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528AD-B7B8-C25E-D958-1C082CF71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0D9CD043-3E22-6106-FF41-9B69991F3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 سأملي عليكم بعض الكلمات التي سنستعملها بعد قليل في نشاط الإنتاج الكتابي.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045783-B539-A37E-9D9E-63480FAB9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1D49E4-9A59-9626-C44E-7425015F00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394C0C-ADCD-9BD8-78A8-EF3A2A3153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AE5CFF9-9447-21F1-3F0A-0227F82A96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1A05DE-CF49-1B44-0E43-6574664FF2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2E8E8A-4D7E-B733-B0ED-50C0D3E12C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99D3E8-01FE-62B5-5146-E47E718289E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A166DA-1F08-0AB1-15BD-A3B9FA6370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35E97C-454F-B0C4-7E50-DB60F0F24BF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0EE4DD-4E31-A1FA-8A88-793CB40FA25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F94CF5-C847-0018-0C89-9A01982FEC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54B73-1D3D-B8D8-0E0F-B934BD88CA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250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9EE2E-01D2-42DB-AA1C-594F18A15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8A4522F-2A6A-6D3E-AA3B-08FE77B6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اكتبوا: ...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(كلمات الإملاء مدونة على الشريحة الانتقالية)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A6D1F6-D94C-11D1-DD79-BC43D40189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637651-CEF2-B6A8-40B2-FEE2275EC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85BFD2-437D-720C-3CB9-A794EA05CD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2A58B3-96AD-87BB-CFF5-384088C63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A0A06B-E059-A785-4027-6E61242E0E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E8693C-FDFE-EEA4-EC34-54A2D41432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4F0422-E93F-ABD6-E6D2-A25E753E734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3122D6-71A4-DC69-C3FE-6A8021F162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668540-8B9C-DAF3-5D14-283C42EC9C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48386-1CBE-6D38-8CD9-C4AE5FA681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FE0078-BBA9-4ADA-AF76-11909E04F7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B03E28-0A63-97B9-0C8D-CD03C54EE6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8523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6930E-3048-7B01-58EF-906B9158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6E577FE-9FCE-E610-9379-BE20E6F9E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اليوم كيف نكتب جملة نعبر بها عما يحبه الشخص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سأبدأ أنا أولا انتبهوا: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DD5DEE-8ED9-D98C-7054-D6D43D082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83C07-80C3-5252-CCFC-9DC229B3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BBC42C-B542-4E36-6BE2-973C3E331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945856-8516-3974-4FD4-8132108981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E4994C-F50C-DCE9-D626-D4283DC0DD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CAA3958-0920-1C62-93B5-F30B9656E2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FCC874-796A-8E19-F71B-AA46E158B49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E8DC66-DC8A-7423-0015-F42CB92B5D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33519D-D2F4-AD63-E0DD-3A0E670CCC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1B4D1C-ED42-6512-9107-9E71BF236DD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9C8B0F-7C4A-4B0E-3C65-44330C7A9E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C87EE3F-31C5-0391-5626-D237866E36D2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4299A1-7DFD-F5CF-A179-0C02F4868F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433" y="1981074"/>
            <a:ext cx="3711262" cy="289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248121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F595-5C36-5462-128D-70AEF41E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046A71-6E5E-415E-3D3A-B1BFC982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أرى في الصورة ولدا يلعب فرحا. أطرح السؤال التالي: ماذا يحب الولد؟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1EDB6F4-332C-38DA-2DBE-D5F36AAA3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A50740-F41C-5855-9CDB-E2BD4DF3BC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C254A0-221B-29EC-F295-225B2D116B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A82947-0DCF-620D-8705-ECE100268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C1D9D-A812-F7E0-2697-A722434C44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C7C9CF-B454-A466-067F-69775F66D1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111356-B8C7-EBE6-F3FD-BB7674C17B5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2B0060-ADEC-DDFB-2192-3FBFB1D32F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B41E55-33DC-05BA-47D1-9AAB904FCB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8AAB63-E325-1C5D-009B-1B990127C9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04790C-E46B-36FE-7984-CE73173975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DD1A16-AE28-C9B9-21F1-AF2127CB66E6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DB018B-4B58-A085-52D7-2F443EBD20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433" y="1981074"/>
            <a:ext cx="3711262" cy="289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222028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D5DCF-B406-48FE-EF13-B9573206E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FCB20F-8E4D-89FA-9E0A-8D66E629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نبدأ بكلمة يُحِبُّ؛ نقول: يحِبُّ الولدُ اللعبَ. من يردد؟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5E154C-5806-3BC4-6788-708E58BC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7C9D0E-E2DA-B84B-E424-827BCD7EB6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063262-21E3-E761-F6EA-88F58912D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A15D9C-C197-0BD8-9255-BCE3E508AB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03B85-D964-0502-4D3E-62521F56D9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D653E10-AE5D-0BE8-603A-1EB62D4F61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5B9D6C-36BE-1A55-6F79-A7A570B79EC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85C234-BF39-90AE-EADB-878560D510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1F11F-F909-D74E-2D6B-C845C913135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FDF1E1-19ED-87FA-4686-008F99CF56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26AEF2D-36AC-0839-5A92-3A12091B7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FB00AC2-969D-DDE2-DFFC-5A643DB05E3E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133B74-F891-E585-F78B-DDA2E7DFD2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433" y="1981074"/>
            <a:ext cx="3711262" cy="289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18027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AF287-64BF-EF58-378A-F230435B7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79B509-9552-D634-1E3C-3264C14D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سأكتب الجملة على السبورة. من يقرأ الجملة؟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35E50E-F828-F44C-2965-52AE2E5AF6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4A298C-5A61-7EDF-3076-406B550FD5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12A99C-7F7C-2642-D806-CAED17DD1B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D81598-53C7-A659-63A9-489AE13DB0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F4AC34-E96E-62CC-A549-05EE26E414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3D40613-24B3-504E-ADAC-49E869DA0F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773547-0FE6-20BD-FAF0-75AFDAC087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F01F72-F079-EB50-8B68-C699FD2A10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03B4E0-9C44-81C1-38BA-F93A60FBA3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F24845-9DF1-0D3F-C37D-33D72050BC9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B0B9B9-BE9C-61A9-3A4C-D7007E7D34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1423B6-F72A-9F37-0756-EE32FB62A1A4}"/>
              </a:ext>
            </a:extLst>
          </p:cNvPr>
          <p:cNvSpPr txBox="1"/>
          <p:nvPr/>
        </p:nvSpPr>
        <p:spPr>
          <a:xfrm>
            <a:off x="2211355" y="5135079"/>
            <a:ext cx="4544008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ﭐلْـوَل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َـدُ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ﭐللَّـعِـبَ.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F84499-876F-D4D6-E344-E4419F87E7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433" y="1981074"/>
            <a:ext cx="3711262" cy="289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937480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C5381-F98A-3449-30B0-5F79C6999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FE04412-E455-75A8-9068-58FCD5433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لاحظوا الصورة. ماذا يحب الولدُ؟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C142B74-ACE8-1F57-0D25-2C0977A830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538CC-8B2C-CB6D-404B-F3D869510B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E483D6-A1F1-622B-D159-99BC19306A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7065DB-D604-1D85-3E45-8D9105D47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04928B-644D-C8C8-9559-80422E62F3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DA1500-1164-10E8-4C5B-D68E7CFB9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3E9C7C-94C0-F92C-B54A-8BC8C1EEDC4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3C91CE-8C92-A60B-41A5-1716238C13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DEB94-ECE0-5E04-2ED6-F312DA9BD49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2130CF-42C7-63D8-44F9-40CE5EA2F65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EC7319-0914-04F7-6C0A-4E238A4A1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178433-EC37-9888-A8BA-9BBF428064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933102"/>
            <a:ext cx="3749365" cy="2842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D4A596-06D7-535C-DC33-4DE706D976CB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35126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E23E8-7132-7761-395E-51958B15A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832E131-DD2E-977A-2A75-AAF82170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 يحب الولد الرسم، من يردد الجملة؟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E02924-7C8B-5683-F5EB-458691ECD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3894B4-2DB2-D231-2472-8ECA7D7928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77B040-26F3-E293-FCAA-E190B0534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908182-9D93-18CE-3E2B-A1A5FB5B4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FB578A-D973-C717-57ED-2098FBFBC3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4A382E-3E92-13BB-3F0F-1F41230699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41B39A-DB98-EFD2-0149-47AEC03670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D53A1D-E066-35A3-255C-067901A5FD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AAB922-6773-CB55-DD21-26225B04DF7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C05E66-9E15-267C-BAB2-F940A966A53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7620BA-422E-B739-191F-BCB6E4F210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A5CDA9-F813-AA33-FE4E-99A2539356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933102"/>
            <a:ext cx="3749365" cy="2842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4B2A51-E39A-78CB-519A-C5C472B34B85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771251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DC4E7-923C-94AF-5074-CF8D0D5E6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6EA9C26-8BB3-6A2C-AA6A-43D65CB9C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ماهي الكلمة التي نبدأ بها الجملة؟ من يقوم إلى السبورة ليكتب الجملة؟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3209FFE-A34D-78E4-E82D-F7DBB5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E75551-F0E6-9549-BAF4-C303E98C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D30806-98A0-4372-DAA4-F5CD745A94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4626818-5E74-CC74-6F73-4949030E17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D09A94-E3FC-C3CA-4983-EA8F325907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162CC1D-E302-AC5E-D551-F620E149BB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8B4F32-9075-E58D-7317-2D901D5A764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15E97B-A437-1C05-57DD-0D4EB27A90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18D1A8-DFD7-36DC-DDA6-ADF656B9C32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CADAA6-F4D0-9F5A-459C-2662F5D8FFF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399132-610E-2439-8591-DC9D9AB3F6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1F1E51-3B10-4C2E-2218-6BF8DB143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933102"/>
            <a:ext cx="3749365" cy="2842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B424D3-97C1-07CD-1886-24BFFD2C5A6C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 .........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ﭐلـرَّس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ْـمَ.</a:t>
            </a:r>
            <a:endParaRPr lang="fr-MA" sz="3200" b="1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65515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B6DC7-3EF3-DAAC-1357-E943D16B9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5A4F483-BE7A-783F-5D9A-FCAA8E7D1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من يقرأ الجملة؟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F1CC37-0685-344B-53F4-305A2A528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9C3EBF-3B1F-4266-1393-713A4EFCB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E7B6EF-712D-D731-F1EE-1EA17881FD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DFB9763-9D58-49EA-C4EB-8EE9413D6C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E0D221-0131-F950-74D9-4A0BE35FA7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1F4111E-79AC-C4AD-1FE2-94E73965D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D247CB-FC75-2090-0656-C4E97255F5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0C1E5A-F1DD-E920-FE90-7513EC145A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662D92-0183-B86B-E571-A7082D535E3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C26BD8-402B-891E-8934-99949A4DD7B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B60EC1F-F9E2-65D3-318F-3DC148374D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224B0C-BC2D-B745-BCE9-7C8BAEE07C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933102"/>
            <a:ext cx="3749365" cy="2842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1E8CE12-EB8B-D432-388A-F6D58BA64829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يُـحِـبُّ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ﭐلْـوَلَـدُ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ﭐلـرَّس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ْـمَ.</a:t>
            </a:r>
            <a:endParaRPr lang="fr-MA" sz="3200" b="1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8725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E780-CD7E-F1AB-5611-41DD04D3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834D3B-A8FA-09F1-53D1-BF24B0BA8B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96AB12-F7B9-4B49-6534-AFFE03B4EA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591AE-629E-3757-5394-2ACBC4019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1628B4-7F3E-C196-E6DC-95A09372D3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5846FF-E115-EB9F-3756-C964394197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D3CEFD-68B9-4736-75FF-B15C9913E0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878C94-D086-F31B-DB2B-70C642B7636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FB3C9-CF03-10AA-56FB-5C41A49AD8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B9419-80D6-BEAB-1625-C7AD2EBEDA4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9B6ED-A08A-CC4F-2863-CF831B9B28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1675C6-45AE-835A-D512-DA01795DC52F}"/>
              </a:ext>
            </a:extLst>
          </p:cNvPr>
          <p:cNvSpPr txBox="1"/>
          <p:nvPr/>
        </p:nvSpPr>
        <p:spPr>
          <a:xfrm>
            <a:off x="-777540" y="738000"/>
            <a:ext cx="828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الكراسة الصفحة 79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0D34F6-81D5-5078-1DC3-0E406C3EF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4A9254-37E3-C609-4EBA-FE7AD746A7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9311" y="1633705"/>
            <a:ext cx="3318934" cy="4606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CCDBBFC-ECB1-7469-30F0-EE1DA2353036}"/>
              </a:ext>
            </a:extLst>
          </p:cNvPr>
          <p:cNvSpPr/>
          <p:nvPr/>
        </p:nvSpPr>
        <p:spPr>
          <a:xfrm>
            <a:off x="2509935" y="4842589"/>
            <a:ext cx="3648269" cy="14089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10070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31F74-A7B0-8CD5-7015-492D84D13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2BBD288-3B38-14E1-72CD-A5A71D2075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4CCA30-AD6B-115D-D0DA-F015FE383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D95280-AEE3-70B7-5687-25CF4DAD9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0E0F5D-F949-8E6B-D021-232119273A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E95A44-E645-247C-788D-29D354F68F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9AF4E7-71A5-157D-27BA-5029808FAA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EDAA1A-229B-122A-C320-C684AB977F9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D50BAD-1155-5AB6-7AFB-A8121EC5A2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8D18F5-6013-9B52-6CA0-2A8999E0E55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6D6178-2D26-BA26-9621-206A587966A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487061F-9FA8-B9EA-9E8A-FE1811EB5006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الصورة، ماذا تحب البنت؟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592356-B5AB-EF4E-C7A7-0ABA6EB80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F652ED-2878-2C75-E2FC-F622FD40EA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5003" y="2002578"/>
            <a:ext cx="3894157" cy="3711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3046314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79EAD-5CDC-8477-55B3-9D5AAF749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C95451F-B51B-D791-72AF-36FE7C71A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F4496A-38F9-9FBD-29B3-09197C6940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71F61F-C0B4-C038-A216-47FD1F029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163356-F544-5079-F01F-CDB8B4374F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2E4E2-CF2C-5AC1-26E4-92776D8AFB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DC9F92-2997-BE34-07F1-6CEF50B739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527C4-E7A5-7247-CE04-35757A333AF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29D035-3B97-34A7-8C78-07BBD8D416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C88670-343E-525B-DA3A-44134D0E486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559E21-B5D4-843F-6587-CA2486AA7F0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5EDA54-8667-275A-57DA-E82FC1EF6FBF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أحسنتم: تحب البنت الموز؟ من يردد الجملة؟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E69CBD-AE25-8F6D-80D0-17797B729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7744B6E-6D5C-BCE0-CCDA-C80DB96D4D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3476" y="2002578"/>
            <a:ext cx="3894157" cy="3711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74FA6E-25A1-D0C3-D1EE-7AAA76C1ADBB}"/>
              </a:ext>
            </a:extLst>
          </p:cNvPr>
          <p:cNvSpPr txBox="1"/>
          <p:nvPr/>
        </p:nvSpPr>
        <p:spPr>
          <a:xfrm>
            <a:off x="2471649" y="4816065"/>
            <a:ext cx="318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.....</a:t>
            </a:r>
            <a:r>
              <a:rPr lang="ar-MA" sz="3200" b="1" dirty="0">
                <a:solidFill>
                  <a:srgbClr val="C00000"/>
                </a:solidFill>
              </a:rPr>
              <a:t>  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.....</a:t>
            </a:r>
            <a:r>
              <a:rPr lang="ar-MA" sz="3200" b="1" dirty="0">
                <a:solidFill>
                  <a:srgbClr val="C00000"/>
                </a:solidFill>
              </a:rPr>
              <a:t>   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ﭐلْـمَـوْزَ.</a:t>
            </a:r>
            <a:r>
              <a:rPr lang="ar-MA" sz="3200" b="1" dirty="0">
                <a:solidFill>
                  <a:srgbClr val="C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8770655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3708A-B371-0F08-8873-E61B6B2FC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6BA3A15-DD11-3F9F-39AA-559929EF35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B24551-F579-3341-5CEB-5DE18C654E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4AFCC7-2A37-70CA-30D0-D57D8DCB58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9A4B8-EC8E-E805-B132-B9F66A7F91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B81CBF-132A-6F81-E1FB-EA7A8BC143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1F4B8-2811-5764-8F86-2C438CA15D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34552E-DB10-FD13-4EB7-2C359B977D3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8DA32A-0E68-A2E6-A7EB-64358133E5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C50CC6-F322-0A75-8173-CEA1D9F4F33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319B7E-E705-78EE-450C-2A3A83778C7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1CF1F5-B021-A1CB-B860-874C434AC210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اكتبوا الجملة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0D52E8-D31D-DBFD-638C-D9691C6036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AE2DD66-66B6-436F-52EB-58EFE6AA8E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5003" y="2002578"/>
            <a:ext cx="3894157" cy="3711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725E62-EF34-CCE2-B60A-4F527F1618FC}"/>
              </a:ext>
            </a:extLst>
          </p:cNvPr>
          <p:cNvSpPr txBox="1"/>
          <p:nvPr/>
        </p:nvSpPr>
        <p:spPr>
          <a:xfrm>
            <a:off x="2586654" y="4816065"/>
            <a:ext cx="318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.....</a:t>
            </a:r>
            <a:r>
              <a:rPr lang="ar-MA" sz="3200" b="1" dirty="0">
                <a:solidFill>
                  <a:srgbClr val="C00000"/>
                </a:solidFill>
              </a:rPr>
              <a:t>  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.....</a:t>
            </a:r>
            <a:r>
              <a:rPr lang="ar-MA" sz="3200" b="1" dirty="0">
                <a:solidFill>
                  <a:srgbClr val="C00000"/>
                </a:solidFill>
              </a:rPr>
              <a:t>   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ﭐلْـمَـوْزَ.</a:t>
            </a:r>
            <a:r>
              <a:rPr lang="ar-MA" sz="3200" b="1" dirty="0">
                <a:solidFill>
                  <a:srgbClr val="C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11893399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532E7-7FF2-54C6-7600-C4862CD29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9D3EDD-D893-016B-0488-B84B9A89B4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C160E2-C17D-85C6-AD82-4FCCAE4264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C591CC-7B06-7B38-9764-5911B0C4A1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4C7696-D8EC-F70B-9F53-779A612C7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1ABC4A-C7AA-4564-5DE2-315452ED34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F15454C-5EA8-30CD-518F-5F26F3D412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5BBAA5-56AE-4BD5-07C5-84C42D78A75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E4B7CA-3526-7D76-2290-AA89291AEF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6D7FF7-5A7B-891D-48AA-375C3A96B22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15B1C8-9FE2-C5FA-29B3-0574D157E73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AFDD776-C110-2068-FAAB-3FFA24D16154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صححوا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EE25807-71B5-6D9A-FD4C-D44C8E156F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BAE50A-1ADE-3F0D-2FE5-521AAAE6DF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5003" y="2002578"/>
            <a:ext cx="3894157" cy="3711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0D85FB0-F203-52E5-D6E1-88EED706CD82}"/>
              </a:ext>
            </a:extLst>
          </p:cNvPr>
          <p:cNvSpPr txBox="1"/>
          <p:nvPr/>
        </p:nvSpPr>
        <p:spPr>
          <a:xfrm>
            <a:off x="2586654" y="4844057"/>
            <a:ext cx="330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تُـحِـبُّ ﭐلْـبِـنْـتُ ﭐلْـمَـوْزَ.</a:t>
            </a:r>
            <a:r>
              <a:rPr lang="ar-MA" sz="3200" b="1" dirty="0">
                <a:solidFill>
                  <a:srgbClr val="C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45184012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19B92-8EA6-89D5-57D6-FDEA2657F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7774E6-6C59-30B5-FD87-B918E651D0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221B96-136F-7CA2-97A0-EF27E47D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F15CE4-8BA1-DCEB-D569-6405E2623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9C5C19-7DE8-33E0-5083-753045758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483CB0-8095-8C41-1F37-592D5576E9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A0E3B0-E642-7244-2253-3D4C0D5ABE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78B927-AFCD-891E-3042-36C5A6FEEEA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690908-8A12-89CA-15A0-4A6DE07F4F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030D1D-63FC-3265-0481-3BB5E3206C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9E77EB-7416-AC66-981A-5777C7B2DF6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60E58C07-6381-6FA8-3827-17A39853AC7B}"/>
              </a:ext>
            </a:extLst>
          </p:cNvPr>
          <p:cNvSpPr txBox="1"/>
          <p:nvPr/>
        </p:nvSpPr>
        <p:spPr>
          <a:xfrm>
            <a:off x="-265177" y="858154"/>
            <a:ext cx="776410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خذوا دفاتركم.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549BE74D-A54D-C879-A32F-7152D76FDC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20" name="Espace réservé pour une image  19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E304286-A050-7C66-BDB1-47E8B47E6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" r="4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4136281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0D79A-E939-94BD-6E1E-6EF3BCDCF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0108F1-5D5C-F049-2803-59B9838220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58188-4D92-F4B0-DA1C-99668B229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96CC26-FEDF-7AA2-1F68-D1810FB6D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0288B4-1447-ADA1-0BFD-0BA2997B24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9E8E9C-1C32-C068-801A-FF6281D122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6E3CBE5-0C11-F232-19C9-E80CBD70E4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27F96-2BCD-6E04-75F8-9C3E577E6F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B3813B-2658-A9FC-4038-2CA88AEF97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0DED8C-EAA6-90C4-9039-0357BA9A8E6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383DBC-D5F5-09B8-DC39-3A049ABD61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F1341AE9-69FD-238C-06E6-FEECBF011629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لاحظوا الصورة واكتبوا الجملة في دفاتركم. لا تنسوا النقطة في نهاية الجملة.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566836-3B59-DDFC-6A2D-666DFABB83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848E7D-C051-D6DB-3CAD-6E0CB11916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933102"/>
            <a:ext cx="3749365" cy="2842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438B91A-7DBA-C206-FF5F-4DBA7DE15CD1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 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ﭐلـرَّس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ْـمَ.</a:t>
            </a:r>
            <a:endParaRPr lang="fr-MA" sz="3200" b="1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857758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6DB8-8FB0-C6B2-15B9-FE5A3D212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EFEEDE9-7218-97E6-B2F0-BB7ACEC4E4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86C822-1FC6-6AC1-6969-0662F2F48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85FD49-BCA2-CF68-40DB-1503A7887C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BA54C8E-1889-244A-5BC2-7F72A8309A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063FB7-FEDF-E0DF-9996-CD44389F88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B6F1DEA-6235-1D07-5719-E98D10F9D4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047E54-CA86-D12A-E843-45CEBF2C9E6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C1FBA5-865E-0224-4225-BD816E9656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A6AD24-D152-8F11-C5A6-A7D4FEBA4E9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2B9746-F652-4B60-D492-846361FDC57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2" name="Titre 6">
            <a:extLst>
              <a:ext uri="{FF2B5EF4-FFF2-40B4-BE49-F238E27FC236}">
                <a16:creationId xmlns:a16="http://schemas.microsoft.com/office/drawing/2014/main" id="{FFA6AD8E-56CD-7E9F-0FDD-62BF2248451E}"/>
              </a:ext>
            </a:extLst>
          </p:cNvPr>
          <p:cNvSpPr txBox="1">
            <a:spLocks/>
          </p:cNvSpPr>
          <p:nvPr/>
        </p:nvSpPr>
        <p:spPr>
          <a:xfrm>
            <a:off x="630660" y="738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صححوا في دفاتركم.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1" name="Espace réservé pour une image  10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46EBB8-8476-0F35-B320-385755440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A8737-DA08-CABE-369E-011CE0DAE7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933102"/>
            <a:ext cx="3749365" cy="2842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33FB474-DE14-3C12-783E-0CAB203BB00C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يُـحِـبُّ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ﭐلْـوَلَـدُ  ﭐلـرَّس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ْـمَ.</a:t>
            </a:r>
            <a:endParaRPr lang="fr-MA" sz="3200" b="1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12269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0AE84-F914-1007-2E26-6689C106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EACFDA-8B7A-A441-DC25-9633656F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8FFB65-7511-320B-FDC3-4459BDCE12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EAC142-AEA7-A4FD-26C8-432147EA2E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3858DE-D285-16E7-0766-CA21FC58A8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391281-2DE7-A6C1-17FF-20C1F8DABF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D18A4-49E2-9437-4C28-FAF48396EB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C5637B-277A-F0F4-AE85-230A5F644DD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29613B-DF62-B07F-BA19-FDAF0309B9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FF56C8-348C-4B2B-736F-9760C9E3EFF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DC5913-33A8-70F1-6B46-C23DE8D9CAF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F65C203F-0ECC-3852-A5D7-EFE1A4CC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</p:spPr>
        <p:txBody>
          <a:bodyPr>
            <a:normAutofit/>
          </a:bodyPr>
          <a:lstStyle/>
          <a:p>
            <a:r>
              <a:rPr lang="tzm-Arab-MA" dirty="0"/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هو (هي) .......... صفقوا له (لها).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EEA774E-A88E-0047-7E7A-6DBE35343A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00CEA9-E398-27B5-AE71-7AD4B1AE17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0541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777F6-9854-B8E9-5888-7FED29C48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271B30-644E-15CB-4A64-493FD2B29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zm-Arab-MA" dirty="0"/>
              <a:t> </a:t>
            </a:r>
            <a:r>
              <a:rPr lang="tzm-Arab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هل تتذكرون قانون النجمات؟ من جمع أكبر قدر من النجمات سيكون بطل هذا الأسبوع. </a:t>
            </a:r>
            <a:br>
              <a:rPr lang="tzm-Arab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بطل الأسبوع هو: ....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B67330-CD5C-D1F3-A05E-D5A5B379BB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BA2F3B-67E4-AEF0-DA75-7690610C10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7AC0E7-6B9E-EA1C-7327-EDFE252379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521FFB-DDE1-DD30-76E9-E409D84980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B35B8F-AC33-3D63-5C44-458C25BA5E3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7FA6449-AD30-0972-DE11-FDE5DD0329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FA4C3C-AABF-DBB5-B476-C5FF5CA8D5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B43E97-511B-8F7B-6CFD-1F94AD7B69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AEBE50-FC30-C776-71DE-A2F7CD4E2CE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FDC437-9F23-32DA-AD2D-D65C955938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9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DEECF93-AFDC-1F28-0078-4A8002BE6B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175057" y="211945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0BFC63-8BBC-F4F1-9143-483648DDBF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7729" y="3429000"/>
            <a:ext cx="2235315" cy="2406774"/>
          </a:xfrm>
          <a:prstGeom prst="rect">
            <a:avLst/>
          </a:prstGeom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1C0C98-98DA-D54A-D8EC-C74866EE5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2571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196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71689" y="1902284"/>
            <a:ext cx="650176" cy="654612"/>
          </a:xfrm>
          <a:prstGeom prst="rect">
            <a:avLst/>
          </a:prstGeom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A720A5E-0960-E50D-E0DD-B279C9FA7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53" y="1676644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821837-8211-F486-101A-CCB8E0EFBFB7}"/>
              </a:ext>
            </a:extLst>
          </p:cNvPr>
          <p:cNvGrpSpPr/>
          <p:nvPr/>
        </p:nvGrpSpPr>
        <p:grpSpPr>
          <a:xfrm>
            <a:off x="1658069" y="2286000"/>
            <a:ext cx="3973551" cy="2976448"/>
            <a:chOff x="3833379" y="1403840"/>
            <a:chExt cx="2473843" cy="1734395"/>
          </a:xfrm>
          <a:solidFill>
            <a:srgbClr val="005968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DD4A76B-931E-9B93-590E-C5A35DAE22CE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3DE48B5-3ECF-2A91-39EA-5EC26A968EE9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7A81FCEE-DF68-E4A2-D226-C5A782C60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اليوم كيف نقرأ 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وجملا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تتضمن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الحروف المقدمة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الجملة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C49BE-F1D9-6814-B9B5-A0242827C5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44AAA3-EE17-AB8D-351C-F17219273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13C88E-E3E5-B7E7-2694-E673F0499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F62C5-221C-E657-B6D2-FD5DFBBEE2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F98B1D-8160-EE1C-4F77-7EE144172B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AF3219-27B9-4121-258E-C4FDB9E95C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DCB4A4-977D-BC07-C0A3-3EDE5EAA70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399929-E924-8230-05D0-FCB77ED41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2D25A8-3980-C4AE-70E4-1BBCDAB036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74EBF2-58F7-B48A-9A27-81A4FF2BE6A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5" name="standing">
            <a:hlinkClick r:id="" action="ppaction://media"/>
            <a:extLst>
              <a:ext uri="{FF2B5EF4-FFF2-40B4-BE49-F238E27FC236}">
                <a16:creationId xmlns:a16="http://schemas.microsoft.com/office/drawing/2014/main" id="{EE6A5B2B-6ACB-8CC4-AA92-BD84C9D584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42DC8A-3B7A-D3A7-F94B-C2A0D4945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9940CC-CBEB-DD89-5C6D-F59A1AA48B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98825" y="3321668"/>
            <a:ext cx="2994587" cy="87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6282D-6EA1-497B-FB9D-CFB5DB80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B4973EC-7FF0-D37C-6525-ABEE4AA9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أيضا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جملة بعد ترتيب كلماتها. من يقرأ الجملة التي كتبنا؟</a:t>
            </a:r>
            <a:endParaRPr lang="tzm-Arab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AC7A13-59E5-FD3D-7E5F-CB10B77EE5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3F1464-F1EC-5D35-DA97-F5B878192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E37954-5F4F-DB80-AF94-F91670ABBC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7409B8-E36F-18F0-0396-60101716C7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CDE710-6FD5-D9F7-A162-8FF776C6AE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533F83-9ACA-C0C1-BE34-523FD4FE9B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4BE033-1B09-7F7F-3CF9-F5548181B35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FC1F8-449C-8824-28F6-CF328E9DC4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92610F-6B3D-0BAD-A102-10E04C688BB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505D4B-607B-2A2E-A585-D01E548114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3" name="Nada-Standing">
            <a:hlinkClick r:id="" action="ppaction://media"/>
            <a:extLst>
              <a:ext uri="{FF2B5EF4-FFF2-40B4-BE49-F238E27FC236}">
                <a16:creationId xmlns:a16="http://schemas.microsoft.com/office/drawing/2014/main" id="{EE97C5ED-4C29-6FD9-FA10-FB6BF8D605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23906" y="2083688"/>
            <a:ext cx="1946277" cy="3108288"/>
          </a:xfrm>
          <a:prstGeom prst="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985AA29-57A4-554F-80C0-9E4A51A420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B89BFA-0FFF-DCAA-04B4-FF8DF57F89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42533" y="2204445"/>
            <a:ext cx="3017499" cy="2287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106F218-3BFD-8D1F-CC15-400076A5106B}"/>
              </a:ext>
            </a:extLst>
          </p:cNvPr>
          <p:cNvSpPr txBox="1"/>
          <p:nvPr/>
        </p:nvSpPr>
        <p:spPr>
          <a:xfrm>
            <a:off x="1217562" y="4899588"/>
            <a:ext cx="3675155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يُـحِـبُّ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ﭐلْـوَلَـدُ  ﭐلـرَّس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ْـمَ.</a:t>
            </a:r>
            <a:endParaRPr lang="fr-MA" sz="3200" b="1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796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99851-BC88-66E6-13ED-DB63C422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909B59E-7260-308D-AD40-326FDCC2F80F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FA958E-C004-3C3B-F0D8-3C87166B01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A37392-C332-D5B9-C6C5-7581ACD0C5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2F407C-3E7E-3E7A-A833-DEC5913CA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81F1B2-7971-A488-DE47-77458A7FC0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A789EF-F511-7A24-955E-C7141A113C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D963BF-55C3-EEA5-A6C6-CE5B9FF23C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0520A4-0BFD-7FE7-EDF8-169F2BE7DD8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4FFBE2-5F0B-7EC1-08A3-A0263BD832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2D2F37-083F-2250-475E-876C450159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7B3211-CE1D-542D-9F9E-774906C0888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681B1457-D74E-200B-1E3D-A0CD2C78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والجمل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والفقرة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الصفحة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79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45AAAC2E-8A97-8788-6B21-99EEE89244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B8794C-8DB4-2249-4855-F57CAF459E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5267" y="73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B239A9-2B23-80B5-BD63-0D7204C841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9311" y="1633705"/>
            <a:ext cx="3318934" cy="4606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A91B60E-DAF1-6515-0B45-F086C512E238}"/>
              </a:ext>
            </a:extLst>
          </p:cNvPr>
          <p:cNvSpPr/>
          <p:nvPr/>
        </p:nvSpPr>
        <p:spPr>
          <a:xfrm>
            <a:off x="2491273" y="2230016"/>
            <a:ext cx="3713584" cy="27152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7961517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B99DF-9609-B7C0-76F4-64C496F7D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D3082F8-6310-E73E-546B-3A0C013CCFAE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2CFC39-320C-BAEA-AD35-D86ABE922A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B302E1-49B4-B8F3-269B-43D3E19047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B08517-801B-4F82-35E2-A0409B1C6C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998941-1E32-8B0B-CD6E-F5031E677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9E64A4-36E7-8AB3-52A9-243843855D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F07CD03-42A0-22FA-A9FF-32E3EF39E8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B05F8E-8C6E-BADD-CC68-6D6C7C92868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2DE8C0-AEDE-D673-272F-0254165937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2ACE7F-35EB-6AB8-7149-4E4D2FE6963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47B9AE-ECF9-FB8F-ABAC-ACAF9DB912B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5C9698C1-C08E-BB9B-050F-EF81D92F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انقلوا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 الكلمات في دفاتركم، سأملي عليكم بعضا منها في الحصة المقبلة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167FAE46-3226-D1DD-E24B-596DB88227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8074CA2-DE8D-1DA6-A85F-823F74DEBD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5267" y="73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BC30F4-8DD6-4934-C38D-0B5C2EF259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9311" y="1633705"/>
            <a:ext cx="3318934" cy="4606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A5C9C15-59B3-586E-BF71-40317D041B70}"/>
              </a:ext>
            </a:extLst>
          </p:cNvPr>
          <p:cNvSpPr/>
          <p:nvPr/>
        </p:nvSpPr>
        <p:spPr>
          <a:xfrm>
            <a:off x="2548639" y="2478141"/>
            <a:ext cx="3620277" cy="5233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1902600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الحصة القادمة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F076C394-BB68-ADEB-B36C-06E5FF1472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94F059-25C2-320B-F756-4CD882659815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إنتاج 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14376</TotalTime>
  <Words>2177</Words>
  <Application>Microsoft Office PowerPoint</Application>
  <PresentationFormat>Affichage à l'écran (4:3)</PresentationFormat>
  <Paragraphs>628</Paragraphs>
  <Slides>85</Slides>
  <Notes>2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22</vt:i4>
      </vt:variant>
      <vt:variant>
        <vt:lpstr>Titres des diapositives</vt:lpstr>
      </vt:variant>
      <vt:variant>
        <vt:i4>85</vt:i4>
      </vt:variant>
    </vt:vector>
  </HeadingPairs>
  <TitlesOfParts>
    <vt:vector size="118" baseType="lpstr">
      <vt:lpstr>Modern Love</vt:lpstr>
      <vt:lpstr>Dosis SemiBold</vt:lpstr>
      <vt:lpstr>Dosis ExtraBold</vt:lpstr>
      <vt:lpstr>Wingdings</vt:lpstr>
      <vt:lpstr>Dosis</vt:lpstr>
      <vt:lpstr>Noto Sans Symbols</vt:lpstr>
      <vt:lpstr>Microsoft Uighur</vt:lpstr>
      <vt:lpstr>Calibri</vt:lpstr>
      <vt:lpstr>Dosis Medium</vt:lpstr>
      <vt:lpstr>Calibri Light</vt:lpstr>
      <vt:lpstr>Arial</vt:lpstr>
      <vt:lpstr>Conception personnalisée</vt:lpstr>
      <vt:lpstr>1_Env-Enseignant</vt:lpstr>
      <vt:lpstr>01- نشاط اعتيادي</vt:lpstr>
      <vt:lpstr>02-  استماع وتحدث</vt:lpstr>
      <vt:lpstr>03- قراءة</vt:lpstr>
      <vt:lpstr>04- إنتاج كتابي</vt:lpstr>
      <vt:lpstr>3_Env-Apprenant_Tmplt</vt:lpstr>
      <vt:lpstr>2_Env-Enseignant</vt:lpstr>
      <vt:lpstr>3_04- قراءة/ كتابة</vt:lpstr>
      <vt:lpstr>1_04- قراءة/ كتابة</vt:lpstr>
      <vt:lpstr>3_Env-Enseignant</vt:lpstr>
      <vt:lpstr>3_01- نشاط اعتيادي</vt:lpstr>
      <vt:lpstr>4_04- قراءة/ كتابة</vt:lpstr>
      <vt:lpstr>4_Env-Enseignant</vt:lpstr>
      <vt:lpstr>2_Thème Office</vt:lpstr>
      <vt:lpstr>7_Env-Enseignant</vt:lpstr>
      <vt:lpstr>5_04- قراءة/ كتابة</vt:lpstr>
      <vt:lpstr>04- قراءة/ كتابة</vt:lpstr>
      <vt:lpstr>5_Env-Enseignant</vt:lpstr>
      <vt:lpstr>1_02-  استماع وتحدث</vt:lpstr>
      <vt:lpstr>1_03- قراءة</vt:lpstr>
      <vt:lpstr>1_01-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Présentation PowerPoint</vt:lpstr>
      <vt:lpstr>قبل أن نبدأ الحصة نتذكر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من يقرأ؟</vt:lpstr>
      <vt:lpstr>خذوا الكراسة ص 79. </vt:lpstr>
      <vt:lpstr>بعد أن تدربتم على قراءة النص طيلة الأسبوع،  ستقرؤونه اليوم بمفردكم. من يقرأ؟</vt:lpstr>
      <vt:lpstr>استماع وتحدث</vt:lpstr>
      <vt:lpstr>ما هو عنوان حكاية "هذا الأسبوع؟ </vt:lpstr>
      <vt:lpstr>سنعيد الاستماع للحكاية بعدها سأطرح عليكم أسئلة. أنصتوا جيدا.</vt:lpstr>
      <vt:lpstr>تشغيل الفيديو</vt:lpstr>
      <vt:lpstr> خذوا الألواح. </vt:lpstr>
      <vt:lpstr>ما هي اللعبة التي لم يحضرها الأصدقاء معهم:  اكتبوا رقم الجواب الصحيح على ألواحكم. </vt:lpstr>
      <vt:lpstr>الجواب الصحيح هو: 2</vt:lpstr>
      <vt:lpstr>من الذي اقترح على الأصدقاء صنع لعبة جديدة يلعبون بها جميعا؟  سأقرأ الاقتراحات</vt:lpstr>
      <vt:lpstr>الجواب الصحيح هو: 3</vt:lpstr>
      <vt:lpstr>ما هي اللعبة التي صنعها الأصدقاء؟ يجيب المتعلمون شفهيا.</vt:lpstr>
      <vt:lpstr>أحسنتم، صنع الأصدقاء سيارة عجيبة. من يردد الجملة؟</vt:lpstr>
      <vt:lpstr>ما هي الأدوات التي استعملها الأصدقاء لصنع السيارة العجيبة؟ </vt:lpstr>
      <vt:lpstr>أحسنتم، استعملوا قطعة خشب وحبلا وسدادات القارورات. من يردد الجملة؟</vt:lpstr>
      <vt:lpstr>الآن سنرتب مشاهد الحكاية. من هو المشهد الأول من بين المشاهد التالية؟</vt:lpstr>
      <vt:lpstr>أحسنتم هذا هو المشهد الأول، أكتب رقم واحد. من يذكرنا بما حدث في هذا المشهد؟ </vt:lpstr>
      <vt:lpstr>من هو المشهد الثاني من بين المشاهد التالية؟</vt:lpstr>
      <vt:lpstr>أحسنتم هذا هو المشهد الثاني.</vt:lpstr>
      <vt:lpstr>من هو المشهد الثالث من بين المشاهد التالية؟</vt:lpstr>
      <vt:lpstr>أحسنتم هذا هو المشهد الثالث.</vt:lpstr>
      <vt:lpstr>من هو المشهد الرابع من بين المشاهد التالية؟</vt:lpstr>
      <vt:lpstr>أحسنتم هذا هو المشهد الرابع.</vt:lpstr>
      <vt:lpstr>Présentation PowerPoint</vt:lpstr>
      <vt:lpstr>الآن سنلعب لعبة صيد الحروف. قفوا عندما تسمعون الصوت [خ] في أول الكلمة. من يقف أولا هو الفائز. لا تقفوا إذا لم تسمعوا الصوت في أول الكلمة. </vt:lpstr>
      <vt:lpstr>قراءة</vt:lpstr>
      <vt:lpstr>تعلمنا كيف نقرأ مقاطع وكلمات تتضمن حرفي الياء والواو، اليوم سنراجع ما تعلمناه. </vt:lpstr>
      <vt:lpstr>قبل ذلك، خذوا الألواح سأملي عليك بعض المقاطع. (المقاطع مدونة على الشريحة الانتقالية)</vt:lpstr>
      <vt:lpstr>من يقرأ؟    (خاص بمن لم يتوفقوا في رائز الإملاء)</vt:lpstr>
      <vt:lpstr>من يقرأ؟    (خاص بمن لم يتوفقوا في رائز الإملاء)</vt:lpstr>
      <vt:lpstr>من يقرأ؟    (خاص بمن لم يتوفقوا في رائز الإملاء)</vt:lpstr>
      <vt:lpstr>من يقرأ؟    (خاص بمن لم يتوفقوا في رائز الإملاء)</vt:lpstr>
      <vt:lpstr>أنا أقرأ وأنتم ترددون بعدي.</vt:lpstr>
      <vt:lpstr>من يقرأ؟ (خاص بمن يحتاج التدرب على الدمج)</vt:lpstr>
      <vt:lpstr>أنا أقرأ. </vt:lpstr>
      <vt:lpstr>من يقرأ؟ (خاص بكل المتعلمين)</vt:lpstr>
      <vt:lpstr>أنا أقرأ.</vt:lpstr>
      <vt:lpstr>من يقرأ؟ سأعين 4 متعلمين للقراءة.</vt:lpstr>
      <vt:lpstr>الآن سنقرأ الجمل باسترسال، أنا أقرأ وأنتم ترددون بعدي.</vt:lpstr>
      <vt:lpstr>من يقرأ؟ سأعين 3 متعلمين للقراءة.</vt:lpstr>
      <vt:lpstr>خذوا الكراسة الصفحة 79.</vt:lpstr>
      <vt:lpstr>Présentation PowerPoint</vt:lpstr>
      <vt:lpstr> وقت النجمة الآن. الفائز بنجمة المشاركة بهدوء هو (هي) .......... صفقوا له (لها).</vt:lpstr>
      <vt:lpstr>قفوا، سنردد نشيد "جسمي نشيط ومثابر" مع الحركات.</vt:lpstr>
      <vt:lpstr>إنتاج كتابي</vt:lpstr>
      <vt:lpstr>خذوا ألواحكم. سأملي عليكم بعض الكلمات التي سنستعملها بعد قليل في نشاط الإنتاج الكتابي. </vt:lpstr>
      <vt:lpstr>اكتبوا: ...  (كلمات الإملاء مدونة على الشريحة الانتقالية) </vt:lpstr>
      <vt:lpstr>سنتعلم اليوم كيف نكتب جملة نعبر بها عما يحبه الشخص. سأبدأ أنا أولا انتبهوا: </vt:lpstr>
      <vt:lpstr>أرى في الصورة ولدا يلعب فرحا. أطرح السؤال التالي: ماذا يحب الولد؟ </vt:lpstr>
      <vt:lpstr>نبدأ بكلمة يُحِبُّ؛ نقول: يحِبُّ الولدُ اللعبَ. من يردد؟ </vt:lpstr>
      <vt:lpstr>سأكتب الجملة على السبورة. من يقرأ الجملة؟</vt:lpstr>
      <vt:lpstr>الآن لاحظوا الصورة. ماذا يحب الولدُ؟</vt:lpstr>
      <vt:lpstr>أحسنتم يحب الولد الرسم، من يردد الجملة؟</vt:lpstr>
      <vt:lpstr> ماهي الكلمة التي نبدأ بها الجملة؟ من يقوم إلى السبورة ليكتب الجملة؟ </vt:lpstr>
      <vt:lpstr> من يقرأ الجملة؟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وقت النجمة الآن. الفائز بنجمة المشاركة بهدوء هو (هي) .......... صفقوا له (لها).</vt:lpstr>
      <vt:lpstr> هل تتذكرون قانون النجمات؟ من جمع أكبر قدر من النجمات سيكون بطل هذا الأسبوع.  بطل الأسبوع هو: ....</vt:lpstr>
      <vt:lpstr>اختــتام الحــصة</vt:lpstr>
      <vt:lpstr>تعلمنا اليوم كيف نقرأ كلمات وجملا تتضمن الحروف المقدمة. من يقرأ الجملة التالية؟</vt:lpstr>
      <vt:lpstr>تعلمنا أيضا كيف نكتب جملة بعد ترتيب كلماتها. من يقرأ الجملة التي كتبنا؟</vt:lpstr>
      <vt:lpstr>في البيت أعيدوا قراءة  الكلمات والجمل والفقرة على الصفحة 79.</vt:lpstr>
      <vt:lpstr>في البيت، انقلوا هذه الكلمات في دفاتركم، سأملي عليكم بعضا منها في الحصة المقبلة.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129</cp:revision>
  <dcterms:created xsi:type="dcterms:W3CDTF">2023-09-20T21:35:22Z</dcterms:created>
  <dcterms:modified xsi:type="dcterms:W3CDTF">2026-03-23T20:50:04Z</dcterms:modified>
</cp:coreProperties>
</file>