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8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9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0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1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2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3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4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15.xml" ContentType="application/vnd.openxmlformats-officedocument.theme+xml"/>
  <Override PartName="/ppt/slideLayouts/slideLayout269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95" r:id="rId2"/>
    <p:sldMasterId id="2147483707" r:id="rId3"/>
    <p:sldMasterId id="2147483724" r:id="rId4"/>
    <p:sldMasterId id="2147483742" r:id="rId5"/>
    <p:sldMasterId id="2147483765" r:id="rId6"/>
    <p:sldMasterId id="2147483793" r:id="rId7"/>
    <p:sldMasterId id="2147483809" r:id="rId8"/>
    <p:sldMasterId id="2147483824" r:id="rId9"/>
    <p:sldMasterId id="2147483838" r:id="rId10"/>
    <p:sldMasterId id="2147483841" r:id="rId11"/>
    <p:sldMasterId id="2147483864" r:id="rId12"/>
    <p:sldMasterId id="2147483882" r:id="rId13"/>
    <p:sldMasterId id="2147483906" r:id="rId14"/>
    <p:sldMasterId id="2147483929" r:id="rId15"/>
    <p:sldMasterId id="2147483985" r:id="rId16"/>
  </p:sldMasterIdLst>
  <p:notesMasterIdLst>
    <p:notesMasterId r:id="rId102"/>
  </p:notesMasterIdLst>
  <p:sldIdLst>
    <p:sldId id="2147482799" r:id="rId17"/>
    <p:sldId id="2147482588" r:id="rId18"/>
    <p:sldId id="2147482470" r:id="rId19"/>
    <p:sldId id="2147482602" r:id="rId20"/>
    <p:sldId id="2147482616" r:id="rId21"/>
    <p:sldId id="2147482691" r:id="rId22"/>
    <p:sldId id="2147482480" r:id="rId23"/>
    <p:sldId id="2147482620" r:id="rId24"/>
    <p:sldId id="2147482481" r:id="rId25"/>
    <p:sldId id="2147482795" r:id="rId26"/>
    <p:sldId id="2147482784" r:id="rId27"/>
    <p:sldId id="2147482631" r:id="rId28"/>
    <p:sldId id="2147482790" r:id="rId29"/>
    <p:sldId id="2147482621" r:id="rId30"/>
    <p:sldId id="2134806445" r:id="rId31"/>
    <p:sldId id="2134806253" r:id="rId32"/>
    <p:sldId id="2134806254" r:id="rId33"/>
    <p:sldId id="2134806235" r:id="rId34"/>
    <p:sldId id="2134806245" r:id="rId35"/>
    <p:sldId id="2147482413" r:id="rId36"/>
    <p:sldId id="2134806461" r:id="rId37"/>
    <p:sldId id="2147482414" r:id="rId38"/>
    <p:sldId id="2134806463" r:id="rId39"/>
    <p:sldId id="2147482741" r:id="rId40"/>
    <p:sldId id="2147482800" r:id="rId41"/>
    <p:sldId id="2134806468" r:id="rId42"/>
    <p:sldId id="2147482415" r:id="rId43"/>
    <p:sldId id="2147482721" r:id="rId44"/>
    <p:sldId id="2147482416" r:id="rId45"/>
    <p:sldId id="2134806469" r:id="rId46"/>
    <p:sldId id="2147482720" r:id="rId47"/>
    <p:sldId id="2147482742" r:id="rId48"/>
    <p:sldId id="2147482743" r:id="rId49"/>
    <p:sldId id="2147482722" r:id="rId50"/>
    <p:sldId id="2134806480" r:id="rId51"/>
    <p:sldId id="2134806481" r:id="rId52"/>
    <p:sldId id="2147482418" r:id="rId53"/>
    <p:sldId id="2147482723" r:id="rId54"/>
    <p:sldId id="2147482724" r:id="rId55"/>
    <p:sldId id="2147482725" r:id="rId56"/>
    <p:sldId id="2147482726" r:id="rId57"/>
    <p:sldId id="2147482634" r:id="rId58"/>
    <p:sldId id="2147482635" r:id="rId59"/>
    <p:sldId id="2147482622" r:id="rId60"/>
    <p:sldId id="329" r:id="rId61"/>
    <p:sldId id="2134806261" r:id="rId62"/>
    <p:sldId id="2134806420" r:id="rId63"/>
    <p:sldId id="2147482727" r:id="rId64"/>
    <p:sldId id="2147482490" r:id="rId65"/>
    <p:sldId id="2147482728" r:id="rId66"/>
    <p:sldId id="2147482510" r:id="rId67"/>
    <p:sldId id="2147482509" r:id="rId68"/>
    <p:sldId id="2147482744" r:id="rId69"/>
    <p:sldId id="2147482791" r:id="rId70"/>
    <p:sldId id="2147482636" r:id="rId71"/>
    <p:sldId id="2147482507" r:id="rId72"/>
    <p:sldId id="2147482442" r:id="rId73"/>
    <p:sldId id="2134806260" r:id="rId74"/>
    <p:sldId id="2134806654" r:id="rId75"/>
    <p:sldId id="2134806405" r:id="rId76"/>
    <p:sldId id="2134806406" r:id="rId77"/>
    <p:sldId id="2134806407" r:id="rId78"/>
    <p:sldId id="2134806401" r:id="rId79"/>
    <p:sldId id="2134806402" r:id="rId80"/>
    <p:sldId id="2147482747" r:id="rId81"/>
    <p:sldId id="2134806409" r:id="rId82"/>
    <p:sldId id="2134806410" r:id="rId83"/>
    <p:sldId id="2147482642" r:id="rId84"/>
    <p:sldId id="2147482447" r:id="rId85"/>
    <p:sldId id="2147482643" r:id="rId86"/>
    <p:sldId id="2134806662" r:id="rId87"/>
    <p:sldId id="2147482644" r:id="rId88"/>
    <p:sldId id="2134806667" r:id="rId89"/>
    <p:sldId id="2147482645" r:id="rId90"/>
    <p:sldId id="2147482450" r:id="rId91"/>
    <p:sldId id="2147482514" r:id="rId92"/>
    <p:sldId id="2147482647" r:id="rId93"/>
    <p:sldId id="366" r:id="rId94"/>
    <p:sldId id="2147482648" r:id="rId95"/>
    <p:sldId id="2134806317" r:id="rId96"/>
    <p:sldId id="2134806326" r:id="rId97"/>
    <p:sldId id="2134806325" r:id="rId98"/>
    <p:sldId id="2147482792" r:id="rId99"/>
    <p:sldId id="2147482464" r:id="rId100"/>
    <p:sldId id="2147482625" r:id="rId101"/>
  </p:sldIdLst>
  <p:sldSz cx="9144000" cy="6858000" type="screen4x3"/>
  <p:notesSz cx="6858000" cy="9144000"/>
  <p:embeddedFontLst>
    <p:embeddedFont>
      <p:font typeface="Dosis" pitchFamily="2" charset="0"/>
      <p:regular r:id="rId103"/>
      <p:bold r:id="rId104"/>
    </p:embeddedFont>
    <p:embeddedFont>
      <p:font typeface="Dosis ExtraBold" pitchFamily="2" charset="0"/>
      <p:bold r:id="rId105"/>
    </p:embeddedFont>
    <p:embeddedFont>
      <p:font typeface="Dosis Medium" pitchFamily="2" charset="0"/>
      <p:regular r:id="rId106"/>
    </p:embeddedFont>
    <p:embeddedFont>
      <p:font typeface="Dosis SemiBold" pitchFamily="2" charset="0"/>
      <p:bold r:id="rId107"/>
    </p:embeddedFont>
    <p:embeddedFont>
      <p:font typeface="Microsoft Uighur" panose="02000000000000000000" pitchFamily="2" charset="-78"/>
      <p:regular r:id="rId108"/>
      <p:bold r:id="rId109"/>
    </p:embeddedFont>
    <p:embeddedFont>
      <p:font typeface="Modern Love" panose="04090805081005020601" pitchFamily="82" charset="0"/>
      <p:regular r:id="rId110"/>
    </p:embeddedFont>
    <p:embeddedFont>
      <p:font typeface="Noto Sans Symbols" panose="020B0604020202020204" charset="0"/>
      <p:regular r:id="rId111"/>
      <p:bold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106585"/>
    <a:srgbClr val="EC028D"/>
    <a:srgbClr val="FFFFFF"/>
    <a:srgbClr val="1E3F48"/>
    <a:srgbClr val="7FB9BE"/>
    <a:srgbClr val="4C5155"/>
    <a:srgbClr val="D6E9EA"/>
    <a:srgbClr val="F6F6F6"/>
    <a:srgbClr val="70B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8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3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112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113" Type="http://schemas.openxmlformats.org/officeDocument/2006/relationships/presProps" Target="presProps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59" Type="http://schemas.openxmlformats.org/officeDocument/2006/relationships/slide" Target="slides/slide43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54" Type="http://schemas.openxmlformats.org/officeDocument/2006/relationships/slide" Target="slides/slide38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91" Type="http://schemas.openxmlformats.org/officeDocument/2006/relationships/slide" Target="slides/slide75.xml"/><Relationship Id="rId96" Type="http://schemas.openxmlformats.org/officeDocument/2006/relationships/slide" Target="slides/slide8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6" Type="http://schemas.openxmlformats.org/officeDocument/2006/relationships/font" Target="fonts/font4.fntdata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slide" Target="slides/slide78.xml"/><Relationship Id="rId99" Type="http://schemas.openxmlformats.org/officeDocument/2006/relationships/slide" Target="slides/slide83.xml"/><Relationship Id="rId101" Type="http://schemas.openxmlformats.org/officeDocument/2006/relationships/slide" Target="slides/slide8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openxmlformats.org/officeDocument/2006/relationships/font" Target="fonts/font7.fntdata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slide" Target="slides/slide81.xml"/><Relationship Id="rId104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slide" Target="slides/slide71.xml"/><Relationship Id="rId110" Type="http://schemas.openxmlformats.org/officeDocument/2006/relationships/font" Target="fonts/font8.fntdata"/><Relationship Id="rId115" Type="http://schemas.openxmlformats.org/officeDocument/2006/relationships/theme" Target="theme/theme1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56" Type="http://schemas.openxmlformats.org/officeDocument/2006/relationships/slide" Target="slides/slide40.xml"/><Relationship Id="rId77" Type="http://schemas.openxmlformats.org/officeDocument/2006/relationships/slide" Target="slides/slide61.xml"/><Relationship Id="rId100" Type="http://schemas.openxmlformats.org/officeDocument/2006/relationships/slide" Target="slides/slide84.xml"/><Relationship Id="rId105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93" Type="http://schemas.openxmlformats.org/officeDocument/2006/relationships/slide" Target="slides/slide77.xml"/><Relationship Id="rId98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9.xml"/><Relationship Id="rId46" Type="http://schemas.openxmlformats.org/officeDocument/2006/relationships/slide" Target="slides/slide30.xml"/><Relationship Id="rId67" Type="http://schemas.openxmlformats.org/officeDocument/2006/relationships/slide" Target="slides/slide51.xml"/><Relationship Id="rId116" Type="http://schemas.openxmlformats.org/officeDocument/2006/relationships/tableStyles" Target="tableStyle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62" Type="http://schemas.openxmlformats.org/officeDocument/2006/relationships/slide" Target="slides/slide46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11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271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2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4.png"/></Relationships>
</file>

<file path=ppt/slideLayouts/_rels/slideLayout2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30131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10051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223612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85253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70072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01307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33043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45476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3076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201959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4820301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308912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77686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3016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80454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43243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2152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81554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34727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8854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4432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28382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32539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38745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6161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83460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38764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1719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08935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615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435321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52158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801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42958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70627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395473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6989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54660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09804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397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40866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1057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74308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4157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6487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889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3497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3786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4292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29251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01495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4481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99322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6353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38313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23435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0572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029977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83083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15572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53265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065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20137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611076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80611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38537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07650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32757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81665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095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904511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41499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579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49990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01630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52224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04494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22300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6516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723409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44378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7859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4732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98156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54290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80476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4500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60303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15614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583274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7340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311956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58025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7413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03148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41895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369749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9140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47881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02198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832257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5105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40296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50365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78203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97646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81646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70261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48540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603784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84021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711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910685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64050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42021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3219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697768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3541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23254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79268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20725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11390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99179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73548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19947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38998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902126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4033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39540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54293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232022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5189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6858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215108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732086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00048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51344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05871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43331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51666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45850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786808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257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580722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34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7045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47035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0184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2784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26202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04377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29640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930486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783881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9066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624529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59174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4167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837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1.bin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11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1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26" Type="http://schemas.openxmlformats.org/officeDocument/2006/relationships/image" Target="../media/image16.jpg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slideLayout" Target="../slideLayouts/slideLayout257.xml"/><Relationship Id="rId18" Type="http://schemas.openxmlformats.org/officeDocument/2006/relationships/slideLayout" Target="../slideLayouts/slideLayout262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47.xml"/><Relationship Id="rId21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slideLayout" Target="../slideLayouts/slideLayout261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246.xml"/><Relationship Id="rId16" Type="http://schemas.openxmlformats.org/officeDocument/2006/relationships/slideLayout" Target="../slideLayouts/slideLayout260.xml"/><Relationship Id="rId20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24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49.xml"/><Relationship Id="rId15" Type="http://schemas.openxmlformats.org/officeDocument/2006/relationships/slideLayout" Target="../slideLayouts/slideLayout259.xml"/><Relationship Id="rId23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54.xml"/><Relationship Id="rId19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slideLayout" Target="../slideLayouts/slideLayout258.xml"/><Relationship Id="rId22" Type="http://schemas.openxmlformats.org/officeDocument/2006/relationships/slideLayout" Target="../slideLayouts/slideLayout266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2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32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983" r:id="rId23"/>
    <p:sldLayoutId id="2147483984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630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8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830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62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6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10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74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348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392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5446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005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862" r:id="rId21"/>
    <p:sldLayoutId id="2147483863" r:id="rId22"/>
    <p:sldLayoutId id="214748398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992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3266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  <p:sldLayoutId id="2147483905" r:id="rId23"/>
    <p:sldLayoutId id="214748398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01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  <p:sldLayoutId id="2147483952" r:id="rId23"/>
    <p:sldLayoutId id="214748395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478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69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9.png"/><Relationship Id="rId7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media" Target="../media/media4.m4a"/><Relationship Id="rId7" Type="http://schemas.openxmlformats.org/officeDocument/2006/relationships/image" Target="../media/image59.png"/><Relationship Id="rId12" Type="http://schemas.openxmlformats.org/officeDocument/2006/relationships/image" Target="../media/image6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6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62.png"/><Relationship Id="rId4" Type="http://schemas.openxmlformats.org/officeDocument/2006/relationships/audio" Target="../media/media4.m4a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9.png"/><Relationship Id="rId7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9.png"/><Relationship Id="rId4" Type="http://schemas.openxmlformats.org/officeDocument/2006/relationships/image" Target="../media/image60.png"/><Relationship Id="rId9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media" Target="../media/media6.m4a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9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46.png"/><Relationship Id="rId4" Type="http://schemas.openxmlformats.org/officeDocument/2006/relationships/audio" Target="../media/media6.m4a"/><Relationship Id="rId9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6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26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69.png"/><Relationship Id="rId4" Type="http://schemas.openxmlformats.org/officeDocument/2006/relationships/image" Target="../media/image61.png"/><Relationship Id="rId9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media" Target="../media/media9.m4a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9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46.png"/><Relationship Id="rId4" Type="http://schemas.openxmlformats.org/officeDocument/2006/relationships/audio" Target="../media/media9.m4a"/><Relationship Id="rId9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69.png"/><Relationship Id="rId4" Type="http://schemas.openxmlformats.org/officeDocument/2006/relationships/image" Target="../media/image61.png"/><Relationship Id="rId9" Type="http://schemas.openxmlformats.org/officeDocument/2006/relationships/image" Target="../media/image6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6.png"/><Relationship Id="rId5" Type="http://schemas.openxmlformats.org/officeDocument/2006/relationships/image" Target="../media/image62.png"/><Relationship Id="rId10" Type="http://schemas.openxmlformats.org/officeDocument/2006/relationships/image" Target="../media/image69.png"/><Relationship Id="rId4" Type="http://schemas.openxmlformats.org/officeDocument/2006/relationships/image" Target="../media/image61.png"/><Relationship Id="rId9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98.xml"/><Relationship Id="rId7" Type="http://schemas.openxmlformats.org/officeDocument/2006/relationships/image" Target="../media/image40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73.png"/><Relationship Id="rId9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6.png"/><Relationship Id="rId7" Type="http://schemas.openxmlformats.org/officeDocument/2006/relationships/image" Target="../media/image26.gif"/><Relationship Id="rId12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83.xml"/><Relationship Id="rId6" Type="http://schemas.openxmlformats.org/officeDocument/2006/relationships/image" Target="../media/image41.png"/><Relationship Id="rId11" Type="http://schemas.openxmlformats.org/officeDocument/2006/relationships/image" Target="../media/image78.png"/><Relationship Id="rId5" Type="http://schemas.openxmlformats.org/officeDocument/2006/relationships/image" Target="../media/image40.png"/><Relationship Id="rId10" Type="http://schemas.openxmlformats.org/officeDocument/2006/relationships/image" Target="../media/image77.png"/><Relationship Id="rId4" Type="http://schemas.openxmlformats.org/officeDocument/2006/relationships/image" Target="../media/image39.png"/><Relationship Id="rId9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4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39.png"/><Relationship Id="rId7" Type="http://schemas.openxmlformats.org/officeDocument/2006/relationships/image" Target="../media/image8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11" Type="http://schemas.openxmlformats.org/officeDocument/2006/relationships/image" Target="../media/image86.svg"/><Relationship Id="rId5" Type="http://schemas.openxmlformats.org/officeDocument/2006/relationships/image" Target="../media/image41.png"/><Relationship Id="rId10" Type="http://schemas.openxmlformats.org/officeDocument/2006/relationships/image" Target="../media/image85.png"/><Relationship Id="rId4" Type="http://schemas.openxmlformats.org/officeDocument/2006/relationships/image" Target="../media/image40.png"/><Relationship Id="rId9" Type="http://schemas.openxmlformats.org/officeDocument/2006/relationships/image" Target="../media/image8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39.png"/><Relationship Id="rId7" Type="http://schemas.openxmlformats.org/officeDocument/2006/relationships/image" Target="../media/image8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82.png"/><Relationship Id="rId11" Type="http://schemas.openxmlformats.org/officeDocument/2006/relationships/image" Target="../media/image86.svg"/><Relationship Id="rId5" Type="http://schemas.openxmlformats.org/officeDocument/2006/relationships/image" Target="../media/image41.png"/><Relationship Id="rId10" Type="http://schemas.openxmlformats.org/officeDocument/2006/relationships/image" Target="../media/image85.png"/><Relationship Id="rId4" Type="http://schemas.openxmlformats.org/officeDocument/2006/relationships/image" Target="../media/image40.png"/><Relationship Id="rId9" Type="http://schemas.openxmlformats.org/officeDocument/2006/relationships/image" Target="../media/image8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8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8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39.png"/><Relationship Id="rId7" Type="http://schemas.openxmlformats.org/officeDocument/2006/relationships/image" Target="../media/image9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2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41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6.png"/><Relationship Id="rId4" Type="http://schemas.openxmlformats.org/officeDocument/2006/relationships/image" Target="../media/image36.png"/><Relationship Id="rId9" Type="http://schemas.openxmlformats.org/officeDocument/2006/relationships/image" Target="../media/image26.gi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40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26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41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9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6.png"/><Relationship Id="rId7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00.sv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6.png"/><Relationship Id="rId7" Type="http://schemas.openxmlformats.org/officeDocument/2006/relationships/image" Target="../media/image10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100.svg"/><Relationship Id="rId4" Type="http://schemas.openxmlformats.org/officeDocument/2006/relationships/image" Target="../media/image39.png"/><Relationship Id="rId9" Type="http://schemas.openxmlformats.org/officeDocument/2006/relationships/image" Target="../media/image102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9.png"/><Relationship Id="rId7" Type="http://schemas.openxmlformats.org/officeDocument/2006/relationships/image" Target="../media/image10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openxmlformats.org/officeDocument/2006/relationships/image" Target="../media/image100.svg"/><Relationship Id="rId4" Type="http://schemas.openxmlformats.org/officeDocument/2006/relationships/image" Target="../media/image40.png"/><Relationship Id="rId9" Type="http://schemas.openxmlformats.org/officeDocument/2006/relationships/image" Target="../media/image102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9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10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0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6.png"/><Relationship Id="rId7" Type="http://schemas.openxmlformats.org/officeDocument/2006/relationships/image" Target="../media/image9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100.svg"/><Relationship Id="rId4" Type="http://schemas.openxmlformats.org/officeDocument/2006/relationships/image" Target="../media/image39.png"/><Relationship Id="rId9" Type="http://schemas.openxmlformats.org/officeDocument/2006/relationships/image" Target="../media/image102.sv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6.png"/><Relationship Id="rId7" Type="http://schemas.openxmlformats.org/officeDocument/2006/relationships/image" Target="../media/image9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100.svg"/><Relationship Id="rId4" Type="http://schemas.openxmlformats.org/officeDocument/2006/relationships/image" Target="../media/image39.png"/><Relationship Id="rId9" Type="http://schemas.openxmlformats.org/officeDocument/2006/relationships/image" Target="../media/image102.sv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6.png"/><Relationship Id="rId7" Type="http://schemas.openxmlformats.org/officeDocument/2006/relationships/image" Target="../media/image9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100.svg"/><Relationship Id="rId4" Type="http://schemas.openxmlformats.org/officeDocument/2006/relationships/image" Target="../media/image39.png"/><Relationship Id="rId9" Type="http://schemas.openxmlformats.org/officeDocument/2006/relationships/image" Target="../media/image102.sv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9.png"/><Relationship Id="rId7" Type="http://schemas.openxmlformats.org/officeDocument/2006/relationships/image" Target="../media/image9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96.png"/><Relationship Id="rId5" Type="http://schemas.openxmlformats.org/officeDocument/2006/relationships/image" Target="../media/image41.png"/><Relationship Id="rId10" Type="http://schemas.openxmlformats.org/officeDocument/2006/relationships/image" Target="../media/image100.svg"/><Relationship Id="rId4" Type="http://schemas.openxmlformats.org/officeDocument/2006/relationships/image" Target="../media/image40.png"/><Relationship Id="rId9" Type="http://schemas.openxmlformats.org/officeDocument/2006/relationships/image" Target="../media/image102.sv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6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100.svg"/><Relationship Id="rId4" Type="http://schemas.openxmlformats.org/officeDocument/2006/relationships/image" Target="../media/image39.png"/><Relationship Id="rId9" Type="http://schemas.openxmlformats.org/officeDocument/2006/relationships/image" Target="../media/image102.sv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9.png"/><Relationship Id="rId7" Type="http://schemas.openxmlformats.org/officeDocument/2006/relationships/image" Target="../media/image9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openxmlformats.org/officeDocument/2006/relationships/image" Target="../media/image100.svg"/><Relationship Id="rId4" Type="http://schemas.openxmlformats.org/officeDocument/2006/relationships/image" Target="../media/image40.png"/><Relationship Id="rId9" Type="http://schemas.openxmlformats.org/officeDocument/2006/relationships/image" Target="../media/image102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0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0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9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36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06.sv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201.xml"/><Relationship Id="rId7" Type="http://schemas.openxmlformats.org/officeDocument/2006/relationships/image" Target="../media/image59.png"/><Relationship Id="rId12" Type="http://schemas.openxmlformats.org/officeDocument/2006/relationships/image" Target="../media/image46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62.png"/><Relationship Id="rId11" Type="http://schemas.openxmlformats.org/officeDocument/2006/relationships/image" Target="../media/image26.gif"/><Relationship Id="rId5" Type="http://schemas.openxmlformats.org/officeDocument/2006/relationships/image" Target="../media/image61.png"/><Relationship Id="rId10" Type="http://schemas.openxmlformats.org/officeDocument/2006/relationships/image" Target="../media/image7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07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11.xml"/><Relationship Id="rId7" Type="http://schemas.openxmlformats.org/officeDocument/2006/relationships/image" Target="../media/image40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109.png"/><Relationship Id="rId4" Type="http://schemas.openxmlformats.org/officeDocument/2006/relationships/image" Target="../media/image63.png"/><Relationship Id="rId9" Type="http://schemas.openxmlformats.org/officeDocument/2006/relationships/image" Target="../media/image108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11.xml"/><Relationship Id="rId7" Type="http://schemas.openxmlformats.org/officeDocument/2006/relationships/image" Target="../media/image40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111.png"/><Relationship Id="rId4" Type="http://schemas.openxmlformats.org/officeDocument/2006/relationships/image" Target="../media/image63.png"/><Relationship Id="rId9" Type="http://schemas.openxmlformats.org/officeDocument/2006/relationships/image" Target="../media/image110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12.png"/><Relationship Id="rId7" Type="http://schemas.openxmlformats.org/officeDocument/2006/relationships/image" Target="../media/image41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4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6100EE-EBA1-31EA-7134-4639538EA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64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الياء مع الحركات القصيرة والطويلة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</a:t>
            </a:r>
            <a:r>
              <a:rPr lang="ar-MA" dirty="0"/>
              <a:t>مع الحركات القصيرة والطويلة</a:t>
            </a:r>
            <a:endParaRPr lang="tzm-Arab-MA" dirty="0"/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</a:t>
            </a:r>
            <a:r>
              <a:rPr lang="tzm-Arab-MA" dirty="0"/>
              <a:t>دمج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896000" y="39042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حرف الياء مع التنوين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مع </a:t>
            </a:r>
            <a:r>
              <a:rPr lang="ar-MA" dirty="0"/>
              <a:t>التنوين</a:t>
            </a:r>
            <a:endParaRPr lang="tzm-Arab-MA" dirty="0"/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</a:t>
            </a:r>
            <a:r>
              <a:rPr lang="ar-MA" dirty="0"/>
              <a:t> </a:t>
            </a:r>
            <a:r>
              <a:rPr lang="tzm-Arab-MA" dirty="0"/>
              <a:t>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إنتاج كتابي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</a:t>
            </a:r>
            <a:r>
              <a:rPr lang="ar-MA" dirty="0"/>
              <a:t> </a:t>
            </a:r>
            <a:r>
              <a:rPr lang="tzm-Arab-MA" dirty="0"/>
              <a:t> حرف </a:t>
            </a:r>
            <a:r>
              <a:rPr lang="ar-MA" dirty="0"/>
              <a:t>الواو مع الحركات القصيرة والطويلة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مع </a:t>
            </a:r>
            <a:r>
              <a:rPr lang="ar-MA" dirty="0"/>
              <a:t>الحركات القصيرة والطويلة</a:t>
            </a:r>
            <a:endParaRPr lang="tzm-Arab-MA" dirty="0"/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حرف الواو مع التنوين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رسم الحرف مع التنوين – نقل كلمات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222" y="1374810"/>
            <a:ext cx="5488778" cy="2842958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009236"/>
            <a:ext cx="5525521" cy="15078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لنمرح معا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       البنية السردية للحكاية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10838" y="2347929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كلمات بصرية: </a:t>
            </a:r>
            <a:r>
              <a:rPr lang="ar-MA" sz="2200" dirty="0">
                <a:cs typeface="Microsoft Uighur" panose="02000000000000000000" pitchFamily="2" charset="-78"/>
                <a:sym typeface="Arial"/>
              </a:rPr>
              <a:t>شتنبر – أكتوبر – إن – كأن – أنتما – هما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200" dirty="0">
                <a:cs typeface="Microsoft Uighur" panose="02000000000000000000" pitchFamily="2" charset="-78"/>
                <a:sym typeface="Arial"/>
              </a:rPr>
              <a:t>           </a:t>
            </a:r>
            <a:r>
              <a:rPr lang="ar-MA" sz="2200" b="1" dirty="0">
                <a:cs typeface="Microsoft Uighur" panose="02000000000000000000" pitchFamily="2" charset="-78"/>
                <a:sym typeface="Arial"/>
              </a:rPr>
              <a:t>قراءة مشتركة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218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02-استماع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حرف الواو مع التنوين.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مع التنوين- نقل كلمات.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61596" y="1505776"/>
            <a:ext cx="468000" cy="468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3970453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760130"/>
            <a:ext cx="6696000" cy="1166987"/>
            <a:chOff x="1331545" y="2851205"/>
            <a:chExt cx="6696000" cy="101811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24987" y="3144331"/>
              <a:ext cx="4934784" cy="72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استخراج البنية السردية للحكاية لفهم المضمون العام  للحكاية؛</a:t>
              </a:r>
            </a:p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 حرف الواو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مع التنوين؛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الواو مع التنوين ونقل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402115" y="3501790"/>
            <a:ext cx="603791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إملاء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وَ –</a:t>
            </a:r>
            <a:r>
              <a:rPr kumimoji="0" lang="ar-MA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لاً -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وَجَدَ - طَويلاً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</a:rPr>
              <a:t>شتنبر – أكتوبر – إن – كأن – أنتما – هما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مشتركة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28008B0-D9EA-C59C-8DEC-B4C485E8EB6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F4E778-ECC0-6C4E-ADA1-33B1DB67AC4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13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90B7EA80-F3C6-8E74-7F2F-45546FB5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25575" y="1547856"/>
            <a:ext cx="2632075" cy="4679950"/>
          </a:xfrm>
          <a:prstGeom prst="rect">
            <a:avLst/>
          </a:prstGeom>
        </p:spPr>
      </p:pic>
      <p:pic>
        <p:nvPicPr>
          <p:cNvPr id="15" name="Espace réservé pour une image  14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49E88644-1F36-51E4-9DC0-B1F795CDD0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D08B9C-4349-6225-4B17-AD203EE0F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3B80F3-C2D7-44C6-6832-270F0B574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3A4A6B-91D8-DFCA-4AEB-7B66876A3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15A34-45AB-0C93-160E-4F23A12875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F67CFF-D175-8622-7D4B-7AC57CF39C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D23212-B047-E7C1-11AD-D848E72D70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2590FA-162A-C681-B52F-8D291B9A12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4A2512-5E43-06BB-20A5-316000BC3D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632374" y="4838990"/>
            <a:ext cx="429215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838039" y="2568290"/>
            <a:ext cx="5029862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D49BD1-F717-16DA-399C-43A1469B8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030036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396699-1E1D-4CB0-07AB-CC23692A7F4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1B4ED0-DCBB-ADEF-FD37-32D89B441E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414EFF-D73C-83DF-19FF-D39340BD2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067E7F-38C7-D683-7C8C-44E837E41A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4ABF60-ACBA-380E-05A8-E7ADD07D40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6A6ABE-D4CE-73E6-38D4-08C4B08FF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634E003-31E8-FF26-A6FE-504C6DC343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88B18-FAFF-E8CB-892D-93074641C8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0BF3F6-F5CE-BE7B-9A4E-CC2A9AD0EEF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4572AA-DAFE-F97B-B996-1557A327D2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762AA53E-A7C2-E23F-59B1-BD2CF412D3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16310104-981C-6468-42DF-7D2183B144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14579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4B4EF01-0436-9154-420D-917E4CFAE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5D512F3-0C3A-2368-546A-DA903E17C7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7C270E-784E-56D4-864E-83421FC652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982C3C2-C669-AD9B-DE45-80C3CCB3F8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F0B54DE-60A2-4A67-87ED-FE913160C9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3227DF-B37F-3FF3-B7CB-CB96024A23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530EBA-7D02-E982-4890-207FF73766A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F39BBC-1079-7631-4E07-93206B3692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BDD718-30DB-A3C4-499E-A37D04EC90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6226" y="612000"/>
            <a:ext cx="900000" cy="900000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54170DC-F1BF-7F79-18E0-A3F9ED10FB9E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أُكْتوبَر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FB650E1-08BA-AE8A-95CE-953128733FBA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شُتَنْبِر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9AE79D4-F079-3698-D414-781DC58EA936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إِنَّ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EBE0E2A-1EDE-0673-FE1C-300889696EDD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8FDAC7-C9C4-61B0-1C52-039884786059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9723950-4423-7466-5419-A274DE11EC09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كَأَنَّ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أنا أقرأ وأنتم ترددون بعدي، بعدها ستقرؤون في مجموعات.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AC748F-2D64-5E79-2BF1-7E93CE66CBF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A50D00-D6D3-9424-0653-9D1AFA60B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8B0F75-D62F-18B3-1B74-7E87B7FCE7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AF4483-7562-1E19-C664-2DF0ED0435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097B82-AD32-7F7B-38DD-6177D4D396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E612CA-B399-F3E5-CA30-2237C2C4CF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C4011B-3059-690C-D846-1EC816B00E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039FB-7EFD-114B-D75A-89410D3224D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F58731-4F1A-3231-A616-F4AFC6B34C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28F481D-D938-966B-1544-539323D626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7559" y="1746107"/>
            <a:ext cx="4842564" cy="4363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121877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حكاية لنمرح معا: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البنية السردية للحكاية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1712499-3D1C-490F-747A-2EB35D0510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CD70504F-DEFB-B31A-8A94-0D1452CDE0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63849" y="1726746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سنمر الآن للحكاية. هل أنتم مستعدون؟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3B8108-A975-73FA-2886-7EEB807C1C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6149" y="720187"/>
            <a:ext cx="808576" cy="808576"/>
          </a:xfrm>
        </p:spPr>
      </p:pic>
      <p:pic>
        <p:nvPicPr>
          <p:cNvPr id="6" name="Espace réservé pour une image  1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" b="22"/>
          <a:stretch>
            <a:fillRect/>
          </a:stretch>
        </p:blipFill>
        <p:spPr>
          <a:xfrm>
            <a:off x="1696902" y="2189183"/>
            <a:ext cx="5400000" cy="3600000"/>
          </a:xfr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7DB4EC7-0BBC-1CEA-3713-C3B3930F2D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D02063-AB46-C94B-6AE0-DCF3A0451B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077997-3C7F-ADC9-26BE-1B5C9E33C4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79A215-9BC0-16D6-E926-6960A9CDA47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7" name="Google Shape;88;p130">
            <a:extLst>
              <a:ext uri="{FF2B5EF4-FFF2-40B4-BE49-F238E27FC236}">
                <a16:creationId xmlns:a16="http://schemas.microsoft.com/office/drawing/2014/main" id="{F6EFE1B1-1B46-8A7A-D488-883A733D4EF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89;p130">
            <a:extLst>
              <a:ext uri="{FF2B5EF4-FFF2-40B4-BE49-F238E27FC236}">
                <a16:creationId xmlns:a16="http://schemas.microsoft.com/office/drawing/2014/main" id="{3C4169A3-E65F-2452-BCCB-E4ABC547EE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86;p130">
            <a:extLst>
              <a:ext uri="{FF2B5EF4-FFF2-40B4-BE49-F238E27FC236}">
                <a16:creationId xmlns:a16="http://schemas.microsoft.com/office/drawing/2014/main" id="{B482B307-A4E5-923A-965C-85378F4034D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87;p130">
            <a:extLst>
              <a:ext uri="{FF2B5EF4-FFF2-40B4-BE49-F238E27FC236}">
                <a16:creationId xmlns:a16="http://schemas.microsoft.com/office/drawing/2014/main" id="{3751ECA1-E88C-D778-3686-BCA678C4043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586261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631880" y="684000"/>
            <a:ext cx="6840000" cy="71808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يذكرني بعنوان الحكاية؟ ماذا تتذكرون منها؟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4D8B92-7596-08A8-1562-9A3C601FC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778" y="684000"/>
            <a:ext cx="792742" cy="792742"/>
          </a:xfrm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926DC8-CEAA-0D73-BCE6-A980DBFFDA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71591" y="3154239"/>
            <a:ext cx="2326776" cy="179449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7EEC88-73BE-1306-3B18-D5E48F02E4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BE869A-BE50-C97E-9DB2-941D58E564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16EBC3-F3D5-1A2D-8115-AEDEBD5658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EA76E4-91E6-E2EF-CACA-94E1B12D37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6E64862D-8646-D821-722F-93543E0F402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532AA55-3361-B90F-B030-1D616E333F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AB79459-5F4B-6F92-9FB4-1F4C0385F8B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87;p130">
            <a:extLst>
              <a:ext uri="{FF2B5EF4-FFF2-40B4-BE49-F238E27FC236}">
                <a16:creationId xmlns:a16="http://schemas.microsoft.com/office/drawing/2014/main" id="{1A59B7E9-A2B1-BB14-7CEE-870B5B0C270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969BBD-14B7-BBD0-6932-66491F4CD9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105" y="2193193"/>
            <a:ext cx="6840000" cy="336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98241" y="717870"/>
            <a:ext cx="6840000" cy="696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 سنتذكر معا بداية الحكاية ووسطها ونهايتها – هل أنتم مستعدون؟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DDBE4-559B-FDBB-7A9B-3F5F097F53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768" y="717869"/>
            <a:ext cx="809231" cy="8092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F327E9-80F7-5FAC-0128-113FD312FF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FCF646-1397-E152-0E02-5C84325D54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FB89D4-5C50-0B7F-ABB6-D9C4CC1CC5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727C1F-1B8C-BCDD-77BF-19535D3D3F4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9FD33416-9049-7F4F-9662-EE95B408148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2F03E817-EDBF-24FC-7BDB-0AD829722ED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01648AE9-83C3-8EE7-07C1-42206022D89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C5CE0E5A-781A-136F-BE62-7593AC4FF11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A1DEBF-387A-6249-D4D7-AF3D9AD8FC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105" y="2193193"/>
            <a:ext cx="6840000" cy="336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4516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أنصتوا، للمقطع الأول من الحكاية، بعدها سأطرح عليكم أسئلة.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B77167D-F386-07F2-10B5-D39369A603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E02F20-D5FA-DF64-11F1-63422F7C2B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2233FB-DC37-163E-6B67-D3C1B0FDB1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5576A1-F67F-E137-4DD5-1C9805CE77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7A00FA-C549-04B2-37F2-7BA377B0B3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D24D8396-EB9A-D381-6BB0-10B2368E505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FE37D7BC-21C7-7A7A-D710-B86FC3D29F5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E76AF29B-5F83-2E89-D024-B28E35622F8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00CC9181-CCB5-63B5-FC64-AF3698CE54A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41D2D50-928F-D024-B69D-3C9AE4DB17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0B165A6-8CA3-D1F2-EEB6-1179525EE5E5}"/>
              </a:ext>
            </a:extLst>
          </p:cNvPr>
          <p:cNvSpPr txBox="1"/>
          <p:nvPr/>
        </p:nvSpPr>
        <p:spPr>
          <a:xfrm>
            <a:off x="2390881" y="1807416"/>
            <a:ext cx="5479302" cy="2567246"/>
          </a:xfrm>
          <a:prstGeom prst="roundRect">
            <a:avLst/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 sz="2800" b="1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MA" dirty="0">
              <a:sym typeface="Calibri"/>
            </a:endParaRPr>
          </a:p>
          <a:p>
            <a:pPr algn="just"/>
            <a:endParaRPr lang="fr-MA" dirty="0">
              <a:sym typeface="Calibri"/>
            </a:endParaRPr>
          </a:p>
          <a:p>
            <a:pPr algn="just"/>
            <a:r>
              <a:rPr lang="ar-MA" sz="2400" dirty="0">
                <a:sym typeface="Calibri"/>
              </a:rPr>
              <a:t>«بَعْدَ تَناوُلِ فَطورِهِمْ، اجْتَمَعَ الأَصْدِقاءُ الصِّغارُ: "حَليمَةُ"، </a:t>
            </a:r>
            <a:r>
              <a:rPr lang="ar-MA" sz="2400" dirty="0" err="1">
                <a:sym typeface="Calibri"/>
              </a:rPr>
              <a:t>وَ"جَنى</a:t>
            </a:r>
            <a:r>
              <a:rPr lang="ar-MA" sz="2400" dirty="0">
                <a:sym typeface="Calibri"/>
              </a:rPr>
              <a:t>"، </a:t>
            </a:r>
            <a:r>
              <a:rPr lang="ar-MA" sz="2400" dirty="0" err="1">
                <a:sym typeface="Calibri"/>
              </a:rPr>
              <a:t>وَ"خالِدٌ</a:t>
            </a:r>
            <a:r>
              <a:rPr lang="ar-MA" sz="2400" dirty="0">
                <a:sym typeface="Calibri"/>
              </a:rPr>
              <a:t>" </a:t>
            </a:r>
            <a:r>
              <a:rPr lang="ar-MA" sz="2400" dirty="0" err="1">
                <a:sym typeface="Calibri"/>
              </a:rPr>
              <a:t>وَ"كَمالٌ</a:t>
            </a:r>
            <a:r>
              <a:rPr lang="ar-MA" sz="2400" dirty="0">
                <a:sym typeface="Calibri"/>
              </a:rPr>
              <a:t>" في الحَديقَةِ. اتَّفَقوا أَنْ يُحْضِرَ كُلُّ واحِدٍ لُعْبَتَهُ المُفَضَّلَةَ لِلَّعِبِ مَعاً. </a:t>
            </a:r>
          </a:p>
          <a:p>
            <a:pPr algn="just"/>
            <a:r>
              <a:rPr lang="ar-MA" sz="2400" dirty="0">
                <a:sym typeface="Calibri"/>
              </a:rPr>
              <a:t>جَلَبَتْ حَليمَةُ كُرَتَها المُلَوَّنَةَ وَجَنى دُمْيَتَها، وَأَحْضَرَ خالِدٌ شاحِنَتَهُ الصَّغيرَةَ، بَيْنَما جاءَ كَمالٌ بِدونِ لُعْبَةٍ. </a:t>
            </a:r>
          </a:p>
          <a:p>
            <a:pPr algn="just"/>
            <a:r>
              <a:rPr lang="ar-MA" sz="2400" dirty="0">
                <a:sym typeface="Calibri"/>
              </a:rPr>
              <a:t>سَأَلَتْهُ جَنى: "أَيْنَ لُعْبَتُكَ يا كَمالُ؟" احْمَرَّ وَجْهُ كَمالٍ خَجَلاً، وَقالَ بِصَوْتٍ مُنْخَفِضٍ: "لَيْسَ لَدَيَّ لُعْبَةٌ لِأُحْضِرَها."</a:t>
            </a:r>
          </a:p>
          <a:p>
            <a:pPr marL="457200" indent="-457200" algn="just">
              <a:buFontTx/>
              <a:buChar char="-"/>
            </a:pPr>
            <a:endParaRPr lang="ar-MA" dirty="0">
              <a:sym typeface="Calibri"/>
            </a:endParaRPr>
          </a:p>
          <a:p>
            <a:pPr algn="just"/>
            <a:endParaRPr lang="ar-MA" dirty="0">
              <a:sym typeface="Calibri"/>
            </a:endParaRPr>
          </a:p>
        </p:txBody>
      </p:sp>
      <p:pic>
        <p:nvPicPr>
          <p:cNvPr id="5" name="التسجيل الصوتي_لنمرح معا_المشهد_1">
            <a:hlinkClick r:id="" action="ppaction://media"/>
            <a:extLst>
              <a:ext uri="{FF2B5EF4-FFF2-40B4-BE49-F238E27FC236}">
                <a16:creationId xmlns:a16="http://schemas.microsoft.com/office/drawing/2014/main" id="{3253B1E2-6B85-690E-9E75-6053AD21A7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3462" y="2773409"/>
            <a:ext cx="487363" cy="48736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CE187F-90B8-DCE7-4549-D6499FD25F7B}"/>
              </a:ext>
            </a:extLst>
          </p:cNvPr>
          <p:cNvSpPr/>
          <p:nvPr/>
        </p:nvSpPr>
        <p:spPr>
          <a:xfrm>
            <a:off x="2369861" y="4590662"/>
            <a:ext cx="5479302" cy="1334277"/>
          </a:xfrm>
          <a:prstGeom prst="roundRect">
            <a:avLst>
              <a:gd name="adj" fmla="val 20942"/>
            </a:avLst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فَكَّرَ صاحِبُ الشّاحِنَةِ بِسُرْعَةٍ وَقالَ بِحَماسٍ: "لَدَيَّ فِكْرَةٌ! لِنَتْرُكْ أَلْعابَنا جانِباً فَقَدْ مَلَلْنا اللَّعِبَ بِها، وَلْنَسْتَخْدِمْ أَشْياءَ مِنْ حَوْلِنا لِنَصْنَعَ لُعْبَةً جَديدَةً نَلْعَبُ بِها جَميعاً!"</a:t>
            </a:r>
          </a:p>
        </p:txBody>
      </p:sp>
      <p:pic>
        <p:nvPicPr>
          <p:cNvPr id="17" name="التسجيل الصوتي_لنمرح معا_المشهد_2">
            <a:hlinkClick r:id="" action="ppaction://media"/>
            <a:extLst>
              <a:ext uri="{FF2B5EF4-FFF2-40B4-BE49-F238E27FC236}">
                <a16:creationId xmlns:a16="http://schemas.microsoft.com/office/drawing/2014/main" id="{8D6D2BF3-15D4-1E17-A184-5A4148C0BC6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3462" y="48754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62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8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19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فعل الأصدقاء؟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53BCE18-0789-B66D-29E5-EE2C8E2227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CF14A9-24EC-BD3B-7D62-D654CAC52A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6F2F8C-F715-9697-CD39-D4AEEE6B95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F8ECA1-5EE1-B2B6-1E79-FC05320B97B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278268-CBC3-B610-B48B-FFA01D9DD19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F2C2BFB6-39C7-FD46-5F67-A33E9E02CB7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489C0A24-D82F-2D6C-123E-F651692DAA6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3DDF94F2-9B92-03CE-177E-90CC811C26B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83459CBE-DBB3-9136-8618-24285DBC99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152EC7-1D35-1CF4-7530-AC6681196A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2753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B8552-381C-DCA3-BC1E-302C1B45D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اجتمع الأصدقاء للعب  في الحديقة. رددوا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3334C2-0CBD-F776-2137-2106EEAFE2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522151-C318-9036-6A2D-CDD2D0A9EE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8DD9A-F36E-648E-EBC8-82A4857D00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7DDA5E-874D-070A-BD50-B9982740D0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4AC636-DF11-EE45-4CFA-55C781AB76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45450884-B1F5-D02A-346B-692A4300FB3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158F7869-C9C7-1459-11CA-49A74B80AB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35C9F60B-C0C1-8D0D-34AE-CF878E2A956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C81F988C-03F5-720B-C0B1-CE79051D116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93DF7C-14FD-2F4F-8863-97329BA76A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7553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14343-1294-E177-46C9-B24C2D0D9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73921" y="684000"/>
            <a:ext cx="6840000" cy="713479"/>
          </a:xfrm>
        </p:spPr>
        <p:txBody>
          <a:bodyPr>
            <a:normAutofit/>
          </a:bodyPr>
          <a:lstStyle/>
          <a:p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أحضر كل واحد منهم؟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8999421-2BE9-35AB-E60A-48CE9FDDB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6870" y="709878"/>
            <a:ext cx="768498" cy="768498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270596-F4EC-31F6-1031-CC05E0C007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2C41AC-0679-3553-857B-4B9EFC8A69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5C4196-9231-AA18-2A78-EC11635371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F2FC64-40F8-AE54-AC84-3DE189A840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85CDC6B2-D0F5-9BCB-B68B-554C2F64DC1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BCA3DA5-0494-2292-0CD0-89129118731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427B883-DBD0-FBAA-EB42-65464099B97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7;p130">
            <a:extLst>
              <a:ext uri="{FF2B5EF4-FFF2-40B4-BE49-F238E27FC236}">
                <a16:creationId xmlns:a16="http://schemas.microsoft.com/office/drawing/2014/main" id="{E6FC9CC9-3B5E-39D6-32D1-B2E14CD5743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C24D9F-5B39-37E6-CEE3-48736B7C97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7781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BE9BA-0FF0-AEAE-B448-7CBD316DC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r-MA" sz="2400" b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أحضرت حَليمَةُ كُرَتَها المُلَوَّنَةَ وَجَنى دُمْيَتَها، وَأَحْضَرَ خالِدٌ شاحِنَتَهُ الصَّغيرَةَ، أما كَمالٌ فجاء بِدونِ لُعْبَةٍ. رددوا.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52736AC-955B-14B3-8CE3-E1DA5996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769" y="717870"/>
            <a:ext cx="780000" cy="780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AC086E-9951-BFCF-5D96-7FB55D16A6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000550-B663-E6DA-AF33-1E8A9778C1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D33050-D78A-0CB4-C53A-6FD0AA16009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EF4A91-36EF-D642-F55D-B034053109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30D058CA-FB8A-F200-7B93-95997AE61F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D41EFD6F-950D-450B-F297-4E111D1575E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1A04FAD7-FEDD-4D06-D816-DE15E522683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8E090BB2-3904-B4D0-92CD-2C242EED481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6BFD079-7BC0-049F-8553-1D4C55AB07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7518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F548-C227-FECA-77B8-9DFF974D0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هو مشهد البداية؟ كيف عرفتم ذلك؟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5A00F4-9ACB-61C5-5EB2-3B91D3AFC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769" y="717870"/>
            <a:ext cx="780000" cy="78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90D386-ADAD-13C7-DD76-056A4B2751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68ED02-B6DF-1C83-0D60-69B1E3B6C0B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49E921-2590-6EEB-C145-C7E2017DE5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0DE506-5163-CB54-CCDA-7705BE9149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8F0EB208-CC94-89B6-B93C-AA68535960F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B9FD2587-D1A9-4CF1-F08E-1FC337D346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9DA1DE30-D897-496C-72C0-53A00547556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839998F0-6BB0-E6AA-0A7F-63E4E9AC73F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B20602C-064D-F0D8-2753-9B4212FD92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443DF4-BF70-3474-A7D1-EA0C5F3B65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9297" y="1772592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424B5DE-E221-4AC2-A454-BD559B31A3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6681" y="4196289"/>
            <a:ext cx="2671562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51F622-98DA-8161-B485-D7F927CAC2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5556" y="4178384"/>
            <a:ext cx="2671562" cy="20822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3D95004-4941-EA40-1714-6CBDE4B1968D}"/>
              </a:ext>
            </a:extLst>
          </p:cNvPr>
          <p:cNvSpPr txBox="1"/>
          <p:nvPr/>
        </p:nvSpPr>
        <p:spPr>
          <a:xfrm>
            <a:off x="3706394" y="3347936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07158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تذكرنا ما وقع في بداية الحكاية. أنصتوا الآن لمقطع الوسط.</a:t>
            </a:r>
            <a:endParaRPr lang="fr-FR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ED7EA0-9EAB-FA28-DD3B-CD1F5D5896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95B41B-EC50-041D-B86B-E97806BE63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E92B2A-D934-5D5B-3574-AFE5A0381F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B77634-5103-C311-2CF1-03920D314D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4E326E01-89BB-B030-992C-202B5DBEDF2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83A6015-A014-DA91-CC7E-0937251BB34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0050300-79F6-9BC8-1594-E67AAC3066A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34D0E1B2-E0C3-B45F-F84A-200814E43F0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458851-CCFC-D7D9-05BF-41AB54D611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7106F5D-F812-8408-BB58-D5641C7B1D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CDD39C0-348B-1840-9DFB-9DEDD294A1D2}"/>
              </a:ext>
            </a:extLst>
          </p:cNvPr>
          <p:cNvSpPr/>
          <p:nvPr/>
        </p:nvSpPr>
        <p:spPr>
          <a:xfrm>
            <a:off x="2339313" y="2202024"/>
            <a:ext cx="5787919" cy="1182407"/>
          </a:xfrm>
          <a:prstGeom prst="roundRect">
            <a:avLst>
              <a:gd name="adj" fmla="val 20942"/>
            </a:avLst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بَدَأَ الأَصْدِقاءُ يَجْمَعونَ بَعْضَ المَوادِّ مِنَ الحَديقَةِ: قِطْعَةَ خَشَبٍ، حَبْلاً، وَسَدّاداتِ القاروراتِ.</a:t>
            </a:r>
          </a:p>
        </p:txBody>
      </p:sp>
      <p:pic>
        <p:nvPicPr>
          <p:cNvPr id="3" name="التسجيل الصوتي_لنمرح معا_المشهد_3">
            <a:hlinkClick r:id="" action="ppaction://media"/>
            <a:extLst>
              <a:ext uri="{FF2B5EF4-FFF2-40B4-BE49-F238E27FC236}">
                <a16:creationId xmlns:a16="http://schemas.microsoft.com/office/drawing/2014/main" id="{82E6EB53-666B-F3D0-924D-179200AEF5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0649" y="2588143"/>
            <a:ext cx="487363" cy="48736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997E6A0-EE54-7493-807D-D98E085835B1}"/>
              </a:ext>
            </a:extLst>
          </p:cNvPr>
          <p:cNvSpPr/>
          <p:nvPr/>
        </p:nvSpPr>
        <p:spPr>
          <a:xfrm>
            <a:off x="2339313" y="3838359"/>
            <a:ext cx="5787919" cy="1182406"/>
          </a:xfrm>
          <a:prstGeom prst="roundRect">
            <a:avLst>
              <a:gd name="adj" fmla="val 20942"/>
            </a:avLst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f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صَنَعوا مَعاً لُعْبَةَ "السَّيّارَةِ العَجيبَةِ"، رَبَطوا الحَبْلَ بِالخَشَبِ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وَوَضَعوا سَدّاداتِ القارورَةِ كَعَجَلاتٍ.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a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التسجيل الصوتي_لنمرح معا_المشهد_4">
            <a:hlinkClick r:id="" action="ppaction://media"/>
            <a:extLst>
              <a:ext uri="{FF2B5EF4-FFF2-40B4-BE49-F238E27FC236}">
                <a16:creationId xmlns:a16="http://schemas.microsoft.com/office/drawing/2014/main" id="{BCCD5738-069D-2951-D256-E0D12C6596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70740" y="42698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22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2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65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المقطع</a:t>
            </a:r>
            <a:endParaRPr lang="fr-FR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ED7EA0-9EAB-FA28-DD3B-CD1F5D5896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95B41B-EC50-041D-B86B-E97806BE63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E92B2A-D934-5D5B-3574-AFE5A0381F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B77634-5103-C311-2CF1-03920D314D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4E326E01-89BB-B030-992C-202B5DBEDF2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83A6015-A014-DA91-CC7E-0937251BB34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0050300-79F6-9BC8-1594-E67AAC3066A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34D0E1B2-E0C3-B45F-F84A-200814E43F0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458851-CCFC-D7D9-05BF-41AB54D611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7106F5D-F812-8408-BB58-D5641C7B1D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ABCEC3-6374-30B8-06F2-8BAB20F84DCB}"/>
              </a:ext>
            </a:extLst>
          </p:cNvPr>
          <p:cNvSpPr/>
          <p:nvPr/>
        </p:nvSpPr>
        <p:spPr>
          <a:xfrm>
            <a:off x="1599389" y="2293088"/>
            <a:ext cx="5851470" cy="2271823"/>
          </a:xfrm>
          <a:prstGeom prst="roundRect">
            <a:avLst>
              <a:gd name="adj" fmla="val 20942"/>
            </a:avLst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f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انْقَسَمَ الأَصْدِقاءُ لِمَجْموعَتَيْنِ وَقَرَّروا أَنْ يَتَسابَقوا عَلى جَرِّ "السَّيّارَةِ العَجيبَةِ". جَلَسَ كُلُّ واحِدٍ مِنْهُمْ عَلَيْها، وَتَناوَبوا عَلى جَرِّ بَعْضِهِمِ البَعْضِ في سِباقٍ مَليءٍ بِالضَّحِكِ وَالمَرَحِ. 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عِنْدَما جاءَ دَوْرُ كَمالٍ، اسْتَطاعَ جَرَّ السَّيّارَةِ إِلى أَبْعَدِ مَسافَةٍ بِفَضْلِ قُوَّتِهِ!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a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التسجيل الصوتي_لنمرح معا_المشهد_5">
            <a:hlinkClick r:id="" action="ppaction://media"/>
            <a:extLst>
              <a:ext uri="{FF2B5EF4-FFF2-40B4-BE49-F238E27FC236}">
                <a16:creationId xmlns:a16="http://schemas.microsoft.com/office/drawing/2014/main" id="{0FEC1080-6C4E-9754-4FF2-AF6234F43C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81442" y="50026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45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14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C6AB4-3929-78C5-F35B-873DD614C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جمع الأصدقاء من الحديقة؟ </a:t>
            </a: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90F43BF-BF36-4875-CB9E-C06E024509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347ADE-621F-E7A6-3292-93179CEE1A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E4A15F-6561-9BB7-54B4-259EBF060B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E3CBA0-93A2-0429-1ECB-B59CB9E6FC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3BD260-1022-3819-AFA9-9247A7EEEC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34467238-F3EF-2C60-6D76-305C58970C9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3E7A7845-0D44-295B-AB62-147D179FF88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F18E5574-9F6A-EE4F-E392-1DCBC4E628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D1EE1266-CFDB-893B-296D-54902833E97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3D7C5-FD6C-D801-2D95-E020567FDD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3897" y="2091796"/>
            <a:ext cx="5585988" cy="354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9074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DFDC3-4F93-756B-B9D0-5565FBAA0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أَحسنتم، جَمَعَ الأصدقاء : قِطْعَةَ خَشَبٍ، حَبْلاً، وَسَدّاداتِ القاروراتِ. رددوا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A51C80-2711-4545-80C3-3D8074BDBE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00D7B6-458F-CA49-E552-1B2D748AE6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1BB87B-B69C-9A48-6203-4B1E5165FD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0870B5-3428-E5BA-E99B-760CF633DB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F1A936-3EFD-E994-7891-23A37730A7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7E453C2C-6AFF-492C-97A8-1D89E4010F8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706F627E-489A-4C5F-4E37-4863E8217BE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321B469-FA5C-C17F-065B-65F6FF7A3E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7AAB485B-33FF-00E0-1CD9-B145C8C5D03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DFB36A-7E96-AD71-8CB7-F5EAC943E1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3897" y="2091796"/>
            <a:ext cx="5585988" cy="354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6881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63890-13DE-4695-6309-FD367F307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366A5-96EB-1751-5D6A-BC9107D1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صنعوا؟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18AEE71-CEEB-51DA-230B-E40A68EA63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F1C4CD-0CAF-E19B-2999-750D3D942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F02B46-8896-BEBA-982E-A4E4257825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E7F54E-4865-0586-1853-760BF5A504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51CC75-9B99-001B-3709-EFA75C24497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8BF83188-0D49-C958-0428-2D1EAE46A1A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BF89C78-C50E-8968-7B80-2BD966A346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DB630ADC-762D-B9F8-D52D-0A153E805FD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CEB00654-5991-A3B7-5FC3-3C45AC7EC52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98263C-6D37-2A5C-1746-9232C4A205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791" y="2058732"/>
            <a:ext cx="5980068" cy="37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9842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4C7E-3037-847E-64DE-D9DD470FF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: صنعوا سيارة عجيبة. رددوا.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AF2ACCC-91E9-A31E-98AA-7E27EF2285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131" cy="8311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F3097F-0202-03D9-D84C-2EE08848B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155A66-2FA2-09FA-439D-83AD53F19D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B20C59-E71C-2D60-85A6-5BCEEE7940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FC40A1-46CF-4F29-CD6B-2566ACDDA1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E6D2033C-C1E1-EF5C-FCEB-7B2AF121145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FCE362C8-21C8-663A-B9A3-A5704EFD73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6BF9C085-A966-C196-47DA-873F3C5D176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9ED640DB-6A72-8D83-552B-2E5FF720CD3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22AFFA-F56D-302B-790E-6F6FB1B849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791" y="2058732"/>
            <a:ext cx="5980068" cy="37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2869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1598A-87D3-2E0E-B896-EFFB0B0FC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هي اللعبة التي لعبها الأصدقاء؟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DC141C3-2FF7-8BED-BF96-914D94512F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62B61D-F6B2-A414-48BC-C128FBB9CF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B0D3A4-10CC-874F-BA57-537067F99B5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D05BE6-7E73-17D8-BC6E-28C6035712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74DCD1-03FE-947B-22CA-163D15B08B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4495BF7B-1A0C-ACF2-474B-0B4908038CF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D158EB4-EB1B-EA82-1241-0186548A5A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EE0E6343-5485-6B69-CF92-E3BDDA70081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71C4790F-7DF6-ED73-CF3C-B9F2FC043C9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225BA1-CE0C-7180-FC7A-AA5C059136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1445" y="2085473"/>
            <a:ext cx="5851078" cy="376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1412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FFB5-DD8C-C13E-82C7-6ECB3446A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D4574EE-320E-1B7D-C234-1679BB20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لعبوا لعبة جر السيارة العجيبة.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206A14F-0F9D-2DD4-B600-3EC73B09E9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131" cy="8311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772A89-E06B-2ED1-2452-14B3C5C856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0A9D06-95B1-75A4-3004-794C93C0AC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8E7E5F-365B-8680-F23C-551F30B136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83F89-77BD-0CF3-F5E8-F70ED47FF9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44D0FDF6-16CD-4777-4435-AB7E820C34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633B27C6-D47C-0D7B-40FF-BBC54B51AEA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27B979E9-8694-8B33-4DB9-D6FD06877B4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8DF2966A-0101-113E-60E5-09F22E9287E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9FA9241-EE5A-65F7-6A39-3FC75F3EB1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1445" y="2085473"/>
            <a:ext cx="5851078" cy="376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5870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165DC-63D4-A1CA-0833-722677CC4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15B7D9-3404-9623-4F85-26FFD6AD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فاز باللعبة؟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B06D916-B464-6E89-D16A-0D87839F6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B896FE-E965-BA76-775E-5997CAEEF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01E5FD-A615-4ACF-8C24-7CEEAA5062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42936-3962-B5ED-033D-E16A3A8022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6B1FF3-F4C8-D444-EE3F-53A2EC0577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30C2B816-986D-3D7C-179E-DFF75C9C1DB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A72FB9A4-4E6E-A7F4-D988-F09D426CB1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8E10D69-CA69-EF63-884D-B57A4D8327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668409EA-5FDF-1BB4-0FD3-22399C6FE09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F9F3BB-A67E-935D-1013-A20D1E63BF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1199" y="2089708"/>
            <a:ext cx="5971323" cy="378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701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FB4D8-CAFB-DB51-D1DE-1643E4947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373B04F-7A6B-24D8-EE1C-3474A4524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3" y="793565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فاز كمال باللعبة لأنه قوي.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F37000F-CE6F-79E0-736B-3BB29EC7E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131" cy="8311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51E53C-7379-6748-EC1D-6C75B5470C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65CB9D-1DAE-9DE9-BA43-F090F74791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823BA3-E65A-FA1C-E1AF-28F29E80B7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462822-EDF0-1EC2-B083-B937505A7ED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7C298D78-2D88-DC6E-46E7-284FCC129A1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75C3AADF-AF5B-13DF-EADA-6EDE3A1660B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E3D36675-AEC4-5BF6-1EA7-D3B9216D2E8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0EB2B824-C386-0200-19D1-9CC6301287B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7D0BE0-C97D-F7E1-E57D-67CCD1D36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1199" y="2089708"/>
            <a:ext cx="5971323" cy="378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1614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EF810-E07E-918C-07A6-8846AED88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1A2B869-FEDC-DF48-300B-D5292860B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هناك مشهدان يمثلان الوسط. من يحددهما؟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C33896-C108-1F13-8561-F3C58FE36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A17847-5AAC-DFB3-C5B4-27459FF64D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5B61E2-A168-7E9A-CC78-64DD245748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861448-7CFB-BD21-3EC8-7ED41C3A841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69DBE4C8-BFF7-BEEF-9A36-EF614D88C23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4DC6EF8E-3488-AE1C-EFDC-006E1873650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6D0A7F1E-B083-20A7-035E-AD8A83ABAC3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B9AD5534-4E23-D756-8EA6-7F62626739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0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30DAEFD-744D-6E0D-1E8C-F8F16DFECE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4760" cy="82476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202890-3CFC-FFD4-B11E-F2BAD7CBA8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B0EED74-7D4F-BF53-C5C4-B71FE26E63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9297" y="1772592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71C8A3-CA78-B246-6BA7-7D5E31EEC0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9297" y="4214195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92B094-3B62-56D7-70A2-EA8E9E2943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2527" y="417838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94B2478-653F-15FA-F752-FF0E5244C8E5}"/>
              </a:ext>
            </a:extLst>
          </p:cNvPr>
          <p:cNvSpPr txBox="1"/>
          <p:nvPr/>
        </p:nvSpPr>
        <p:spPr>
          <a:xfrm>
            <a:off x="3693778" y="3347936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  <a:endParaRPr lang="fr-MA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5918D42-D5A1-2C10-8467-2CC6643474C5}"/>
              </a:ext>
            </a:extLst>
          </p:cNvPr>
          <p:cNvSpPr txBox="1"/>
          <p:nvPr/>
        </p:nvSpPr>
        <p:spPr>
          <a:xfrm>
            <a:off x="3801976" y="5816908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  <a:endParaRPr lang="fr-MA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A498567-12DE-FCAF-79E8-50313770456A}"/>
              </a:ext>
            </a:extLst>
          </p:cNvPr>
          <p:cNvSpPr txBox="1"/>
          <p:nvPr/>
        </p:nvSpPr>
        <p:spPr>
          <a:xfrm>
            <a:off x="7180273" y="5816907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188977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FEF27-BBEC-AD9C-B7C0-8F013769B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تذكرنا بداية ووسط الحكاية. أنصتوا الآن لنهاية الحكاية.</a:t>
            </a:r>
            <a:endParaRPr lang="fr-FR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6A48B7-1004-3467-E6A0-F546810DB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6CA34F-CD50-2E67-FA27-96A20169A5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00F183-5E86-25DF-1D70-FB3D142CEE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CDD820-52E6-0D6F-AA1B-2007AA672B8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Google Shape;88;p130">
            <a:extLst>
              <a:ext uri="{FF2B5EF4-FFF2-40B4-BE49-F238E27FC236}">
                <a16:creationId xmlns:a16="http://schemas.microsoft.com/office/drawing/2014/main" id="{7F7F338D-1BC8-0703-D9AC-DF786A74B77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A961A7FE-8D90-ED2A-9111-44F59E8C730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189B08BB-8AE4-A062-7342-CC0514EF556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CB8F5499-0F94-AF45-89BA-B19714779F3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F0FDF5-9BAC-B49B-BAF8-75655BBFE2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286517-FCBF-D5EB-CECB-EA9FB9A50B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8A4936D-5D48-2016-FACA-D3187683AC42}"/>
              </a:ext>
            </a:extLst>
          </p:cNvPr>
          <p:cNvSpPr/>
          <p:nvPr/>
        </p:nvSpPr>
        <p:spPr>
          <a:xfrm>
            <a:off x="2446514" y="2220805"/>
            <a:ext cx="5701738" cy="1433343"/>
          </a:xfrm>
          <a:prstGeom prst="roundRect">
            <a:avLst>
              <a:gd name="adj" fmla="val 20942"/>
            </a:avLst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f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صَفَّقَ الأَصْدِقاءُ لِكَمالٍ، وَقَرَّروا أَنْ يَمْنَحوهُ "السَّيّارَةَ العَجيبَةَ" كَجائِزَةٍ لِفَوْزِهِ. 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a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982426-6756-80A0-45E0-9E58254CC6BB}"/>
              </a:ext>
            </a:extLst>
          </p:cNvPr>
          <p:cNvSpPr/>
          <p:nvPr/>
        </p:nvSpPr>
        <p:spPr>
          <a:xfrm>
            <a:off x="2495208" y="4108013"/>
            <a:ext cx="5653044" cy="1433343"/>
          </a:xfrm>
          <a:prstGeom prst="roundRect">
            <a:avLst>
              <a:gd name="adj" fmla="val 20942"/>
            </a:avLst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f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ابْتَسَمَ كَمالٌ بِسَعادَةٍ، وَعانَقَ أَصْدِقاءَهُ شاكِراً. شَعَرَ الأَصْدِقاءُ بِالسَّعادَةِ وَقَرَّروا أَنْ يَلْعَبوا وَيَمْرَحوا دائِماً مَعَ بَعْضٍ.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a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التسجيل الصوتي_لنمرح معا_المشهد_7">
            <a:hlinkClick r:id="" action="ppaction://media"/>
            <a:extLst>
              <a:ext uri="{FF2B5EF4-FFF2-40B4-BE49-F238E27FC236}">
                <a16:creationId xmlns:a16="http://schemas.microsoft.com/office/drawing/2014/main" id="{D797C5B4-DEEE-5A35-03AF-1DA8745856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88912" y="4654437"/>
            <a:ext cx="487363" cy="487363"/>
          </a:xfrm>
          <a:prstGeom prst="rect">
            <a:avLst/>
          </a:prstGeom>
        </p:spPr>
      </p:pic>
      <p:pic>
        <p:nvPicPr>
          <p:cNvPr id="19" name="التسجيل الصوتي_لنمرح معا_المشهد_6">
            <a:hlinkClick r:id="" action="ppaction://media"/>
            <a:extLst>
              <a:ext uri="{FF2B5EF4-FFF2-40B4-BE49-F238E27FC236}">
                <a16:creationId xmlns:a16="http://schemas.microsoft.com/office/drawing/2014/main" id="{052E9B4F-973A-071E-0C49-CA60F2DA0E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0649" y="25238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78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39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49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EBEDA-987C-DD1B-CBCE-35B4637EF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فعل الأطفال بعد فوز كمال باللعبة ؟ 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ADEC53-B6C8-4BB7-64AF-B99AC2C78F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40000" cy="840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61BE45-6E19-0F10-D95F-6150036B00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6D9F38-B6A1-10A4-7254-BC2A2EE737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BE7873-02DC-3010-1ABA-F29A2314D2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47A0A4-E934-A315-4F40-0B733D82E9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B676B01F-8A7A-EE79-701B-8A97F1FF384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A1DE525F-AC4F-F373-F80F-5A5033B90CD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FE027BAF-05AF-A551-86E0-E8734C51AA4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258E36AC-D756-7480-B3FC-0B551C4B897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39C410-E0AC-BFB3-9665-CF301D7BB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2812" y="2024298"/>
            <a:ext cx="4776946" cy="364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1175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791A8-C654-3C2D-8CDC-0F89BE24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صفق الأطفال لكمال ومنحوه السيارة العجيبة.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44A79D4-6534-42C4-13C1-87BEAB5CDC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40000" cy="840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204411-0B86-6CD3-E9B8-E4741554A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76A3C-B1D2-A60E-6790-F3C87FFAEED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E4339B-452A-D9F3-FB0A-046D362377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9FCF95-0759-9338-2CAE-72CA5DF6132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4CFEB7C9-83F8-15A6-5608-9E9F14C3568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5EF29E40-9342-35F1-9C3A-78C707BECB5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DC6D77E2-1D59-667D-EA04-3EFB1E6D4A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D0E0E63B-872F-FFAC-DE20-91A9D0C3FA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50BDC8-025E-9F6D-B07C-0B26A181E9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2812" y="2024298"/>
            <a:ext cx="4776946" cy="364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0234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6944F-2579-4C63-BB6A-0EB57720B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79CE81E-1F3A-144E-2C04-1D04AE59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قرر الأصدقاء في الأخير؟ 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36474B-8657-4B3A-B365-FF3598F789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40000" cy="840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76FB02-76C4-9CD3-8AB7-41E5E1AC09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25178B-910B-CEB8-BDD7-102DEF7A48F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830494-5E3E-5E68-749F-F00428B96F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20C04F-9A70-9AF8-2EEE-164ABFE714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F62C032C-070B-957C-5144-96E6C65A1A5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DD85B2C-EE2B-05CB-FBD1-364A935D779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46E38999-504C-63A0-8A5D-4BD2C615FB7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98B40546-8F89-A6DE-C35C-6287CA9AC3C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CAFC23-E4F9-C064-19D8-8024AC5515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9351" y="2107272"/>
            <a:ext cx="5851508" cy="361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9860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A4FC6-CA08-2B97-9277-F246581F9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8286C16-E992-0313-5EC3-117833EC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قرر  الأصدقاء أن يلعبوا ويمرحوا دائما مع بعض.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092EEB-879E-3253-613A-9A50799BB9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40000" cy="840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4F863A-1DD3-D3A6-2D0A-FB791E2305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D9B7F-A328-881B-1DEF-86B6BE5DD8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798108-F0CE-1506-B11A-1BD9EF5918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9BCA93-4D5E-2A6C-BF5B-CC1F0E230F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9CE17AF9-5565-9C2C-F077-708DCE4603B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7C05E72D-F489-585E-85C7-6D73E4B4D2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CF2151B3-E823-CEA6-EA9B-3396EC3747D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BA1A365E-78DA-BB47-AA2F-75C6B3F26F0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E0D0E5-B068-B137-1D67-BAFCCAC0B6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9351" y="2107272"/>
            <a:ext cx="5851508" cy="361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7545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DC638-E116-E584-32E4-815D214BF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10BBA2-3D25-6FCC-493E-9FCFD62C8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المشاهد التالية وحددوا أي واحد هو مشهد النهاية.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D3CED1-9CBA-F2FF-DA18-43D6213F6E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7728B5-8A8F-D077-46BC-625329A111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F7A450-CDA8-07DA-3B89-2AF6ADCBCA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53386D-D715-7D3B-9FF1-3E02224C9A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F803AA35-9D19-B149-600E-3EEA709E4C4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7CCE2DE7-0A9C-B315-1FC5-496C909677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2871CE5D-A722-0B6C-F1A4-92C97700D94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107AA82F-BBFD-70F3-11FA-ED990F10429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0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1B25D8-7927-590E-DAE7-2460252C9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4760" cy="82476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B31570B-7943-16D1-5AA6-4C1D8F10B7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50BDE-032D-8ED5-9745-5CF4FA4D6A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9297" y="1772592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151CFC1-9987-74C4-8F8E-1A9769F472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9297" y="4214195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0F7D506-D2D2-988F-A0BB-9217FC79E2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2527" y="417838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A7CDE05-90D8-1B27-1A74-20C03AA3B135}"/>
              </a:ext>
            </a:extLst>
          </p:cNvPr>
          <p:cNvSpPr txBox="1"/>
          <p:nvPr/>
        </p:nvSpPr>
        <p:spPr>
          <a:xfrm>
            <a:off x="3755357" y="3383473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  <a:endParaRPr lang="fr-MA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2796D4E-BCEF-1FD8-4773-ADA229DB9560}"/>
              </a:ext>
            </a:extLst>
          </p:cNvPr>
          <p:cNvSpPr txBox="1"/>
          <p:nvPr/>
        </p:nvSpPr>
        <p:spPr>
          <a:xfrm>
            <a:off x="3832812" y="5825074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AD2BA77-E5AE-93B9-9ABA-751E4D023140}"/>
              </a:ext>
            </a:extLst>
          </p:cNvPr>
          <p:cNvSpPr txBox="1"/>
          <p:nvPr/>
        </p:nvSpPr>
        <p:spPr>
          <a:xfrm>
            <a:off x="7288626" y="5816908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  <a:endParaRPr lang="fr-MA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327B469-C87C-5C35-4549-984D4E507D27}"/>
              </a:ext>
            </a:extLst>
          </p:cNvPr>
          <p:cNvSpPr txBox="1"/>
          <p:nvPr/>
        </p:nvSpPr>
        <p:spPr>
          <a:xfrm>
            <a:off x="7212381" y="3383472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4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658486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4367E-4A7D-6E7C-94B4-D5F5C9C7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78C9E6D-5DFA-1B74-9DCD-243E42E2C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مشاهد الحكاية مرتبة.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C03F5F-7569-2DBD-F6E9-FF7888E04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DF1F55-6E37-9648-DC1B-D9A7D946B7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E3CCBD-7082-D08F-8865-248CC3B50C2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72584C-F68F-AB19-CDFB-C1AC74B703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563225AD-5A28-070D-9504-00A299DE94F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439E7885-ADE0-1D85-D35D-9C8D626B087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AB90811B-3088-2B24-5191-79A709C519A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309C371F-5473-EC40-93F1-3E1E72B80CA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Espace réservé pour une image  33">
            <a:extLst>
              <a:ext uri="{FF2B5EF4-FFF2-40B4-BE49-F238E27FC236}">
                <a16:creationId xmlns:a16="http://schemas.microsoft.com/office/drawing/2014/main" id="{B1508BCB-C3EE-D2C4-1DFA-F96B84B10C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4475C2A-EA5F-C3D1-1AC3-74F84CFBFA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6033" y="4178384"/>
            <a:ext cx="2767143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8CBC0B-CDAC-104A-9535-29C8FFE853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2527" y="1754687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70FF853-8AF7-1333-15E8-98369D10FF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6032" y="172731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036A2D7-DD5C-79F1-BA9B-85EDF8E15B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2527" y="4178383"/>
            <a:ext cx="2712148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718263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(هي)....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EF8A51-3823-4482-B71B-5FC329EA9B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032DC9-C903-8EA1-F5A0-3E603C4EC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E02337-E075-C264-D802-24E194A63B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DC55DA-059E-DD33-A13E-C0515AA5D0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2AAC3B-D2AB-FC00-FEB1-6BC9E1706E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0120B-1FD6-89F1-5125-80094CEE50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4F182-6782-2306-E463-6FA972DED3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4FB49-B10E-EE71-7D9B-BF364D23D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102573-B556-44A7-FB08-5A51670A7D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الآن سنلعب لعبة صيد الحروف. قفوا عندما تسمعون كلمة تبتدئ بالصوت [ق]. من يقف أولا هو الفائز.</a:t>
            </a:r>
            <a:br>
              <a:rPr lang="ar-MA" sz="20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0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 لا تقفوا إذا لم تسمعوا الصوت في بداية الكلمة. </a:t>
            </a:r>
            <a:r>
              <a:rPr lang="ar-MA" sz="2000" i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ينطق الأستاذ كل كلمة مرتين.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3235D9-9F1A-1FFD-3891-4F6237DF3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406D58-0B03-DFDB-04B1-8E2AAE19EA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57753B-F802-3CD9-3855-96C1919FE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0D5218-6317-E724-1549-2F2D607735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E81184-C5B6-99A2-09C2-2037F429A8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DD9AA-ED10-277F-03F0-CE942A1B9C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48C729-3B27-E52B-A8DF-8489D107C4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579C03-747B-4817-5370-5BDD014F13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52F7AA-43B4-C0C2-1C57-37A4C579914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5AE0FC-CBA4-1E72-536A-D13DB7AA97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8511" y="2369717"/>
            <a:ext cx="2206977" cy="25507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352603-5616-8983-F1F8-E743748805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8020" y="2106072"/>
            <a:ext cx="2297468" cy="29089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C4D136-9AA0-0921-2554-1B42C080C5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8206" y="2106071"/>
            <a:ext cx="3400997" cy="290894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E02870-349D-B05D-F0B9-D539287F76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8206" y="2106071"/>
            <a:ext cx="3922294" cy="301713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E295F6-6045-42DC-A855-D177C089C4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1862" y="2369717"/>
            <a:ext cx="3998638" cy="31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21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2AED4-E1A6-F9F9-87DD-865ADAF2B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3B25953-5250-B508-8202-8FBB99129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Arial" panose="020B0604020202020204" pitchFamily="34" charset="0"/>
                <a:cs typeface="Microsoft Uighur" panose="02000000000000000000" pitchFamily="2" charset="-78"/>
              </a:rPr>
              <a:t>قراءة/ كتابة</a:t>
            </a:r>
            <a:endParaRPr lang="ar-MA" sz="4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51DFA96-BBA6-B02A-4F5E-34F7C822C7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9A6D8D-21FB-4328-7E30-AD698E51F7E5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قراءة حرف الواو مع التنوين.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رسم الحرف مع التنوين ونقل كلمات.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CA942A8-6760-C2B6-7C6C-2F9506AEE64F}"/>
              </a:ext>
            </a:extLst>
          </p:cNvPr>
          <p:cNvSpPr txBox="1"/>
          <p:nvPr/>
        </p:nvSpPr>
        <p:spPr>
          <a:xfrm>
            <a:off x="5543847" y="1777877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6CD9604-681A-C973-83E9-52E49D806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449821F-2B5B-D240-22D7-6B3836C09F72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5EB8C319-F9E2-FFB5-94FB-6D76DA1DD8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17323" y="1692924"/>
            <a:ext cx="731284" cy="73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288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حرف الواو. سأعين 3 تلاميذ لقراءة المقاطع.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8583B4-CA1C-72BB-627B-4F2BDC242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17971F-5C0F-E80F-91B4-8B7D83EA00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678" y="4150873"/>
            <a:ext cx="7559695" cy="170072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اليوم سنتعلم أيضا كيف نقرأ ونكتب حرف 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الواو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مع التنوين.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8C8E1C-DD54-AA4B-0F88-7D5BCC7600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385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66ADC8-9637-16B6-2469-68705E51E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A1AFFA-9B02-606A-33FB-A2E88171A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7210F8-6CA1-82C3-A1B4-3E88741CEC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CB77F-2FE0-3FB3-A50B-07D342C22B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0C47F2-E354-90D9-B9DB-AA81CF970A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CE4AA4-EA9C-D8A3-DE06-EF2FCB1A38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7B8E5D-A615-520F-8CF9-9954B2EACF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6E60B9-A0E2-7538-9E56-C5BED98AB5E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6AE28012-2032-315C-833D-63D21C80CE1E}"/>
              </a:ext>
            </a:extLst>
          </p:cNvPr>
          <p:cNvSpPr/>
          <p:nvPr/>
        </p:nvSpPr>
        <p:spPr>
          <a:xfrm>
            <a:off x="3076053" y="2220686"/>
            <a:ext cx="2832018" cy="318173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vert="wordArtVert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9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</a:t>
            </a:r>
            <a:endParaRPr sz="239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59703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بعدي، مع الإشارة بحركات اليد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A97C0F-D4EA-6AAF-ECAD-58492B9FE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170B3A-7678-5A3B-6612-A79704E25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340E5B-A564-925E-6C1F-45D30FAD9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994A87-67E3-B07A-3AAD-4C3F18A83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AEE7E6-BC53-7BF6-18C8-7FCC4C6AE1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662A40-D243-164F-398B-6358EB5762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329324-B6D3-3667-4EE8-A59BB9A12E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9CF5CC-8AD0-40B1-5523-C7C3B09C86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2" name="Espace réservé pour une image  11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3C7038-0D02-108C-4DD0-2C8D3B2776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976F450-E665-F67D-33C9-F04D9021BEAB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254855F-0770-C1FE-F750-0DCFFE462217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و</a:t>
              </a:r>
              <a:endParaRPr lang="fr-FR" sz="5400" b="1" dirty="0">
                <a:solidFill>
                  <a:srgbClr val="424D7C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64DF1B0-014B-F6D1-F93B-C28548ECA91E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186B56A-3E3F-BA73-8127-A807EBBF03EB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</a:rPr>
                <a:t>وٍ</a:t>
              </a:r>
              <a:endParaRPr lang="fr-FR" sz="4800" b="1" dirty="0">
                <a:solidFill>
                  <a:srgbClr val="424D7C"/>
                </a:solidFill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C3144C3-C228-302E-1DD1-D2A3BC3BC929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4800" b="1" dirty="0">
                  <a:solidFill>
                    <a:srgbClr val="424D7C"/>
                  </a:solidFill>
                  <a:cs typeface="Microsoft Uighur" panose="02000000000000000000" pitchFamily="2" charset="-78"/>
                  <a:sym typeface="Arial"/>
                </a:rPr>
                <a:t>و</a:t>
              </a:r>
              <a:endParaRPr lang="fr-FR" sz="4800" b="1" dirty="0">
                <a:solidFill>
                  <a:srgbClr val="424D7C"/>
                </a:solidFill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FABD0A-180A-05F3-A45E-581702661C90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935255C-0CE0-9148-B476-1D46D6288213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800" b="1" dirty="0" err="1">
                  <a:solidFill>
                    <a:srgbClr val="424D7C"/>
                  </a:solidFill>
                  <a:cs typeface="Microsoft Uighur" panose="02000000000000000000" pitchFamily="2" charset="-78"/>
                </a:rPr>
                <a:t>واً</a:t>
              </a:r>
              <a:endParaRPr lang="fr-FR" sz="4800" b="1" dirty="0">
                <a:solidFill>
                  <a:srgbClr val="424D7C"/>
                </a:solidFill>
                <a:cs typeface="Microsoft Uighur" panose="02000000000000000000" pitchFamily="2" charset="-78"/>
              </a:endParaRP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18D8EC9E-B81F-B86B-784B-6DAD0A76F2BC}"/>
                </a:ext>
              </a:extLst>
            </p:cNvPr>
            <p:cNvCxnSpPr>
              <a:stCxn id="10" idx="1"/>
              <a:endCxn id="16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9ED31BF5-B6DC-E785-6663-4704509FDBF8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5177110" y="3416623"/>
              <a:ext cx="1273302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13254781-F8BD-E012-C11D-0713957F33E8}"/>
                </a:ext>
              </a:extLst>
            </p:cNvPr>
            <p:cNvCxnSpPr>
              <a:stCxn id="10" idx="1"/>
              <a:endCxn id="11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3665CB5C-39A8-E8BD-05A8-B4376E6B9428}"/>
                </a:ext>
              </a:extLst>
            </p:cNvPr>
            <p:cNvCxnSpPr>
              <a:stCxn id="11" idx="1"/>
              <a:endCxn id="13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C377246B-30BA-C938-293A-79F71D6BD73C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82736FDD-3FB4-4782-ECE3-F5E8948FA4DA}"/>
                </a:ext>
              </a:extLst>
            </p:cNvPr>
            <p:cNvCxnSpPr>
              <a:stCxn id="16" idx="1"/>
              <a:endCxn id="18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5DC2A9CC-A6D1-327C-E61D-1490AB362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24326F-C22A-BC4E-5683-7F3A0C1D3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DD91657-E5AE-2F05-BE9D-5700A1B6AC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B6695018-9A6A-003C-AF00-5A749C9EFE1A}"/>
              </a:ext>
            </a:extLst>
          </p:cNvPr>
          <p:cNvGrpSpPr/>
          <p:nvPr/>
        </p:nvGrpSpPr>
        <p:grpSpPr>
          <a:xfrm>
            <a:off x="2609576" y="3542034"/>
            <a:ext cx="244634" cy="135473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C85B4972-8601-4057-1EF6-7BD1B79AA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9D4668D8-28C9-84C2-247D-A7603140C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955687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65886-0D1D-59EE-C729-97E4093A0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5DBDA25-ABD4-68EC-5199-11E1C5F3B63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4E955-FDE6-2101-F76A-9691EC02044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B97314E7-35A6-56FD-BC62-8D15270B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للقراءة.  صديقكم يقرأ وأنتم ترددون بعده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D5478A-A1BC-8954-7C11-AE72B9D8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E1DACA-BB43-116E-AB21-3A77E12FC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9AC181-9F64-9924-5617-5EEE90D1E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9A6AA7-7AD1-88D3-2370-BB8F938F4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A34094-2EB9-669E-4FEE-430AB42CD4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ADDD40-EF2A-A65C-1D04-F6BDA52050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8A36-D4C2-8225-38E7-C8040AFB8E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C7E594-A841-8FAA-A3C2-4D9952E045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CCB226A-0C48-18E3-EB2C-D4C6859D8FC6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ECA71EB-E0E1-4C2E-E445-F91647EFFE7C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و</a:t>
              </a:r>
              <a:endParaRPr lang="fr-FR" sz="5400" b="1" dirty="0">
                <a:solidFill>
                  <a:srgbClr val="424D7C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B9C4094-EF57-3FA6-95ED-9765715DD7B1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F2A7B5A-2699-65E3-CEEE-4E0D4C231707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وٍ</a:t>
              </a:r>
              <a:endParaRPr lang="fr-FR" sz="5400" b="1" dirty="0">
                <a:solidFill>
                  <a:srgbClr val="424D7C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8B2FA99-63B8-9BD1-1E05-86443FC9A01F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و</a:t>
              </a:r>
              <a:endParaRPr lang="fr-FR" sz="5400" b="1" dirty="0">
                <a:solidFill>
                  <a:srgbClr val="424D7C"/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C3A79C8-6E7A-BB5F-9F90-1F3F8DEF492F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42DAED5-7EB4-B675-0018-D4E01BD95745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 err="1">
                  <a:solidFill>
                    <a:srgbClr val="424D7C"/>
                  </a:solidFill>
                  <a:cs typeface="Microsoft Uighur" panose="02000000000000000000" pitchFamily="2" charset="-78"/>
                </a:rPr>
                <a:t>واً</a:t>
              </a:r>
              <a:endParaRPr lang="fr-FR" sz="4800" b="1" dirty="0">
                <a:solidFill>
                  <a:srgbClr val="424D7C"/>
                </a:solidFill>
              </a:endParaRP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98DA1A16-95CC-6F05-0B9A-3FA94A94E497}"/>
                </a:ext>
              </a:extLst>
            </p:cNvPr>
            <p:cNvCxnSpPr>
              <a:cxnSpLocks/>
              <a:stCxn id="10" idx="1"/>
              <a:endCxn id="16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AEA7BE14-866C-9CCF-B4C5-CD35226F214D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5177110" y="3416623"/>
              <a:ext cx="1273302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5DD113A7-4E62-6753-9922-689B04815CCB}"/>
                </a:ext>
              </a:extLst>
            </p:cNvPr>
            <p:cNvCxnSpPr>
              <a:cxnSpLocks/>
              <a:stCxn id="10" idx="1"/>
              <a:endCxn id="11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05061883-CDB8-7E4A-9DE3-55D44F0DDCED}"/>
                </a:ext>
              </a:extLst>
            </p:cNvPr>
            <p:cNvCxnSpPr>
              <a:cxnSpLocks/>
              <a:stCxn id="11" idx="1"/>
              <a:endCxn id="13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3A948EB1-CD14-8E19-F3D3-5248E993B0F4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91E49FD9-4337-62BA-F579-012545E45ABC}"/>
                </a:ext>
              </a:extLst>
            </p:cNvPr>
            <p:cNvCxnSpPr>
              <a:cxnSpLocks/>
              <a:stCxn id="16" idx="1"/>
              <a:endCxn id="18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EF4252A2-D879-D05C-271D-F69FE92AA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3B10E51-16FE-6A6F-4A32-FF2C7A270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2" name="Espace réservé pour une image  3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49159258-0425-B365-0B99-2DEFB5E593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0BD3E8-B723-7E08-04D7-4C2D5DC163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1A113E2-85DF-49A7-F08D-2F90001726D7}"/>
              </a:ext>
            </a:extLst>
          </p:cNvPr>
          <p:cNvGrpSpPr/>
          <p:nvPr/>
        </p:nvGrpSpPr>
        <p:grpSpPr>
          <a:xfrm>
            <a:off x="2632923" y="3478340"/>
            <a:ext cx="197940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0" name="Graphique 29">
              <a:extLst>
                <a:ext uri="{FF2B5EF4-FFF2-40B4-BE49-F238E27FC236}">
                  <a16:creationId xmlns:a16="http://schemas.microsoft.com/office/drawing/2014/main" id="{128F6F88-4CA8-4484-6C29-8D243972B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8E3B68AB-BBD5-89BC-BED4-BD92A4B05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25082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A4183-0B4A-CD14-9A6F-B7820CC9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894A8EE-166F-D6AA-972E-C58EC8B010F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88120C-13BE-8807-2D37-590ED8BD770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9339DDBB-896D-B508-1E02-750EE40B1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64" y="908942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أقــــــرأ. تابعوا معي</a:t>
            </a:r>
            <a:b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1D37C5-3729-2E0C-623B-72627B1DB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2AACC7-DB1A-0262-5508-62C6B66AA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E81485-18C4-408F-AAFF-634097BA78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B02016-52EA-6ED3-E95E-F9D423278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DB57D9-0798-8D21-7B2E-31E620105F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F6EF12-9900-1344-9332-CE60659449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CF7305-1B9A-2B54-66EC-AEA9A7094A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F523B7-743E-32D6-1586-33B40495F71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2D3350B-3D9B-DBD7-0946-CDCB9DF58B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FB68CCA-046F-D440-8628-4EE72D9F68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670" y="2671900"/>
            <a:ext cx="7336659" cy="16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569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9513B-1A63-B979-8CBA-43648117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2BA380E-FD3D-D668-9D56-A1C67D541B7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99CE570-E19F-258D-DF3E-9EF06BB13EA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7325622-E538-BA65-A3EA-1C291118A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46942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بالفئة د)</a:t>
            </a:r>
            <a:endParaRPr lang="fr-FR" sz="2400" i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A78A04-47FD-7C3A-F86B-E62633483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8B357F-7CBB-31CA-CC60-790E1B68B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F96CF4-334F-2D2F-5539-F009AA018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102E77-3240-2A9F-F08F-41E44DDD4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B9CC03-D8F8-AF21-E22C-AE6093E19C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45159-B199-BDDB-6EBB-0DB1B78E74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52EAE0-186B-A97E-E58A-226358A789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89CB30-7F0A-7D23-94FB-014774A169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0044B0A-4910-C82E-B36C-477A923C26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1ABE2A-0DFC-A0ED-A940-14A1713119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670" y="4220781"/>
            <a:ext cx="7336659" cy="16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9528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9A81-5F74-5CCD-76EB-FAA5FCE92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EF70F76-DAC0-EA73-A3A5-CAF6B860133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F1E743-FE38-010D-BBB8-8150A9944DE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2D50361-3E2F-841A-CE21-152D4D669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64" y="828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رددوا بعدي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B3AD61-B326-8C56-9413-2E91DD4D3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D37DBC-23D7-CBEA-FBCC-5DAD9B0B5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C2611F-93EC-0A4A-CBA2-E4019FA93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926049-D075-3589-1AA4-2210BAC872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D88535-A392-2050-1B88-603A5AABBA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58C401-B5C9-518F-48F8-3AA86F5629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B8E7C5-3B22-C5BE-9586-B0A34689AF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2122E7-8386-6589-1E48-9B60E9748C2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FADB4C1-4CCB-9D2D-D134-5D980AD48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DBA924-CB4A-BCEB-588E-0E27AB84AB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013" y="2902181"/>
            <a:ext cx="7477236" cy="153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2608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A8010-47E6-09A9-28FB-19D26239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14F4E-BA24-6DD8-CC85-62E8D4FEB03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847B85-5E7C-BEDD-35D8-DB4CC2848FE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9F4C6A7-3B4C-0B75-05D2-CEA21146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64" y="828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سأعين أربعة منكم للقراءة.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EB58B4-F365-BB8D-7FCF-558B83342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E4DFF8-C388-3221-37D3-A200F4018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1C8986-C348-1D29-64F2-00C3F2C415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705811-F377-BB29-3148-14B1624F1E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D2E524-DACF-D709-380D-D7B2A9D86D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7EDE10-329B-2C6C-866A-05DC1A3BC3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FA7C37-5A71-AC56-89DD-0BA61CCA92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337C42-4902-E228-1542-9DD7E5EA7E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69D68F0-D2B2-776B-92A2-A054A21098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8F2EDD-5468-694A-D787-75B1584314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82" y="4227128"/>
            <a:ext cx="7477236" cy="153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2710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CD1F4-B3A7-0E0E-EF3F-EFB8CFBF6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C1359F0-B392-D989-7B55-B79F3AED4FC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88153B-3F22-F263-742D-FA2894BD3BD3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27D14E50-684D-638E-0B3B-BB44A67D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8000"/>
            <a:ext cx="751516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 الجمل باسترسال. رددوا بعدي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029F9F-06E2-6DD7-2D30-64C95D12C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87C97-CF6B-3FE2-F165-B492D478D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87F241-BB64-694D-2099-2454849E8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AC0344-3C82-AEE9-0FE0-9327B8727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F4AE67C-3B16-31CE-3CB6-50163D0018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6F7A38-4503-22D7-CD48-25416660B4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B83614-1D20-18D2-C423-57CC82D6A17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3E6512-9211-681A-7C25-DC08EC0D67A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53AA27-BB43-D8D7-C5B5-FF246C8A79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27F7A7-B6A4-6E9B-19E0-DC194C22F0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384" y="2415654"/>
            <a:ext cx="7247232" cy="229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1144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7A85D-0FB7-8A36-3D5D-9907FA578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FB0EA8-6D39-5B91-3F54-EAE752A80E8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6AC99D6-AA58-0843-0585-9A361931321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F100418C-5FA2-49B4-0E5E-E8D71E0EA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8000"/>
            <a:ext cx="751516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</a:t>
            </a:r>
            <a:endParaRPr lang="fr-FR" sz="20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6D26BF-472B-806D-C193-027ECBAF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E0D2EC-7F81-0661-4923-8D3040A12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619459-C023-3273-EE38-BBE8B9277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D16E4D-864F-45CB-7A82-E1732AF25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A42F4E5-A46B-EE70-0771-D1F7C9EFA4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F41B8F-199D-DC6D-B4B5-45F0FB167E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2A789F-8DDE-4BE2-D3B0-A5C985FB3F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AC029D-DC20-11BB-6C41-142F74F5E0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2D172D-48A6-7405-C43E-C5CA8A624D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862261-E936-FA88-6D9B-161146673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384" y="3647295"/>
            <a:ext cx="7247232" cy="229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1339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77A3F-C1D5-67F9-43D2-FD1BAEB86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C61854-4E99-6E41-255F-8369977E72D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13595C-F045-C02A-81F1-D9233CF7AC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F2A018A6-7ADA-D7A0-92F4-B468AAFF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46942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75.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82E8A6-AB47-22B4-6458-91071CD47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4A9581-1A32-B48E-FEAE-1E126F75D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AACC25-F82D-27DC-21F0-6F9CC000E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9EEF6A-2D5E-CAA9-B58C-A2DFD565C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16EA99-109F-9C43-E0AB-B0B5C8C068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D62D33-975D-F8A7-D9BB-F8FDB626E9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D6F308-A096-E051-009D-D7FC87C3F3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5D2ACA-8AE6-C735-A957-4088C839504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8" name="Espace réservé pour une image  17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D7570A4F-F592-51D7-C470-350B99870B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AF0AE2-6A90-BE7A-CF91-85BE140D82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8447" y="1819468"/>
            <a:ext cx="3207106" cy="4427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F24EE62-37FA-C55B-DE39-13A806C53FF9}"/>
              </a:ext>
            </a:extLst>
          </p:cNvPr>
          <p:cNvSpPr/>
          <p:nvPr/>
        </p:nvSpPr>
        <p:spPr>
          <a:xfrm>
            <a:off x="2773064" y="3013788"/>
            <a:ext cx="3573625" cy="17168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19232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61F58-3E81-2CC4-02BB-0CE831BBE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F09C605-FD99-9F03-BDBA-7031E41F862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6E38B0-465A-77C0-4C79-1AA2D75643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08DBE60-C539-C059-0568-09721BFEE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118" y="746942"/>
            <a:ext cx="6840000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ـــــ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واحد منكم يقرأ لزميله. سأمر بين الصفوف لأستمع لقراءاتكم.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D2A140F-27C8-925B-045D-19FAC28F8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326886-1C89-B0C7-E819-5B5F02860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7F28DD-9809-7F96-5252-E9E59689D6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7EFF8-592D-FD51-4048-45F4338051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FBF05F-1306-C0D1-DF91-299CE482B5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5E2E34-39DD-92FA-DF17-3D8D79A228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40CB7E-7CA1-4994-40CD-EC4BEB93C1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1E8FFA-F286-8081-59C9-5E7FAED194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1" name="Espace réservé pour une image 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AACCFB8-E9E9-488E-B5E2-DF9E579FB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3751499-A8B0-BC34-1DFF-5F60D3FE5D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1" y="4551881"/>
            <a:ext cx="2279245" cy="227924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22B55A4-E8F7-F40D-2DFC-13245E8A4B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7885" y="1853193"/>
            <a:ext cx="5358399" cy="340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9772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76250" y="756000"/>
            <a:ext cx="6974609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القراءة هو : 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">
            <a:extLst>
              <a:ext uri="{FF2B5EF4-FFF2-40B4-BE49-F238E27FC236}">
                <a16:creationId xmlns:a16="http://schemas.microsoft.com/office/drawing/2014/main" id="{F85E58E3-BCF3-7489-9323-B9E0BF9D0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2">
            <a:extLst>
              <a:ext uri="{FF2B5EF4-FFF2-40B4-BE49-F238E27FC236}">
                <a16:creationId xmlns:a16="http://schemas.microsoft.com/office/drawing/2014/main" id="{89CAF9FB-25FF-1F27-B20B-A3D4408D1F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5">
            <a:extLst>
              <a:ext uri="{FF2B5EF4-FFF2-40B4-BE49-F238E27FC236}">
                <a16:creationId xmlns:a16="http://schemas.microsoft.com/office/drawing/2014/main" id="{A946359F-9511-D6FA-2C14-DE55C621C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6">
            <a:extLst>
              <a:ext uri="{FF2B5EF4-FFF2-40B4-BE49-F238E27FC236}">
                <a16:creationId xmlns:a16="http://schemas.microsoft.com/office/drawing/2014/main" id="{D6D0C2D1-296A-87EA-3B41-730571631B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CFFAD72-81FD-2BB3-3353-9C3E0259FE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4389C-0E04-D46C-57BC-A95274E6B6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92E2E9-A7A0-521C-C13C-5830F21D0C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6A81BD-F846-D819-8ABC-6F089FA239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E9CB10-E53E-E53A-F023-E6E3149B0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1774564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نشيد "جسمي نشيط ومثابر" مع الحركات.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">
            <a:extLst>
              <a:ext uri="{FF2B5EF4-FFF2-40B4-BE49-F238E27FC236}">
                <a16:creationId xmlns:a16="http://schemas.microsoft.com/office/drawing/2014/main" id="{F85E58E3-BCF3-7489-9323-B9E0BF9D0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2">
            <a:extLst>
              <a:ext uri="{FF2B5EF4-FFF2-40B4-BE49-F238E27FC236}">
                <a16:creationId xmlns:a16="http://schemas.microsoft.com/office/drawing/2014/main" id="{89CAF9FB-25FF-1F27-B20B-A3D4408D1F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5">
            <a:extLst>
              <a:ext uri="{FF2B5EF4-FFF2-40B4-BE49-F238E27FC236}">
                <a16:creationId xmlns:a16="http://schemas.microsoft.com/office/drawing/2014/main" id="{A946359F-9511-D6FA-2C14-DE55C621CA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6">
            <a:extLst>
              <a:ext uri="{FF2B5EF4-FFF2-40B4-BE49-F238E27FC236}">
                <a16:creationId xmlns:a16="http://schemas.microsoft.com/office/drawing/2014/main" id="{D6D0C2D1-296A-87EA-3B41-730571631B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CFFAD72-81FD-2BB3-3353-9C3E0259FE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04389C-0E04-D46C-57BC-A95274E6B6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92E2E9-A7A0-521C-C13C-5830F21D0C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6A81BD-F846-D819-8ABC-6F089FA239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53D4260D-4EA9-166A-94D1-DB990DD07D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2020" y="1991396"/>
            <a:ext cx="7081208" cy="398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269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سنتعلم كيف نكتب حرف الواو  مع التنوين.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E288F71-5410-F936-D999-4D11F1C59B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5D87943-E8B7-3D48-E7C0-F3D702436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9A307-02D7-FCD3-EF36-7BC86C2A4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BE392A-735C-E797-3E5C-BF2878502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DF84D8-CF43-FF29-FD48-A7E79F152B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175CE8-79E6-2F20-78C6-08C8E045C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BA424B-61B0-9F41-EA1B-73665D27E1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E11761-E7FF-2AE8-6B42-F4D2F35E40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2077BB-3113-E543-32B7-D3C8003E0D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15" name="Google Shape;2404;p107">
            <a:extLst>
              <a:ext uri="{FF2B5EF4-FFF2-40B4-BE49-F238E27FC236}">
                <a16:creationId xmlns:a16="http://schemas.microsoft.com/office/drawing/2014/main" id="{E5A6507D-E42A-E739-5B0D-C3D43942FA0F}"/>
              </a:ext>
            </a:extLst>
          </p:cNvPr>
          <p:cNvSpPr/>
          <p:nvPr/>
        </p:nvSpPr>
        <p:spPr>
          <a:xfrm>
            <a:off x="3888955" y="3177136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 rtl="1"/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وࣱ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2404;p107">
            <a:extLst>
              <a:ext uri="{FF2B5EF4-FFF2-40B4-BE49-F238E27FC236}">
                <a16:creationId xmlns:a16="http://schemas.microsoft.com/office/drawing/2014/main" id="{856B5C2F-1D1F-E045-2CA4-38FE6C624D00}"/>
              </a:ext>
            </a:extLst>
          </p:cNvPr>
          <p:cNvSpPr/>
          <p:nvPr/>
        </p:nvSpPr>
        <p:spPr>
          <a:xfrm>
            <a:off x="6048721" y="3177136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واً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2404;p107">
            <a:extLst>
              <a:ext uri="{FF2B5EF4-FFF2-40B4-BE49-F238E27FC236}">
                <a16:creationId xmlns:a16="http://schemas.microsoft.com/office/drawing/2014/main" id="{1C6FB6E3-347B-C756-E372-4D183EF597E2}"/>
              </a:ext>
            </a:extLst>
          </p:cNvPr>
          <p:cNvSpPr/>
          <p:nvPr/>
        </p:nvSpPr>
        <p:spPr>
          <a:xfrm>
            <a:off x="1729189" y="322366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algn="ct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96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وٍ</a:t>
            </a:r>
            <a:endParaRPr lang="fr-MA" sz="4400" kern="100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689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 كيف سأكتب  حرف الواو  مع تنوين الفتح. على سبورة الكتابة.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2B8124-79F0-1A73-8641-F30A4B15C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938952-F4E4-9427-2BC0-5AFD776BD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CECDB8-977B-0973-90DF-129FFBF17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EA93BA-53C3-051A-6C6C-5D07A7C50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6F7546-092F-F9B4-0577-C2C07B7F08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1B459A-EC1A-578B-6AAD-56DAFA4109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8F353E-F356-CD54-87D6-18E528158A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ABA29F-2546-74F3-F2C3-82E10FDA8CB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BFCE19-1E9C-BF4D-09BC-A24788F8E5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688781-A850-58D6-8F86-C9C66CA7DD5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970AB67-F1C5-F4DB-0927-6D46CC25775D}"/>
              </a:ext>
            </a:extLst>
          </p:cNvPr>
          <p:cNvSpPr txBox="1"/>
          <p:nvPr/>
        </p:nvSpPr>
        <p:spPr>
          <a:xfrm>
            <a:off x="2385628" y="3086910"/>
            <a:ext cx="47148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</a:t>
            </a:r>
            <a:r>
              <a:rPr lang="ar-MA" sz="115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ً</a:t>
            </a: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66338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6A725700-00D7-9A30-AC6A-38B5BAAB7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477" y="1860495"/>
            <a:ext cx="4095750" cy="32670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F2E69CF-9F76-C17A-9A2B-A905042D605C}"/>
              </a:ext>
            </a:extLst>
          </p:cNvPr>
          <p:cNvSpPr txBox="1"/>
          <p:nvPr/>
        </p:nvSpPr>
        <p:spPr>
          <a:xfrm>
            <a:off x="3222068" y="2798997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واً</a:t>
            </a:r>
            <a:endParaRPr lang="fr-MA"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هاً  على الألواح.</a:t>
            </a:r>
          </a:p>
        </p:txBody>
      </p:sp>
      <p:pic>
        <p:nvPicPr>
          <p:cNvPr id="14" name="Espace réservé pour une image  13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82E22-A021-E843-5906-D1563AA325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4CF5AAA-D29F-542E-9010-F6CD6DEBF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65B7C8-03FB-93AA-6C34-0208003B9F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B6677D-4754-6712-5F35-657E161F10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3E096F-C897-DC82-B0F6-D020FBF4ED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26A167-29BC-39D9-D224-1A7A10435A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74BB66-D984-D67D-0488-E0B20CC962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2A90E0-7964-28F7-2801-48FF057ED7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771342-3BC4-EEE8-B04F-05D691C846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0635262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598241" y="762686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(تقديم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D8F8B0-13A8-E0DD-6425-826F53658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EAAAC1-EF8B-F582-A209-FA0F07399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B56E17-DD75-4461-8AFD-39D384700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6B975C-E720-BE02-70C4-DB1284024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6D7815-F1BD-2E83-D4FD-F315E1120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FA0EFA-B595-AA44-9990-A7C9ECC30C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1B9325-E46E-4FB4-1141-19E5703FBC5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38BAD2-B2BE-2B2B-5007-E1F01F02EF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A861E44-428E-4CDB-73AF-7DFC0C9E96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5628" y="2233720"/>
            <a:ext cx="4095750" cy="326707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06E4F135-09BE-C72B-6D36-DA7C5F012EA3}"/>
              </a:ext>
            </a:extLst>
          </p:cNvPr>
          <p:cNvSpPr txBox="1"/>
          <p:nvPr/>
        </p:nvSpPr>
        <p:spPr>
          <a:xfrm>
            <a:off x="3930671" y="3152515"/>
            <a:ext cx="150488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واً</a:t>
            </a:r>
            <a:endParaRPr lang="fr-MA"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2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28A6DB9-72D2-DF0A-2CB8-BAC96C179C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8686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323688632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سأكتب الآن حرف الواو مع تنوين الضم.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3885B2-CB6A-BA4D-0C08-B7F2A2507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D1F043-A6FD-496F-079F-1483902921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F6BA16-2F38-2E52-9DDA-054AB8212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0C5D21-440D-CA74-6CA4-DF4E6B9109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9822AE-657C-167F-9533-C75527A78B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73969E-141D-13C6-2FF5-3E539A42B6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0D2A11-8A42-8201-3D58-D26981E7B6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76B7F4-14D9-F4B0-F96B-E2639EB306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F70A73-8218-27C4-1A82-5143417BF6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D45C5-FF37-63CE-531E-0E9F8A90A00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193D78C-A671-2415-596C-8BF13C7BEE25}"/>
              </a:ext>
            </a:extLst>
          </p:cNvPr>
          <p:cNvSpPr txBox="1"/>
          <p:nvPr/>
        </p:nvSpPr>
        <p:spPr>
          <a:xfrm>
            <a:off x="2385628" y="2838046"/>
            <a:ext cx="47148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</a:t>
            </a:r>
            <a:endParaRPr kumimoji="0" lang="ar-MA" sz="1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839C284-E5E1-D531-8DD8-B100C8ED57C0}"/>
              </a:ext>
            </a:extLst>
          </p:cNvPr>
          <p:cNvGrpSpPr/>
          <p:nvPr/>
        </p:nvGrpSpPr>
        <p:grpSpPr>
          <a:xfrm>
            <a:off x="4622713" y="3583912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FDDC8C43-76FB-3333-0485-02393998F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03426423-3CB0-10F8-1A39-4070D1709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828512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وٌ على الألواح.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2B6B4A-F0FB-C28B-D3D3-B133120DF2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9445BC-8B61-0DB3-20B8-1BBBEEC51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A0A4F2-791A-6704-9E61-6216B0AF0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1DA86E-1AB0-F7C0-A664-BDAB5E16D7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4F6A98-A88F-9316-4BD9-093A3D5A07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638522-C8DE-8DF2-AC77-A7523933B6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B221B8-47D0-8206-06D5-71469418B0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D202B1-A56E-A1D3-7B55-E8538548F74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BCFDE4-72D3-8950-9788-1A150B2EBF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8" name="Image 11">
            <a:extLst>
              <a:ext uri="{FF2B5EF4-FFF2-40B4-BE49-F238E27FC236}">
                <a16:creationId xmlns:a16="http://schemas.microsoft.com/office/drawing/2014/main" id="{F3AE3236-69F5-702F-45B1-D2B8DF755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7E9A12D-4211-1F0C-D84C-67A2A59798BD}"/>
              </a:ext>
            </a:extLst>
          </p:cNvPr>
          <p:cNvSpPr txBox="1"/>
          <p:nvPr/>
        </p:nvSpPr>
        <p:spPr>
          <a:xfrm>
            <a:off x="3471880" y="3028995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MA"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EB27C3-86FE-CB52-1FDE-8329FA7E3725}"/>
              </a:ext>
            </a:extLst>
          </p:cNvPr>
          <p:cNvGrpSpPr/>
          <p:nvPr/>
        </p:nvGrpSpPr>
        <p:grpSpPr>
          <a:xfrm>
            <a:off x="4503889" y="3584588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079DD003-8EB3-61B1-CE2F-B11DBA52A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CF5213E0-E8CA-9195-224D-20B08A207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625833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9E698-C2AC-BCB2-445D-D25FAA67D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36AFF3E-B6BA-BF8E-8E91-2501E4056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(تقديم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6DA729-398C-B00A-66EB-CD18E187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3E06B7-3D0B-702B-8477-B66EA47CB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651AFD-209F-BDFB-7435-C6D9ED70A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BE563-4BCC-B0C9-FDFE-03C6D7FD1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EB933E8-A845-A4C1-D43B-440B3D4B1D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2238AF-650B-4A5D-6762-D6D6FABC7B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B175D6-5428-7694-3932-4E19C92633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F6290F-1E67-5089-5532-96D54AAB52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AB0F68-3BDF-DCB9-347B-68A5FEBAF7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11">
            <a:extLst>
              <a:ext uri="{FF2B5EF4-FFF2-40B4-BE49-F238E27FC236}">
                <a16:creationId xmlns:a16="http://schemas.microsoft.com/office/drawing/2014/main" id="{15DFF2CB-4506-B1CC-2E7A-1AF586ECFA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D8EC091-43D4-A197-BD93-55C12131E649}"/>
              </a:ext>
            </a:extLst>
          </p:cNvPr>
          <p:cNvSpPr txBox="1"/>
          <p:nvPr/>
        </p:nvSpPr>
        <p:spPr>
          <a:xfrm>
            <a:off x="3471880" y="3028995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MA"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508D89A-B1E8-E6E0-023E-8982D8F1F403}"/>
              </a:ext>
            </a:extLst>
          </p:cNvPr>
          <p:cNvGrpSpPr/>
          <p:nvPr/>
        </p:nvGrpSpPr>
        <p:grpSpPr>
          <a:xfrm>
            <a:off x="4451679" y="360325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FEE590DE-8EC3-35E1-A4EE-DFC573545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7763A719-A4AD-AB3A-B82F-8FDF6C8C7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067723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98241" y="684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سأكتب الآن حرف الواو  مع تنوين الكسر.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  6"/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B3308E-9040-CB35-7A08-88D5CA7CE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6D91EE-123D-BABC-AD4A-D39ECD961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72EC00-9D87-7A2D-1D28-470349CA6E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40A981-D589-3305-8548-C1D84098A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CF7033-5FEF-CCE7-DE94-3F5B3E1A67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7F84B0-DD35-D137-0466-3E9B286E44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E7EC1B-A185-A2B5-F9B4-975339FC46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C65DE3-285C-3840-88BC-03105785AF9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3" name="Espace réservé pour une image  16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EFB467-D1B9-068C-90A9-5A194C74E7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383ED0-BBC4-4598-FF55-D5EB159D259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A772EEA-1D52-AA52-BDB2-0A04585D4151}"/>
              </a:ext>
            </a:extLst>
          </p:cNvPr>
          <p:cNvSpPr txBox="1"/>
          <p:nvPr/>
        </p:nvSpPr>
        <p:spPr>
          <a:xfrm>
            <a:off x="2525370" y="3226869"/>
            <a:ext cx="4714813" cy="173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96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وٍ</a:t>
            </a:r>
            <a:endParaRPr kumimoji="0" lang="fr-MA" sz="44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16990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</a:rPr>
              <a:t>وٍ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على الألواح.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34AB7D-947F-292D-9BA8-3EE5FF6D2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A65983-95B8-CB8B-62EB-6C50A85A5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49DE5E-1748-AD86-B53B-04F106106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C017AD-DCF1-E87A-E330-EB8D9F6139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1ED1EF-083C-6849-CF43-0A8D9745D3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1CF206-1D9D-FAA2-BA01-5EF9632797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A7899A-A415-2087-851C-3CD560BA44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057F59-C390-293F-F1FE-C73CFC42F3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64AA6D-501A-B922-D142-B6685DD50C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4719" y="1887113"/>
            <a:ext cx="4653464" cy="37623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043883C-AD0E-8158-4116-E55E0F222D84}"/>
              </a:ext>
            </a:extLst>
          </p:cNvPr>
          <p:cNvSpPr txBox="1"/>
          <p:nvPr/>
        </p:nvSpPr>
        <p:spPr>
          <a:xfrm>
            <a:off x="3599120" y="3005227"/>
            <a:ext cx="2304661" cy="1693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وٍ</a:t>
            </a:r>
            <a:endParaRPr kumimoji="0" lang="fr-MA" sz="44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Espace réservé pour une image  19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9CD1B7-6EF6-5ACC-CEB8-A594C63242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69587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40FB9-83E1-E18E-E74F-50A394F13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3D63DC9-BB52-2EA9-4AC6-819A38DF9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(تقديم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5A88B71-0B5E-7E9A-0473-A8EB1335D1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E0B2F0-25AD-5D9A-214B-7C3FD92D4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C28182-F197-1B1C-BEBE-58ABFF263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B946BA-5875-237B-55ED-0B8DC574F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DF4EAA-7927-F4B2-0DA2-7F4A78FC7D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2A1C3B-990E-389E-0E88-787C8EAF13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054883-CFCE-3AE9-BF4D-8DA677E678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4A0BEE-17FE-A0E6-79BA-E28D56462D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47B899-4070-3B26-623D-1B41094B613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9C22C6-9C07-791E-B1A3-22F0DBEF05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8824" y="1887113"/>
            <a:ext cx="4653464" cy="37623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D6806F4-B646-153B-E310-5ECBC766B7F2}"/>
              </a:ext>
            </a:extLst>
          </p:cNvPr>
          <p:cNvSpPr txBox="1"/>
          <p:nvPr/>
        </p:nvSpPr>
        <p:spPr>
          <a:xfrm>
            <a:off x="3749440" y="2837276"/>
            <a:ext cx="2304661" cy="201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11500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</a:rPr>
              <a:t>وٍ</a:t>
            </a:r>
            <a:endParaRPr lang="fr-MA" sz="4800" kern="100" dirty="0">
              <a:solidFill>
                <a:srgbClr val="C00000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9814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ستنقلون جملا. أبدأ أنا أولا.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4B72A9-23E1-C77D-B9A5-46B88CA3F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AA018D-6680-7ADE-1A12-736E2514E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417934-17D5-C506-66CF-246C35169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7897B-BD17-F319-2BA9-1532632EF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47D438-45E9-E447-CDBE-681E889575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48767A-3A21-4C1E-47A5-D1D9C47C3A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45651F-2BD6-7AE4-2A6D-402F602986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DAAA47-B2FB-C904-D5DF-12ACB500BC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1D7B3C-6D02-4325-4D01-BF2998E297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318497-FF2A-4F58-ED2E-00935079F2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A425BBA-C8A8-6215-D509-12F25C994DD4}"/>
              </a:ext>
            </a:extLst>
          </p:cNvPr>
          <p:cNvSpPr txBox="1"/>
          <p:nvPr/>
        </p:nvSpPr>
        <p:spPr>
          <a:xfrm>
            <a:off x="1748063" y="3751094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اَلطّاووسُ  جَميل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5F8BA0E-AE1C-0E8C-79F0-4297274CBAD4}"/>
              </a:ext>
            </a:extLst>
          </p:cNvPr>
          <p:cNvGrpSpPr/>
          <p:nvPr/>
        </p:nvGrpSpPr>
        <p:grpSpPr>
          <a:xfrm>
            <a:off x="2399460" y="397100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C5130F35-7FE7-A8BB-B63D-605FA4FC3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8FE40A1E-D524-3B94-32B4-DDE7DEB96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408264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90145-6418-EEF4-95DA-2B9404803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3F09DEC-7F2C-EAB6-5F7D-2003B395C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الجملة التي سأنقلها: الطاووس جميل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9CD7BB-F2BD-76C8-BCC3-27ABCC04D0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0D7FE8-905D-FDAC-4E3A-1D0FFB533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E5FEA9-657B-B5EB-4AD6-AFD5D7D93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3FC97-BC4E-D54B-9F9F-201E86CCD2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9B1D2A-5752-9601-1E36-CF6C10897A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EF6E462-F440-70E5-4CDE-CCE0F9CCC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2BD147-E52E-4C8B-9C03-94C0767009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87243-DABA-B554-410D-A2675E6412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0D69D4-5E01-D2AC-20EE-37D39BA379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3615BD-48A4-1C1A-7409-E09CD8F14B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ED51777-F2E0-0930-4BE9-818BFCDD48FE}"/>
              </a:ext>
            </a:extLst>
          </p:cNvPr>
          <p:cNvSpPr txBox="1"/>
          <p:nvPr/>
        </p:nvSpPr>
        <p:spPr>
          <a:xfrm>
            <a:off x="1766725" y="3751095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اَلطّاووسُ  جَميل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C959925-7F4D-0A9C-4CC8-7D3A9638F03A}"/>
              </a:ext>
            </a:extLst>
          </p:cNvPr>
          <p:cNvGrpSpPr/>
          <p:nvPr/>
        </p:nvGrpSpPr>
        <p:grpSpPr>
          <a:xfrm>
            <a:off x="2484658" y="4082292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E5CD50F3-97E6-69D0-C2D8-CB21CCD64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3A65CCAC-3618-E6D8-D2DF-8D4F06FB4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2802629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A803B-3828-4C73-8174-C0621A880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598241" y="727682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ألاحظ أن الجملة تتكون كلمتين:  "الطاووس"  - "جميل" 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3013C1-37D4-4262-D409-2544FEC383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99F1644-5809-40DB-16A8-0477DFAB6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8367C1-F5E0-D992-EC33-6C7DD4289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8E127F-BC89-54CF-C3BD-CB6FC5E27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1B16B5-509E-95A1-6BDD-85D10BCA68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0502821-1458-84A9-6447-DF5B28E9AF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72F-E500-0042-9EFD-616FF0A6E7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A586BD-AC6E-1F22-E214-D1347D3CC0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7347B-0555-2466-A5B4-EB558A538E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8FBAE1-7EBE-2E3B-DAA4-324A5B2BEC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B7661C3-1C38-AB6E-91A1-CE3AD6F396ED}"/>
              </a:ext>
            </a:extLst>
          </p:cNvPr>
          <p:cNvSpPr txBox="1"/>
          <p:nvPr/>
        </p:nvSpPr>
        <p:spPr>
          <a:xfrm>
            <a:off x="1667133" y="3760425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اَلطّاووسُ  جَميل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1C92A41-2569-4BCB-11B2-9272D717F0A1}"/>
              </a:ext>
            </a:extLst>
          </p:cNvPr>
          <p:cNvGrpSpPr/>
          <p:nvPr/>
        </p:nvGrpSpPr>
        <p:grpSpPr>
          <a:xfrm>
            <a:off x="2385628" y="4082292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21" name="Graphique 20">
              <a:extLst>
                <a:ext uri="{FF2B5EF4-FFF2-40B4-BE49-F238E27FC236}">
                  <a16:creationId xmlns:a16="http://schemas.microsoft.com/office/drawing/2014/main" id="{5845FDEA-6C0B-6513-19E5-8D9DAC365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2" name="Graphique 21">
              <a:extLst>
                <a:ext uri="{FF2B5EF4-FFF2-40B4-BE49-F238E27FC236}">
                  <a16:creationId xmlns:a16="http://schemas.microsoft.com/office/drawing/2014/main" id="{3D425448-A37D-030C-D086-EEB7BFB2C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5132609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1DBAA-56DD-1545-80D6-8CBBF03B1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F4DD6F2-D0EB-C5D8-7667-BFAD403C3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48908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سأنقل الجملة على سبورة الكتابة وأنا أتذكر كلماتها. أترك فراغا بين الكلمتين. انتبهوا جيدا.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EF5689-FF9F-1C30-9758-24770DBB7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44C13A-FD4F-BABF-F819-83197F52A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4C4592-8335-2631-7526-25FDD80145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C01C28-2598-724B-1D44-6E113DC14E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3BD6A4-E665-C07D-C36B-A6AF9787B8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CA8D7D-DEB9-1A8A-EC0A-4357CC478B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272906-D3DB-6E1B-6B01-12795033B6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A74C82-0AA1-96B8-0767-7A203CF57F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7" name="Espace réservé pour une image  16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25EDDB3-4B57-0929-0AB7-F5F42A15C1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DC22D3-77AA-E557-1A7A-824C683A69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C844ADC-41D8-F908-90F2-08063FE541AC}"/>
              </a:ext>
            </a:extLst>
          </p:cNvPr>
          <p:cNvSpPr txBox="1"/>
          <p:nvPr/>
        </p:nvSpPr>
        <p:spPr>
          <a:xfrm>
            <a:off x="1766725" y="3751095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اَلطّاووسُ  جَميل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5A24111-8B6A-4D30-34B5-92A921560CF1}"/>
              </a:ext>
            </a:extLst>
          </p:cNvPr>
          <p:cNvGrpSpPr/>
          <p:nvPr/>
        </p:nvGrpSpPr>
        <p:grpSpPr>
          <a:xfrm>
            <a:off x="2465997" y="4082292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3EDE3446-AE68-FCAC-9ECC-3150C3FFA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EA859A78-0595-C072-0E08-B3B6652F8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21360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09ABC-BE91-D2EB-2E4B-91AC31D0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دوركم.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انقلوا الجملة على الألواح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FE51C-CD3A-6822-1668-FE483148D7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F776062-312D-A922-7204-90CF09FF2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53768C-345E-3DEB-D213-001FAB6FB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64F08E-93E5-58A5-2F00-D710F80A93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4C66E8-68FC-FCAB-9DD9-5A43A499E7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9944D2-4A0D-63EA-CD1E-A9CF0D8B44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F1A87-8758-DDB5-4111-932141CD5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DCEA76-B48F-B198-7CC9-3F612EF393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A2B88B-D0AC-52A5-5342-A5401C66C5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4B113E-7EF7-2B02-92FD-2B3306B20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622ACB4-E356-C28D-8BFF-A2C246C202F7}"/>
              </a:ext>
            </a:extLst>
          </p:cNvPr>
          <p:cNvSpPr txBox="1"/>
          <p:nvPr/>
        </p:nvSpPr>
        <p:spPr>
          <a:xfrm>
            <a:off x="1667133" y="3760426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اَلطّاووسُ  جَميل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168A3DE-BE47-2FE8-F75B-5E515951C6F9}"/>
              </a:ext>
            </a:extLst>
          </p:cNvPr>
          <p:cNvGrpSpPr/>
          <p:nvPr/>
        </p:nvGrpSpPr>
        <p:grpSpPr>
          <a:xfrm>
            <a:off x="2371468" y="4041129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F18B70A1-14FE-E1FA-C2A1-847931A39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79D892A4-6481-F497-B235-2F7FCCA04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078608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C8067-78C3-A80C-F681-C309CFAAD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FF7EECA-D9BB-8CEC-9A7C-CF7623C8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1A2657-79C3-E92A-1008-59D787279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6115DF-B272-049F-CCAF-211A2A56F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BAB94E-108A-2579-2E93-71F1FA385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07203B-6D91-B78E-9104-CEE6B6B7D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DEA8DA-5172-94FA-7EA5-FF1DDDC706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1ACC87-8EF3-E319-CA76-49D99399CF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3F340A-6980-10E4-F90E-42CFBD7EC7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6E0626-0944-C0C0-B474-C2B6EEADC1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0" name="Espace réservé pour une image  19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96F280-CFA5-25B4-2321-45DC46567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DAB4C3-E8C4-58A5-6379-D87DEA66B1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F20F8F1-5062-54FC-9F74-DD28122467E3}"/>
              </a:ext>
            </a:extLst>
          </p:cNvPr>
          <p:cNvSpPr txBox="1"/>
          <p:nvPr/>
        </p:nvSpPr>
        <p:spPr>
          <a:xfrm>
            <a:off x="1667133" y="3769756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اَلطّاووسُ  جَميل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060A010-72A9-4DF1-F716-C7DEF61950D5}"/>
              </a:ext>
            </a:extLst>
          </p:cNvPr>
          <p:cNvGrpSpPr/>
          <p:nvPr/>
        </p:nvGrpSpPr>
        <p:grpSpPr>
          <a:xfrm>
            <a:off x="2371468" y="4082292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7323C2DA-7630-34F8-45E8-3A796CACD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6AD8C83C-D98F-D0B0-52FE-CB62B5111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4194023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26863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76. نشاط النقل.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75DD3E-7413-5265-1422-7C40E6CC5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D74A3E-0681-22F0-4E19-C85E47B79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EE5BEA-36CB-539A-1BA1-10B2A7F59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A27892-616F-7B47-4AAE-2A5388935C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AF4D93-88C6-676C-3FDB-5BAD33A6E8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1A950E-BC22-093F-FC2C-160EC9723A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E255E7-1FB0-A15F-19CB-069959DA34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D681C-8500-11F0-FB2C-BBFBB49D9C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7" name="Espace réservé pour une image  1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1D0E2E5-9797-7349-29A1-426CAB95AF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6F348E-42B1-331E-C257-FCF509704C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7317" y="1650919"/>
            <a:ext cx="3368239" cy="4744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701AE16-1EEB-3059-8D86-7425A855D91F}"/>
              </a:ext>
            </a:extLst>
          </p:cNvPr>
          <p:cNvSpPr/>
          <p:nvPr/>
        </p:nvSpPr>
        <p:spPr>
          <a:xfrm>
            <a:off x="2385628" y="3924267"/>
            <a:ext cx="3942610" cy="22815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232862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E23EC-E180-B7CF-ED1A-4AD72E97A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1C691E5-A9F7-FFA1-30E9-24EE73D8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08983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الصفحة 76، انقلوا كل كلمة وجملة مرة واحدة.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BF6D59-D7B9-7D00-8BC1-9B0DC05A8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44C60B-4DC3-A0AB-A61A-59D9BBEAA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B494F6-E95B-7724-4A17-D99B94A86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60EBD8-9263-3987-B626-4B2B0B0246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6F1FDD-492D-3207-7DAA-1519709F9F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3E1BE6-7A35-4B7C-9F69-9701433CEE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89FFDB-114C-1338-BF8C-FD096A8677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E817F5-3A59-8834-3EDA-5F4B94FC2C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9" name="Espace réservé pour une image  18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A77279-B705-2AFE-8EA5-C3A444E12B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245B90-73AE-FE00-70A1-06AF987FF6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0071" y="1584000"/>
            <a:ext cx="5715847" cy="469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43655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40CC1-91E8-F481-34EC-2B6D32BA3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C168B3F-C03D-199D-3F83-F84DD91D7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خذوا دفاتر الكتابة: انقلوا الكلمة والجملة:  سيارة – الطاووس جميل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D129F1-F48E-0C95-EF11-F816D2BAE4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8E4FAD-2B72-964C-B905-623A3D532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8F2716-CDDD-2E75-649D-A83408DFA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3C726E-979E-1DEE-9CDD-36B1577356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FCE6CE-E03C-81F7-A1FE-3DC564E6FF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619F49-ABEF-43CD-7BAF-5918FBB180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59020D-CB99-6CD6-B8A0-CBD27B9BDE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9D697E-A296-BEA3-CDC0-2F55B32DE8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021DD-FA2B-61E1-3912-A9695A0A3B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A86415-85F5-84D3-DA4D-C52E5E9F7F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373" y="1925193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589B38E-C344-1463-405C-B1C1CDD56A79}"/>
              </a:ext>
            </a:extLst>
          </p:cNvPr>
          <p:cNvSpPr txBox="1"/>
          <p:nvPr/>
        </p:nvSpPr>
        <p:spPr>
          <a:xfrm>
            <a:off x="2295329" y="2159854"/>
            <a:ext cx="49578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سَـيّـارَة</a:t>
            </a: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</a:t>
            </a:r>
            <a:endParaRPr lang="ar-MA" sz="9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E759BD3-E9E9-D180-4D41-976D91408E2B}"/>
              </a:ext>
            </a:extLst>
          </p:cNvPr>
          <p:cNvGrpSpPr/>
          <p:nvPr/>
        </p:nvGrpSpPr>
        <p:grpSpPr>
          <a:xfrm>
            <a:off x="5194914" y="2559004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6D903437-9A95-D627-4981-BA663E027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5A572157-006E-2DA6-A3F9-414733EA3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576BE04-8156-5BCD-12A1-6758BA28BDDF}"/>
              </a:ext>
            </a:extLst>
          </p:cNvPr>
          <p:cNvSpPr txBox="1"/>
          <p:nvPr/>
        </p:nvSpPr>
        <p:spPr>
          <a:xfrm>
            <a:off x="1302734" y="3648071"/>
            <a:ext cx="634208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اَلطّاووسُ  جَميل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D73A6E-A412-998C-9997-0E402B43BF4A}"/>
              </a:ext>
            </a:extLst>
          </p:cNvPr>
          <p:cNvGrpSpPr/>
          <p:nvPr/>
        </p:nvGrpSpPr>
        <p:grpSpPr>
          <a:xfrm>
            <a:off x="1930930" y="4021902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18997C6B-4646-02FB-A8F6-67369B7D0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1" name="Graphique 20">
              <a:extLst>
                <a:ext uri="{FF2B5EF4-FFF2-40B4-BE49-F238E27FC236}">
                  <a16:creationId xmlns:a16="http://schemas.microsoft.com/office/drawing/2014/main" id="{A6F8CDAD-1013-1476-4187-31F6B0C41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1403667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وقت النجمة الآن. الفائز بنجمة الكتابة: ....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FDF3300-B1A0-46B4-83EC-9F7DF424A4F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A4982C0-BF54-46B4-A6EA-72F187B537E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F570B6A-C180-4B4D-B32A-09053A5B4ED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BB1D911-F38E-48C0-ACE3-90CE3E2322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0EA831A-0B90-4218-BA55-BB4EFB21E6E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169EB74D-460A-442B-83EA-DCFE06B9F71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18C8158-A98A-4DFC-A274-411DFE43B90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FDFC831-10DE-4CA6-8F92-308CE1AA6C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30E34BB0-B3C9-447E-BFFC-E7F4D5163D9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BE20AD9-B8D0-44A2-A4AC-7A65F23C3177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F0B9A8-F30E-BF6F-CE1F-F10B728F95F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9CF86-41EE-9F88-75A4-31F87B9A6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4CE3BA4-A9C8-3056-7C94-5DB4D7DA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Arial" panose="020B0604020202020204" pitchFamily="34" charset="0"/>
                <a:cs typeface="Microsoft Uighur" panose="02000000000000000000" pitchFamily="2" charset="-78"/>
              </a:rPr>
              <a:t>اختتام الحصة</a:t>
            </a:r>
            <a:endParaRPr lang="ar-MA" sz="4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A3116D8-BA86-ED70-01EB-9F7E4CBD94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59FE26B-F7C0-4478-818F-25C48C00C2F4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3AE826B-2226-45B3-4A5A-929D227A82B7}"/>
              </a:ext>
            </a:extLst>
          </p:cNvPr>
          <p:cNvSpPr txBox="1"/>
          <p:nvPr/>
        </p:nvSpPr>
        <p:spPr>
          <a:xfrm>
            <a:off x="5412400" y="1777877"/>
            <a:ext cx="1758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A96A6766-E253-A43A-14E9-40234BF1ACD7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330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710775" y="712979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أن الحكاية تتكون من بداية ووسط ونهاية. أين هي مشاهد البداية؟ الوسط؟ النهاية؟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F6A87EE-E775-7EFD-4796-4B7FF80571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B575B5A-738C-450A-464A-FBFBFD0FD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2E7D97-A5AB-D3F5-E9DC-82112519E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E6014F-DADE-A479-6BBA-D4EBF39B91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9BB1EB-9325-B004-460A-96C2B250E5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DECD59-EB1C-75C5-C9F9-FF729E0BE0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21523B-CA66-51D8-7E71-5E83001EBE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459FDE-4069-6561-9C77-E8A9C95F34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52088A-47EA-42C8-D3F2-AB81AFFF516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Nada-Standing">
            <a:hlinkClick r:id="" action="ppaction://media"/>
            <a:extLst>
              <a:ext uri="{FF2B5EF4-FFF2-40B4-BE49-F238E27FC236}">
                <a16:creationId xmlns:a16="http://schemas.microsoft.com/office/drawing/2014/main" id="{7F5B733F-D7F7-0622-30DE-172FB2D355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03887" y="2383671"/>
            <a:ext cx="2064477" cy="32970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6C6735-B387-0D57-EBA4-55509B2411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600" y="2008555"/>
            <a:ext cx="4872694" cy="36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03211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قرأنا حرف الهاء، سنملأ الجدول بحرف الواو مع التنوين. رددوا معي. من يقرأ؟ (ف د)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6B73E0D-2C76-1D56-3A59-6FDA1FF62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0E38B78-9CA8-3769-2FBF-D17EFFF03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D2ED31-BB8E-2990-E96D-FCC485B4C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911C86-E6DF-5A18-ED7C-3A3154B69A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36C4FF-CDD9-3F43-F6E3-BA60331787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485152-8228-472F-1A28-D255288317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7B2D23-5EE4-82DE-964F-5DBE8F6C8B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12187F-C6F6-F7D7-A963-181CAED15D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5CCCDB-C661-88DD-2054-41ED7E9771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43481F58-667E-D39E-869F-4B28682B2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6328238" y="2738919"/>
            <a:ext cx="1825156" cy="30752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74CA16-B435-6354-2CA5-7A1C8BE4D4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0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23E7D7B-65EE-99B5-42A8-1B73BE5DF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447" y="1819468"/>
            <a:ext cx="3207106" cy="4427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89356" y="741635"/>
            <a:ext cx="7257769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البيت، أعيدوا قراءة مقاطع  وكلمات وجمل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حرف الوا على الكراسة ص 75.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9A360744-3760-6259-7580-5E18D7ADA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582" y="4665306"/>
            <a:ext cx="1496939" cy="1496939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FF0BD9C-D5A4-4EBE-6AAA-9FD70F5896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3B9EEF-94D7-2501-AAEE-344F88732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1CA13A-81DC-3944-837D-805643D1E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C43ADE-F098-4507-7B5A-5C020DE5C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E4EE96-1009-05FF-637B-E8D5CB64CAAD}"/>
              </a:ext>
            </a:extLst>
          </p:cNvPr>
          <p:cNvSpPr>
            <a:spLocks/>
          </p:cNvSpPr>
          <p:nvPr/>
        </p:nvSpPr>
        <p:spPr>
          <a:xfrm>
            <a:off x="6610183" y="16897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D6C72E-1925-C645-5288-6EF0BA7C4C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0FD56D-D379-8A6A-F6C5-C36DDA8216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5662A7-E1E4-F3FE-96AA-8D2502E3F8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C2899B-60B5-9F53-A380-B9F2192849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9C505C4-587A-F6CE-A9FF-78B549527009}"/>
              </a:ext>
            </a:extLst>
          </p:cNvPr>
          <p:cNvSpPr/>
          <p:nvPr/>
        </p:nvSpPr>
        <p:spPr>
          <a:xfrm>
            <a:off x="2785649" y="2052734"/>
            <a:ext cx="3572702" cy="27525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DC01A-8164-A1F4-983B-E2B3BD1AC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6FFC5B5-6BDC-A81C-2BA8-2A6718C99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56" y="741635"/>
            <a:ext cx="7257769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أيضا حرف الهاء مع التنوين وانقلوا الكلمات على دفاتركم، غدا سأملي عليكم بعضا منها.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E4AFABEC-4AB6-9BA6-9E86-2B48AD259C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582" y="4665306"/>
            <a:ext cx="1496939" cy="1496939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276B7B-85D5-3819-C7EB-3102A6B61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A0B21E-5323-277B-D0F7-FB5BDB31A2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9AC255-B634-13FD-111C-BB12DA2CF0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83F018-7E90-FC0E-091F-DC97ABBE1B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A691B9-D8F5-4C59-E1C3-197605FC8AC7}"/>
              </a:ext>
            </a:extLst>
          </p:cNvPr>
          <p:cNvSpPr>
            <a:spLocks/>
          </p:cNvSpPr>
          <p:nvPr/>
        </p:nvSpPr>
        <p:spPr>
          <a:xfrm>
            <a:off x="6610183" y="16897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2D4A44-D567-D777-398B-FBEE07EEB8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3E4C0D-B438-56D3-1373-9783F530B5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C7E07E-5949-F2D0-B92C-EBDAEDD2AF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368D5B1-3926-32BB-8BE2-1698FCC009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AB73B2-B9D6-6FB1-7621-603C77A907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8447" y="1819468"/>
            <a:ext cx="3207106" cy="4427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0C08825-5EB6-DD6D-B30F-A30F71F19E7E}"/>
              </a:ext>
            </a:extLst>
          </p:cNvPr>
          <p:cNvSpPr/>
          <p:nvPr/>
        </p:nvSpPr>
        <p:spPr>
          <a:xfrm>
            <a:off x="2773526" y="4743834"/>
            <a:ext cx="3572702" cy="13725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D8A4331-705B-545B-C0C7-75AD89CAAB1F}"/>
              </a:ext>
            </a:extLst>
          </p:cNvPr>
          <p:cNvSpPr/>
          <p:nvPr/>
        </p:nvSpPr>
        <p:spPr>
          <a:xfrm>
            <a:off x="2785649" y="3059067"/>
            <a:ext cx="3572702" cy="8024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189637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A609221D-73F8-334D-9355-A605E97DD2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1483" y="1818443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3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65D559-1EAC-4EB3-9578-5A21B5DDCB2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27302</TotalTime>
  <Words>2173</Words>
  <Application>Microsoft Office PowerPoint</Application>
  <PresentationFormat>Affichage à l'écran (4:3)</PresentationFormat>
  <Paragraphs>515</Paragraphs>
  <Slides>85</Slides>
  <Notes>3</Notes>
  <HiddenSlides>0</HiddenSlides>
  <MMClips>16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85</vt:i4>
      </vt:variant>
    </vt:vector>
  </HeadingPairs>
  <TitlesOfParts>
    <vt:vector size="113" baseType="lpstr">
      <vt:lpstr>Modern Love</vt:lpstr>
      <vt:lpstr>Dosis SemiBold</vt:lpstr>
      <vt:lpstr>Dosis ExtraBold</vt:lpstr>
      <vt:lpstr>Wingdings</vt:lpstr>
      <vt:lpstr>Aptos</vt:lpstr>
      <vt:lpstr>Dosis</vt:lpstr>
      <vt:lpstr>Noto Sans Symbols</vt:lpstr>
      <vt:lpstr>Microsoft Uighur</vt:lpstr>
      <vt:lpstr>Calibri</vt:lpstr>
      <vt:lpstr>Dosis Medium</vt:lpstr>
      <vt:lpstr>Calibri Light</vt:lpstr>
      <vt:lpstr>Arial</vt:lpstr>
      <vt:lpstr>01- نشاط اعتيادي</vt:lpstr>
      <vt:lpstr>Thème Office</vt:lpstr>
      <vt:lpstr>02- معــــــــــجم</vt:lpstr>
      <vt:lpstr>03- استماع وتحدث</vt:lpstr>
      <vt:lpstr>04- قراءة/ كتابة</vt:lpstr>
      <vt:lpstr>1_04- قراءة/ كتابة</vt:lpstr>
      <vt:lpstr>3_Env-Enseignant</vt:lpstr>
      <vt:lpstr>2_Thème Office</vt:lpstr>
      <vt:lpstr>4_Env-Enseignant</vt:lpstr>
      <vt:lpstr>3_04- قراءة/ كتابة</vt:lpstr>
      <vt:lpstr>1_01- نشاط اعتيادي</vt:lpstr>
      <vt:lpstr>1_03- استماع وتحدث</vt:lpstr>
      <vt:lpstr>2_04- قراءة/ كتابة</vt:lpstr>
      <vt:lpstr>4_04- قراءة/ كتابة</vt:lpstr>
      <vt:lpstr>5_04- قراءة/ كتابة</vt:lpstr>
      <vt:lpstr>7_Env-Enseignant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نقرأ معا. من يقرأ؟</vt:lpstr>
      <vt:lpstr>أنا أقرأ وأنتم ترددون بعدي، بعدها ستقرؤون في مجموعات.  </vt:lpstr>
      <vt:lpstr>استماع وتحدث</vt:lpstr>
      <vt:lpstr>سنمر الآن للحكاية. هل أنتم مستعدون؟ </vt:lpstr>
      <vt:lpstr> من يذكرني بعنوان الحكاية؟ ماذا تتذكرون منها؟ </vt:lpstr>
      <vt:lpstr>اليوم سنتذكر معا بداية الحكاية ووسطها ونهايتها – هل أنتم مستعدون؟ </vt:lpstr>
      <vt:lpstr>أنصتوا، للمقطع الأول من الحكاية، بعدها سأطرح عليكم أسئلة.</vt:lpstr>
      <vt:lpstr> ماذا فعل الأصدقاء؟ </vt:lpstr>
      <vt:lpstr>أحسنتم. اجتمع الأصدقاء للعب  في الحديقة. رددوا </vt:lpstr>
      <vt:lpstr> ماذا أحضر كل واحد منهم؟ </vt:lpstr>
      <vt:lpstr> أحسنتم. أحضرت حَليمَةُ كُرَتَها المُلَوَّنَةَ وَجَنى دُمْيَتَها، وَأَحْضَرَ خالِدٌ شاحِنَتَهُ الصَّغيرَةَ، أما كَمالٌ فجاء بِدونِ لُعْبَةٍ. رددوا.</vt:lpstr>
      <vt:lpstr> أين هو مشهد البداية؟ كيف عرفتم ذلك؟</vt:lpstr>
      <vt:lpstr>تذكرنا ما وقع في بداية الحكاية. أنصتوا الآن لمقطع الوسط.</vt:lpstr>
      <vt:lpstr>تسميع المقطع</vt:lpstr>
      <vt:lpstr>ماذا جمع الأصدقاء من الحديقة؟ </vt:lpstr>
      <vt:lpstr>أَحسنتم، جَمَعَ الأصدقاء : قِطْعَةَ خَشَبٍ، حَبْلاً، وَسَدّاداتِ القاروراتِ. رددوا </vt:lpstr>
      <vt:lpstr>ماذا صنعوا؟ </vt:lpstr>
      <vt:lpstr>أحسنتم، : صنعوا سيارة عجيبة. رددوا. </vt:lpstr>
      <vt:lpstr>ما هي اللعبة التي لعبها الأصدقاء؟ </vt:lpstr>
      <vt:lpstr>أحسنتم. : لعبوا لعبة جر السيارة العجيبة. رددوا. </vt:lpstr>
      <vt:lpstr>من فاز باللعبة؟ </vt:lpstr>
      <vt:lpstr>أحسنتم. فاز كمال باللعبة لأنه قوي. رددوا. </vt:lpstr>
      <vt:lpstr> هناك مشهدان يمثلان الوسط. من يحددهما؟</vt:lpstr>
      <vt:lpstr>تذكرنا بداية ووسط الحكاية. أنصتوا الآن لنهاية الحكاية.</vt:lpstr>
      <vt:lpstr>ماذا فعل الأطفال بعد فوز كمال باللعبة ؟ </vt:lpstr>
      <vt:lpstr>أحسنتم، صفق الأطفال لكمال ومنحوه السيارة العجيبة. رددوا.</vt:lpstr>
      <vt:lpstr>ماذا قرر الأصدقاء في الأخير؟ </vt:lpstr>
      <vt:lpstr>أحسنتم، قرر  الأصدقاء أن يلعبوا ويمرحوا دائما مع بعض. رددوا.</vt:lpstr>
      <vt:lpstr> لاحظوا المشاهد التالية وحددوا أي واحد هو مشهد النهاية.</vt:lpstr>
      <vt:lpstr> هذه هي مشاهد الحكاية مرتبة. </vt:lpstr>
      <vt:lpstr>وقت النجمة الآن. الفائز بنجمة الاستماع هو (هي)....</vt:lpstr>
      <vt:lpstr>الآن سنلعب لعبة صيد الحروف. قفوا عندما تسمعون كلمة تبتدئ بالصوت [ق]. من يقف أولا هو الفائز.  لا تقفوا إذا لم تسمعوا الصوت في بداية الكلمة. ينطق الأستاذ كل كلمة مرتين.</vt:lpstr>
      <vt:lpstr>قراءة/ كتابة</vt:lpstr>
      <vt:lpstr>الآن نتذكر كيف نقرأ مقاطع حرف الواو. سأعين 3 تلاميذ لقراءة المقاطع. </vt:lpstr>
      <vt:lpstr>اليوم سنتعلم أيضا كيف نقرأ ونكتب حرف الالواو مع التنوين.</vt:lpstr>
      <vt:lpstr>أنا أقرأ وأنتم ترددون بعدي، مع الإشارة بحركات اليد </vt:lpstr>
      <vt:lpstr>من يقرأ؟ سأعين 4 منكم للقراءة.  صديقكم يقرأ وأنتم ترددون بعده</vt:lpstr>
      <vt:lpstr>أقــــــرأ. تابعوا معي </vt:lpstr>
      <vt:lpstr>من يقرأ؟ (خاص بالفئة د)</vt:lpstr>
      <vt:lpstr>أقرأ. رددوا بعدي.</vt:lpstr>
      <vt:lpstr>من يقرأ؟ سأعين أربعة منكم للقراءة.</vt:lpstr>
      <vt:lpstr>أقرأ الجمل باسترسال. رددوا بعدي.</vt:lpstr>
      <vt:lpstr>من يقرأ؟ </vt:lpstr>
      <vt:lpstr>خذوا الكراسة الصفحة 75. </vt:lpstr>
      <vt:lpstr>في ثنائيات ـــــ كل واحد منكم يقرأ لزميله. سأمر بين الصفوف لأستمع لقراءاتكم.</vt:lpstr>
      <vt:lpstr>وقت النجمة الآن. الفائز بنجمة القراءة هو : ....</vt:lpstr>
      <vt:lpstr>قفوا، سنردد نشيد "جسمي نشيط ومثابر" مع الحركات.</vt:lpstr>
      <vt:lpstr>الآن سنتعلم كيف نكتب حرف الواو  مع التنوين.</vt:lpstr>
      <vt:lpstr> لاحظوا جيدا كيف سأكتب  حرف الواو  مع تنوين الفتح. على سبورة الكتابة.</vt:lpstr>
      <vt:lpstr>الآن دوركم، اكتبوا هاً  على الألواح.</vt:lpstr>
      <vt:lpstr>ارفعوا ألواحكم. (تقديم التغذية الراجعة المناسبة).</vt:lpstr>
      <vt:lpstr> سأكتب الآن حرف الواو مع تنوين الضم. </vt:lpstr>
      <vt:lpstr>الآن دوركم، اكتبوا  وٌ على الألواح.</vt:lpstr>
      <vt:lpstr>ارفعوا ألواحكم. (تقديم التغذية الراجعة المناسبة).</vt:lpstr>
      <vt:lpstr> سأكتب الآن حرف الواو  مع تنوين الكسر. </vt:lpstr>
      <vt:lpstr>الآن دوركم، اكتبوا  وٍ  على الألواح.</vt:lpstr>
      <vt:lpstr>ارفعوا ألواحكم. (تقديم التغذية الراجعة المناسبة).</vt:lpstr>
      <vt:lpstr>الآن ستنقلون جملا. أبدأ أنا أولا. </vt:lpstr>
      <vt:lpstr>أقرأ الجملة التي سأنقلها: الطاووس جميل</vt:lpstr>
      <vt:lpstr>ألاحظ أن الجملة تتكون كلمتين:  "الطاووس"  - "جميل"   </vt:lpstr>
      <vt:lpstr>سأنقل الجملة على سبورة الكتابة وأنا أتذكر كلماتها. أترك فراغا بين الكلمتين. انتبهوا جيدا. </vt:lpstr>
      <vt:lpstr>الآن دوركم. انقلوا الجملة على الألواح</vt:lpstr>
      <vt:lpstr>ارفعوا ألواحكم. صححوا.</vt:lpstr>
      <vt:lpstr>خذوا الكراسة الصفحة 76. نشاط النقل.</vt:lpstr>
      <vt:lpstr>على الصفحة 76، انقلوا كل كلمة وجملة مرة واحدة.</vt:lpstr>
      <vt:lpstr>الآن خذوا دفاتر الكتابة: انقلوا الكلمة والجملة:  سيارة – الطاووس جميل</vt:lpstr>
      <vt:lpstr>وقت النجمة الآن. الفائز بنجمة الكتابة: ....</vt:lpstr>
      <vt:lpstr>اختتام الحصة</vt:lpstr>
      <vt:lpstr>تعلمنا أن الحكاية تتكون من بداية ووسط ونهاية. أين هي مشاهد البداية؟ الوسط؟ النهاية؟</vt:lpstr>
      <vt:lpstr>اليوم قرأنا حرف الهاء، سنملأ الجدول بحرف الواو مع التنوين. رددوا معي. من يقرأ؟ (ف د)</vt:lpstr>
      <vt:lpstr>في البيت، أعيدوا قراءة مقاطع  وكلمات وجمل حرف الوا على الكراسة ص 75. </vt:lpstr>
      <vt:lpstr>اكتبوا أيضا حرف الهاء مع التنوين وانقلوا الكلمات على دفاتركم، غدا سأملي عليكم بعضا منها.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153</cp:revision>
  <dcterms:created xsi:type="dcterms:W3CDTF">2023-09-20T21:35:22Z</dcterms:created>
  <dcterms:modified xsi:type="dcterms:W3CDTF">2026-03-23T20:45:56Z</dcterms:modified>
</cp:coreProperties>
</file>