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6.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7.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8.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9.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0.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1.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2.xml" ContentType="application/vnd.openxmlformats-officedocument.theme+xml"/>
  <Override PartName="/ppt/slideLayouts/slideLayout177.xml" ContentType="application/vnd.openxmlformats-officedocument.presentationml.slideLayout+xml"/>
  <Override PartName="/ppt/theme/theme13.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4.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52" r:id="rId12"/>
    <p:sldMasterId id="2147484065" r:id="rId13"/>
    <p:sldMasterId id="2147484068" r:id="rId14"/>
    <p:sldMasterId id="2147484086" r:id="rId15"/>
  </p:sldMasterIdLst>
  <p:notesMasterIdLst>
    <p:notesMasterId r:id="rId91"/>
  </p:notesMasterIdLst>
  <p:sldIdLst>
    <p:sldId id="2147482889" r:id="rId16"/>
    <p:sldId id="2147482588" r:id="rId17"/>
    <p:sldId id="2147482452" r:id="rId18"/>
    <p:sldId id="2147482602" r:id="rId19"/>
    <p:sldId id="2147482880" r:id="rId20"/>
    <p:sldId id="2147482589" r:id="rId21"/>
    <p:sldId id="2147482691" r:id="rId22"/>
    <p:sldId id="261" r:id="rId23"/>
    <p:sldId id="263" r:id="rId24"/>
    <p:sldId id="2147482606" r:id="rId25"/>
    <p:sldId id="2147482765" r:id="rId26"/>
    <p:sldId id="2147482772" r:id="rId27"/>
    <p:sldId id="2147482881" r:id="rId28"/>
    <p:sldId id="2147482882" r:id="rId29"/>
    <p:sldId id="2147482891" r:id="rId30"/>
    <p:sldId id="2147482883" r:id="rId31"/>
    <p:sldId id="2147482890" r:id="rId32"/>
    <p:sldId id="329" r:id="rId33"/>
    <p:sldId id="2147482766" r:id="rId34"/>
    <p:sldId id="2147482892" r:id="rId35"/>
    <p:sldId id="2147482893" r:id="rId36"/>
    <p:sldId id="2147482895" r:id="rId37"/>
    <p:sldId id="2147482590" r:id="rId38"/>
    <p:sldId id="326" r:id="rId39"/>
    <p:sldId id="2147482896" r:id="rId40"/>
    <p:sldId id="2147482733" r:id="rId41"/>
    <p:sldId id="2147482897" r:id="rId42"/>
    <p:sldId id="2147482734" r:id="rId43"/>
    <p:sldId id="2147482735" r:id="rId44"/>
    <p:sldId id="2147482736" r:id="rId45"/>
    <p:sldId id="2147482737" r:id="rId46"/>
    <p:sldId id="2147482738" r:id="rId47"/>
    <p:sldId id="2147482777" r:id="rId48"/>
    <p:sldId id="2147482801" r:id="rId49"/>
    <p:sldId id="2147482802" r:id="rId50"/>
    <p:sldId id="2147482810" r:id="rId51"/>
    <p:sldId id="2147482740" r:id="rId52"/>
    <p:sldId id="2147482811" r:id="rId53"/>
    <p:sldId id="2147482898" r:id="rId54"/>
    <p:sldId id="2147482899" r:id="rId55"/>
    <p:sldId id="2147482886" r:id="rId56"/>
    <p:sldId id="2147482900" r:id="rId57"/>
    <p:sldId id="2147482863" r:id="rId58"/>
    <p:sldId id="2147482789" r:id="rId59"/>
    <p:sldId id="2147482790" r:id="rId60"/>
    <p:sldId id="2147482887" r:id="rId61"/>
    <p:sldId id="2147482796" r:id="rId62"/>
    <p:sldId id="2147482797" r:id="rId63"/>
    <p:sldId id="2147482864" r:id="rId64"/>
    <p:sldId id="2147482849" r:id="rId65"/>
    <p:sldId id="2147482850" r:id="rId66"/>
    <p:sldId id="2147482851" r:id="rId67"/>
    <p:sldId id="2147482816" r:id="rId68"/>
    <p:sldId id="2147482862" r:id="rId69"/>
    <p:sldId id="2147482852" r:id="rId70"/>
    <p:sldId id="2147482853" r:id="rId71"/>
    <p:sldId id="2147482854" r:id="rId72"/>
    <p:sldId id="2147482865" r:id="rId73"/>
    <p:sldId id="2147482855" r:id="rId74"/>
    <p:sldId id="2147482860" r:id="rId75"/>
    <p:sldId id="2147482746" r:id="rId76"/>
    <p:sldId id="2147482846" r:id="rId77"/>
    <p:sldId id="2147482847" r:id="rId78"/>
    <p:sldId id="2147482798" r:id="rId79"/>
    <p:sldId id="2147482848" r:id="rId80"/>
    <p:sldId id="2147482856" r:id="rId81"/>
    <p:sldId id="2147482857" r:id="rId82"/>
    <p:sldId id="2147482858" r:id="rId83"/>
    <p:sldId id="2147482818" r:id="rId84"/>
    <p:sldId id="2147482859" r:id="rId85"/>
    <p:sldId id="2147482861" r:id="rId86"/>
    <p:sldId id="2147482888" r:id="rId87"/>
    <p:sldId id="2147482788" r:id="rId88"/>
    <p:sldId id="2147482694" r:id="rId89"/>
    <p:sldId id="2134806325" r:id="rId90"/>
  </p:sldIdLst>
  <p:sldSz cx="9144000" cy="6858000" type="screen4x3"/>
  <p:notesSz cx="6858000" cy="9144000"/>
  <p:embeddedFontLst>
    <p:embeddedFont>
      <p:font typeface="Dosis" pitchFamily="2" charset="0"/>
      <p:regular r:id="rId92"/>
      <p:bold r:id="rId93"/>
    </p:embeddedFont>
    <p:embeddedFont>
      <p:font typeface="Dosis ExtraBold" pitchFamily="2" charset="0"/>
      <p:bold r:id="rId94"/>
    </p:embeddedFont>
    <p:embeddedFont>
      <p:font typeface="Dosis Medium" pitchFamily="2" charset="0"/>
      <p:regular r:id="rId95"/>
      <p:bold r:id="rId96"/>
    </p:embeddedFont>
    <p:embeddedFont>
      <p:font typeface="Dosis SemiBold" pitchFamily="2" charset="0"/>
      <p:regular r:id="rId97"/>
      <p:bold r:id="rId98"/>
    </p:embeddedFont>
    <p:embeddedFont>
      <p:font typeface="Microsoft Uighur" panose="02000000000000000000" pitchFamily="2" charset="-78"/>
      <p:regular r:id="rId99"/>
      <p:bold r:id="rId100"/>
    </p:embeddedFont>
    <p:embeddedFont>
      <p:font typeface="Modern Love" panose="04090805081005020601" pitchFamily="82" charset="0"/>
      <p:regular r:id="rId101"/>
    </p:embeddedFont>
    <p:embeddedFont>
      <p:font typeface="Noto Sans Symbols" panose="020B0604020202020204" charset="0"/>
      <p:regular r:id="rId102"/>
      <p:bold r:id="rId10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8FB"/>
    <a:srgbClr val="434E7B"/>
    <a:srgbClr val="E7E6E6"/>
    <a:srgbClr val="00ABA3"/>
    <a:srgbClr val="A1A6BC"/>
    <a:srgbClr val="424D7B"/>
    <a:srgbClr val="16AB98"/>
    <a:srgbClr val="00ACA4"/>
    <a:srgbClr val="00A89F"/>
    <a:srgbClr val="5BCA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94718" autoAdjust="0"/>
  </p:normalViewPr>
  <p:slideViewPr>
    <p:cSldViewPr snapToGrid="0">
      <p:cViewPr varScale="1">
        <p:scale>
          <a:sx n="71" d="100"/>
          <a:sy n="71" d="100"/>
        </p:scale>
        <p:origin x="1032" y="28"/>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slide" Target="slides/slide69.xml"/><Relationship Id="rId89" Type="http://schemas.openxmlformats.org/officeDocument/2006/relationships/slide" Target="slides/slide74.xml"/><Relationship Id="rId16" Type="http://schemas.openxmlformats.org/officeDocument/2006/relationships/slide" Target="slides/slide1.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102" Type="http://schemas.openxmlformats.org/officeDocument/2006/relationships/font" Target="fonts/font11.fntdata"/><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75.xml"/><Relationship Id="rId95" Type="http://schemas.openxmlformats.org/officeDocument/2006/relationships/font" Target="fonts/font4.fntdata"/><Relationship Id="rId22" Type="http://schemas.openxmlformats.org/officeDocument/2006/relationships/slide" Target="slides/slide7.xml"/><Relationship Id="rId27" Type="http://schemas.openxmlformats.org/officeDocument/2006/relationships/slide" Target="slides/slide12.xml"/><Relationship Id="rId43" Type="http://schemas.openxmlformats.org/officeDocument/2006/relationships/slide" Target="slides/slide28.xml"/><Relationship Id="rId48" Type="http://schemas.openxmlformats.org/officeDocument/2006/relationships/slide" Target="slides/slide33.xml"/><Relationship Id="rId64" Type="http://schemas.openxmlformats.org/officeDocument/2006/relationships/slide" Target="slides/slide49.xml"/><Relationship Id="rId69" Type="http://schemas.openxmlformats.org/officeDocument/2006/relationships/slide" Target="slides/slide54.xml"/><Relationship Id="rId80" Type="http://schemas.openxmlformats.org/officeDocument/2006/relationships/slide" Target="slides/slide65.xml"/><Relationship Id="rId85" Type="http://schemas.openxmlformats.org/officeDocument/2006/relationships/slide" Target="slides/slide70.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 Target="slides/slide2.xml"/><Relationship Id="rId33" Type="http://schemas.openxmlformats.org/officeDocument/2006/relationships/slide" Target="slides/slide18.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font" Target="fonts/font12.fntdata"/><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slide" Target="slides/slide68.xml"/><Relationship Id="rId88" Type="http://schemas.openxmlformats.org/officeDocument/2006/relationships/slide" Target="slides/slide73.xml"/><Relationship Id="rId91" Type="http://schemas.openxmlformats.org/officeDocument/2006/relationships/notesMaster" Target="notesMasters/notesMaster1.xml"/><Relationship Id="rId9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font" Target="fonts/font3.fntdata"/><Relationship Id="rId99" Type="http://schemas.openxmlformats.org/officeDocument/2006/relationships/font" Target="fonts/font8.fntdata"/><Relationship Id="rId101" Type="http://schemas.openxmlformats.org/officeDocument/2006/relationships/font" Target="fonts/font10.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font" Target="fonts/font6.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font" Target="fonts/font1.fntdata"/><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61" Type="http://schemas.openxmlformats.org/officeDocument/2006/relationships/slide" Target="slides/slide46.xml"/><Relationship Id="rId82" Type="http://schemas.openxmlformats.org/officeDocument/2006/relationships/slide" Target="slides/slide67.xml"/><Relationship Id="rId19" Type="http://schemas.openxmlformats.org/officeDocument/2006/relationships/slide" Target="slides/slide4.xml"/><Relationship Id="rId14" Type="http://schemas.openxmlformats.org/officeDocument/2006/relationships/slideMaster" Target="slideMasters/slideMaster14.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font" Target="fonts/font9.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font" Target="fonts/font2.fntdata"/><Relationship Id="rId98" Type="http://schemas.openxmlformats.org/officeDocument/2006/relationships/font" Target="fonts/font7.fntdata"/><Relationship Id="rId3" Type="http://schemas.openxmlformats.org/officeDocument/2006/relationships/slideMaster" Target="slideMasters/slideMaster3.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F13B5B-AFE6-0FCD-3296-D2C805239A86}"/>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90F0572-68AB-7132-0BFD-C329C5F8769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3347988-8508-ABAC-B666-D669AAA468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78280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F868EE8C-1A5E-2E5F-1AAA-586CC92B8E2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ACBBA8D-95C5-91C3-3087-B44D27D1657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A88A3420-9188-9F14-845B-85F57407A30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03451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07B74E1-2904-B656-2B65-E432B41C799A}"/>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9BF485D3-85D5-1267-9C3B-9EC589248C2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6D5A668C-26FA-CEB6-DD69-C3FAA3C806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267001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3BC48678-1AF4-EADE-C8E8-CEB19FE965D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548E6A6-53C0-DFF8-00C4-E06E1F96A58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73B13D8A-2CBC-FC81-86A4-B2A970B60F0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15505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5FE8770-B95B-BDA1-B5C6-C6B98AEE2297}"/>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9FF62178-AC2B-AD08-D846-52A5EEC3A20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6E819998-079C-0081-E55E-3E7FDC1ABB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04900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670FBA78-A38E-550D-CDC1-20F58A7E48FB}"/>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C222CAE-0CEF-2EDC-10DF-23640D202C9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4FE6A452-F31F-EF39-2CBE-732FCA8410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73145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2887340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9216580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827076959"/>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759142199"/>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14459574"/>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99626365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09/03/2026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10759188"/>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1623661"/>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853081699"/>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8691443"/>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403507599"/>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67315603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533877095"/>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469087575"/>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34201446"/>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1933561"/>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57387769"/>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99429772"/>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08566284"/>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65534557"/>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948257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714829353"/>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46206139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53523225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2429567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963982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00500864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2282327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8422229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0254936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97604064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967428171"/>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1910906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4504918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1435493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17153690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image" Target="../media/image6.bin"/><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3.xml"/><Relationship Id="rId1"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12.jpg"/><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5.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image" Target="../media/image6.bin"/><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theme" Target="../theme/theme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image" Target="../media/image13.jpg"/><Relationship Id="rId2" Type="http://schemas.openxmlformats.org/officeDocument/2006/relationships/slideLayout" Target="../slideLayouts/slideLayout100.xml"/><Relationship Id="rId16" Type="http://schemas.openxmlformats.org/officeDocument/2006/relationships/theme" Target="../theme/theme7.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image" Target="../media/image1.jpg"/><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slideLayout" Target="../slideLayouts/slideLayout139.xml"/><Relationship Id="rId18" Type="http://schemas.openxmlformats.org/officeDocument/2006/relationships/slideLayout" Target="../slideLayouts/slideLayout144.xml"/><Relationship Id="rId3" Type="http://schemas.openxmlformats.org/officeDocument/2006/relationships/slideLayout" Target="../slideLayouts/slideLayout129.xml"/><Relationship Id="rId21" Type="http://schemas.openxmlformats.org/officeDocument/2006/relationships/image" Target="../media/image6.bin"/><Relationship Id="rId7" Type="http://schemas.openxmlformats.org/officeDocument/2006/relationships/slideLayout" Target="../slideLayouts/slideLayout133.xml"/><Relationship Id="rId12" Type="http://schemas.openxmlformats.org/officeDocument/2006/relationships/slideLayout" Target="../slideLayouts/slideLayout138.xml"/><Relationship Id="rId17" Type="http://schemas.openxmlformats.org/officeDocument/2006/relationships/slideLayout" Target="../slideLayouts/slideLayout143.xml"/><Relationship Id="rId2" Type="http://schemas.openxmlformats.org/officeDocument/2006/relationships/slideLayout" Target="../slideLayouts/slideLayout128.xml"/><Relationship Id="rId16" Type="http://schemas.openxmlformats.org/officeDocument/2006/relationships/slideLayout" Target="../slideLayouts/slideLayout142.xml"/><Relationship Id="rId20" Type="http://schemas.openxmlformats.org/officeDocument/2006/relationships/theme" Target="../theme/theme9.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5" Type="http://schemas.openxmlformats.org/officeDocument/2006/relationships/slideLayout" Target="../slideLayouts/slideLayout141.xml"/><Relationship Id="rId10" Type="http://schemas.openxmlformats.org/officeDocument/2006/relationships/slideLayout" Target="../slideLayouts/slideLayout136.xml"/><Relationship Id="rId19" Type="http://schemas.openxmlformats.org/officeDocument/2006/relationships/slideLayout" Target="../slideLayouts/slideLayout145.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slideLayout" Target="../slideLayouts/slideLayout14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slideLayout" Target="../slideLayouts/slideLayout158.xml"/><Relationship Id="rId18" Type="http://schemas.openxmlformats.org/officeDocument/2006/relationships/theme" Target="../theme/theme10.xml"/><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5" Type="http://schemas.openxmlformats.org/officeDocument/2006/relationships/slideLayout" Target="../slideLayouts/slideLayout160.xml"/><Relationship Id="rId10" Type="http://schemas.openxmlformats.org/officeDocument/2006/relationships/slideLayout" Target="../slideLayouts/slideLayout155.xml"/><Relationship Id="rId19" Type="http://schemas.openxmlformats.org/officeDocument/2006/relationships/image" Target="../media/image6.bin"/><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65.xml"/><Relationship Id="rId2" Type="http://schemas.openxmlformats.org/officeDocument/2006/relationships/slideLayout" Target="../slideLayouts/slideLayout164.xml"/><Relationship Id="rId1" Type="http://schemas.openxmlformats.org/officeDocument/2006/relationships/slideLayout" Target="../slideLayouts/slideLayout163.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image" Target="../media/image12.jpg"/><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2.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3.xml"/><Relationship Id="rId1" Type="http://schemas.openxmlformats.org/officeDocument/2006/relationships/slideLayout" Target="../slideLayouts/slideLayout17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5.xml"/><Relationship Id="rId13" Type="http://schemas.openxmlformats.org/officeDocument/2006/relationships/slideLayout" Target="../slideLayouts/slideLayout190.xml"/><Relationship Id="rId3" Type="http://schemas.openxmlformats.org/officeDocument/2006/relationships/slideLayout" Target="../slideLayouts/slideLayout180.xml"/><Relationship Id="rId7" Type="http://schemas.openxmlformats.org/officeDocument/2006/relationships/slideLayout" Target="../slideLayouts/slideLayout184.xml"/><Relationship Id="rId12" Type="http://schemas.openxmlformats.org/officeDocument/2006/relationships/slideLayout" Target="../slideLayouts/slideLayout189.xml"/><Relationship Id="rId17" Type="http://schemas.openxmlformats.org/officeDocument/2006/relationships/image" Target="../media/image13.jpg"/><Relationship Id="rId2" Type="http://schemas.openxmlformats.org/officeDocument/2006/relationships/slideLayout" Target="../slideLayouts/slideLayout179.xml"/><Relationship Id="rId16" Type="http://schemas.openxmlformats.org/officeDocument/2006/relationships/theme" Target="../theme/theme14.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5" Type="http://schemas.openxmlformats.org/officeDocument/2006/relationships/slideLayout" Target="../slideLayouts/slideLayout192.xml"/><Relationship Id="rId10" Type="http://schemas.openxmlformats.org/officeDocument/2006/relationships/slideLayout" Target="../slideLayouts/slideLayout187.xml"/><Relationship Id="rId4" Type="http://schemas.openxmlformats.org/officeDocument/2006/relationships/slideLayout" Target="../slideLayouts/slideLayout181.xml"/><Relationship Id="rId9" Type="http://schemas.openxmlformats.org/officeDocument/2006/relationships/slideLayout" Target="../slideLayouts/slideLayout186.xml"/><Relationship Id="rId14" Type="http://schemas.openxmlformats.org/officeDocument/2006/relationships/slideLayout" Target="../slideLayouts/slideLayout19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00.xml"/><Relationship Id="rId13" Type="http://schemas.openxmlformats.org/officeDocument/2006/relationships/slideLayout" Target="../slideLayouts/slideLayout205.xml"/><Relationship Id="rId3" Type="http://schemas.openxmlformats.org/officeDocument/2006/relationships/slideLayout" Target="../slideLayouts/slideLayout195.xml"/><Relationship Id="rId7" Type="http://schemas.openxmlformats.org/officeDocument/2006/relationships/slideLayout" Target="../slideLayouts/slideLayout199.xml"/><Relationship Id="rId12" Type="http://schemas.openxmlformats.org/officeDocument/2006/relationships/slideLayout" Target="../slideLayouts/slideLayout204.xml"/><Relationship Id="rId2" Type="http://schemas.openxmlformats.org/officeDocument/2006/relationships/slideLayout" Target="../slideLayouts/slideLayout194.xml"/><Relationship Id="rId1" Type="http://schemas.openxmlformats.org/officeDocument/2006/relationships/slideLayout" Target="../slideLayouts/slideLayout193.xml"/><Relationship Id="rId6" Type="http://schemas.openxmlformats.org/officeDocument/2006/relationships/slideLayout" Target="../slideLayouts/slideLayout198.xml"/><Relationship Id="rId11" Type="http://schemas.openxmlformats.org/officeDocument/2006/relationships/slideLayout" Target="../slideLayouts/slideLayout203.xml"/><Relationship Id="rId5" Type="http://schemas.openxmlformats.org/officeDocument/2006/relationships/slideLayout" Target="../slideLayouts/slideLayout197.xml"/><Relationship Id="rId15" Type="http://schemas.openxmlformats.org/officeDocument/2006/relationships/theme" Target="../theme/theme15.xml"/><Relationship Id="rId10" Type="http://schemas.openxmlformats.org/officeDocument/2006/relationships/slideLayout" Target="../slideLayouts/slideLayout202.xml"/><Relationship Id="rId4" Type="http://schemas.openxmlformats.org/officeDocument/2006/relationships/slideLayout" Target="../slideLayouts/slideLayout196.xml"/><Relationship Id="rId9" Type="http://schemas.openxmlformats.org/officeDocument/2006/relationships/slideLayout" Target="../slideLayouts/slideLayout201.xml"/><Relationship Id="rId14" Type="http://schemas.openxmlformats.org/officeDocument/2006/relationships/slideLayout" Target="../slideLayouts/slideLayout20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084" r:id="rId24"/>
    <p:sldLayoutId id="2147484085" r:id="rId25"/>
    <p:sldLayoutId id="2147484102" r:id="rId26"/>
    <p:sldLayoutId id="2147484103"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410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sldLayoutIdLst>
    <p:sldLayoutId id="214748406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0372297"/>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871153656"/>
      </p:ext>
    </p:extLst>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 id="2147484099" r:id="rId13"/>
    <p:sldLayoutId id="214748410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5.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Layout" Target="../slideLayouts/slideLayout11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126.xml"/><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png"/><Relationship Id="rId1" Type="http://schemas.openxmlformats.org/officeDocument/2006/relationships/slideLayout" Target="../slideLayouts/slideLayout177.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25.gif"/><Relationship Id="rId12"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2.png"/><Relationship Id="rId5" Type="http://schemas.openxmlformats.org/officeDocument/2006/relationships/slideLayout" Target="../slideLayouts/slideLayout45.xml"/><Relationship Id="rId10" Type="http://schemas.openxmlformats.org/officeDocument/2006/relationships/image" Target="../media/image21.png"/><Relationship Id="rId4" Type="http://schemas.openxmlformats.org/officeDocument/2006/relationships/video" Target="../media/media2.mp4"/><Relationship Id="rId9" Type="http://schemas.openxmlformats.org/officeDocument/2006/relationships/image" Target="../media/image35.png"/><Relationship Id="rId14"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9.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2.png"/><Relationship Id="rId5" Type="http://schemas.openxmlformats.org/officeDocument/2006/relationships/image" Target="../media/image21.png"/><Relationship Id="rId4" Type="http://schemas.openxmlformats.org/officeDocument/2006/relationships/image" Target="../media/image40.pn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gif"/><Relationship Id="rId1" Type="http://schemas.openxmlformats.org/officeDocument/2006/relationships/slideLayout" Target="../slideLayouts/slideLayout53.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2.png"/><Relationship Id="rId7"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2.png"/><Relationship Id="rId7"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6.png"/><Relationship Id="rId7" Type="http://schemas.openxmlformats.org/officeDocument/2006/relationships/image" Target="../media/image43.pn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21.pn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6.png"/><Relationship Id="rId7" Type="http://schemas.openxmlformats.org/officeDocument/2006/relationships/image" Target="../media/image43.pn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21.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4.svg"/><Relationship Id="rId4" Type="http://schemas.openxmlformats.org/officeDocument/2006/relationships/image" Target="../media/image32.png"/><Relationship Id="rId9" Type="http://schemas.openxmlformats.org/officeDocument/2006/relationships/image" Target="../media/image43.png"/></Relationships>
</file>

<file path=ppt/slides/_rels/slide2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4.svg"/><Relationship Id="rId4" Type="http://schemas.openxmlformats.org/officeDocument/2006/relationships/image" Target="../media/image32.png"/><Relationship Id="rId9" Type="http://schemas.openxmlformats.org/officeDocument/2006/relationships/image" Target="../media/image43.png"/></Relationships>
</file>

<file path=ppt/slides/_rels/slide2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7.png"/><Relationship Id="rId4" Type="http://schemas.openxmlformats.org/officeDocument/2006/relationships/image" Target="../media/image32.png"/><Relationship Id="rId9" Type="http://schemas.openxmlformats.org/officeDocument/2006/relationships/image" Target="../media/image44.svg"/></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7.png"/><Relationship Id="rId4" Type="http://schemas.openxmlformats.org/officeDocument/2006/relationships/image" Target="../media/image32.png"/><Relationship Id="rId9" Type="http://schemas.openxmlformats.org/officeDocument/2006/relationships/image" Target="../media/image44.svg"/></Relationships>
</file>

<file path=ppt/slides/_rels/slide2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45.xml"/><Relationship Id="rId7" Type="http://schemas.openxmlformats.org/officeDocument/2006/relationships/image" Target="../media/image3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png"/><Relationship Id="rId5" Type="http://schemas.openxmlformats.org/officeDocument/2006/relationships/image" Target="../media/image25.gif"/><Relationship Id="rId10" Type="http://schemas.openxmlformats.org/officeDocument/2006/relationships/image" Target="../media/image38.png"/><Relationship Id="rId4" Type="http://schemas.openxmlformats.org/officeDocument/2006/relationships/image" Target="../media/image48.png"/><Relationship Id="rId9"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44.xml"/><Relationship Id="rId7" Type="http://schemas.openxmlformats.org/officeDocument/2006/relationships/image" Target="../media/image49.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5.gif"/><Relationship Id="rId10" Type="http://schemas.openxmlformats.org/officeDocument/2006/relationships/image" Target="../media/image37.png"/><Relationship Id="rId4" Type="http://schemas.openxmlformats.org/officeDocument/2006/relationships/notesSlide" Target="../notesSlides/notesSlide10.xml"/><Relationship Id="rId9"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gif"/><Relationship Id="rId1" Type="http://schemas.openxmlformats.org/officeDocument/2006/relationships/slideLayout" Target="../slideLayouts/slideLayout48.xml"/><Relationship Id="rId4" Type="http://schemas.microsoft.com/office/2007/relationships/hdphoto" Target="../media/hdphoto4.wdp"/></Relationships>
</file>

<file path=ppt/slides/_rels/slide2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6.png"/><Relationship Id="rId7" Type="http://schemas.openxmlformats.org/officeDocument/2006/relationships/image" Target="../media/image51.sv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50.png"/><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6.png"/><Relationship Id="rId7" Type="http://schemas.openxmlformats.org/officeDocument/2006/relationships/image" Target="../media/image51.sv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50.png"/><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38.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38.png"/><Relationship Id="rId2" Type="http://schemas.openxmlformats.org/officeDocument/2006/relationships/image" Target="../media/image53.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38.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4.png"/><Relationship Id="rId7" Type="http://schemas.openxmlformats.org/officeDocument/2006/relationships/image" Target="../media/image38.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44.svg"/></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38.png"/><Relationship Id="rId2" Type="http://schemas.openxmlformats.org/officeDocument/2006/relationships/image" Target="../media/image53.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5.png"/><Relationship Id="rId7" Type="http://schemas.openxmlformats.org/officeDocument/2006/relationships/image" Target="../media/image38.png"/><Relationship Id="rId2" Type="http://schemas.openxmlformats.org/officeDocument/2006/relationships/image" Target="../media/image56.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44.sv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7.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7.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7.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image" Target="../media/image58.jpg"/><Relationship Id="rId1" Type="http://schemas.openxmlformats.org/officeDocument/2006/relationships/slideLayout" Target="../slideLayouts/slideLayout5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9.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9.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9.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2.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9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2.png"/><Relationship Id="rId7"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9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gif"/><Relationship Id="rId1" Type="http://schemas.openxmlformats.org/officeDocument/2006/relationships/slideLayout" Target="../slideLayouts/slideLayout98.xml"/><Relationship Id="rId4" Type="http://schemas.microsoft.com/office/2007/relationships/hdphoto" Target="../media/hdphoto4.wdp"/></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6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5.xml"/><Relationship Id="rId4" Type="http://schemas.openxmlformats.org/officeDocument/2006/relationships/image" Target="../media/image6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5.xml"/><Relationship Id="rId4" Type="http://schemas.openxmlformats.org/officeDocument/2006/relationships/image" Target="../media/image64.png"/></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5.xml"/><Relationship Id="rId4" Type="http://schemas.openxmlformats.org/officeDocument/2006/relationships/image" Target="../media/image6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5.xml"/><Relationship Id="rId4" Type="http://schemas.openxmlformats.org/officeDocument/2006/relationships/image" Target="../media/image6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35.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5.xml"/><Relationship Id="rId4" Type="http://schemas.openxmlformats.org/officeDocument/2006/relationships/image" Target="../media/image7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8.xml"/></Relationships>
</file>

<file path=ppt/slides/_rels/slide6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7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35.xml"/><Relationship Id="rId5" Type="http://schemas.openxmlformats.org/officeDocument/2006/relationships/image" Target="../media/image44.svg"/><Relationship Id="rId4" Type="http://schemas.openxmlformats.org/officeDocument/2006/relationships/image" Target="../media/image4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8.xml"/></Relationships>
</file>

<file path=ppt/slides/_rels/slide7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9.xml"/><Relationship Id="rId7" Type="http://schemas.openxmlformats.org/officeDocument/2006/relationships/image" Target="../media/image36.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2.png"/><Relationship Id="rId5" Type="http://schemas.openxmlformats.org/officeDocument/2006/relationships/image" Target="../media/image74.png"/><Relationship Id="rId4" Type="http://schemas.openxmlformats.org/officeDocument/2006/relationships/image" Target="../media/image21.png"/></Relationships>
</file>

<file path=ppt/slides/_rels/slide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gif"/><Relationship Id="rId1" Type="http://schemas.openxmlformats.org/officeDocument/2006/relationships/slideLayout" Target="../slideLayouts/slideLayout51.xml"/></Relationships>
</file>

<file path=ppt/slides/_rels/slide7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image" Target="../media/image75.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B1490E0-C5F9-945B-E693-4D8D0AAD5CBA}"/>
              </a:ext>
            </a:extLst>
          </p:cNvPr>
          <p:cNvPicPr>
            <a:picLocks noChangeAspect="1"/>
          </p:cNvPicPr>
          <p:nvPr/>
        </p:nvPicPr>
        <p:blipFill>
          <a:blip r:embed="rId2"/>
          <a:stretch>
            <a:fillRect/>
          </a:stretch>
        </p:blipFill>
        <p:spPr>
          <a:xfrm>
            <a:off x="1" y="0"/>
            <a:ext cx="9144000" cy="6857999"/>
          </a:xfrm>
          <a:prstGeom prst="rect">
            <a:avLst/>
          </a:prstGeom>
        </p:spPr>
      </p:pic>
    </p:spTree>
    <p:extLst>
      <p:ext uri="{BB962C8B-B14F-4D97-AF65-F5344CB8AC3E}">
        <p14:creationId xmlns:p14="http://schemas.microsoft.com/office/powerpoint/2010/main" val="2871595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a:extLst>
              <a:ext uri="{FF2B5EF4-FFF2-40B4-BE49-F238E27FC236}">
                <a16:creationId xmlns:a16="http://schemas.microsoft.com/office/drawing/2014/main" id="{AC6AB3A6-4324-879D-762D-ED11A15A5BD2}"/>
              </a:ext>
            </a:extLst>
          </p:cNvPr>
          <p:cNvSpPr>
            <a:spLocks noGrp="1"/>
          </p:cNvSpPr>
          <p:nvPr>
            <p:ph type="title"/>
          </p:nvPr>
        </p:nvSpPr>
        <p:spPr/>
        <p:txBody>
          <a:bodyPr/>
          <a:lstStyle/>
          <a:p>
            <a:r>
              <a:rPr lang="ar-MA" dirty="0"/>
              <a:t>تنظيم حصص الأسبوع </a:t>
            </a:r>
            <a:endParaRPr lang="fr-MA" dirty="0"/>
          </a:p>
        </p:txBody>
      </p:sp>
      <p:sp>
        <p:nvSpPr>
          <p:cNvPr id="13" name="Espace réservé du texte 12">
            <a:extLst>
              <a:ext uri="{FF2B5EF4-FFF2-40B4-BE49-F238E27FC236}">
                <a16:creationId xmlns:a16="http://schemas.microsoft.com/office/drawing/2014/main" id="{47057F05-09E5-0CA7-80C1-038E5D828E0F}"/>
              </a:ext>
            </a:extLst>
          </p:cNvPr>
          <p:cNvSpPr>
            <a:spLocks noGrp="1"/>
          </p:cNvSpPr>
          <p:nvPr>
            <p:ph type="body" sz="quarter" idx="10"/>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كتابة: مراجعة </a:t>
            </a:r>
          </a:p>
        </p:txBody>
      </p:sp>
      <p:sp>
        <p:nvSpPr>
          <p:cNvPr id="14" name="Espace réservé du texte 13">
            <a:extLst>
              <a:ext uri="{FF2B5EF4-FFF2-40B4-BE49-F238E27FC236}">
                <a16:creationId xmlns:a16="http://schemas.microsoft.com/office/drawing/2014/main" id="{421A78DF-BB8B-8628-166B-8486389CA1E9}"/>
              </a:ext>
            </a:extLst>
          </p:cNvPr>
          <p:cNvSpPr>
            <a:spLocks noGrp="1"/>
          </p:cNvSpPr>
          <p:nvPr>
            <p:ph type="body" sz="quarter" idx="11"/>
          </p:nvPr>
        </p:nvSpPr>
        <p:spPr/>
        <p:txBody>
          <a:bodyPr/>
          <a:lstStyle/>
          <a:p>
            <a:endParaRPr lang="fr-MA" dirty="0"/>
          </a:p>
        </p:txBody>
      </p:sp>
      <p:sp>
        <p:nvSpPr>
          <p:cNvPr id="15" name="Espace réservé du texte 14">
            <a:extLst>
              <a:ext uri="{FF2B5EF4-FFF2-40B4-BE49-F238E27FC236}">
                <a16:creationId xmlns:a16="http://schemas.microsoft.com/office/drawing/2014/main" id="{87D4FADC-C026-6FF1-0EAC-09FF56329453}"/>
              </a:ext>
            </a:extLst>
          </p:cNvPr>
          <p:cNvSpPr>
            <a:spLocks noGrp="1"/>
          </p:cNvSpPr>
          <p:nvPr>
            <p:ph type="body" sz="quarter" idx="12"/>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الكتابي الموجه: فهم المسموع – فهم المقروء – إملاء – إنتاج كتابي</a:t>
            </a:r>
          </a:p>
        </p:txBody>
      </p:sp>
      <p:sp>
        <p:nvSpPr>
          <p:cNvPr id="16" name="Espace réservé du texte 15">
            <a:extLst>
              <a:ext uri="{FF2B5EF4-FFF2-40B4-BE49-F238E27FC236}">
                <a16:creationId xmlns:a16="http://schemas.microsoft.com/office/drawing/2014/main" id="{5E301AF2-8E5D-508D-968A-E1A7C68225BE}"/>
              </a:ext>
            </a:extLst>
          </p:cNvPr>
          <p:cNvSpPr>
            <a:spLocks noGrp="1"/>
          </p:cNvSpPr>
          <p:nvPr>
            <p:ph type="body" sz="quarter" idx="13"/>
          </p:nvPr>
        </p:nvSpPr>
        <p:spPr>
          <a:xfrm>
            <a:off x="4889640" y="3936813"/>
            <a:ext cx="3420000" cy="792000"/>
          </a:xfrm>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كتابة: مراجعة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الثانية</a:t>
            </a:r>
          </a:p>
        </p:txBody>
      </p:sp>
      <p:sp>
        <p:nvSpPr>
          <p:cNvPr id="17" name="Espace réservé du texte 16">
            <a:extLst>
              <a:ext uri="{FF2B5EF4-FFF2-40B4-BE49-F238E27FC236}">
                <a16:creationId xmlns:a16="http://schemas.microsoft.com/office/drawing/2014/main" id="{2B270136-9310-5788-4838-519F6A8A376C}"/>
              </a:ext>
            </a:extLst>
          </p:cNvPr>
          <p:cNvSpPr>
            <a:spLocks noGrp="1"/>
          </p:cNvSpPr>
          <p:nvPr>
            <p:ph type="body" sz="quarter" idx="14"/>
          </p:nvPr>
        </p:nvSpPr>
        <p:spPr>
          <a:solidFill>
            <a:schemeClr val="bg2"/>
          </a:solidFill>
        </p:spPr>
        <p:txBody>
          <a:bodyPr anchor="ctr"/>
          <a:lstStyle/>
          <a:p>
            <a:pPr marL="266700" lvl="0" indent="-266700">
              <a:lnSpc>
                <a:spcPct val="100000"/>
              </a:lnSpc>
              <a:spcBef>
                <a:spcPts val="300"/>
              </a:spcBef>
              <a:buFont typeface="Wingdings" panose="05000000000000000000" pitchFamily="2" charset="2"/>
              <a:buChar char="m"/>
              <a:defRPr/>
            </a:pPr>
            <a:r>
              <a:rPr lang="ar-MA" sz="1400" dirty="0">
                <a:cs typeface="Microsoft Uighur" panose="02000000000000000000" pitchFamily="2" charset="-78"/>
                <a:sym typeface="Arial"/>
              </a:rPr>
              <a:t>تصحيح إنتاجات المتعلمين الكتابية</a:t>
            </a:r>
          </a:p>
          <a:p>
            <a:pPr marL="266700" lvl="0" indent="-266700">
              <a:lnSpc>
                <a:spcPct val="100000"/>
              </a:lnSpc>
              <a:spcBef>
                <a:spcPts val="300"/>
              </a:spcBef>
              <a:buFont typeface="Wingdings" panose="05000000000000000000" pitchFamily="2" charset="2"/>
              <a:buChar char="m"/>
              <a:defRPr/>
            </a:pPr>
            <a:r>
              <a:rPr lang="tzm-Arab-MA" sz="1400" dirty="0">
                <a:cs typeface="Microsoft Uighur" panose="02000000000000000000" pitchFamily="2" charset="-78"/>
                <a:sym typeface="Arial"/>
              </a:rPr>
              <a:t>تفريغ النتائج </a:t>
            </a:r>
            <a:endParaRPr lang="ar-MA" sz="1400" dirty="0">
              <a:cs typeface="Microsoft Uighur" panose="02000000000000000000" pitchFamily="2" charset="-78"/>
              <a:sym typeface="Arial"/>
            </a:endParaRPr>
          </a:p>
        </p:txBody>
      </p:sp>
      <p:sp>
        <p:nvSpPr>
          <p:cNvPr id="18" name="Espace réservé du texte 17">
            <a:extLst>
              <a:ext uri="{FF2B5EF4-FFF2-40B4-BE49-F238E27FC236}">
                <a16:creationId xmlns:a16="http://schemas.microsoft.com/office/drawing/2014/main" id="{41A81F6D-AF35-2B46-8499-36D45F14F70F}"/>
              </a:ext>
            </a:extLst>
          </p:cNvPr>
          <p:cNvSpPr>
            <a:spLocks noGrp="1"/>
          </p:cNvSpPr>
          <p:nvPr>
            <p:ph type="body" sz="quarter" idx="15"/>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كتابة: مراجعة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الثالثة</a:t>
            </a:r>
          </a:p>
        </p:txBody>
      </p:sp>
      <p:pic>
        <p:nvPicPr>
          <p:cNvPr id="9" name="Image 8" descr="Une image contenant Rectangle, conception&#10;&#10;Le contenu généré par l’IA peut être incorrect.">
            <a:extLst>
              <a:ext uri="{FF2B5EF4-FFF2-40B4-BE49-F238E27FC236}">
                <a16:creationId xmlns:a16="http://schemas.microsoft.com/office/drawing/2014/main" id="{749F5F81-0254-FBA3-B2DB-4FF34AEBEF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1937764"/>
            <a:ext cx="3831420" cy="1362012"/>
          </a:xfrm>
          <a:prstGeom prst="rect">
            <a:avLst/>
          </a:prstGeom>
        </p:spPr>
      </p:pic>
      <p:sp>
        <p:nvSpPr>
          <p:cNvPr id="10" name="Espace réservé du texte 5">
            <a:extLst>
              <a:ext uri="{FF2B5EF4-FFF2-40B4-BE49-F238E27FC236}">
                <a16:creationId xmlns:a16="http://schemas.microsoft.com/office/drawing/2014/main" id="{45109BC6-018A-B424-F395-F6269EB00915}"/>
              </a:ext>
            </a:extLst>
          </p:cNvPr>
          <p:cNvSpPr txBox="1">
            <a:spLocks/>
          </p:cNvSpPr>
          <p:nvPr/>
        </p:nvSpPr>
        <p:spPr>
          <a:xfrm>
            <a:off x="4864353" y="2406941"/>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defRPr/>
            </a:pPr>
            <a:r>
              <a:rPr lang="ar-MA" sz="1400" dirty="0">
                <a:solidFill>
                  <a:srgbClr val="424D7B"/>
                </a:solidFill>
                <a:cs typeface="Microsoft Uighur" panose="02000000000000000000" pitchFamily="2" charset="-78"/>
              </a:rPr>
              <a:t>قراءة : مراجعة</a:t>
            </a:r>
            <a:endParaRPr lang="fr-MA" sz="1400" dirty="0">
              <a:solidFill>
                <a:srgbClr val="424D7B"/>
              </a:solidFill>
              <a:cs typeface="Microsoft Uighur" panose="02000000000000000000" pitchFamily="2" charset="-78"/>
            </a:endParaRPr>
          </a:p>
          <a:p>
            <a:pPr lvl="0" algn="r" rtl="1">
              <a:spcBef>
                <a:spcPts val="0"/>
              </a:spcBef>
              <a:buClr>
                <a:srgbClr val="424D7B"/>
              </a:buClr>
              <a:defRPr/>
            </a:pPr>
            <a:r>
              <a:rPr lang="ar-MA" sz="1400" dirty="0">
                <a:solidFill>
                  <a:srgbClr val="424D7B"/>
                </a:solidFill>
                <a:cs typeface="Microsoft Uighur" panose="02000000000000000000" pitchFamily="2" charset="-78"/>
              </a:rPr>
              <a:t>كتابة: مراجعة </a:t>
            </a:r>
          </a:p>
          <a:p>
            <a:pPr lvl="0" algn="r" rtl="1">
              <a:spcBef>
                <a:spcPts val="0"/>
              </a:spcBef>
              <a:buClr>
                <a:srgbClr val="424D7B"/>
              </a:buClr>
              <a:defRPr/>
            </a:pPr>
            <a:r>
              <a:rPr lang="ar-MA" sz="1400" dirty="0">
                <a:solidFill>
                  <a:srgbClr val="424D7B"/>
                </a:solidFill>
                <a:cs typeface="Microsoft Uighur" panose="02000000000000000000" pitchFamily="2" charset="-78"/>
              </a:rPr>
              <a:t>التقويم الفردي للمجموعة الأولى</a:t>
            </a:r>
          </a:p>
        </p:txBody>
      </p:sp>
      <p:sp>
        <p:nvSpPr>
          <p:cNvPr id="11" name="Organigramme : Terminateur 10">
            <a:extLst>
              <a:ext uri="{FF2B5EF4-FFF2-40B4-BE49-F238E27FC236}">
                <a16:creationId xmlns:a16="http://schemas.microsoft.com/office/drawing/2014/main" id="{08732C77-92C9-E455-CA80-CAA836D9576B}"/>
              </a:ext>
            </a:extLst>
          </p:cNvPr>
          <p:cNvSpPr/>
          <p:nvPr/>
        </p:nvSpPr>
        <p:spPr>
          <a:xfrm>
            <a:off x="7024611" y="1937764"/>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rPr>
              <a:t>اليوم</a:t>
            </a:r>
            <a:r>
              <a:rPr kumimoji="0" lang="fr-MA" sz="1600" b="1" i="0" u="none" strike="noStrike" kern="0" cap="none" spc="0" normalizeH="0" baseline="0" noProof="0" dirty="0">
                <a:ln>
                  <a:noFill/>
                </a:ln>
                <a:solidFill>
                  <a:srgbClr val="474F71"/>
                </a:solidFill>
                <a:effectLst/>
                <a:uLnTx/>
                <a:uFillTx/>
                <a:latin typeface="Dosis ExtraBold" pitchFamily="2" charset="0"/>
                <a:ea typeface="+mn-ea"/>
                <a:cs typeface="+mn-cs"/>
                <a:sym typeface="Arial"/>
              </a:rPr>
              <a:t> 1 - </a:t>
            </a:r>
            <a:endPar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endParaRPr>
          </a:p>
        </p:txBody>
      </p:sp>
    </p:spTree>
    <p:extLst>
      <p:ext uri="{BB962C8B-B14F-4D97-AF65-F5344CB8AC3E}">
        <p14:creationId xmlns:p14="http://schemas.microsoft.com/office/powerpoint/2010/main" val="9448449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1000"/>
                                        <p:tgtEl>
                                          <p:spTgt spid="10"/>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4" y="366868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القراءة: مراجعة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الكتابة (إملاء –إنتاج كتابي): مراجعة</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معجم</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تحدث</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تقويم شفهي فردي</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2001831" y="196589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11" name="Organigramme : Connecteur 10">
            <a:extLst>
              <a:ext uri="{FF2B5EF4-FFF2-40B4-BE49-F238E27FC236}">
                <a16:creationId xmlns:a16="http://schemas.microsoft.com/office/drawing/2014/main" id="{154814BE-8C59-6154-CB82-CBECBA542958}"/>
              </a:ext>
            </a:extLst>
          </p:cNvPr>
          <p:cNvSpPr/>
          <p:nvPr/>
        </p:nvSpPr>
        <p:spPr>
          <a:xfrm>
            <a:off x="1410158" y="2783108"/>
            <a:ext cx="648927" cy="588499"/>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100 د</a:t>
            </a:r>
            <a:endParaRPr lang="fr-MA" sz="1000" b="1" dirty="0">
              <a:solidFill>
                <a:schemeClr val="tx1"/>
              </a:solidFill>
            </a:endParaRPr>
          </a:p>
        </p:txBody>
      </p:sp>
      <p:sp>
        <p:nvSpPr>
          <p:cNvPr id="12" name="Organigramme : Connecteur 11">
            <a:extLst>
              <a:ext uri="{FF2B5EF4-FFF2-40B4-BE49-F238E27FC236}">
                <a16:creationId xmlns:a16="http://schemas.microsoft.com/office/drawing/2014/main" id="{8B8A56D3-2696-616F-DB45-9AA456CFC193}"/>
              </a:ext>
            </a:extLst>
          </p:cNvPr>
          <p:cNvSpPr/>
          <p:nvPr/>
        </p:nvSpPr>
        <p:spPr>
          <a:xfrm>
            <a:off x="1474326" y="4760856"/>
            <a:ext cx="648927" cy="588499"/>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100 د</a:t>
            </a:r>
            <a:endParaRPr lang="fr-MA" sz="1000" b="1" dirty="0">
              <a:solidFill>
                <a:schemeClr val="tx1"/>
              </a:solidFill>
            </a:endParaRPr>
          </a:p>
        </p:txBody>
      </p:sp>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830808"/>
            <a:ext cx="7564664" cy="3970318"/>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800" b="1" kern="1200" dirty="0">
                <a:solidFill>
                  <a:srgbClr val="424D7B"/>
                </a:solidFill>
                <a:latin typeface="Microsoft Uighur" panose="02000000000000000000" pitchFamily="2" charset="-78"/>
                <a:ea typeface="+mn-ea"/>
                <a:cs typeface="Microsoft Uighur" panose="02000000000000000000" pitchFamily="2" charset="-78"/>
              </a:rPr>
              <a:t>الروائز الفردية موجهة للأقسام المعنية بانقطاع الدراسة بسبب الأحوال الجوية والذين أنهوا إرساء موارد ثلاثة أسابيع من المرحلة الثالثة.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يمر الأساتذة المعنيون بالتقويم الفردي مباشرة إلى الشريحة41 لبدء الروائز.  </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خلال الثلاثة أيام الأولى من الأسبوع السادس من المرحلة الثالثة.</a:t>
            </a:r>
          </a:p>
          <a:p>
            <a:pPr marL="342900" lvl="0" indent="-342900" algn="r" defTabSz="457200" rtl="1">
              <a:buClrTx/>
              <a:buFont typeface="Arial" panose="020B0604020202020204" pitchFamily="34" charset="0"/>
              <a:buChar char="•"/>
              <a:defRPr/>
            </a:pPr>
            <a:r>
              <a:rPr lang="ar-MA" sz="2800" b="1" kern="1200" dirty="0">
                <a:solidFill>
                  <a:srgbClr val="C00000"/>
                </a:solidFill>
                <a:latin typeface="Microsoft Uighur" panose="02000000000000000000" pitchFamily="2" charset="-78"/>
                <a:cs typeface="Microsoft Uighur" panose="02000000000000000000" pitchFamily="2" charset="-78"/>
              </a:rPr>
              <a:t>يقسم تلاميذ القسم إلى ثلاث مجموعات. </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في اليوم الأول للمجموعة الأولى من المتعلمين، وفي اليوم الثاني للمجموعة الثانية وفي اليوم الثالث للمجموعة الثالثة.</a:t>
            </a: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871991"/>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224000" y="2720464"/>
            <a:ext cx="6696000" cy="932781"/>
            <a:chOff x="1331545" y="2851205"/>
            <a:chExt cx="6696000"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cs typeface="Microsoft Uighur" panose="02000000000000000000" pitchFamily="2" charset="-78"/>
                </a:rPr>
                <a:t>تسمية الحروف وقراءة مقاطع وكلمات تتضمن الحروف المقدمة</a:t>
              </a:r>
              <a:r>
                <a:rPr lang="ar-MA" sz="2000" b="1" kern="1200" dirty="0">
                  <a:solidFill>
                    <a:srgbClr val="424D7B"/>
                  </a:solidFill>
                  <a:latin typeface="Microsoft Uighur" panose="02000000000000000000" pitchFamily="2" charset="-78"/>
                  <a:ea typeface="+mn-ea"/>
                  <a:cs typeface="Microsoft Uighur" panose="02000000000000000000" pitchFamily="2" charset="-78"/>
                </a:rPr>
                <a:t>؛</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3792082"/>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كتابة كلمات مملاة وترتيب كلمات لكتابة جمل مفيدة.</a:t>
              </a:r>
            </a:p>
          </p:txBody>
        </p:sp>
      </p:grpSp>
    </p:spTree>
    <p:extLst>
      <p:ext uri="{BB962C8B-B14F-4D97-AF65-F5344CB8AC3E}">
        <p14:creationId xmlns:p14="http://schemas.microsoft.com/office/powerpoint/2010/main" val="12170044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latin typeface="Microsoft Uighur" panose="02000000000000000000" pitchFamily="2" charset="-78"/>
                <a:cs typeface="Microsoft Uighur" panose="02000000000000000000" pitchFamily="2" charset="-78"/>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B"/>
                </a:solidFill>
                <a:latin typeface="Microsoft Uighur" panose="02000000000000000000" pitchFamily="2" charset="-78"/>
                <a:cs typeface="Microsoft Uighur" panose="02000000000000000000" pitchFamily="2" charset="-78"/>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مراجعة الحروف وقراءة كلمات تتضمن الحروف المقدمة</a:t>
            </a:r>
          </a:p>
          <a:p>
            <a:pPr lvl="0" algn="r" rtl="1">
              <a:buClr>
                <a:srgbClr val="424D7B"/>
              </a:buClr>
              <a:buSzPct val="50000"/>
            </a:pPr>
            <a:r>
              <a:rPr lang="ar-MA" sz="2800" b="1" dirty="0">
                <a:cs typeface="Microsoft Uighur" panose="02000000000000000000" pitchFamily="2" charset="-78"/>
              </a:rPr>
              <a:t>فهم كلمات مقروءة بربط الصورة بالكلمة المناسبة لها.</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6419087" y="1777877"/>
            <a:ext cx="752129"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قراءة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2</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60</a:t>
            </a:r>
            <a:endParaRPr lang="fr-MA" sz="1000" b="1" dirty="0">
              <a:solidFill>
                <a:schemeClr val="tx1"/>
              </a:solidFill>
            </a:endParaRPr>
          </a:p>
        </p:txBody>
      </p:sp>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8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580008709"/>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graphicFrame>
        <p:nvGraphicFramePr>
          <p:cNvPr id="5" name="Tableau 4">
            <a:extLst>
              <a:ext uri="{FF2B5EF4-FFF2-40B4-BE49-F238E27FC236}">
                <a16:creationId xmlns:a16="http://schemas.microsoft.com/office/drawing/2014/main" id="{2C369629-BEF8-7C7E-2A24-14540DCB7D7D}"/>
              </a:ext>
            </a:extLst>
          </p:cNvPr>
          <p:cNvGraphicFramePr>
            <a:graphicFrameLocks noGrp="1"/>
          </p:cNvGraphicFramePr>
          <p:nvPr>
            <p:extLst>
              <p:ext uri="{D42A27DB-BD31-4B8C-83A1-F6EECF244321}">
                <p14:modId xmlns:p14="http://schemas.microsoft.com/office/powerpoint/2010/main" val="293142390"/>
              </p:ext>
            </p:extLst>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5CDAB7EE-87C4-D58A-3887-DBAC4C3C8507}"/>
              </a:ext>
            </a:extLst>
          </p:cNvPr>
          <p:cNvGraphicFramePr>
            <a:graphicFrameLocks noGrp="1"/>
          </p:cNvGraphicFramePr>
          <p:nvPr>
            <p:extLst>
              <p:ext uri="{D42A27DB-BD31-4B8C-83A1-F6EECF244321}">
                <p14:modId xmlns:p14="http://schemas.microsoft.com/office/powerpoint/2010/main" val="259920899"/>
              </p:ext>
            </p:extLst>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F7D27819-7E23-1475-1D6D-C33FFB96E68B}"/>
              </a:ext>
            </a:extLst>
          </p:cNvPr>
          <p:cNvGraphicFramePr>
            <a:graphicFrameLocks noGrp="1"/>
          </p:cNvGraphicFramePr>
          <p:nvPr>
            <p:extLst>
              <p:ext uri="{D42A27DB-BD31-4B8C-83A1-F6EECF244321}">
                <p14:modId xmlns:p14="http://schemas.microsoft.com/office/powerpoint/2010/main" val="898575269"/>
              </p:ext>
            </p:extLst>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72835876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4E11963-7324-52B2-878B-98714C76629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BE040C5-AB3C-A339-A3F0-6D64F1534DB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 يقرأ المتعلمون الذين لم يتمكنوا من قراءة جميع الحروف في الرائز</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B2E34595-116E-B077-E62A-9B306116AC13}"/>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3B03AE77-F7AD-7A96-6B15-C899E99467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EC31760-430B-EDA2-197B-65C0B17CDF7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B4A7C23-8402-65D9-15D6-06506608BE8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7D08349-ABEB-361B-98F4-A56A62925A6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5E07777-D5B4-543C-7953-F86D8F5FCC5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55B6F95E-8263-13EF-F266-47E45C96D1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41E7E0E-2770-B1F8-2CDF-294906EDF2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DA30534F-1A86-786A-615C-A134DEDB290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graphicFrame>
        <p:nvGraphicFramePr>
          <p:cNvPr id="5" name="Tableau 4">
            <a:extLst>
              <a:ext uri="{FF2B5EF4-FFF2-40B4-BE49-F238E27FC236}">
                <a16:creationId xmlns:a16="http://schemas.microsoft.com/office/drawing/2014/main" id="{A916396E-F4EB-387B-9536-DD065106632B}"/>
              </a:ext>
            </a:extLst>
          </p:cNvPr>
          <p:cNvGraphicFramePr>
            <a:graphicFrameLocks noGrp="1"/>
          </p:cNvGraphicFramePr>
          <p:nvPr>
            <p:extLst>
              <p:ext uri="{D42A27DB-BD31-4B8C-83A1-F6EECF244321}">
                <p14:modId xmlns:p14="http://schemas.microsoft.com/office/powerpoint/2010/main" val="3519841180"/>
              </p:ext>
            </p:extLst>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979FBC23-42D0-BA9A-CAF9-6D54D617B6B5}"/>
              </a:ext>
            </a:extLst>
          </p:cNvPr>
          <p:cNvGraphicFramePr>
            <a:graphicFrameLocks noGrp="1"/>
          </p:cNvGraphicFramePr>
          <p:nvPr>
            <p:extLst>
              <p:ext uri="{D42A27DB-BD31-4B8C-83A1-F6EECF244321}">
                <p14:modId xmlns:p14="http://schemas.microsoft.com/office/powerpoint/2010/main" val="3620925663"/>
              </p:ext>
            </p:extLst>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86761229-D570-55E8-1B82-61728FD2F6DE}"/>
              </a:ext>
            </a:extLst>
          </p:cNvPr>
          <p:cNvGraphicFramePr>
            <a:graphicFrameLocks noGrp="1"/>
          </p:cNvGraphicFramePr>
          <p:nvPr>
            <p:extLst>
              <p:ext uri="{D42A27DB-BD31-4B8C-83A1-F6EECF244321}">
                <p14:modId xmlns:p14="http://schemas.microsoft.com/office/powerpoint/2010/main" val="3615734402"/>
              </p:ext>
            </p:extLst>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4052240516"/>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EF14F-154E-5E8B-1C60-E4318EA80D8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9E090DD-CD09-841C-367A-72FEFDE32ED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E1FAD2F3-5D50-9953-5315-2DEC547195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8E75906-5F9B-840A-9F17-36831129561B}"/>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رددوا بعدي </a:t>
            </a:r>
          </a:p>
        </p:txBody>
      </p:sp>
      <p:sp>
        <p:nvSpPr>
          <p:cNvPr id="18" name="Rectangle : coins arrondis 17">
            <a:extLst>
              <a:ext uri="{FF2B5EF4-FFF2-40B4-BE49-F238E27FC236}">
                <a16:creationId xmlns:a16="http://schemas.microsoft.com/office/drawing/2014/main" id="{A821B990-4C95-BDA7-2843-67E82E73128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نَــحْــ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ـلَــ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1C6C9FE6-F3AF-4D94-E7B4-9CE01BB47FB5}"/>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ــجو</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م</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B9D11712-0BA3-D007-BC0B-0378F80C3198}"/>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دَ</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جا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جَـ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ــة</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1A1CA175-F197-8338-52A8-4DC08BEAA697}"/>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نَحْلَة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8914EB28-21FE-55EE-50CF-73D6A8DAA664}"/>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نُجوم</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925178D1-7D6B-9447-8D85-D2D635F609D6}"/>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دَجاجَة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B5302F3A-E50A-1871-E3B0-F86ABE2D9CF9}"/>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FF4E4C57-30FC-B932-9829-643F66C9CB90}"/>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A9F2BD2F-8258-A72F-6F37-189470683A86}"/>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8B742BCC-A538-DB28-B13A-AA85FB1BED4E}"/>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6D7F6626-10A5-A97D-175E-B22202A04E1D}"/>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668BDD2F-2634-4369-F993-4C9B4FBDD8B8}"/>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ــخيــ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ــطُ</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3E9E40F1-8B37-667C-84F3-F643CAE2C6B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تَخيطُ</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pic>
        <p:nvPicPr>
          <p:cNvPr id="17"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0B41F59D-28B3-6A2D-5A1D-FA2CC084182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1" name="Rectangle : coins arrondis 20">
            <a:extLst>
              <a:ext uri="{FF2B5EF4-FFF2-40B4-BE49-F238E27FC236}">
                <a16:creationId xmlns:a16="http://schemas.microsoft.com/office/drawing/2014/main" id="{4D2BECA9-1491-9787-2F10-2DECE355BDBD}"/>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جاعَ</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506382C4-16F1-3C90-735C-B11DCE40961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جا </a:t>
            </a:r>
            <a:r>
              <a:rPr lang="ar-MA" sz="4400" b="1" dirty="0">
                <a:solidFill>
                  <a:srgbClr val="D2232B"/>
                </a:solidFill>
                <a:latin typeface="Microsoft Uighur" panose="02000000000000000000" pitchFamily="2" charset="-78"/>
                <a:cs typeface="Microsoft Uighur" panose="020B0604020202020204" charset="-78"/>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عَ</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6FD54B93-46C6-F4D0-5257-7D683BE7D96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8A5F3A5-AB76-2699-C4D9-11C2B3CD989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A9DF88E-2A12-6F01-C940-DEA76F98D22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D273210-BA0A-987A-081F-F1B1C75787F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DECA7E4-F003-DBA7-E37E-3A84EDCF2CD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6A13423E-BE43-7FD9-C79B-F742215ED5F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0382C284-2A95-E968-2ABB-370D5C160F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E6BF4927-863E-11CD-ADE9-7323DAB6E94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grpSp>
        <p:nvGrpSpPr>
          <p:cNvPr id="54" name="Groupe 53">
            <a:extLst>
              <a:ext uri="{FF2B5EF4-FFF2-40B4-BE49-F238E27FC236}">
                <a16:creationId xmlns:a16="http://schemas.microsoft.com/office/drawing/2014/main" id="{74577950-0445-1223-5D92-81DA5C2BA16C}"/>
              </a:ext>
            </a:extLst>
          </p:cNvPr>
          <p:cNvGrpSpPr/>
          <p:nvPr/>
        </p:nvGrpSpPr>
        <p:grpSpPr>
          <a:xfrm>
            <a:off x="2403383" y="3746853"/>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5C04141A-8EB0-A075-7790-21B449BAE65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93666926-E44A-7DFF-D7E5-F8EC78586ED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E39A75AE-8169-1B8A-0C5E-3E3115AF272E}"/>
              </a:ext>
            </a:extLst>
          </p:cNvPr>
          <p:cNvGrpSpPr/>
          <p:nvPr/>
        </p:nvGrpSpPr>
        <p:grpSpPr>
          <a:xfrm>
            <a:off x="5362200" y="3734959"/>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A466A10B-3EC5-2F64-046F-0D8B09B3853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292D60C0-53E3-09AE-0ED3-B728B1BCF2E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AC0720AD-59B0-A200-A6AD-17547680EE7A}"/>
              </a:ext>
            </a:extLst>
          </p:cNvPr>
          <p:cNvGrpSpPr/>
          <p:nvPr/>
        </p:nvGrpSpPr>
        <p:grpSpPr>
          <a:xfrm>
            <a:off x="5400634" y="4630965"/>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6B166EFA-3DED-E0B8-EACB-B8A0876C827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26D8EA4D-F912-BA09-DB37-50184D68A6D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845D90D7-51F3-DF56-DAC3-59FAC50D8254}"/>
              </a:ext>
            </a:extLst>
          </p:cNvPr>
          <p:cNvGrpSpPr/>
          <p:nvPr/>
        </p:nvGrpSpPr>
        <p:grpSpPr>
          <a:xfrm>
            <a:off x="2364950" y="4630965"/>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44A39F88-FB3A-5411-B486-6DE19A72A92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16224F7F-4872-C95D-9FE1-6CDAB261203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424B401A-DCFA-EAE9-C3EC-F89C6DC03F8F}"/>
              </a:ext>
            </a:extLst>
          </p:cNvPr>
          <p:cNvGrpSpPr/>
          <p:nvPr/>
        </p:nvGrpSpPr>
        <p:grpSpPr>
          <a:xfrm>
            <a:off x="2196456" y="5349573"/>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6AE54924-2C5A-6D96-67D2-7622B7CD8F7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F209AA4F-283B-3F8B-58E3-EA23F4EA4E3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CB075998-0CA1-3596-7B5A-5D80C9BDB4A7}"/>
              </a:ext>
            </a:extLst>
          </p:cNvPr>
          <p:cNvGrpSpPr/>
          <p:nvPr/>
        </p:nvGrpSpPr>
        <p:grpSpPr>
          <a:xfrm>
            <a:off x="5131444" y="533965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31AF9D8-0C02-8D9A-4851-0A5D2BA34A0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6578E727-28DD-CCBF-2FF7-B6E913B578F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4285029867"/>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78ED8-AB3D-4932-3879-7B3CDF44400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42BB31F7-DE0A-21C8-C7A0-B7FC0199BE9C}"/>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12BD9A58-6EFA-FB67-A87C-AA535D9BC4B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C4395390-F68F-44E6-6033-A3B637E9D20D}"/>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157B803F-39A8-DEC6-1693-5287C1FE54E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نَــحْــ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ـلَــ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9B9F48D9-4E5E-F383-D738-F30176A68458}"/>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ــجو</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م</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1A0AECE5-AA44-71FC-57D8-89C3FAD1DA1D}"/>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دَ</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جا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جَـ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ــة</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7DF27AB9-A617-7144-2EA0-473CCEF3A703}"/>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نَحْلَة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070FA409-CF3E-82F0-BA96-5CF92B8D19E0}"/>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نُجوم</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A884D888-E4F3-3A9E-B6E6-E4E0728F84C5}"/>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دَجاجَة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5528AC15-48DF-87EE-6B43-C9A6347C1355}"/>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4B452FA0-4EEA-D013-A393-F31EB2AC22B0}"/>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EFC20C53-DDB9-8808-DBA9-BEBC489A02EB}"/>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ACC5E2EF-12CB-9DB3-5781-791C803488CF}"/>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C736C1B6-6045-7EBF-BCA6-BE8F78D10FAD}"/>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22AB0D86-433A-CDBB-30CF-F3D00A21D1EE}"/>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ــخيــ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ــطُ</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45CECC23-43F3-8243-97CE-84A45689FC1B}"/>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تَخيطُ</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pic>
        <p:nvPicPr>
          <p:cNvPr id="17"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C28AACFA-21BC-1A9E-5C00-76A035830A5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1" name="Rectangle : coins arrondis 20">
            <a:extLst>
              <a:ext uri="{FF2B5EF4-FFF2-40B4-BE49-F238E27FC236}">
                <a16:creationId xmlns:a16="http://schemas.microsoft.com/office/drawing/2014/main" id="{6F0A9CB2-481A-DF3E-568A-67257E976655}"/>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جاعَ</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14243EA2-10B9-76FE-F85E-A567676AFE6C}"/>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جا </a:t>
            </a:r>
            <a:r>
              <a:rPr lang="ar-MA" sz="4400" b="1" dirty="0">
                <a:solidFill>
                  <a:srgbClr val="D2232B"/>
                </a:solidFill>
                <a:latin typeface="Microsoft Uighur" panose="02000000000000000000" pitchFamily="2" charset="-78"/>
                <a:cs typeface="Microsoft Uighur" panose="020B0604020202020204" charset="-78"/>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عَ</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08549338-AA10-F9B8-4670-D0E4A62AF05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6C79D0D-904F-5E41-7A6F-AC9122D7214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E748812-0585-177B-76BA-41C379C9DF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2189CF4-7988-57CA-7441-12E890E6EAA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7C834CE-709D-5312-E9E2-6AD328522D8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A2FDEE1-3507-D516-5F6B-89D923BAB6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710A793C-ACB1-B011-34DD-45F9F822A41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B5D88735-EDDD-DD74-EFA0-58D045CE84A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grpSp>
        <p:nvGrpSpPr>
          <p:cNvPr id="54" name="Groupe 53">
            <a:extLst>
              <a:ext uri="{FF2B5EF4-FFF2-40B4-BE49-F238E27FC236}">
                <a16:creationId xmlns:a16="http://schemas.microsoft.com/office/drawing/2014/main" id="{A9293D39-DC0D-7AD5-C89F-E64352DCE97F}"/>
              </a:ext>
            </a:extLst>
          </p:cNvPr>
          <p:cNvGrpSpPr/>
          <p:nvPr/>
        </p:nvGrpSpPr>
        <p:grpSpPr>
          <a:xfrm>
            <a:off x="2403383" y="3746853"/>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E26DDF00-67AF-5B15-065A-A94E1EFD3FE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5454E69B-BC1F-B18F-C112-2F23CE4FA5A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965DB8DF-29BB-5A9D-C0A8-DC53858BF3F2}"/>
              </a:ext>
            </a:extLst>
          </p:cNvPr>
          <p:cNvGrpSpPr/>
          <p:nvPr/>
        </p:nvGrpSpPr>
        <p:grpSpPr>
          <a:xfrm>
            <a:off x="5362200" y="3734959"/>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4A43FAB4-249D-06A9-D878-EEEEA44F618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E3781823-1DDD-E390-CEF2-730821CF914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D9661750-EAEA-9020-51A0-F8FCDE253A9B}"/>
              </a:ext>
            </a:extLst>
          </p:cNvPr>
          <p:cNvGrpSpPr/>
          <p:nvPr/>
        </p:nvGrpSpPr>
        <p:grpSpPr>
          <a:xfrm>
            <a:off x="5400634" y="4630965"/>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7ABE5B9C-D060-F94A-269F-1250232B3F4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09D21802-ADAC-EEC0-9FFF-A5F5E0A181B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01F5E8D4-10F2-7970-4CD5-1AFE151FE51A}"/>
              </a:ext>
            </a:extLst>
          </p:cNvPr>
          <p:cNvGrpSpPr/>
          <p:nvPr/>
        </p:nvGrpSpPr>
        <p:grpSpPr>
          <a:xfrm>
            <a:off x="2364950" y="4630965"/>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EC85E387-91F2-14C2-E361-79975E5C187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2B5099C4-1A50-D57D-A47F-524A666DC0F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C6C18313-C81A-383E-1673-A6BAF6A03198}"/>
              </a:ext>
            </a:extLst>
          </p:cNvPr>
          <p:cNvGrpSpPr/>
          <p:nvPr/>
        </p:nvGrpSpPr>
        <p:grpSpPr>
          <a:xfrm>
            <a:off x="2196456" y="5349573"/>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4287E784-031D-1A05-2698-4B7D4E5D9AB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198F9965-BA29-DDE8-A2F7-4F70D41AFE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4E58D4E3-0075-3FEA-3596-BA9AFF5A45B4}"/>
              </a:ext>
            </a:extLst>
          </p:cNvPr>
          <p:cNvGrpSpPr/>
          <p:nvPr/>
        </p:nvGrpSpPr>
        <p:grpSpPr>
          <a:xfrm>
            <a:off x="5131444" y="533965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6EF673C7-B4BC-F6F7-0956-162CB10C88F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E44B789B-D695-27AF-864D-4DB0EA9757D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328765053"/>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أقرأ. رددوا بعدي.</a:t>
            </a:r>
          </a:p>
        </p:txBody>
      </p:sp>
      <p:pic>
        <p:nvPicPr>
          <p:cNvPr id="2" name="Image 1">
            <a:extLst>
              <a:ext uri="{FF2B5EF4-FFF2-40B4-BE49-F238E27FC236}">
                <a16:creationId xmlns:a16="http://schemas.microsoft.com/office/drawing/2014/main" id="{6521AAFF-0F3E-9612-8DFA-6A4A1F26F82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7B90A9CF-E9C0-FEF1-5793-834BD1E99FE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06ED867-CDA5-9CBF-430D-2AFAEDAAD2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7E17DBEA-D16B-E85D-9884-035FC91C352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DEA132B-9AA8-BE18-71EA-6D4D0463C7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90AE22C9-913A-6952-1262-6FC1D7A6CF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2855145C-A0B7-D5AF-664F-D69AE94C8BC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5C3E44B2-CAEF-A05A-56DC-4C7DE003E86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6"/>
          <a:srcRect/>
          <a:stretch>
            <a:fillRect/>
          </a:stretch>
        </p:blipFill>
        <p:spPr/>
      </p:pic>
      <p:sp>
        <p:nvSpPr>
          <p:cNvPr id="25" name="Google Shape;2403;p107">
            <a:extLst>
              <a:ext uri="{FF2B5EF4-FFF2-40B4-BE49-F238E27FC236}">
                <a16:creationId xmlns:a16="http://schemas.microsoft.com/office/drawing/2014/main" id="{B725F75F-46DD-0BB4-3B7F-8DD39D2C9A4F}"/>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دَجاجَة</a:t>
            </a:r>
            <a:endParaRPr lang="fr-MA" sz="3200" b="1" dirty="0">
              <a:solidFill>
                <a:schemeClr val="accent5">
                  <a:lumMod val="50000"/>
                </a:schemeClr>
              </a:solidFill>
            </a:endParaRPr>
          </a:p>
        </p:txBody>
      </p:sp>
      <p:sp>
        <p:nvSpPr>
          <p:cNvPr id="26" name="Google Shape;2403;p107">
            <a:extLst>
              <a:ext uri="{FF2B5EF4-FFF2-40B4-BE49-F238E27FC236}">
                <a16:creationId xmlns:a16="http://schemas.microsoft.com/office/drawing/2014/main" id="{88ED9483-66A5-CE28-1C7F-2A31C52BE15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خوخ</a:t>
            </a:r>
            <a:endParaRPr lang="fr-MA" sz="3200" b="1" dirty="0">
              <a:solidFill>
                <a:schemeClr val="accent5">
                  <a:lumMod val="50000"/>
                </a:schemeClr>
              </a:solidFil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حوت</a:t>
            </a:r>
            <a:endParaRPr lang="fr-MA" sz="3200" b="1" dirty="0">
              <a:solidFill>
                <a:schemeClr val="accent5">
                  <a:lumMod val="50000"/>
                </a:schemeClr>
              </a:solidFil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تَخْرُجُ</a:t>
            </a:r>
            <a:endParaRPr lang="fr-MA" sz="3200" b="1" dirty="0">
              <a:solidFill>
                <a:schemeClr val="accent5">
                  <a:lumMod val="50000"/>
                </a:schemeClr>
              </a:solidFil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تَخيطُ</a:t>
            </a:r>
            <a:endParaRPr lang="fr-MA" sz="3200" b="1" dirty="0">
              <a:solidFill>
                <a:schemeClr val="accent5">
                  <a:lumMod val="50000"/>
                </a:schemeClr>
              </a:solidFil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جاعَ</a:t>
            </a:r>
            <a:endParaRPr lang="fr-MA" sz="3200" b="1" dirty="0">
              <a:solidFill>
                <a:schemeClr val="accent5">
                  <a:lumMod val="50000"/>
                </a:schemeClr>
              </a:solidFill>
            </a:endParaRPr>
          </a:p>
        </p:txBody>
      </p:sp>
      <p:sp>
        <p:nvSpPr>
          <p:cNvPr id="31" name="Google Shape;2403;p107">
            <a:extLst>
              <a:ext uri="{FF2B5EF4-FFF2-40B4-BE49-F238E27FC236}">
                <a16:creationId xmlns:a16="http://schemas.microsoft.com/office/drawing/2014/main" id="{7AEA4A74-781D-A0FD-BD4D-C971495DABC8}"/>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حَمامَة</a:t>
            </a:r>
            <a:endParaRPr lang="fr-MA" sz="3200" b="1" dirty="0">
              <a:solidFill>
                <a:schemeClr val="accent5">
                  <a:lumMod val="50000"/>
                </a:schemeClr>
              </a:solidFill>
            </a:endParaRPr>
          </a:p>
        </p:txBody>
      </p:sp>
      <p:sp>
        <p:nvSpPr>
          <p:cNvPr id="32" name="Google Shape;2403;p107">
            <a:extLst>
              <a:ext uri="{FF2B5EF4-FFF2-40B4-BE49-F238E27FC236}">
                <a16:creationId xmlns:a16="http://schemas.microsoft.com/office/drawing/2014/main" id="{AC4209D3-F4B7-CEDA-6BEC-4C613AF7614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نُجوم</a:t>
            </a:r>
            <a:endParaRPr lang="fr-MA" sz="3200" b="1" dirty="0">
              <a:solidFill>
                <a:schemeClr val="accent5">
                  <a:lumMod val="50000"/>
                </a:schemeClr>
              </a:solidFill>
            </a:endParaRPr>
          </a:p>
        </p:txBody>
      </p:sp>
      <p:sp>
        <p:nvSpPr>
          <p:cNvPr id="33" name="Google Shape;2403;p107">
            <a:extLst>
              <a:ext uri="{FF2B5EF4-FFF2-40B4-BE49-F238E27FC236}">
                <a16:creationId xmlns:a16="http://schemas.microsoft.com/office/drawing/2014/main" id="{F04E0047-2D88-4B6F-0EA7-CA6C00D0FDFB}"/>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نخْلَة</a:t>
            </a:r>
            <a:endParaRPr lang="fr-MA" sz="3200" b="1" dirty="0">
              <a:solidFill>
                <a:schemeClr val="accent5">
                  <a:lumMod val="50000"/>
                </a:schemeClr>
              </a:solidFill>
            </a:endParaRPr>
          </a:p>
        </p:txBody>
      </p:sp>
      <p:sp>
        <p:nvSpPr>
          <p:cNvPr id="34" name="Google Shape;2403;p107">
            <a:extLst>
              <a:ext uri="{FF2B5EF4-FFF2-40B4-BE49-F238E27FC236}">
                <a16:creationId xmlns:a16="http://schemas.microsoft.com/office/drawing/2014/main" id="{1902EB41-287A-1620-21F5-7160F2EC4F99}"/>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خاتَم</a:t>
            </a:r>
            <a:endParaRPr lang="fr-MA" sz="3200" b="1" dirty="0">
              <a:solidFill>
                <a:schemeClr val="accent5">
                  <a:lumMod val="50000"/>
                </a:schemeClr>
              </a:solidFill>
            </a:endParaRPr>
          </a:p>
        </p:txBody>
      </p:sp>
      <p:sp>
        <p:nvSpPr>
          <p:cNvPr id="35" name="Google Shape;2403;p107">
            <a:extLst>
              <a:ext uri="{FF2B5EF4-FFF2-40B4-BE49-F238E27FC236}">
                <a16:creationId xmlns:a16="http://schemas.microsoft.com/office/drawing/2014/main" id="{2DB81C1E-E548-3717-340E-B43A392695DB}"/>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جَمَل</a:t>
            </a:r>
            <a:endParaRPr lang="fr-MA" sz="3200" b="1" dirty="0">
              <a:solidFill>
                <a:schemeClr val="accent5">
                  <a:lumMod val="50000"/>
                </a:schemeClr>
              </a:solidFill>
            </a:endParaRPr>
          </a:p>
        </p:txBody>
      </p:sp>
      <p:sp>
        <p:nvSpPr>
          <p:cNvPr id="36" name="Google Shape;2403;p107">
            <a:extLst>
              <a:ext uri="{FF2B5EF4-FFF2-40B4-BE49-F238E27FC236}">
                <a16:creationId xmlns:a16="http://schemas.microsoft.com/office/drawing/2014/main" id="{1D10EB92-E33E-2C66-DC1F-4ED31A0EDD7E}"/>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حِصان</a:t>
            </a:r>
            <a:endParaRPr lang="fr-MA" sz="3200" b="1" dirty="0">
              <a:solidFill>
                <a:schemeClr val="accent5">
                  <a:lumMod val="50000"/>
                </a:schemeClr>
              </a:solidFill>
            </a:endParaRPr>
          </a:p>
        </p:txBody>
      </p:sp>
      <p:grpSp>
        <p:nvGrpSpPr>
          <p:cNvPr id="10" name="Groupe 9">
            <a:extLst>
              <a:ext uri="{FF2B5EF4-FFF2-40B4-BE49-F238E27FC236}">
                <a16:creationId xmlns:a16="http://schemas.microsoft.com/office/drawing/2014/main" id="{F2F9E967-58CD-634A-8A7B-1CDDD44B1D1F}"/>
              </a:ext>
            </a:extLst>
          </p:cNvPr>
          <p:cNvGrpSpPr/>
          <p:nvPr/>
        </p:nvGrpSpPr>
        <p:grpSpPr>
          <a:xfrm>
            <a:off x="7416841" y="4620127"/>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9DE94B51-23BF-5924-F262-8D067F9E9DA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33BF545D-5186-D634-5EBA-B0D20B905FE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FD78A9EE-184A-EB56-3282-C7549C2F9AAB}"/>
              </a:ext>
            </a:extLst>
          </p:cNvPr>
          <p:cNvGrpSpPr/>
          <p:nvPr/>
        </p:nvGrpSpPr>
        <p:grpSpPr>
          <a:xfrm>
            <a:off x="2293266" y="3383042"/>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70F8A7C1-F5DC-DEF7-5AB4-28F64A76597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AB7E8BF8-9FD8-5820-4559-2AF2D0B2E8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C9E6F9F0-9739-97F7-31E4-B5D0B75F9382}"/>
              </a:ext>
            </a:extLst>
          </p:cNvPr>
          <p:cNvGrpSpPr/>
          <p:nvPr/>
        </p:nvGrpSpPr>
        <p:grpSpPr>
          <a:xfrm>
            <a:off x="2249527" y="4692985"/>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48DEEF59-82F9-C933-775E-DEBAFC0502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6855CBD2-ADAA-C6FE-4A10-5575230D1E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864331" y="4550609"/>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53EB0B21-BD82-FD2E-D44D-32B0B7313BC6}"/>
              </a:ext>
            </a:extLst>
          </p:cNvPr>
          <p:cNvGrpSpPr/>
          <p:nvPr/>
        </p:nvGrpSpPr>
        <p:grpSpPr>
          <a:xfrm>
            <a:off x="4805556" y="4722228"/>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47DE5A38-5EE3-53DD-E741-86DF852F1F3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D3DC8A4D-222C-621C-3821-07FB76ECD4A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AAD3051B-C231-81C2-AE7F-0BA625298CBE}"/>
              </a:ext>
            </a:extLst>
          </p:cNvPr>
          <p:cNvGrpSpPr/>
          <p:nvPr/>
        </p:nvGrpSpPr>
        <p:grpSpPr>
          <a:xfrm>
            <a:off x="6096841" y="4669540"/>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56896805-1C71-46CF-6EE2-0E768D7BBD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02B0CC77-466E-75AC-0338-AAAF2EB0F5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19ABB5F6-2F3E-3188-2359-495E5895FCD8}"/>
              </a:ext>
            </a:extLst>
          </p:cNvPr>
          <p:cNvGrpSpPr/>
          <p:nvPr/>
        </p:nvGrpSpPr>
        <p:grpSpPr>
          <a:xfrm>
            <a:off x="3478600" y="3427850"/>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9396BFC8-B59C-6E62-AFB6-B4C0FA527A66}"/>
              </a:ext>
            </a:extLst>
          </p:cNvPr>
          <p:cNvGrpSpPr/>
          <p:nvPr/>
        </p:nvGrpSpPr>
        <p:grpSpPr>
          <a:xfrm>
            <a:off x="873276" y="3383042"/>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5065250D-AE9D-48D2-E4D8-25AA50A09F1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497B8120-7C53-CE1A-5A3F-2FB71D62FE7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811964D2-8EBE-D7B4-5FFC-73A11EFE1A16}"/>
              </a:ext>
            </a:extLst>
          </p:cNvPr>
          <p:cNvGrpSpPr/>
          <p:nvPr/>
        </p:nvGrpSpPr>
        <p:grpSpPr>
          <a:xfrm>
            <a:off x="3518678" y="4575319"/>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4B3AAEC2-A8F4-42FB-8D7B-A592EC4E27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574887CE-405A-56AC-8207-B1060C908C3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80829859"/>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BAAF3-3B57-CE09-5D74-72DBAADF4848}"/>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FBC8BC28-19D1-2209-A0AB-723F5C79CFF6}"/>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ستمرون كلكم للقراءة. ( يشير الأستاذ في كل مرة إلى 5 كلمات مختلفة )</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A8FFD027-EC5E-ED63-0D97-2985E2BBC3D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C0393B98-BED1-4E53-5564-8AA18D7E13A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E65436DD-AB17-E274-16F1-E920C8D30F1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0ECFC932-3499-3975-7076-A0E834F0C5A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38A97D5-08AE-67AC-8B28-756A0ACB57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1C33ABD-AB81-C666-A066-C1DD1C7792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30A4B6C8-5DBE-CEF2-994D-F1E676835FD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700E4745-E407-8515-362F-6942A7788E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65DD9662-41D9-C584-AD95-185213081419}"/>
              </a:ext>
            </a:extLst>
          </p:cNvPr>
          <p:cNvPicPr>
            <a:picLocks noGrp="1" noChangeAspect="1"/>
          </p:cNvPicPr>
          <p:nvPr>
            <p:ph type="pic" sz="quarter" idx="12"/>
          </p:nvPr>
        </p:nvPicPr>
        <p:blipFill>
          <a:blip r:embed="rId6"/>
          <a:srcRect/>
          <a:stretch>
            <a:fillRect/>
          </a:stretch>
        </p:blipFill>
        <p:spPr/>
      </p:pic>
      <p:sp>
        <p:nvSpPr>
          <p:cNvPr id="25" name="Google Shape;2403;p107">
            <a:extLst>
              <a:ext uri="{FF2B5EF4-FFF2-40B4-BE49-F238E27FC236}">
                <a16:creationId xmlns:a16="http://schemas.microsoft.com/office/drawing/2014/main" id="{204A4FDA-3D56-7CAA-E8D4-AB41F3450ADE}"/>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دَجاجَة</a:t>
            </a:r>
            <a:endParaRPr lang="fr-MA" sz="3200" b="1" dirty="0">
              <a:solidFill>
                <a:schemeClr val="accent5">
                  <a:lumMod val="50000"/>
                </a:schemeClr>
              </a:solidFill>
            </a:endParaRPr>
          </a:p>
        </p:txBody>
      </p:sp>
      <p:sp>
        <p:nvSpPr>
          <p:cNvPr id="26" name="Google Shape;2403;p107">
            <a:extLst>
              <a:ext uri="{FF2B5EF4-FFF2-40B4-BE49-F238E27FC236}">
                <a16:creationId xmlns:a16="http://schemas.microsoft.com/office/drawing/2014/main" id="{53FA6272-8BB3-5036-82B5-3843DF9C88EE}"/>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خوخ</a:t>
            </a:r>
            <a:endParaRPr lang="fr-MA" sz="3200" b="1" dirty="0">
              <a:solidFill>
                <a:schemeClr val="accent5">
                  <a:lumMod val="50000"/>
                </a:schemeClr>
              </a:solidFill>
            </a:endParaRPr>
          </a:p>
        </p:txBody>
      </p:sp>
      <p:sp>
        <p:nvSpPr>
          <p:cNvPr id="27" name="Google Shape;2403;p107">
            <a:extLst>
              <a:ext uri="{FF2B5EF4-FFF2-40B4-BE49-F238E27FC236}">
                <a16:creationId xmlns:a16="http://schemas.microsoft.com/office/drawing/2014/main" id="{536CA29A-6221-CB20-C01B-C14721C2C0F3}"/>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حوت</a:t>
            </a:r>
            <a:endParaRPr lang="fr-MA" sz="3200" b="1" dirty="0">
              <a:solidFill>
                <a:schemeClr val="accent5">
                  <a:lumMod val="50000"/>
                </a:schemeClr>
              </a:solidFill>
            </a:endParaRPr>
          </a:p>
        </p:txBody>
      </p:sp>
      <p:sp>
        <p:nvSpPr>
          <p:cNvPr id="28" name="Google Shape;2403;p107">
            <a:extLst>
              <a:ext uri="{FF2B5EF4-FFF2-40B4-BE49-F238E27FC236}">
                <a16:creationId xmlns:a16="http://schemas.microsoft.com/office/drawing/2014/main" id="{6A64D3A6-D4BB-0955-FFAE-ACD295CAD8C9}"/>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تَخْرُجُ</a:t>
            </a:r>
            <a:endParaRPr lang="fr-MA" sz="3200" b="1" dirty="0">
              <a:solidFill>
                <a:schemeClr val="accent5">
                  <a:lumMod val="50000"/>
                </a:schemeClr>
              </a:solidFill>
            </a:endParaRPr>
          </a:p>
        </p:txBody>
      </p:sp>
      <p:sp>
        <p:nvSpPr>
          <p:cNvPr id="29" name="Google Shape;2403;p107">
            <a:extLst>
              <a:ext uri="{FF2B5EF4-FFF2-40B4-BE49-F238E27FC236}">
                <a16:creationId xmlns:a16="http://schemas.microsoft.com/office/drawing/2014/main" id="{2F7048CB-CA42-E527-CF68-2CF95D978EAD}"/>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تَخيطُ</a:t>
            </a:r>
            <a:endParaRPr lang="fr-MA" sz="3200" b="1" dirty="0">
              <a:solidFill>
                <a:schemeClr val="accent5">
                  <a:lumMod val="50000"/>
                </a:schemeClr>
              </a:solidFill>
            </a:endParaRPr>
          </a:p>
        </p:txBody>
      </p:sp>
      <p:sp>
        <p:nvSpPr>
          <p:cNvPr id="30" name="Google Shape;2403;p107">
            <a:extLst>
              <a:ext uri="{FF2B5EF4-FFF2-40B4-BE49-F238E27FC236}">
                <a16:creationId xmlns:a16="http://schemas.microsoft.com/office/drawing/2014/main" id="{14E9B0D9-C720-0B64-9D15-4459F9A9E329}"/>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جاعَ</a:t>
            </a:r>
            <a:endParaRPr lang="fr-MA" sz="3200" b="1" dirty="0">
              <a:solidFill>
                <a:schemeClr val="accent5">
                  <a:lumMod val="50000"/>
                </a:schemeClr>
              </a:solidFill>
            </a:endParaRPr>
          </a:p>
        </p:txBody>
      </p:sp>
      <p:sp>
        <p:nvSpPr>
          <p:cNvPr id="31" name="Google Shape;2403;p107">
            <a:extLst>
              <a:ext uri="{FF2B5EF4-FFF2-40B4-BE49-F238E27FC236}">
                <a16:creationId xmlns:a16="http://schemas.microsoft.com/office/drawing/2014/main" id="{76BDA525-D2DB-01D1-F246-F340443F64B8}"/>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حَمامَة</a:t>
            </a:r>
            <a:endParaRPr lang="fr-MA" sz="3200" b="1" dirty="0">
              <a:solidFill>
                <a:schemeClr val="accent5">
                  <a:lumMod val="50000"/>
                </a:schemeClr>
              </a:solidFill>
            </a:endParaRPr>
          </a:p>
        </p:txBody>
      </p:sp>
      <p:sp>
        <p:nvSpPr>
          <p:cNvPr id="32" name="Google Shape;2403;p107">
            <a:extLst>
              <a:ext uri="{FF2B5EF4-FFF2-40B4-BE49-F238E27FC236}">
                <a16:creationId xmlns:a16="http://schemas.microsoft.com/office/drawing/2014/main" id="{70BDFC34-FB22-E957-502E-7A60CD23ADA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نُجوم</a:t>
            </a:r>
            <a:endParaRPr lang="fr-MA" sz="3200" b="1" dirty="0">
              <a:solidFill>
                <a:schemeClr val="accent5">
                  <a:lumMod val="50000"/>
                </a:schemeClr>
              </a:solidFill>
            </a:endParaRPr>
          </a:p>
        </p:txBody>
      </p:sp>
      <p:sp>
        <p:nvSpPr>
          <p:cNvPr id="33" name="Google Shape;2403;p107">
            <a:extLst>
              <a:ext uri="{FF2B5EF4-FFF2-40B4-BE49-F238E27FC236}">
                <a16:creationId xmlns:a16="http://schemas.microsoft.com/office/drawing/2014/main" id="{90203221-0F3A-2464-1AD8-4D9094A0E743}"/>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نخْلَة</a:t>
            </a:r>
            <a:endParaRPr lang="fr-MA" sz="3200" b="1" dirty="0">
              <a:solidFill>
                <a:schemeClr val="accent5">
                  <a:lumMod val="50000"/>
                </a:schemeClr>
              </a:solidFill>
            </a:endParaRPr>
          </a:p>
        </p:txBody>
      </p:sp>
      <p:sp>
        <p:nvSpPr>
          <p:cNvPr id="34" name="Google Shape;2403;p107">
            <a:extLst>
              <a:ext uri="{FF2B5EF4-FFF2-40B4-BE49-F238E27FC236}">
                <a16:creationId xmlns:a16="http://schemas.microsoft.com/office/drawing/2014/main" id="{397E5E47-9388-7CD7-5314-EF261884F50B}"/>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خاتَم</a:t>
            </a:r>
            <a:endParaRPr lang="fr-MA" sz="3200" b="1" dirty="0">
              <a:solidFill>
                <a:schemeClr val="accent5">
                  <a:lumMod val="50000"/>
                </a:schemeClr>
              </a:solidFill>
            </a:endParaRPr>
          </a:p>
        </p:txBody>
      </p:sp>
      <p:sp>
        <p:nvSpPr>
          <p:cNvPr id="35" name="Google Shape;2403;p107">
            <a:extLst>
              <a:ext uri="{FF2B5EF4-FFF2-40B4-BE49-F238E27FC236}">
                <a16:creationId xmlns:a16="http://schemas.microsoft.com/office/drawing/2014/main" id="{FB5D3782-016D-C1DD-F9DC-86FD9FC2B1B6}"/>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جَمَل</a:t>
            </a:r>
            <a:endParaRPr lang="fr-MA" sz="3200" b="1" dirty="0">
              <a:solidFill>
                <a:schemeClr val="accent5">
                  <a:lumMod val="50000"/>
                </a:schemeClr>
              </a:solidFill>
            </a:endParaRPr>
          </a:p>
        </p:txBody>
      </p:sp>
      <p:sp>
        <p:nvSpPr>
          <p:cNvPr id="36" name="Google Shape;2403;p107">
            <a:extLst>
              <a:ext uri="{FF2B5EF4-FFF2-40B4-BE49-F238E27FC236}">
                <a16:creationId xmlns:a16="http://schemas.microsoft.com/office/drawing/2014/main" id="{CE6BD15A-3A98-50BC-60CF-6ABEA41B417E}"/>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حِصان</a:t>
            </a:r>
            <a:endParaRPr lang="fr-MA" sz="3200" b="1" dirty="0">
              <a:solidFill>
                <a:schemeClr val="accent5">
                  <a:lumMod val="50000"/>
                </a:schemeClr>
              </a:solidFill>
            </a:endParaRPr>
          </a:p>
        </p:txBody>
      </p:sp>
      <p:grpSp>
        <p:nvGrpSpPr>
          <p:cNvPr id="10" name="Groupe 9">
            <a:extLst>
              <a:ext uri="{FF2B5EF4-FFF2-40B4-BE49-F238E27FC236}">
                <a16:creationId xmlns:a16="http://schemas.microsoft.com/office/drawing/2014/main" id="{6F1F4803-61A3-2B6A-71B6-F1FCA563C291}"/>
              </a:ext>
            </a:extLst>
          </p:cNvPr>
          <p:cNvGrpSpPr/>
          <p:nvPr/>
        </p:nvGrpSpPr>
        <p:grpSpPr>
          <a:xfrm>
            <a:off x="7416841" y="4620127"/>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B12E155C-2B51-580A-A057-DD33AE8E43E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C78359B4-2B11-53DB-E08F-8C261872FD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945D2C13-613C-C3A7-888B-A3263624EB16}"/>
              </a:ext>
            </a:extLst>
          </p:cNvPr>
          <p:cNvGrpSpPr/>
          <p:nvPr/>
        </p:nvGrpSpPr>
        <p:grpSpPr>
          <a:xfrm>
            <a:off x="2293266" y="3383042"/>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9FBE46DC-5178-F302-BAB6-BD8B6EDB6E2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14341FF8-8A4C-99B8-A64C-CD60B782AB4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23536109-36C1-AFC9-E3CF-02408BB0FF5E}"/>
              </a:ext>
            </a:extLst>
          </p:cNvPr>
          <p:cNvGrpSpPr/>
          <p:nvPr/>
        </p:nvGrpSpPr>
        <p:grpSpPr>
          <a:xfrm>
            <a:off x="2249527" y="4692985"/>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E9875CA4-831E-9E70-8C21-A814EF531CD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F47511F6-C503-2E60-A63B-E7C2C657211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A0DBA793-3B89-9D91-BB76-75A011977224}"/>
              </a:ext>
            </a:extLst>
          </p:cNvPr>
          <p:cNvGrpSpPr/>
          <p:nvPr/>
        </p:nvGrpSpPr>
        <p:grpSpPr>
          <a:xfrm>
            <a:off x="864331" y="4550609"/>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0582068F-F4FB-56B9-61D1-60FA33A771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8F07C5D7-F6AD-A1D2-2790-59D5C0C2A56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76E25815-C5A0-E4D4-7238-38CCA385CED8}"/>
              </a:ext>
            </a:extLst>
          </p:cNvPr>
          <p:cNvGrpSpPr/>
          <p:nvPr/>
        </p:nvGrpSpPr>
        <p:grpSpPr>
          <a:xfrm>
            <a:off x="4805556" y="4722228"/>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EF99F4D6-CB7A-921F-12F7-67C40248CA1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732A924F-6EF1-1D6F-AEE0-B8F42DAE4C7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60EE1A17-2BEF-406B-CD20-2D8AFB8659B8}"/>
              </a:ext>
            </a:extLst>
          </p:cNvPr>
          <p:cNvGrpSpPr/>
          <p:nvPr/>
        </p:nvGrpSpPr>
        <p:grpSpPr>
          <a:xfrm>
            <a:off x="6096841" y="4669540"/>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F5434931-A5D9-985F-FBFF-6E2C3AA3F87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7494998F-F11C-5D7A-EEC4-2C6EA7B8377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2D9AD631-5B87-3E31-D34F-50D8BF26CF1E}"/>
              </a:ext>
            </a:extLst>
          </p:cNvPr>
          <p:cNvGrpSpPr/>
          <p:nvPr/>
        </p:nvGrpSpPr>
        <p:grpSpPr>
          <a:xfrm>
            <a:off x="3478600" y="3427850"/>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087E6945-0874-207C-9F65-680BF016C71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1C55FF84-E95F-574A-06A1-759D0293E72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ABBA4679-A6BE-61D4-217C-65F06DDC2CB1}"/>
              </a:ext>
            </a:extLst>
          </p:cNvPr>
          <p:cNvGrpSpPr/>
          <p:nvPr/>
        </p:nvGrpSpPr>
        <p:grpSpPr>
          <a:xfrm>
            <a:off x="873276" y="3383042"/>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5E6AA2B7-9721-AE0A-3118-26BE6269E4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FC9AA259-A01B-D9FC-A286-1EA5B7C712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D276762D-871F-D959-5067-ACCEE3194823}"/>
              </a:ext>
            </a:extLst>
          </p:cNvPr>
          <p:cNvGrpSpPr/>
          <p:nvPr/>
        </p:nvGrpSpPr>
        <p:grpSpPr>
          <a:xfrm>
            <a:off x="3518678" y="4575319"/>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7DA4057C-EA15-A607-88F0-5D7755EAA14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1CFB6942-1C1D-0AFC-4036-4601D9304B6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106645210"/>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خذوا الألواح، ستكتبون الكلمة المناسبة للصورة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2" name="Espace réservé pour une image  20" descr="Une image contenant capture d’écran, Rectangle, carré&#10;&#10;Le contenu généré par l’IA peut être incorrect.">
            <a:extLst>
              <a:ext uri="{FF2B5EF4-FFF2-40B4-BE49-F238E27FC236}">
                <a16:creationId xmlns:a16="http://schemas.microsoft.com/office/drawing/2014/main" id="{87E0C104-CFAE-9224-8E4C-14CDC9261FBA}"/>
              </a:ext>
            </a:extLst>
          </p:cNvPr>
          <p:cNvPicPr>
            <a:picLocks noChangeAspect="1"/>
          </p:cNvPicPr>
          <p:nvPr/>
        </p:nvPicPr>
        <p:blipFill rotWithShape="1">
          <a:blip r:embed="rId8"/>
          <a:srcRect l="-25000" r="-25000"/>
          <a:stretch>
            <a:fillRect/>
          </a:stretch>
        </p:blipFill>
        <p:spPr>
          <a:xfrm>
            <a:off x="1872000" y="2160000"/>
            <a:ext cx="5400000" cy="3600000"/>
          </a:xfrm>
          <a:prstGeom prst="roundRect">
            <a:avLst/>
          </a:prstGeom>
        </p:spPr>
      </p:pic>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3DE5102-A842-BEFD-A669-62AFE2A7833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3AAD95F7-FEF8-A084-A306-E80BC338B778}"/>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اقرؤوا الكلمات التالية، ثم انقلوا على ألواحكم الكلمة المناسبة للصورة.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778CDA50-4006-5E49-014E-9D5F67311F0D}"/>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DF25A20-A129-CAA5-B39A-F8C44DD2BF2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67F8DA3-68FE-6FA2-B7CF-E1A67283AA5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37CDDA3-C765-6348-29BB-A6AF692C7A0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AA57A81-DE10-73F9-7C75-956B5C21AB2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2260F5F-44E8-5E40-4DCD-66A7708388A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DC87E5F-6F15-1570-C024-CF24C2EFEFE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15F25696-92CD-862D-3EA7-7E645219ED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A3E519D4-ED4F-36CE-C5B8-680C67DF88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DC96353C-0B91-7BC1-6AEE-B156B17DD2BC}"/>
              </a:ext>
            </a:extLst>
          </p:cNvPr>
          <p:cNvPicPr>
            <a:picLocks noChangeAspect="1"/>
          </p:cNvPicPr>
          <p:nvPr/>
        </p:nvPicPr>
        <p:blipFill>
          <a:blip r:embed="rId8"/>
          <a:stretch>
            <a:fillRect/>
          </a:stretch>
        </p:blipFill>
        <p:spPr>
          <a:xfrm>
            <a:off x="1385818" y="2312880"/>
            <a:ext cx="2396765" cy="2850054"/>
          </a:xfrm>
          <a:prstGeom prst="rect">
            <a:avLst/>
          </a:prstGeom>
        </p:spPr>
      </p:pic>
      <p:sp>
        <p:nvSpPr>
          <p:cNvPr id="11" name="Google Shape;2403;p107">
            <a:extLst>
              <a:ext uri="{FF2B5EF4-FFF2-40B4-BE49-F238E27FC236}">
                <a16:creationId xmlns:a16="http://schemas.microsoft.com/office/drawing/2014/main" id="{D2B3A6A1-AE86-7EBF-41D1-3E8C3BC30DCB}"/>
              </a:ext>
            </a:extLst>
          </p:cNvPr>
          <p:cNvSpPr/>
          <p:nvPr/>
        </p:nvSpPr>
        <p:spPr>
          <a:xfrm>
            <a:off x="5631431" y="2226023"/>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حوت</a:t>
            </a:r>
            <a:endParaRPr lang="fr-MA" sz="4000" b="1" dirty="0">
              <a:solidFill>
                <a:schemeClr val="accent5">
                  <a:lumMod val="50000"/>
                </a:schemeClr>
              </a:solidFill>
            </a:endParaRPr>
          </a:p>
        </p:txBody>
      </p:sp>
      <p:sp>
        <p:nvSpPr>
          <p:cNvPr id="12" name="Google Shape;2403;p107">
            <a:extLst>
              <a:ext uri="{FF2B5EF4-FFF2-40B4-BE49-F238E27FC236}">
                <a16:creationId xmlns:a16="http://schemas.microsoft.com/office/drawing/2014/main" id="{89B008D7-5160-0345-3E93-3A701755CDB4}"/>
              </a:ext>
            </a:extLst>
          </p:cNvPr>
          <p:cNvSpPr/>
          <p:nvPr/>
        </p:nvSpPr>
        <p:spPr>
          <a:xfrm>
            <a:off x="5647046" y="33900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حَمامَة</a:t>
            </a:r>
            <a:endParaRPr lang="fr-MA" sz="4000" b="1" dirty="0">
              <a:solidFill>
                <a:schemeClr val="accent5">
                  <a:lumMod val="50000"/>
                </a:schemeClr>
              </a:solidFill>
            </a:endParaRPr>
          </a:p>
        </p:txBody>
      </p:sp>
      <p:sp>
        <p:nvSpPr>
          <p:cNvPr id="13" name="Google Shape;2403;p107">
            <a:extLst>
              <a:ext uri="{FF2B5EF4-FFF2-40B4-BE49-F238E27FC236}">
                <a16:creationId xmlns:a16="http://schemas.microsoft.com/office/drawing/2014/main" id="{2B7A9FFF-F514-B553-3EF4-54EBA5F7435D}"/>
              </a:ext>
            </a:extLst>
          </p:cNvPr>
          <p:cNvSpPr/>
          <p:nvPr/>
        </p:nvSpPr>
        <p:spPr>
          <a:xfrm>
            <a:off x="5626311" y="46319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حِصان</a:t>
            </a:r>
            <a:endParaRPr lang="fr-MA" sz="4000" b="1" dirty="0">
              <a:solidFill>
                <a:schemeClr val="accent5">
                  <a:lumMod val="50000"/>
                </a:schemeClr>
              </a:solidFill>
            </a:endParaRPr>
          </a:p>
        </p:txBody>
      </p:sp>
      <p:grpSp>
        <p:nvGrpSpPr>
          <p:cNvPr id="15" name="Groupe 14">
            <a:extLst>
              <a:ext uri="{FF2B5EF4-FFF2-40B4-BE49-F238E27FC236}">
                <a16:creationId xmlns:a16="http://schemas.microsoft.com/office/drawing/2014/main" id="{0D1DB09C-F412-6974-C62F-E4BD3C983F22}"/>
              </a:ext>
            </a:extLst>
          </p:cNvPr>
          <p:cNvGrpSpPr/>
          <p:nvPr/>
        </p:nvGrpSpPr>
        <p:grpSpPr>
          <a:xfrm>
            <a:off x="6114713" y="2421432"/>
            <a:ext cx="226564" cy="14377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6F5809FD-013B-B679-463D-D7FB51C8FF9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5C08D657-33FD-5B82-4668-5F2347029E0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grpSp>
        <p:nvGrpSpPr>
          <p:cNvPr id="20" name="Groupe 19">
            <a:extLst>
              <a:ext uri="{FF2B5EF4-FFF2-40B4-BE49-F238E27FC236}">
                <a16:creationId xmlns:a16="http://schemas.microsoft.com/office/drawing/2014/main" id="{A52373C3-1944-1685-33A6-1E1084E46553}"/>
              </a:ext>
            </a:extLst>
          </p:cNvPr>
          <p:cNvGrpSpPr/>
          <p:nvPr/>
        </p:nvGrpSpPr>
        <p:grpSpPr>
          <a:xfrm>
            <a:off x="5952274" y="4855924"/>
            <a:ext cx="226564" cy="143779"/>
            <a:chOff x="7831964" y="3929121"/>
            <a:chExt cx="594306" cy="428930"/>
          </a:xfrm>
          <a:solidFill>
            <a:schemeClr val="accent1">
              <a:lumMod val="50000"/>
            </a:schemeClr>
          </a:solidFill>
        </p:grpSpPr>
        <p:pic>
          <p:nvPicPr>
            <p:cNvPr id="21" name="Graphique 20">
              <a:extLst>
                <a:ext uri="{FF2B5EF4-FFF2-40B4-BE49-F238E27FC236}">
                  <a16:creationId xmlns:a16="http://schemas.microsoft.com/office/drawing/2014/main" id="{2A8813E6-EF6F-4857-6F62-8FF7A7FBFE0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22" name="Graphique 21">
              <a:extLst>
                <a:ext uri="{FF2B5EF4-FFF2-40B4-BE49-F238E27FC236}">
                  <a16:creationId xmlns:a16="http://schemas.microsoft.com/office/drawing/2014/main" id="{94D21755-615B-D543-0A99-DD4E05C7EA6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9B7E7063-80D4-CD62-20F3-8BD577510785}"/>
              </a:ext>
            </a:extLst>
          </p:cNvPr>
          <p:cNvGrpSpPr/>
          <p:nvPr/>
        </p:nvGrpSpPr>
        <p:grpSpPr>
          <a:xfrm>
            <a:off x="5952274" y="3467923"/>
            <a:ext cx="226564" cy="143779"/>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68439153-7D99-0D22-5975-317C5E79985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25" name="Graphique 24">
              <a:extLst>
                <a:ext uri="{FF2B5EF4-FFF2-40B4-BE49-F238E27FC236}">
                  <a16:creationId xmlns:a16="http://schemas.microsoft.com/office/drawing/2014/main" id="{D51931F0-571D-6397-17BB-A0152340DB0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27364959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6E46C739-80E8-13DF-23B2-EB4687D2116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9C8CD9D-ED5A-5D0B-7694-5087C2DE20C1}"/>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حمامة. صححوا.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0095EBFF-C07E-A666-D149-52F2188DCDA6}"/>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0A1AA189-12F7-6B93-FD9D-8DDD9FCB083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F44DBC03-E725-D1F7-A620-BC6CFCB9987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0607069-1839-5DAC-F92E-F3CD434A4E3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7EF2C6F-1678-9228-417F-4AFBA85D57C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AB5A944-59EB-B7BA-CBCE-B7E1DBE36A5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96DCD02-093C-CC70-3670-2ED9CD56D54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B7EECF2-A29C-FC8F-0995-DE4094A950B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6196FBB7-CB4B-A318-6236-C7CAAD82416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3A74EA82-2F28-B0EE-E092-FB09D189D341}"/>
              </a:ext>
            </a:extLst>
          </p:cNvPr>
          <p:cNvPicPr>
            <a:picLocks noChangeAspect="1"/>
          </p:cNvPicPr>
          <p:nvPr/>
        </p:nvPicPr>
        <p:blipFill>
          <a:blip r:embed="rId8"/>
          <a:stretch>
            <a:fillRect/>
          </a:stretch>
        </p:blipFill>
        <p:spPr>
          <a:xfrm>
            <a:off x="1385818" y="2312880"/>
            <a:ext cx="2396765" cy="2850054"/>
          </a:xfrm>
          <a:prstGeom prst="rect">
            <a:avLst/>
          </a:prstGeom>
        </p:spPr>
      </p:pic>
      <p:sp>
        <p:nvSpPr>
          <p:cNvPr id="11" name="Google Shape;2403;p107">
            <a:extLst>
              <a:ext uri="{FF2B5EF4-FFF2-40B4-BE49-F238E27FC236}">
                <a16:creationId xmlns:a16="http://schemas.microsoft.com/office/drawing/2014/main" id="{89C1AAEC-6483-EE62-3679-FEACD6231EC5}"/>
              </a:ext>
            </a:extLst>
          </p:cNvPr>
          <p:cNvSpPr/>
          <p:nvPr/>
        </p:nvSpPr>
        <p:spPr>
          <a:xfrm>
            <a:off x="5631431" y="2226023"/>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حوت</a:t>
            </a:r>
            <a:endParaRPr lang="fr-MA" sz="4000" b="1" dirty="0">
              <a:solidFill>
                <a:schemeClr val="accent5">
                  <a:lumMod val="50000"/>
                </a:schemeClr>
              </a:solidFill>
            </a:endParaRPr>
          </a:p>
        </p:txBody>
      </p:sp>
      <p:sp>
        <p:nvSpPr>
          <p:cNvPr id="12" name="Google Shape;2403;p107">
            <a:extLst>
              <a:ext uri="{FF2B5EF4-FFF2-40B4-BE49-F238E27FC236}">
                <a16:creationId xmlns:a16="http://schemas.microsoft.com/office/drawing/2014/main" id="{A527D641-E0AF-DAE5-44A6-56CBE119481F}"/>
              </a:ext>
            </a:extLst>
          </p:cNvPr>
          <p:cNvSpPr/>
          <p:nvPr/>
        </p:nvSpPr>
        <p:spPr>
          <a:xfrm>
            <a:off x="5647046" y="33900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حَمامَة</a:t>
            </a:r>
            <a:endParaRPr lang="fr-MA" sz="4000" b="1" dirty="0">
              <a:solidFill>
                <a:schemeClr val="accent5">
                  <a:lumMod val="50000"/>
                </a:schemeClr>
              </a:solidFill>
            </a:endParaRPr>
          </a:p>
        </p:txBody>
      </p:sp>
      <p:sp>
        <p:nvSpPr>
          <p:cNvPr id="13" name="Google Shape;2403;p107">
            <a:extLst>
              <a:ext uri="{FF2B5EF4-FFF2-40B4-BE49-F238E27FC236}">
                <a16:creationId xmlns:a16="http://schemas.microsoft.com/office/drawing/2014/main" id="{6C60A2DA-AE92-AE70-8486-20280C278792}"/>
              </a:ext>
            </a:extLst>
          </p:cNvPr>
          <p:cNvSpPr/>
          <p:nvPr/>
        </p:nvSpPr>
        <p:spPr>
          <a:xfrm>
            <a:off x="5626311" y="46319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حِصان</a:t>
            </a:r>
            <a:endParaRPr lang="fr-MA" sz="4000" b="1" dirty="0">
              <a:solidFill>
                <a:schemeClr val="accent5">
                  <a:lumMod val="50000"/>
                </a:schemeClr>
              </a:solidFill>
            </a:endParaRPr>
          </a:p>
        </p:txBody>
      </p:sp>
      <p:grpSp>
        <p:nvGrpSpPr>
          <p:cNvPr id="15" name="Groupe 14">
            <a:extLst>
              <a:ext uri="{FF2B5EF4-FFF2-40B4-BE49-F238E27FC236}">
                <a16:creationId xmlns:a16="http://schemas.microsoft.com/office/drawing/2014/main" id="{27C73570-BB92-EEDB-8DB7-EB406F4E738B}"/>
              </a:ext>
            </a:extLst>
          </p:cNvPr>
          <p:cNvGrpSpPr/>
          <p:nvPr/>
        </p:nvGrpSpPr>
        <p:grpSpPr>
          <a:xfrm>
            <a:off x="6114713" y="2421432"/>
            <a:ext cx="226564" cy="14377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3FA0E6BD-0B0E-0165-A220-167DDB18842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590F44E3-575D-13F7-8005-D16D24D27E0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grpSp>
        <p:nvGrpSpPr>
          <p:cNvPr id="20" name="Groupe 19">
            <a:extLst>
              <a:ext uri="{FF2B5EF4-FFF2-40B4-BE49-F238E27FC236}">
                <a16:creationId xmlns:a16="http://schemas.microsoft.com/office/drawing/2014/main" id="{2F892169-BCA7-0D3E-2F1D-FF79870B53AC}"/>
              </a:ext>
            </a:extLst>
          </p:cNvPr>
          <p:cNvGrpSpPr/>
          <p:nvPr/>
        </p:nvGrpSpPr>
        <p:grpSpPr>
          <a:xfrm>
            <a:off x="5952274" y="4855924"/>
            <a:ext cx="226564" cy="143779"/>
            <a:chOff x="7831964" y="3929121"/>
            <a:chExt cx="594306" cy="428930"/>
          </a:xfrm>
          <a:solidFill>
            <a:schemeClr val="accent1">
              <a:lumMod val="50000"/>
            </a:schemeClr>
          </a:solidFill>
        </p:grpSpPr>
        <p:pic>
          <p:nvPicPr>
            <p:cNvPr id="21" name="Graphique 20">
              <a:extLst>
                <a:ext uri="{FF2B5EF4-FFF2-40B4-BE49-F238E27FC236}">
                  <a16:creationId xmlns:a16="http://schemas.microsoft.com/office/drawing/2014/main" id="{53EDAE45-9217-C085-553E-0639BA82A1F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22" name="Graphique 21">
              <a:extLst>
                <a:ext uri="{FF2B5EF4-FFF2-40B4-BE49-F238E27FC236}">
                  <a16:creationId xmlns:a16="http://schemas.microsoft.com/office/drawing/2014/main" id="{8E946B8A-3ECA-99EB-2C7B-C02B1151D88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5A800E21-0FB8-F92E-9CE3-58B1D59FABFA}"/>
              </a:ext>
            </a:extLst>
          </p:cNvPr>
          <p:cNvGrpSpPr/>
          <p:nvPr/>
        </p:nvGrpSpPr>
        <p:grpSpPr>
          <a:xfrm>
            <a:off x="5952274" y="3467923"/>
            <a:ext cx="226564" cy="143779"/>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748BE6CC-E1B0-D245-C08B-63BC605B576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25" name="Graphique 24">
              <a:extLst>
                <a:ext uri="{FF2B5EF4-FFF2-40B4-BE49-F238E27FC236}">
                  <a16:creationId xmlns:a16="http://schemas.microsoft.com/office/drawing/2014/main" id="{5C7DAA47-51CC-CCEB-7474-C45264427AA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cxnSp>
        <p:nvCxnSpPr>
          <p:cNvPr id="27" name="Connecteur droit avec flèche 26">
            <a:extLst>
              <a:ext uri="{FF2B5EF4-FFF2-40B4-BE49-F238E27FC236}">
                <a16:creationId xmlns:a16="http://schemas.microsoft.com/office/drawing/2014/main" id="{A292F2A8-62D2-EE9E-56C7-32881C08DFBD}"/>
              </a:ext>
            </a:extLst>
          </p:cNvPr>
          <p:cNvCxnSpPr>
            <a:cxnSpLocks/>
          </p:cNvCxnSpPr>
          <p:nvPr/>
        </p:nvCxnSpPr>
        <p:spPr>
          <a:xfrm flipH="1">
            <a:off x="3309570" y="3785419"/>
            <a:ext cx="1973479"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0301727"/>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180E99F8-AFA5-ACC7-3938-86C4FAB1369C}"/>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D9774F9-A385-FB8E-4944-8209C7738BB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اقرؤوا الكلمات التالية، ثم انقلوا على ألواحكم الكلمة المناسبة للصورة.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D3956623-0513-DB84-2319-721372965D90}"/>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2B83DD0-FEF5-8DCE-B688-B0A5526C15C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F48D171-C050-E295-BD42-DA16A72A30B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7B44420-92DA-4A52-FCF5-5CA87BE3083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F22501B-96F5-06C0-CA0C-DB5F856286D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5A0C4D1-7953-A707-FE12-07916F283B3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96AF857-C24E-BA05-740F-1FB324E5098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14CC1365-09FC-F3CE-0A24-280A05AA837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09C62C9-5B29-5D12-60B9-9DAA63AE840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Google Shape;2403;p107">
            <a:extLst>
              <a:ext uri="{FF2B5EF4-FFF2-40B4-BE49-F238E27FC236}">
                <a16:creationId xmlns:a16="http://schemas.microsoft.com/office/drawing/2014/main" id="{FFF46297-5A85-E31B-D920-12208DBD4722}"/>
              </a:ext>
            </a:extLst>
          </p:cNvPr>
          <p:cNvSpPr/>
          <p:nvPr/>
        </p:nvSpPr>
        <p:spPr>
          <a:xfrm>
            <a:off x="5631431" y="2226023"/>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خوخ</a:t>
            </a:r>
            <a:endParaRPr lang="fr-MA" sz="4000" b="1" dirty="0">
              <a:solidFill>
                <a:schemeClr val="accent5">
                  <a:lumMod val="50000"/>
                </a:schemeClr>
              </a:solidFill>
            </a:endParaRPr>
          </a:p>
        </p:txBody>
      </p:sp>
      <p:sp>
        <p:nvSpPr>
          <p:cNvPr id="12" name="Google Shape;2403;p107">
            <a:extLst>
              <a:ext uri="{FF2B5EF4-FFF2-40B4-BE49-F238E27FC236}">
                <a16:creationId xmlns:a16="http://schemas.microsoft.com/office/drawing/2014/main" id="{E2445DCC-A414-0F7A-7ABE-B1CD84760A0A}"/>
              </a:ext>
            </a:extLst>
          </p:cNvPr>
          <p:cNvSpPr/>
          <p:nvPr/>
        </p:nvSpPr>
        <p:spPr>
          <a:xfrm>
            <a:off x="5647046" y="33900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نخْلَة</a:t>
            </a:r>
            <a:endParaRPr lang="fr-MA" sz="4000" b="1" dirty="0">
              <a:solidFill>
                <a:schemeClr val="accent5">
                  <a:lumMod val="50000"/>
                </a:schemeClr>
              </a:solidFill>
            </a:endParaRPr>
          </a:p>
        </p:txBody>
      </p:sp>
      <p:sp>
        <p:nvSpPr>
          <p:cNvPr id="13" name="Google Shape;2403;p107">
            <a:extLst>
              <a:ext uri="{FF2B5EF4-FFF2-40B4-BE49-F238E27FC236}">
                <a16:creationId xmlns:a16="http://schemas.microsoft.com/office/drawing/2014/main" id="{A74D49AA-0EF3-FEA3-179B-D07B4C760337}"/>
              </a:ext>
            </a:extLst>
          </p:cNvPr>
          <p:cNvSpPr/>
          <p:nvPr/>
        </p:nvSpPr>
        <p:spPr>
          <a:xfrm>
            <a:off x="5647046" y="4698100"/>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خاتم</a:t>
            </a:r>
            <a:endParaRPr lang="fr-MA" sz="4000" b="1" dirty="0">
              <a:solidFill>
                <a:schemeClr val="accent5">
                  <a:lumMod val="50000"/>
                </a:schemeClr>
              </a:solidFill>
            </a:endParaRPr>
          </a:p>
        </p:txBody>
      </p:sp>
      <p:grpSp>
        <p:nvGrpSpPr>
          <p:cNvPr id="15" name="Groupe 14">
            <a:extLst>
              <a:ext uri="{FF2B5EF4-FFF2-40B4-BE49-F238E27FC236}">
                <a16:creationId xmlns:a16="http://schemas.microsoft.com/office/drawing/2014/main" id="{FAB984A8-D730-DD9C-92EA-3099D2BB85E3}"/>
              </a:ext>
            </a:extLst>
          </p:cNvPr>
          <p:cNvGrpSpPr/>
          <p:nvPr/>
        </p:nvGrpSpPr>
        <p:grpSpPr>
          <a:xfrm>
            <a:off x="6101674" y="2364994"/>
            <a:ext cx="226564" cy="14377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5A59E01E-44DF-A67D-BDF1-E7DF082D0DE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3FE9DE53-784B-2D78-53B2-3A18520E164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0" name="Groupe 19">
            <a:extLst>
              <a:ext uri="{FF2B5EF4-FFF2-40B4-BE49-F238E27FC236}">
                <a16:creationId xmlns:a16="http://schemas.microsoft.com/office/drawing/2014/main" id="{C907248F-D764-F749-DA89-2B14D203B1ED}"/>
              </a:ext>
            </a:extLst>
          </p:cNvPr>
          <p:cNvGrpSpPr/>
          <p:nvPr/>
        </p:nvGrpSpPr>
        <p:grpSpPr>
          <a:xfrm>
            <a:off x="6037549" y="5004321"/>
            <a:ext cx="226564" cy="143779"/>
            <a:chOff x="7831964" y="3929121"/>
            <a:chExt cx="594306" cy="428930"/>
          </a:xfrm>
          <a:solidFill>
            <a:schemeClr val="accent1">
              <a:lumMod val="50000"/>
            </a:schemeClr>
          </a:solidFill>
        </p:grpSpPr>
        <p:pic>
          <p:nvPicPr>
            <p:cNvPr id="21" name="Graphique 20">
              <a:extLst>
                <a:ext uri="{FF2B5EF4-FFF2-40B4-BE49-F238E27FC236}">
                  <a16:creationId xmlns:a16="http://schemas.microsoft.com/office/drawing/2014/main" id="{B69BF048-FC71-A9B6-1670-D111D3EA4D0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2" name="Graphique 21">
              <a:extLst>
                <a:ext uri="{FF2B5EF4-FFF2-40B4-BE49-F238E27FC236}">
                  <a16:creationId xmlns:a16="http://schemas.microsoft.com/office/drawing/2014/main" id="{F8831416-8695-3C58-68B6-B07CBD06CA6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A12EEC3C-8BB1-5051-0385-7DF234B27C43}"/>
              </a:ext>
            </a:extLst>
          </p:cNvPr>
          <p:cNvGrpSpPr/>
          <p:nvPr/>
        </p:nvGrpSpPr>
        <p:grpSpPr>
          <a:xfrm>
            <a:off x="6056258" y="3462156"/>
            <a:ext cx="226564" cy="143779"/>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61233164-016C-D8FB-2E9D-957F434F9AE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5" name="Graphique 24">
              <a:extLst>
                <a:ext uri="{FF2B5EF4-FFF2-40B4-BE49-F238E27FC236}">
                  <a16:creationId xmlns:a16="http://schemas.microsoft.com/office/drawing/2014/main" id="{8B51ABDF-BE51-7D50-5D64-E9A557588C8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pic>
        <p:nvPicPr>
          <p:cNvPr id="14" name="Image 13">
            <a:extLst>
              <a:ext uri="{FF2B5EF4-FFF2-40B4-BE49-F238E27FC236}">
                <a16:creationId xmlns:a16="http://schemas.microsoft.com/office/drawing/2014/main" id="{EE990368-2ED7-1626-BD5F-466D97147BAA}"/>
              </a:ext>
            </a:extLst>
          </p:cNvPr>
          <p:cNvPicPr>
            <a:picLocks noChangeAspect="1"/>
          </p:cNvPicPr>
          <p:nvPr/>
        </p:nvPicPr>
        <p:blipFill>
          <a:blip r:embed="rId10"/>
          <a:stretch>
            <a:fillRect/>
          </a:stretch>
        </p:blipFill>
        <p:spPr>
          <a:xfrm>
            <a:off x="1494331" y="2712190"/>
            <a:ext cx="2366752" cy="2435910"/>
          </a:xfrm>
          <a:prstGeom prst="rect">
            <a:avLst/>
          </a:prstGeom>
        </p:spPr>
      </p:pic>
    </p:spTree>
    <p:extLst>
      <p:ext uri="{BB962C8B-B14F-4D97-AF65-F5344CB8AC3E}">
        <p14:creationId xmlns:p14="http://schemas.microsoft.com/office/powerpoint/2010/main" val="292273224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5D0A14EC-A573-DD68-B9D3-5F6869209997}"/>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3FC09F40-3F28-3221-7E55-B0C1BA5B55DA}"/>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خاتم. صححوا.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F46D7AA4-76F9-F6E3-F6BA-0CD39B504F78}"/>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7F7106F9-4605-748C-2700-6A8C18DC943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0F92528-66AE-8DE6-FF14-DF733F3C28A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D098B64-AC8A-1E73-1C48-B70B606E2D4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A024410-D0C2-ECA0-5B75-3CAB3E94C05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CE5638F-1802-B641-60CE-A538C040F1A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EA7426B-D9D4-9735-5772-7E6A9EC8B7E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A18EC551-CFD4-2B56-3D42-FD6C792A6FF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8C54E0DC-1B04-FD53-3982-B1A81FB4F7E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Google Shape;2403;p107">
            <a:extLst>
              <a:ext uri="{FF2B5EF4-FFF2-40B4-BE49-F238E27FC236}">
                <a16:creationId xmlns:a16="http://schemas.microsoft.com/office/drawing/2014/main" id="{E75ABEB8-FE24-F80E-D0CB-69146B1D282C}"/>
              </a:ext>
            </a:extLst>
          </p:cNvPr>
          <p:cNvSpPr/>
          <p:nvPr/>
        </p:nvSpPr>
        <p:spPr>
          <a:xfrm>
            <a:off x="5631431" y="2226023"/>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خوخ</a:t>
            </a:r>
            <a:endParaRPr lang="fr-MA" sz="4000" b="1" dirty="0">
              <a:solidFill>
                <a:schemeClr val="accent5">
                  <a:lumMod val="50000"/>
                </a:schemeClr>
              </a:solidFill>
            </a:endParaRPr>
          </a:p>
        </p:txBody>
      </p:sp>
      <p:sp>
        <p:nvSpPr>
          <p:cNvPr id="12" name="Google Shape;2403;p107">
            <a:extLst>
              <a:ext uri="{FF2B5EF4-FFF2-40B4-BE49-F238E27FC236}">
                <a16:creationId xmlns:a16="http://schemas.microsoft.com/office/drawing/2014/main" id="{2C842111-86F6-0D76-2091-7D19C8629198}"/>
              </a:ext>
            </a:extLst>
          </p:cNvPr>
          <p:cNvSpPr/>
          <p:nvPr/>
        </p:nvSpPr>
        <p:spPr>
          <a:xfrm>
            <a:off x="5647046" y="33900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نخْلَة</a:t>
            </a:r>
            <a:endParaRPr lang="fr-MA" sz="4000" b="1" dirty="0">
              <a:solidFill>
                <a:schemeClr val="accent5">
                  <a:lumMod val="50000"/>
                </a:schemeClr>
              </a:solidFill>
            </a:endParaRPr>
          </a:p>
        </p:txBody>
      </p:sp>
      <p:sp>
        <p:nvSpPr>
          <p:cNvPr id="13" name="Google Shape;2403;p107">
            <a:extLst>
              <a:ext uri="{FF2B5EF4-FFF2-40B4-BE49-F238E27FC236}">
                <a16:creationId xmlns:a16="http://schemas.microsoft.com/office/drawing/2014/main" id="{30B324EF-5209-C085-D997-B85BE1AC6E54}"/>
              </a:ext>
            </a:extLst>
          </p:cNvPr>
          <p:cNvSpPr/>
          <p:nvPr/>
        </p:nvSpPr>
        <p:spPr>
          <a:xfrm>
            <a:off x="5647046" y="4698100"/>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خاتم</a:t>
            </a:r>
            <a:endParaRPr lang="fr-MA" sz="4000" b="1" dirty="0">
              <a:solidFill>
                <a:schemeClr val="accent5">
                  <a:lumMod val="50000"/>
                </a:schemeClr>
              </a:solidFill>
            </a:endParaRPr>
          </a:p>
        </p:txBody>
      </p:sp>
      <p:grpSp>
        <p:nvGrpSpPr>
          <p:cNvPr id="15" name="Groupe 14">
            <a:extLst>
              <a:ext uri="{FF2B5EF4-FFF2-40B4-BE49-F238E27FC236}">
                <a16:creationId xmlns:a16="http://schemas.microsoft.com/office/drawing/2014/main" id="{D66DFFAF-A606-A412-C17E-F6C284E89E52}"/>
              </a:ext>
            </a:extLst>
          </p:cNvPr>
          <p:cNvGrpSpPr/>
          <p:nvPr/>
        </p:nvGrpSpPr>
        <p:grpSpPr>
          <a:xfrm>
            <a:off x="6101674" y="2364994"/>
            <a:ext cx="226564" cy="14377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DCAEB23D-56CB-7535-E6BB-FF636241A92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F850C0C9-B98A-7653-B67B-D3C7300F25B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0" name="Groupe 19">
            <a:extLst>
              <a:ext uri="{FF2B5EF4-FFF2-40B4-BE49-F238E27FC236}">
                <a16:creationId xmlns:a16="http://schemas.microsoft.com/office/drawing/2014/main" id="{EB24E457-8C79-1BA6-4E44-18635E3AACD9}"/>
              </a:ext>
            </a:extLst>
          </p:cNvPr>
          <p:cNvGrpSpPr/>
          <p:nvPr/>
        </p:nvGrpSpPr>
        <p:grpSpPr>
          <a:xfrm>
            <a:off x="6037549" y="5004321"/>
            <a:ext cx="226564" cy="143779"/>
            <a:chOff x="7831964" y="3929121"/>
            <a:chExt cx="594306" cy="428930"/>
          </a:xfrm>
          <a:solidFill>
            <a:schemeClr val="accent1">
              <a:lumMod val="50000"/>
            </a:schemeClr>
          </a:solidFill>
        </p:grpSpPr>
        <p:pic>
          <p:nvPicPr>
            <p:cNvPr id="21" name="Graphique 20">
              <a:extLst>
                <a:ext uri="{FF2B5EF4-FFF2-40B4-BE49-F238E27FC236}">
                  <a16:creationId xmlns:a16="http://schemas.microsoft.com/office/drawing/2014/main" id="{A88A9FDD-74AA-AD5B-7E1D-CC8A207F8BD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2" name="Graphique 21">
              <a:extLst>
                <a:ext uri="{FF2B5EF4-FFF2-40B4-BE49-F238E27FC236}">
                  <a16:creationId xmlns:a16="http://schemas.microsoft.com/office/drawing/2014/main" id="{3A48511D-8F45-6846-7B96-8DB682737CA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3D93E380-7D00-EB29-CBDC-62FCC1CFB465}"/>
              </a:ext>
            </a:extLst>
          </p:cNvPr>
          <p:cNvGrpSpPr/>
          <p:nvPr/>
        </p:nvGrpSpPr>
        <p:grpSpPr>
          <a:xfrm>
            <a:off x="6056258" y="3462156"/>
            <a:ext cx="226564" cy="143779"/>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AEAF1867-A33A-571A-5FD6-115F70ACE95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5" name="Graphique 24">
              <a:extLst>
                <a:ext uri="{FF2B5EF4-FFF2-40B4-BE49-F238E27FC236}">
                  <a16:creationId xmlns:a16="http://schemas.microsoft.com/office/drawing/2014/main" id="{069AA8F5-C03F-0626-90C0-D1ABA1147B7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pic>
        <p:nvPicPr>
          <p:cNvPr id="27" name="Image 26">
            <a:extLst>
              <a:ext uri="{FF2B5EF4-FFF2-40B4-BE49-F238E27FC236}">
                <a16:creationId xmlns:a16="http://schemas.microsoft.com/office/drawing/2014/main" id="{C468F02B-4DED-7ACD-3636-763A5C87D95C}"/>
              </a:ext>
            </a:extLst>
          </p:cNvPr>
          <p:cNvPicPr>
            <a:picLocks noChangeAspect="1"/>
          </p:cNvPicPr>
          <p:nvPr/>
        </p:nvPicPr>
        <p:blipFill>
          <a:blip r:embed="rId10"/>
          <a:stretch>
            <a:fillRect/>
          </a:stretch>
        </p:blipFill>
        <p:spPr>
          <a:xfrm>
            <a:off x="1494331" y="2712190"/>
            <a:ext cx="2366752" cy="2435910"/>
          </a:xfrm>
          <a:prstGeom prst="rect">
            <a:avLst/>
          </a:prstGeom>
        </p:spPr>
      </p:pic>
      <p:cxnSp>
        <p:nvCxnSpPr>
          <p:cNvPr id="28" name="Connecteur droit avec flèche 27">
            <a:extLst>
              <a:ext uri="{FF2B5EF4-FFF2-40B4-BE49-F238E27FC236}">
                <a16:creationId xmlns:a16="http://schemas.microsoft.com/office/drawing/2014/main" id="{135826CA-E15C-8BA7-9F10-AE569F828AB5}"/>
              </a:ext>
            </a:extLst>
          </p:cNvPr>
          <p:cNvCxnSpPr>
            <a:cxnSpLocks/>
          </p:cNvCxnSpPr>
          <p:nvPr/>
        </p:nvCxnSpPr>
        <p:spPr>
          <a:xfrm flipH="1" flipV="1">
            <a:off x="3588774" y="4208206"/>
            <a:ext cx="1959958" cy="99858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6126778"/>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0247A81-4715-65C4-7E16-43F59C5C8BB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11" name="Image 10">
            <a:extLst>
              <a:ext uri="{FF2B5EF4-FFF2-40B4-BE49-F238E27FC236}">
                <a16:creationId xmlns:a16="http://schemas.microsoft.com/office/drawing/2014/main" id="{BF16BC0D-FAC6-1AB4-50CF-8C12AC1B7D1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F1BAF48F-E2BD-7D0D-A0C2-85FB304EA57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9B33803-A678-0C43-B04E-AD8F552985F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B99C1A68-788C-9300-3FD3-5B4FE079D8E2}"/>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C387B313-77DC-CBAB-92F2-76452A33E0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C152F509-1D93-7CA0-8A71-48F68349E1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AB8BD9C0-7175-842E-61CE-68AAB22CC0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56894176-2302-61C1-5392-16E4A04122B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645171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65000"/>
                  </a:schemeClr>
                </a:solidFill>
                <a:latin typeface="Microsoft Uighur" panose="02000000000000000000" pitchFamily="2" charset="-78"/>
                <a:cs typeface="Microsoft Uighur" panose="02000000000000000000" pitchFamily="2" charset="-78"/>
              </a:rPr>
              <a:t> </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DABDC-B9B4-9BE9-3A1C-EA6C27219573}"/>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6D3A144D-85DE-344A-29EB-7308A0BD1986}"/>
              </a:ext>
            </a:extLst>
          </p:cNvPr>
          <p:cNvSpPr>
            <a:spLocks noGrp="1"/>
          </p:cNvSpPr>
          <p:nvPr>
            <p:ph type="title"/>
          </p:nvPr>
        </p:nvSpPr>
        <p:spPr>
          <a:xfrm>
            <a:off x="326807" y="756369"/>
            <a:ext cx="7886700" cy="720000"/>
          </a:xfrm>
        </p:spPr>
        <p:txBody>
          <a:bodyPr/>
          <a:lstStyle/>
          <a:p>
            <a:r>
              <a:rPr lang="ar-MA" sz="4000" dirty="0"/>
              <a:t>كتابة</a:t>
            </a:r>
          </a:p>
        </p:txBody>
      </p:sp>
      <p:pic>
        <p:nvPicPr>
          <p:cNvPr id="28" name="Image 27">
            <a:extLst>
              <a:ext uri="{FF2B5EF4-FFF2-40B4-BE49-F238E27FC236}">
                <a16:creationId xmlns:a16="http://schemas.microsoft.com/office/drawing/2014/main" id="{241615A8-36BF-3389-A684-06D49D35136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785A38B7-DDB2-7082-3664-50155B97E01E}"/>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كتابة كلمات مملاة تتضمن الحروف المقدمة.</a:t>
            </a:r>
          </a:p>
          <a:p>
            <a:pPr lvl="0" algn="r" rtl="1">
              <a:buClr>
                <a:srgbClr val="424D7B"/>
              </a:buClr>
              <a:buSzPct val="50000"/>
            </a:pPr>
            <a:r>
              <a:rPr lang="ar-MA" sz="2800" b="1" dirty="0">
                <a:cs typeface="Microsoft Uighur" panose="02000000000000000000" pitchFamily="2" charset="-78"/>
              </a:rPr>
              <a:t>وصف صورة بكتابة جملة مفيدة بعد ترتيب كلماتها.</a:t>
            </a:r>
          </a:p>
        </p:txBody>
      </p:sp>
      <p:sp>
        <p:nvSpPr>
          <p:cNvPr id="30" name="ZoneTexte 29">
            <a:extLst>
              <a:ext uri="{FF2B5EF4-FFF2-40B4-BE49-F238E27FC236}">
                <a16:creationId xmlns:a16="http://schemas.microsoft.com/office/drawing/2014/main" id="{2E92323A-2227-EF46-4217-93804E52726F}"/>
              </a:ext>
            </a:extLst>
          </p:cNvPr>
          <p:cNvSpPr txBox="1"/>
          <p:nvPr/>
        </p:nvSpPr>
        <p:spPr>
          <a:xfrm>
            <a:off x="6367791" y="1777877"/>
            <a:ext cx="803425"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كتابة</a:t>
            </a:r>
          </a:p>
        </p:txBody>
      </p:sp>
      <p:sp>
        <p:nvSpPr>
          <p:cNvPr id="2" name="Oval 1">
            <a:extLst>
              <a:ext uri="{FF2B5EF4-FFF2-40B4-BE49-F238E27FC236}">
                <a16:creationId xmlns:a16="http://schemas.microsoft.com/office/drawing/2014/main" id="{51A5BEA7-FEB8-B90E-42A2-7495B81556C1}"/>
              </a:ext>
            </a:extLst>
          </p:cNvPr>
          <p:cNvSpPr/>
          <p:nvPr/>
        </p:nvSpPr>
        <p:spPr>
          <a:xfrm>
            <a:off x="5306509" y="918815"/>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3</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97A9C268-4A29-54B9-F98F-2B64EAF2E7A1}"/>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A3EBB3A1-A687-74F1-CD48-0EB7B3365D5F}"/>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40</a:t>
            </a:r>
            <a:endParaRPr lang="fr-MA" sz="1000" b="1" dirty="0">
              <a:solidFill>
                <a:schemeClr val="tx1"/>
              </a:solidFill>
            </a:endParaRPr>
          </a:p>
        </p:txBody>
      </p:sp>
    </p:spTree>
    <p:extLst>
      <p:ext uri="{BB962C8B-B14F-4D97-AF65-F5344CB8AC3E}">
        <p14:creationId xmlns:p14="http://schemas.microsoft.com/office/powerpoint/2010/main" val="6016061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16404F-A34F-3F42-84A1-C5822226D2E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 </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6CF56EDC-F48D-5BB0-281B-E86FF84F172C}"/>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دَ</a:t>
            </a:r>
            <a:r>
              <a:rPr lang="ar-MA" sz="9600" kern="1200" dirty="0">
                <a:solidFill>
                  <a:srgbClr val="FF0000"/>
                </a:solidFill>
                <a:latin typeface="Microsoft Uighur" panose="02000000000000000000" pitchFamily="2" charset="-78"/>
                <a:ea typeface="+mn-ea"/>
                <a:cs typeface="Microsoft Uighur" panose="02000000000000000000" pitchFamily="2" charset="-78"/>
                <a:sym typeface="Calibri"/>
              </a:rPr>
              <a:t>قي</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ق</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ar-MA" sz="96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19A16141-E584-4A64-6043-0272D7717D2A}"/>
              </a:ext>
            </a:extLst>
          </p:cNvPr>
          <p:cNvSpPr/>
          <p:nvPr/>
        </p:nvSpPr>
        <p:spPr>
          <a:xfrm>
            <a:off x="4971319" y="2920803"/>
            <a:ext cx="2318742"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عَـ</a:t>
            </a: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rPr>
              <a:t>ـرَ</a:t>
            </a:r>
            <a:r>
              <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فَ</a:t>
            </a:r>
            <a:endPar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6" name="Image 5">
            <a:extLst>
              <a:ext uri="{FF2B5EF4-FFF2-40B4-BE49-F238E27FC236}">
                <a16:creationId xmlns:a16="http://schemas.microsoft.com/office/drawing/2014/main" id="{C3C49514-A23A-D1BA-6D66-AA101563CD5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79AC9438-ACC4-6237-1E5C-C24A1F8697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1431FB25-D6A0-8C5E-0837-61D0BE59DC0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01F5CB32-D211-431D-C673-DD6778FAEC2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D98CB477-AEB8-97E6-CAE2-E92253931A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15E27B82-C8C5-0FAA-EDA2-08DFC532E83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12" name="Rectangle 11">
            <a:extLst>
              <a:ext uri="{FF2B5EF4-FFF2-40B4-BE49-F238E27FC236}">
                <a16:creationId xmlns:a16="http://schemas.microsoft.com/office/drawing/2014/main" id="{EB5E700C-E50B-F1A6-1651-DA382F2D229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تقويم فردي</a:t>
            </a:r>
          </a:p>
        </p:txBody>
      </p:sp>
      <p:sp>
        <p:nvSpPr>
          <p:cNvPr id="13" name="Rectangle 12">
            <a:extLst>
              <a:ext uri="{FF2B5EF4-FFF2-40B4-BE49-F238E27FC236}">
                <a16:creationId xmlns:a16="http://schemas.microsoft.com/office/drawing/2014/main" id="{D4E9235B-1B5B-B275-D78A-D3E9DC69FC8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كتابة</a:t>
            </a:r>
          </a:p>
        </p:txBody>
      </p:sp>
      <p:grpSp>
        <p:nvGrpSpPr>
          <p:cNvPr id="4" name="Groupe 3">
            <a:extLst>
              <a:ext uri="{FF2B5EF4-FFF2-40B4-BE49-F238E27FC236}">
                <a16:creationId xmlns:a16="http://schemas.microsoft.com/office/drawing/2014/main" id="{112BF811-36CB-7460-4F4C-4D446FE3FBF3}"/>
              </a:ext>
            </a:extLst>
          </p:cNvPr>
          <p:cNvGrpSpPr/>
          <p:nvPr/>
        </p:nvGrpSpPr>
        <p:grpSpPr>
          <a:xfrm>
            <a:off x="2266832" y="3234846"/>
            <a:ext cx="362192" cy="165815"/>
            <a:chOff x="7831964" y="3929121"/>
            <a:chExt cx="594306" cy="428930"/>
          </a:xfrm>
          <a:solidFill>
            <a:srgbClr val="434E7B"/>
          </a:solidFill>
        </p:grpSpPr>
        <p:pic>
          <p:nvPicPr>
            <p:cNvPr id="15" name="Graphique 14">
              <a:extLst>
                <a:ext uri="{FF2B5EF4-FFF2-40B4-BE49-F238E27FC236}">
                  <a16:creationId xmlns:a16="http://schemas.microsoft.com/office/drawing/2014/main" id="{1CD9BACB-901E-B524-2A30-892F27273DA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61797F61-3E34-D6FA-1DC6-D0856A8F856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989129C-B4BA-A1F9-72A0-9D3D32B20434}"/>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spTree>
    <p:extLst>
      <p:ext uri="{BB962C8B-B14F-4D97-AF65-F5344CB8AC3E}">
        <p14:creationId xmlns:p14="http://schemas.microsoft.com/office/powerpoint/2010/main" val="2791661832"/>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0B707-9FE3-688F-68ED-743DFE3C8A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EFD7D5-5025-70DB-BA91-EDDF9A94E5CA}"/>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الكلمات. من يعيد القراءة؟</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173308D4-0F8E-CAAE-4863-9B40C00E95CD}"/>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دَ</a:t>
            </a:r>
            <a:r>
              <a:rPr lang="ar-MA" sz="9600" kern="1200" dirty="0">
                <a:solidFill>
                  <a:srgbClr val="FF0000"/>
                </a:solidFill>
                <a:latin typeface="Microsoft Uighur" panose="02000000000000000000" pitchFamily="2" charset="-78"/>
                <a:ea typeface="+mn-ea"/>
                <a:cs typeface="Microsoft Uighur" panose="02000000000000000000" pitchFamily="2" charset="-78"/>
                <a:sym typeface="Calibri"/>
              </a:rPr>
              <a:t>قي</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ق</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ar-MA" sz="96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D892D056-D471-5D57-3ABA-88A613A8A462}"/>
              </a:ext>
            </a:extLst>
          </p:cNvPr>
          <p:cNvSpPr/>
          <p:nvPr/>
        </p:nvSpPr>
        <p:spPr>
          <a:xfrm>
            <a:off x="4971319" y="2920803"/>
            <a:ext cx="2318742"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عَـ</a:t>
            </a: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rPr>
              <a:t>ـرَ</a:t>
            </a:r>
            <a:r>
              <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فَ</a:t>
            </a:r>
            <a:endPar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6" name="Image 5">
            <a:extLst>
              <a:ext uri="{FF2B5EF4-FFF2-40B4-BE49-F238E27FC236}">
                <a16:creationId xmlns:a16="http://schemas.microsoft.com/office/drawing/2014/main" id="{101BFF42-7227-A88B-4D66-DE637BB0B64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A5B796AE-1E47-9EDB-4593-99D7A27B224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9DAA36FA-D76E-F215-5E6E-F33AFC67FB2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ED59541D-EB35-CE9E-8521-BE7D80FFA53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6776750B-BF44-3542-2576-CD5E3FC8C1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9D48E4FC-D4C7-2C93-6783-00D55D3C6FD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12" name="Rectangle 11">
            <a:extLst>
              <a:ext uri="{FF2B5EF4-FFF2-40B4-BE49-F238E27FC236}">
                <a16:creationId xmlns:a16="http://schemas.microsoft.com/office/drawing/2014/main" id="{6D4D9498-F036-595A-9AC7-7C696644867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تقويم فردي</a:t>
            </a:r>
          </a:p>
        </p:txBody>
      </p:sp>
      <p:sp>
        <p:nvSpPr>
          <p:cNvPr id="13" name="Rectangle 12">
            <a:extLst>
              <a:ext uri="{FF2B5EF4-FFF2-40B4-BE49-F238E27FC236}">
                <a16:creationId xmlns:a16="http://schemas.microsoft.com/office/drawing/2014/main" id="{CA243252-176F-B5EC-5D40-4B4CD3BB3C8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كتابة</a:t>
            </a:r>
          </a:p>
        </p:txBody>
      </p:sp>
      <p:grpSp>
        <p:nvGrpSpPr>
          <p:cNvPr id="4" name="Groupe 3">
            <a:extLst>
              <a:ext uri="{FF2B5EF4-FFF2-40B4-BE49-F238E27FC236}">
                <a16:creationId xmlns:a16="http://schemas.microsoft.com/office/drawing/2014/main" id="{FC964216-F794-1F8E-04A6-CE057823E634}"/>
              </a:ext>
            </a:extLst>
          </p:cNvPr>
          <p:cNvGrpSpPr/>
          <p:nvPr/>
        </p:nvGrpSpPr>
        <p:grpSpPr>
          <a:xfrm>
            <a:off x="2266832" y="3234846"/>
            <a:ext cx="362192" cy="165815"/>
            <a:chOff x="7831964" y="3929121"/>
            <a:chExt cx="594306" cy="428930"/>
          </a:xfrm>
          <a:solidFill>
            <a:srgbClr val="434E7B"/>
          </a:solidFill>
        </p:grpSpPr>
        <p:pic>
          <p:nvPicPr>
            <p:cNvPr id="15" name="Graphique 14">
              <a:extLst>
                <a:ext uri="{FF2B5EF4-FFF2-40B4-BE49-F238E27FC236}">
                  <a16:creationId xmlns:a16="http://schemas.microsoft.com/office/drawing/2014/main" id="{D8ACB951-D0A3-C769-B868-82AAD4DA82F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3F644F0E-264F-1EAC-FB1B-A10EAF1FA3E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B881B281-1525-6C14-0F85-32CC0AA4BDD9}"/>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spTree>
    <p:extLst>
      <p:ext uri="{BB962C8B-B14F-4D97-AF65-F5344CB8AC3E}">
        <p14:creationId xmlns:p14="http://schemas.microsoft.com/office/powerpoint/2010/main" val="213952528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E362E4B1-8DC0-F549-B26C-C3DC48040691}"/>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عرف تتكون من 3 مقاطع: عَـ  - رَ – فَ </a:t>
            </a:r>
            <a:endParaRPr lang="fr-US" sz="2400" dirty="0">
              <a:solidFill>
                <a:schemeClr val="bg1">
                  <a:lumMod val="50000"/>
                </a:schemeClr>
              </a:solidFill>
            </a:endParaRPr>
          </a:p>
        </p:txBody>
      </p:sp>
      <p:pic>
        <p:nvPicPr>
          <p:cNvPr id="13" name="Espace réservé pour une image  13" descr="Une image contenant habits, sourire, dessin humoristique, clipart&#10;&#10;Le contenu généré par l’IA peut être incorrect.">
            <a:extLst>
              <a:ext uri="{FF2B5EF4-FFF2-40B4-BE49-F238E27FC236}">
                <a16:creationId xmlns:a16="http://schemas.microsoft.com/office/drawing/2014/main" id="{F63650B5-FF74-205E-7BFF-65E000FC73D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04BAF330-78D6-1229-9E92-6717D5F017E8}"/>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869201E7-EB62-E255-26CD-3C7FFC7D07B1}"/>
              </a:ext>
            </a:extLst>
          </p:cNvPr>
          <p:cNvSpPr txBox="1"/>
          <p:nvPr/>
        </p:nvSpPr>
        <p:spPr>
          <a:xfrm>
            <a:off x="2734138" y="3151504"/>
            <a:ext cx="3993853" cy="1569660"/>
          </a:xfrm>
          <a:prstGeom prst="rect">
            <a:avLst/>
          </a:prstGeom>
          <a:noFill/>
        </p:spPr>
        <p:txBody>
          <a:bodyPr wrap="square" rtlCol="0">
            <a:spAutoFit/>
          </a:bodyPr>
          <a:lstStyle/>
          <a:p>
            <a:pPr lvl="0" algn="ctr" defTabSz="457200" rtl="1">
              <a:buClrTx/>
              <a:defRPr/>
            </a:pPr>
            <a:r>
              <a:rPr lang="ar-MA" sz="9600" kern="1200" dirty="0">
                <a:solidFill>
                  <a:srgbClr val="106585"/>
                </a:solidFill>
                <a:latin typeface="Microsoft Uighur" panose="02000000000000000000" pitchFamily="2" charset="-78"/>
                <a:ea typeface="+mn-ea"/>
                <a:cs typeface="Microsoft Uighur" panose="02000000000000000000" pitchFamily="2" charset="-78"/>
              </a:rPr>
              <a:t>عَـ </a:t>
            </a:r>
            <a:r>
              <a:rPr lang="ar-MA" sz="9600" kern="1200" dirty="0">
                <a:solidFill>
                  <a:srgbClr val="00B050"/>
                </a:solidFill>
                <a:latin typeface="Microsoft Uighur" panose="02000000000000000000" pitchFamily="2" charset="-78"/>
                <a:cs typeface="Microsoft Uighur" panose="02000000000000000000" pitchFamily="2" charset="-78"/>
              </a:rPr>
              <a:t>/</a:t>
            </a:r>
            <a:r>
              <a:rPr lang="ar-MA" sz="9600" kern="1200" dirty="0">
                <a:solidFill>
                  <a:srgbClr val="106585"/>
                </a:solidFill>
                <a:latin typeface="Microsoft Uighur" panose="02000000000000000000" pitchFamily="2" charset="-78"/>
                <a:ea typeface="+mn-ea"/>
                <a:cs typeface="Microsoft Uighur" panose="02000000000000000000" pitchFamily="2" charset="-78"/>
              </a:rPr>
              <a:t> ـرَ </a:t>
            </a:r>
            <a:r>
              <a:rPr lang="ar-MA" sz="9600" kern="1200" dirty="0">
                <a:solidFill>
                  <a:srgbClr val="00B050"/>
                </a:solidFill>
                <a:latin typeface="Microsoft Uighur" panose="02000000000000000000" pitchFamily="2" charset="-78"/>
                <a:ea typeface="+mn-ea"/>
                <a:cs typeface="Microsoft Uighur" panose="02000000000000000000" pitchFamily="2" charset="-78"/>
              </a:rPr>
              <a:t>/</a:t>
            </a:r>
            <a:r>
              <a:rPr lang="ar-MA" sz="9600" kern="1200" dirty="0">
                <a:solidFill>
                  <a:srgbClr val="106585"/>
                </a:solidFill>
                <a:latin typeface="Microsoft Uighur" panose="02000000000000000000" pitchFamily="2" charset="-78"/>
                <a:ea typeface="+mn-ea"/>
                <a:cs typeface="Microsoft Uighur" panose="02000000000000000000" pitchFamily="2" charset="-78"/>
              </a:rPr>
              <a:t> فَ</a:t>
            </a:r>
          </a:p>
        </p:txBody>
      </p:sp>
      <p:pic>
        <p:nvPicPr>
          <p:cNvPr id="5" name="Image 4">
            <a:extLst>
              <a:ext uri="{FF2B5EF4-FFF2-40B4-BE49-F238E27FC236}">
                <a16:creationId xmlns:a16="http://schemas.microsoft.com/office/drawing/2014/main" id="{92908D35-7370-1985-9B36-055D0A4EB9E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02F757DC-0E25-5CB6-D26B-12C37D9BC14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E300E990-3B14-AB84-F234-E4ECBAD4669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D865CA4D-0A1A-3940-481D-4A461A33A36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D106150E-7961-36BB-DE96-DECB61D63D7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92E2F564-E99D-CC2A-0562-6D1775F2D4A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A0B1F829-CDF5-D640-954D-40F99621B58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349EE432-4D16-5C28-A22B-52EB249858D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1517590534"/>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0A06987-F02E-674B-8F94-BF6970725FDD}"/>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 </a:t>
            </a:r>
            <a:endParaRPr lang="fr-US"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7D8E6E0-AE00-3E19-C8A0-FAF1BB087A2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02975BD5-9687-758B-17F8-2A1F42FF8C4A}"/>
              </a:ext>
            </a:extLst>
          </p:cNvPr>
          <p:cNvPicPr>
            <a:picLocks noChangeAspect="1"/>
          </p:cNvPicPr>
          <p:nvPr/>
        </p:nvPicPr>
        <p:blipFill>
          <a:blip r:embed="rId3"/>
          <a:stretch>
            <a:fillRect/>
          </a:stretch>
        </p:blipFill>
        <p:spPr>
          <a:xfrm>
            <a:off x="2557462" y="2331244"/>
            <a:ext cx="4029075" cy="3257550"/>
          </a:xfrm>
          <a:prstGeom prst="rect">
            <a:avLst/>
          </a:prstGeom>
        </p:spPr>
      </p:pic>
      <p:pic>
        <p:nvPicPr>
          <p:cNvPr id="3" name="Image 2">
            <a:extLst>
              <a:ext uri="{FF2B5EF4-FFF2-40B4-BE49-F238E27FC236}">
                <a16:creationId xmlns:a16="http://schemas.microsoft.com/office/drawing/2014/main" id="{A5655849-E699-7493-AFC7-ED9EB87CA4D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A35AB72D-EEE8-DC31-D06D-CF6953A3D4E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55103C36-51D3-8F92-A52A-55B09E44312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D0A83B6B-1883-75A2-52AD-AB782AC09A6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5348CE1-F33C-D241-12EC-08A41903565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4366BEB3-EA21-A167-4AE8-F8FEDB14984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0" name="Rectangle 9">
            <a:extLst>
              <a:ext uri="{FF2B5EF4-FFF2-40B4-BE49-F238E27FC236}">
                <a16:creationId xmlns:a16="http://schemas.microsoft.com/office/drawing/2014/main" id="{2F9782BC-8E58-C9C9-1700-E9955BD0E74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A2AA3292-ECA3-B84F-FA1C-E1064A38DA1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898597295"/>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538B9278-BC41-215F-0EC0-0B0994C8E1D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ارفعوا الألواح - صححوا</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7862E8B-7684-0600-0125-CDC2C7A35BC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11">
            <a:extLst>
              <a:ext uri="{FF2B5EF4-FFF2-40B4-BE49-F238E27FC236}">
                <a16:creationId xmlns:a16="http://schemas.microsoft.com/office/drawing/2014/main" id="{DEB27ADC-9ED1-76D6-74B6-75D67ECABA17}"/>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6" name="Image 5">
            <a:extLst>
              <a:ext uri="{FF2B5EF4-FFF2-40B4-BE49-F238E27FC236}">
                <a16:creationId xmlns:a16="http://schemas.microsoft.com/office/drawing/2014/main" id="{EEBA6526-6BDE-3733-B21D-89DDAC4B113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E59371DF-DA40-B3B9-1A3C-81194DAEE98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A29C81CA-F191-3A84-5439-545781C427B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85F989EE-6FD3-462D-0C89-3AC4DA43D78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B640883C-EDF4-ECD5-0039-4D637CD5219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9D08BC4F-7F34-139C-8D8D-88DD77E181C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9118B2B6-97A6-8B8E-88C1-2A6874627F3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89444C58-F8DF-ADA1-D656-67CEC67FD89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2" name="ZoneTexte 1">
            <a:extLst>
              <a:ext uri="{FF2B5EF4-FFF2-40B4-BE49-F238E27FC236}">
                <a16:creationId xmlns:a16="http://schemas.microsoft.com/office/drawing/2014/main" id="{D4D2CB55-E6EA-6A9E-5EEE-844F9E6AC25C}"/>
              </a:ext>
            </a:extLst>
          </p:cNvPr>
          <p:cNvSpPr txBox="1"/>
          <p:nvPr/>
        </p:nvSpPr>
        <p:spPr>
          <a:xfrm>
            <a:off x="3247323" y="3175189"/>
            <a:ext cx="2481674"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عَـرَفَ</a:t>
            </a:r>
          </a:p>
        </p:txBody>
      </p:sp>
    </p:spTree>
    <p:extLst>
      <p:ext uri="{BB962C8B-B14F-4D97-AF65-F5344CB8AC3E}">
        <p14:creationId xmlns:p14="http://schemas.microsoft.com/office/powerpoint/2010/main" val="2267038927"/>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B790ED3-194E-DC47-BFA9-7B00FD3F30B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تتكون الكلمة من 3 مقاطع: دَ – قيـ - قٌ </a:t>
            </a:r>
            <a:endParaRPr lang="fr-US" sz="2400" dirty="0">
              <a:solidFill>
                <a:schemeClr val="bg1">
                  <a:lumMod val="50000"/>
                </a:schemeClr>
              </a:solidFill>
            </a:endParaRPr>
          </a:p>
        </p:txBody>
      </p:sp>
      <p:pic>
        <p:nvPicPr>
          <p:cNvPr id="12" name="Espace réservé pour une image  13" descr="Une image contenant habits, sourire, dessin humoristique, clipart&#10;&#10;Le contenu généré par l’IA peut être incorrect.">
            <a:extLst>
              <a:ext uri="{FF2B5EF4-FFF2-40B4-BE49-F238E27FC236}">
                <a16:creationId xmlns:a16="http://schemas.microsoft.com/office/drawing/2014/main" id="{665442CB-4087-ACF6-2923-29A1E0A8310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9E1ED06B-58DF-053C-9C3E-C6837130F124}"/>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302B7721-93B8-F252-12B8-9323E367F085}"/>
              </a:ext>
            </a:extLst>
          </p:cNvPr>
          <p:cNvSpPr txBox="1"/>
          <p:nvPr/>
        </p:nvSpPr>
        <p:spPr>
          <a:xfrm>
            <a:off x="2616330" y="3170164"/>
            <a:ext cx="3993853" cy="1569660"/>
          </a:xfrm>
          <a:prstGeom prst="rect">
            <a:avLst/>
          </a:prstGeom>
          <a:noFill/>
        </p:spPr>
        <p:txBody>
          <a:bodyPr wrap="square" rtlCol="0">
            <a:spAutoFit/>
          </a:bodyPr>
          <a:lstStyle/>
          <a:p>
            <a:pPr lvl="0" algn="ctr" defTabSz="457200" rtl="1">
              <a:buClrTx/>
              <a:defRPr/>
            </a:pP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دَ</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ea typeface="+mn-ea"/>
                <a:cs typeface="Microsoft Uighur" panose="02000000000000000000" pitchFamily="2" charset="-78"/>
                <a:sym typeface="Calibri"/>
              </a:rPr>
              <a:t>/</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قيـ</a:t>
            </a:r>
            <a:r>
              <a:rPr lang="ar-MA" sz="9600" kern="1200" dirty="0">
                <a:solidFill>
                  <a:srgbClr val="00B050"/>
                </a:solidFill>
                <a:latin typeface="Microsoft Uighur" panose="02000000000000000000" pitchFamily="2" charset="-78"/>
                <a:cs typeface="Microsoft Uighur" panose="02000000000000000000" pitchFamily="2" charset="-78"/>
                <a:sym typeface="Calibri"/>
              </a:rPr>
              <a:t>/</a:t>
            </a:r>
            <a:r>
              <a:rPr lang="ar-MA" sz="9600" kern="1200" dirty="0">
                <a:solidFill>
                  <a:srgbClr val="434E7B"/>
                </a:solidFill>
                <a:latin typeface="Microsoft Uighur" panose="02000000000000000000" pitchFamily="2" charset="-78"/>
                <a:cs typeface="Microsoft Uighur" panose="02000000000000000000" pitchFamily="2" charset="-78"/>
                <a:sym typeface="Calibri"/>
              </a:rPr>
              <a:t> ـق</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5" name="Image 4">
            <a:extLst>
              <a:ext uri="{FF2B5EF4-FFF2-40B4-BE49-F238E27FC236}">
                <a16:creationId xmlns:a16="http://schemas.microsoft.com/office/drawing/2014/main" id="{31C13B82-3744-D285-186B-395B0373E4E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8F1EAF2A-42A9-4FC9-2413-E9969B09632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146E6C7D-2841-B6E5-6D7C-CAEA4F13300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98CF0792-6701-86FF-84F4-6D7C483C7EB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78670F67-34DF-0F9B-088C-ADFDDB1DE2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525417D1-8A7D-0B02-D885-15FD51C8791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C985E729-2D2E-4CA7-7FF1-1EF400D5775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6" name="Rectangle 15">
            <a:extLst>
              <a:ext uri="{FF2B5EF4-FFF2-40B4-BE49-F238E27FC236}">
                <a16:creationId xmlns:a16="http://schemas.microsoft.com/office/drawing/2014/main" id="{9019EDA2-0AD8-81A9-D176-91BB05833C8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grpSp>
        <p:nvGrpSpPr>
          <p:cNvPr id="2" name="Groupe 1">
            <a:extLst>
              <a:ext uri="{FF2B5EF4-FFF2-40B4-BE49-F238E27FC236}">
                <a16:creationId xmlns:a16="http://schemas.microsoft.com/office/drawing/2014/main" id="{4A1F7169-EFDB-EEBB-A36A-7267E0D8C0C0}"/>
              </a:ext>
            </a:extLst>
          </p:cNvPr>
          <p:cNvGrpSpPr/>
          <p:nvPr/>
        </p:nvGrpSpPr>
        <p:grpSpPr>
          <a:xfrm>
            <a:off x="3624336" y="3499159"/>
            <a:ext cx="299226" cy="196045"/>
            <a:chOff x="7831964" y="3929121"/>
            <a:chExt cx="594306" cy="428930"/>
          </a:xfrm>
          <a:solidFill>
            <a:schemeClr val="accent1">
              <a:lumMod val="50000"/>
            </a:schemeClr>
          </a:solidFill>
        </p:grpSpPr>
        <p:pic>
          <p:nvPicPr>
            <p:cNvPr id="13" name="Graphique 12">
              <a:extLst>
                <a:ext uri="{FF2B5EF4-FFF2-40B4-BE49-F238E27FC236}">
                  <a16:creationId xmlns:a16="http://schemas.microsoft.com/office/drawing/2014/main" id="{C80801A0-B3CF-4359-FB14-FC01B58CD38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4" name="Graphique 13">
              <a:extLst>
                <a:ext uri="{FF2B5EF4-FFF2-40B4-BE49-F238E27FC236}">
                  <a16:creationId xmlns:a16="http://schemas.microsoft.com/office/drawing/2014/main" id="{6C0D0456-46C0-ABC7-B171-27C24E03BC4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16216370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7DE568C6-4AD0-8348-B714-7512A9D050D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a:t>
            </a:r>
            <a:endParaRPr lang="fr-US"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E71B074-CCD1-8578-2BD6-A003A5682BD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852DA77A-0F81-4D9D-8CF2-2600E3FC83F1}"/>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3" name="Image 2">
            <a:extLst>
              <a:ext uri="{FF2B5EF4-FFF2-40B4-BE49-F238E27FC236}">
                <a16:creationId xmlns:a16="http://schemas.microsoft.com/office/drawing/2014/main" id="{CF70AF56-F7BF-2DFF-2C26-A3AB9415AA9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FCC34CB-5C45-2A34-7515-34D66DC5414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C784D65-3917-C361-06E7-F7D0A4F2D11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FB518B1-836F-6314-ADC7-C95E73B69B3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0D1A2D5-44F9-DF02-625A-366F8861C0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7B8B9C1A-4716-977A-3F16-5CD4AE90BA8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9" name="Rectangle 8">
            <a:extLst>
              <a:ext uri="{FF2B5EF4-FFF2-40B4-BE49-F238E27FC236}">
                <a16:creationId xmlns:a16="http://schemas.microsoft.com/office/drawing/2014/main" id="{22234644-225A-0BBE-4E29-FA6E3614E8A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0" name="Rectangle 9">
            <a:extLst>
              <a:ext uri="{FF2B5EF4-FFF2-40B4-BE49-F238E27FC236}">
                <a16:creationId xmlns:a16="http://schemas.microsoft.com/office/drawing/2014/main" id="{28AB5BFF-019F-0A32-2ED9-C334843B938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987188210"/>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14" name="Google Shape;1479;p17">
            <a:extLst>
              <a:ext uri="{FF2B5EF4-FFF2-40B4-BE49-F238E27FC236}">
                <a16:creationId xmlns:a16="http://schemas.microsoft.com/office/drawing/2014/main" id="{4EE64F20-A47B-79A2-69A8-3E92300D1E0C}"/>
              </a:ext>
            </a:extLst>
          </p:cNvPr>
          <p:cNvSpPr txBox="1">
            <a:spLocks/>
          </p:cNvSpPr>
          <p:nvPr/>
        </p:nvSpPr>
        <p:spPr>
          <a:xfrm>
            <a:off x="632373" y="756000"/>
            <a:ext cx="6840000" cy="612000"/>
          </a:xfrm>
          <a:prstGeom prst="rect">
            <a:avLst/>
          </a:prstGeom>
          <a:noFill/>
          <a:ln>
            <a:noFill/>
          </a:ln>
        </p:spPr>
        <p:txBody>
          <a:bodyPr spcFirstLastPara="1" vert="horz" wrap="square" lIns="91425" tIns="45700" rIns="91425" bIns="45700" rtlCol="0" anchor="ctr" anchorCtr="0">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514337" rtl="0" eaLnBrk="1" fontAlgn="auto" latinLnBrk="0" hangingPunct="1">
              <a:lnSpc>
                <a:spcPct val="90000"/>
              </a:lnSpc>
              <a:spcBef>
                <a:spcPct val="0"/>
              </a:spcBef>
              <a:spcAft>
                <a:spcPts val="0"/>
              </a:spcAft>
              <a:buClr>
                <a:srgbClr val="A5A5A5"/>
              </a:buClr>
              <a:buSzTx/>
              <a:buFontTx/>
              <a:buNone/>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Arial"/>
                <a:cs typeface="Microsoft Uighur" panose="02000000000000000000" pitchFamily="2" charset="-78"/>
                <a:sym typeface="Arial"/>
              </a:rPr>
              <a:t>ارفعوا الألواح - صححوا</a:t>
            </a:r>
            <a:endParaRPr kumimoji="0" lang="ar-MA" sz="2400" b="0" i="0" u="none" strike="noStrike" kern="1200" cap="none" spc="0" normalizeH="0" baseline="0" noProof="0" dirty="0">
              <a:ln>
                <a:noFill/>
              </a:ln>
              <a:solidFill>
                <a:schemeClr val="bg1">
                  <a:lumMod val="50000"/>
                </a:schemeClr>
              </a:solidFill>
              <a:effectLst/>
              <a:uLnTx/>
              <a:uFillTx/>
              <a:latin typeface="Dosis Medium" pitchFamily="2" charset="0"/>
              <a:ea typeface="+mn-ea"/>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3C9E095-417C-96CB-091A-E4A9AB435B2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70183" y="612000"/>
            <a:ext cx="900000" cy="900000"/>
          </a:xfrm>
          <a:prstGeom prst="rect">
            <a:avLst/>
          </a:prstGeom>
        </p:spPr>
      </p:pic>
      <p:pic>
        <p:nvPicPr>
          <p:cNvPr id="5" name="Image 11">
            <a:extLst>
              <a:ext uri="{FF2B5EF4-FFF2-40B4-BE49-F238E27FC236}">
                <a16:creationId xmlns:a16="http://schemas.microsoft.com/office/drawing/2014/main" id="{E1C39BB9-27A1-D64E-48CA-0D9A8EB9D577}"/>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10" name="Image 9">
            <a:extLst>
              <a:ext uri="{FF2B5EF4-FFF2-40B4-BE49-F238E27FC236}">
                <a16:creationId xmlns:a16="http://schemas.microsoft.com/office/drawing/2014/main" id="{ACAB5771-7B59-5D43-89ED-577A86E476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C841FA1E-9650-586C-4EB3-9A7808A772B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FA9EFADE-1E61-77DA-AB47-803D0C012B2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C05015EC-3059-4B0D-5528-D74356419CF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0527B1B6-6E0F-F769-D3B8-8FF2D1C138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7" name="Rectangle 16">
            <a:extLst>
              <a:ext uri="{FF2B5EF4-FFF2-40B4-BE49-F238E27FC236}">
                <a16:creationId xmlns:a16="http://schemas.microsoft.com/office/drawing/2014/main" id="{D673D26F-A15A-7DB3-1C1D-10D674E3CB8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8" name="Rectangle 17">
            <a:extLst>
              <a:ext uri="{FF2B5EF4-FFF2-40B4-BE49-F238E27FC236}">
                <a16:creationId xmlns:a16="http://schemas.microsoft.com/office/drawing/2014/main" id="{B971676E-A32D-5305-5FFD-2D05BA22C58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9" name="Rectangle 18">
            <a:extLst>
              <a:ext uri="{FF2B5EF4-FFF2-40B4-BE49-F238E27FC236}">
                <a16:creationId xmlns:a16="http://schemas.microsoft.com/office/drawing/2014/main" id="{89C6B0B7-C564-286F-9ACB-A0D430183F6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2" name="ZoneTexte 1">
            <a:extLst>
              <a:ext uri="{FF2B5EF4-FFF2-40B4-BE49-F238E27FC236}">
                <a16:creationId xmlns:a16="http://schemas.microsoft.com/office/drawing/2014/main" id="{202EA992-7E5C-A0EF-4F19-FD1C68B06112}"/>
              </a:ext>
            </a:extLst>
          </p:cNvPr>
          <p:cNvSpPr txBox="1"/>
          <p:nvPr/>
        </p:nvSpPr>
        <p:spPr>
          <a:xfrm>
            <a:off x="2490320" y="3249601"/>
            <a:ext cx="3993853"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rPr>
              <a:t>دَقيق</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grpSp>
        <p:nvGrpSpPr>
          <p:cNvPr id="3" name="Groupe 2">
            <a:extLst>
              <a:ext uri="{FF2B5EF4-FFF2-40B4-BE49-F238E27FC236}">
                <a16:creationId xmlns:a16="http://schemas.microsoft.com/office/drawing/2014/main" id="{944E0547-51E1-4295-1E98-BFB0B338A68D}"/>
              </a:ext>
            </a:extLst>
          </p:cNvPr>
          <p:cNvGrpSpPr/>
          <p:nvPr/>
        </p:nvGrpSpPr>
        <p:grpSpPr>
          <a:xfrm>
            <a:off x="3907869" y="3608439"/>
            <a:ext cx="289007" cy="174600"/>
            <a:chOff x="7831964" y="3929121"/>
            <a:chExt cx="594306" cy="428930"/>
          </a:xfrm>
          <a:solidFill>
            <a:schemeClr val="accent1">
              <a:lumMod val="50000"/>
            </a:schemeClr>
          </a:solidFill>
        </p:grpSpPr>
        <p:pic>
          <p:nvPicPr>
            <p:cNvPr id="6" name="Graphique 5">
              <a:extLst>
                <a:ext uri="{FF2B5EF4-FFF2-40B4-BE49-F238E27FC236}">
                  <a16:creationId xmlns:a16="http://schemas.microsoft.com/office/drawing/2014/main" id="{9B779522-81A3-ABBD-AB0B-00B205D2EFD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C53667CC-D00C-5C13-814C-7C66EDBBE95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86290482"/>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16EE-7FC6-9971-EAB4-CECB02D04E4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34A30D1-216B-3530-77C7-4330EE3FAD80}"/>
              </a:ext>
            </a:extLst>
          </p:cNvPr>
          <p:cNvSpPr>
            <a:spLocks noGrp="1"/>
          </p:cNvSpPr>
          <p:nvPr>
            <p:ph type="title"/>
          </p:nvPr>
        </p:nvSpPr>
        <p:spPr/>
        <p:txBody>
          <a:bodyPr>
            <a:normAutofit/>
          </a:bodyPr>
          <a:lstStyle/>
          <a:p>
            <a:pPr lvl="0" rt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نمر الآن إلى الإنتاج الكتابي. ماذا ترون في الصورة؟ من يقرأ الكلمات المرافقة للصورة؟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1327BAEE-04A5-96AA-2A86-FC40F497687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497427DB-C3CB-FD0A-D5FB-F1D9BADCD0A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F802057C-9526-84AA-7843-BBD38379D90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744F6FE-ADAB-D009-B6F5-CF022A66327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EFEA107A-78A9-59C2-3D43-9B95279A41F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B39A2E6-14E5-09D0-F750-D910414C8BB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17691784-E8E9-9365-3674-9926E10AF4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7C201DB3-F1E2-68B7-3236-CF4CCDD76AA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BD1F74E3-AE03-F038-3AED-B02A3FDF128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00F45261-7D6A-83BF-4A3F-1126565BAB50}"/>
              </a:ext>
            </a:extLst>
          </p:cNvPr>
          <p:cNvSpPr txBox="1"/>
          <p:nvPr/>
        </p:nvSpPr>
        <p:spPr>
          <a:xfrm>
            <a:off x="2385628" y="5075905"/>
            <a:ext cx="4660491" cy="646331"/>
          </a:xfrm>
          <a:prstGeom prst="rect">
            <a:avLst/>
          </a:prstGeom>
          <a:noFill/>
          <a:ln w="28575">
            <a:solidFill>
              <a:schemeClr val="tx1"/>
            </a:solidFill>
          </a:ln>
        </p:spPr>
        <p:txBody>
          <a:bodyPr wrap="square" rtlCol="0">
            <a:spAutoFit/>
          </a:bodyPr>
          <a:lstStyle/>
          <a:p>
            <a:pPr algn="ctr"/>
            <a:r>
              <a:rPr lang="ar-MA" sz="3600" b="1" dirty="0">
                <a:solidFill>
                  <a:schemeClr val="accent5">
                    <a:lumMod val="50000"/>
                  </a:schemeClr>
                </a:solidFill>
              </a:rPr>
              <a:t>الْمَلابِسَ - فاطِـمَةُ – تَغْـسِـلُ</a:t>
            </a:r>
            <a:endParaRPr lang="fr-MA" sz="3600" b="1" dirty="0">
              <a:solidFill>
                <a:schemeClr val="accent5">
                  <a:lumMod val="50000"/>
                </a:schemeClr>
              </a:solidFill>
            </a:endParaRPr>
          </a:p>
        </p:txBody>
      </p:sp>
      <p:pic>
        <p:nvPicPr>
          <p:cNvPr id="17" name="Image 16">
            <a:extLst>
              <a:ext uri="{FF2B5EF4-FFF2-40B4-BE49-F238E27FC236}">
                <a16:creationId xmlns:a16="http://schemas.microsoft.com/office/drawing/2014/main" id="{9F52D3B6-280B-B95C-ABC7-9CE054BC5DEC}"/>
              </a:ext>
            </a:extLst>
          </p:cNvPr>
          <p:cNvPicPr>
            <a:picLocks noChangeAspect="1"/>
          </p:cNvPicPr>
          <p:nvPr/>
        </p:nvPicPr>
        <p:blipFill>
          <a:blip r:embed="rId7"/>
          <a:stretch>
            <a:fillRect/>
          </a:stretch>
        </p:blipFill>
        <p:spPr>
          <a:xfrm>
            <a:off x="3206089" y="1877962"/>
            <a:ext cx="2844080" cy="28706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67613137"/>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A743-4941-701A-6A09-7DDE35D2224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D3CFDEF-AE8D-ABF5-FA16-6599CF128002}"/>
              </a:ext>
            </a:extLst>
          </p:cNvPr>
          <p:cNvSpPr>
            <a:spLocks noGrp="1"/>
          </p:cNvSpPr>
          <p:nvPr>
            <p:ph type="title"/>
          </p:nvPr>
        </p:nvSpPr>
        <p:spPr>
          <a:xfrm>
            <a:off x="632373" y="756000"/>
            <a:ext cx="6790982" cy="612000"/>
          </a:xfrm>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يمر إلى السبورة لكتابة الجملة بعد ترتيب كلماتها ؟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D397D38-8CCD-E932-DD02-4428196987B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DF788407-4F71-502D-5536-8829026F23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FCD6DD5-EE98-62E5-47C7-57E6BB28D68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3639165-ED93-B225-5726-AD60DA6B39A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EAF3FA48-877F-BD64-9A72-8FBDCADC046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78741AA5-2E8F-244B-D0AE-DDBDEE2CD15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3505F173-8DCD-996A-071D-BCFC4F24E80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E51D374F-754C-1277-23A2-B00659E5387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B8D6F1D7-00EC-8D20-8C8E-DECF4378A8E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12" name="Image 11">
            <a:extLst>
              <a:ext uri="{FF2B5EF4-FFF2-40B4-BE49-F238E27FC236}">
                <a16:creationId xmlns:a16="http://schemas.microsoft.com/office/drawing/2014/main" id="{034F8F60-F4CF-232D-7199-53577950AE78}"/>
              </a:ext>
            </a:extLst>
          </p:cNvPr>
          <p:cNvPicPr>
            <a:picLocks noChangeAspect="1"/>
          </p:cNvPicPr>
          <p:nvPr/>
        </p:nvPicPr>
        <p:blipFill>
          <a:blip r:embed="rId7"/>
          <a:stretch>
            <a:fillRect/>
          </a:stretch>
        </p:blipFill>
        <p:spPr>
          <a:xfrm>
            <a:off x="3191697" y="1709193"/>
            <a:ext cx="2997506" cy="30255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ZoneTexte 13">
            <a:extLst>
              <a:ext uri="{FF2B5EF4-FFF2-40B4-BE49-F238E27FC236}">
                <a16:creationId xmlns:a16="http://schemas.microsoft.com/office/drawing/2014/main" id="{FFD5635A-696E-604C-AD72-FD202B416C85}"/>
              </a:ext>
            </a:extLst>
          </p:cNvPr>
          <p:cNvSpPr txBox="1"/>
          <p:nvPr/>
        </p:nvSpPr>
        <p:spPr>
          <a:xfrm>
            <a:off x="2385628" y="5075905"/>
            <a:ext cx="4660491" cy="646331"/>
          </a:xfrm>
          <a:prstGeom prst="rect">
            <a:avLst/>
          </a:prstGeom>
          <a:noFill/>
          <a:ln w="28575">
            <a:solidFill>
              <a:schemeClr val="tx1"/>
            </a:solidFill>
          </a:ln>
        </p:spPr>
        <p:txBody>
          <a:bodyPr wrap="square" rtlCol="0">
            <a:spAutoFit/>
          </a:bodyPr>
          <a:lstStyle/>
          <a:p>
            <a:pPr algn="ctr"/>
            <a:r>
              <a:rPr lang="ar-MA" sz="3600" b="1" dirty="0">
                <a:solidFill>
                  <a:schemeClr val="accent5">
                    <a:lumMod val="50000"/>
                  </a:schemeClr>
                </a:solidFill>
              </a:rPr>
              <a:t>الْمَلابِسَ - فاطِـمَةُ – تَغْـسِـلُ</a:t>
            </a:r>
            <a:endParaRPr lang="fr-MA" sz="3600" b="1" dirty="0">
              <a:solidFill>
                <a:schemeClr val="accent5">
                  <a:lumMod val="50000"/>
                </a:schemeClr>
              </a:solidFill>
            </a:endParaRPr>
          </a:p>
        </p:txBody>
      </p:sp>
    </p:spTree>
    <p:extLst>
      <p:ext uri="{BB962C8B-B14F-4D97-AF65-F5344CB8AC3E}">
        <p14:creationId xmlns:p14="http://schemas.microsoft.com/office/powerpoint/2010/main" val="1117830788"/>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C45A4-91E0-5EB6-6B81-F7FA70CB421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29E40C7-16D1-5F3A-B57C-A5257EF8E1E3}"/>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هكذا نكتب الجملة بعد ترتيب كلماتها. من يقرأ الجملة؟</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B4C08EC-E14A-0CBE-79A6-0DF5AC78A892}"/>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BEA49A32-979F-7925-9A60-1C9FDCDD619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D3878FD-7C41-1831-9FE1-EF6B548D346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BC2AFD6-2BDA-E688-E368-A4760B231D5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CB447409-89C9-C7BF-A21C-178C051E03D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2FA641F-BD7D-2BEA-02C3-97FC1975F4E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AD733DC6-23D0-AC95-9237-2351FDDFBB4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A58B8015-6D46-0277-9B5D-1B70CB0E459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C7BBC424-2765-4540-1765-5B1C87F1DB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B66DC9B7-2BE8-C139-E081-18305C9E6D64}"/>
              </a:ext>
            </a:extLst>
          </p:cNvPr>
          <p:cNvSpPr txBox="1"/>
          <p:nvPr/>
        </p:nvSpPr>
        <p:spPr>
          <a:xfrm>
            <a:off x="2758433" y="5031785"/>
            <a:ext cx="4033611" cy="584775"/>
          </a:xfrm>
          <a:prstGeom prst="rect">
            <a:avLst/>
          </a:prstGeom>
          <a:noFill/>
          <a:ln w="28575">
            <a:solidFill>
              <a:schemeClr val="tx1"/>
            </a:solidFill>
          </a:ln>
        </p:spPr>
        <p:txBody>
          <a:bodyPr wrap="square" rtlCol="0">
            <a:spAutoFit/>
          </a:bodyPr>
          <a:lstStyle/>
          <a:p>
            <a:pPr algn="ctr"/>
            <a:r>
              <a:rPr lang="ar-MA" sz="3200" b="1" dirty="0">
                <a:solidFill>
                  <a:schemeClr val="accent5">
                    <a:lumMod val="50000"/>
                  </a:schemeClr>
                </a:solidFill>
              </a:rPr>
              <a:t>تَغْـسِـلُ فاطِـمَةُ الْمَلابِـسَ.</a:t>
            </a:r>
            <a:endParaRPr lang="fr-MA" sz="3200" b="1" dirty="0">
              <a:solidFill>
                <a:schemeClr val="accent5">
                  <a:lumMod val="50000"/>
                </a:schemeClr>
              </a:solidFill>
            </a:endParaRPr>
          </a:p>
        </p:txBody>
      </p:sp>
      <p:pic>
        <p:nvPicPr>
          <p:cNvPr id="12" name="Image 11">
            <a:extLst>
              <a:ext uri="{FF2B5EF4-FFF2-40B4-BE49-F238E27FC236}">
                <a16:creationId xmlns:a16="http://schemas.microsoft.com/office/drawing/2014/main" id="{CA8D7608-1CA0-6433-914C-CE89503BE887}"/>
              </a:ext>
            </a:extLst>
          </p:cNvPr>
          <p:cNvPicPr>
            <a:picLocks noChangeAspect="1"/>
          </p:cNvPicPr>
          <p:nvPr/>
        </p:nvPicPr>
        <p:blipFill>
          <a:blip r:embed="rId7"/>
          <a:stretch>
            <a:fillRect/>
          </a:stretch>
        </p:blipFill>
        <p:spPr>
          <a:xfrm>
            <a:off x="3191697" y="1709193"/>
            <a:ext cx="2997506" cy="30255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3656274"/>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1C48C-2E2B-153D-4FCA-11B835ECACB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C6DB759-9BAF-F898-2DF1-7593582DD86A}"/>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دفاتر الكتابة.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0" name="Espace réservé pour une image  19">
            <a:extLst>
              <a:ext uri="{FF2B5EF4-FFF2-40B4-BE49-F238E27FC236}">
                <a16:creationId xmlns:a16="http://schemas.microsoft.com/office/drawing/2014/main" id="{053468C4-B3FB-CA39-E56A-651687ADB169}"/>
              </a:ext>
            </a:extLst>
          </p:cNvPr>
          <p:cNvSpPr>
            <a:spLocks noGrp="1"/>
          </p:cNvSpPr>
          <p:nvPr>
            <p:ph type="pic" idx="2"/>
          </p:nvPr>
        </p:nvSpPr>
        <p:spPr>
          <a:xfrm>
            <a:off x="3504981" y="3013786"/>
            <a:ext cx="2341983" cy="1875453"/>
          </a:xfrm>
        </p:spPr>
        <p:txBody>
          <a:bodyPr/>
          <a:lstStyle/>
          <a:p>
            <a:endParaRPr lang="fr-MA"/>
          </a:p>
        </p:txBody>
      </p:sp>
      <p:pic>
        <p:nvPicPr>
          <p:cNvPr id="12" name="Espace réservé pour une image  33">
            <a:extLst>
              <a:ext uri="{FF2B5EF4-FFF2-40B4-BE49-F238E27FC236}">
                <a16:creationId xmlns:a16="http://schemas.microsoft.com/office/drawing/2014/main" id="{64445A4B-4667-5C4C-CD9A-876D43F4B9D2}"/>
              </a:ext>
            </a:extLst>
          </p:cNvPr>
          <p:cNvPicPr>
            <a:picLocks noChangeAspect="1"/>
          </p:cNvPicPr>
          <p:nvPr/>
        </p:nvPicPr>
        <p:blipFill rotWithShape="1">
          <a:blip r:embed="rId2">
            <a:extLst>
              <a:ext uri="{28A0092B-C50C-407E-A947-70E740481C1C}">
                <a14:useLocalDpi xmlns:a14="http://schemas.microsoft.com/office/drawing/2010/main" val="0"/>
              </a:ext>
            </a:extLst>
          </a:blip>
          <a:srcRect l="-5053" r="-5053"/>
          <a:stretch>
            <a:fillRect/>
          </a:stretch>
        </p:blipFill>
        <p:spPr>
          <a:xfrm>
            <a:off x="2746051" y="2301019"/>
            <a:ext cx="3651898" cy="3623918"/>
          </a:xfrm>
          <a:prstGeom prst="rect">
            <a:avLst/>
          </a:prstGeom>
          <a:ln w="76200">
            <a:noFill/>
          </a:ln>
        </p:spPr>
      </p:pic>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23E41023-FE89-B795-050B-7776768B58AB}"/>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25235D0-0D97-538D-83F1-E0355173696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F4F59A6-B756-0CD9-5B3B-6684B7AD854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77F16C2-F55F-2667-178A-6BB51F31DCB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F2101ED-2D36-74DA-AB73-5C5767AEC7D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DC1AE4F-FDAA-C035-60E5-E350BBA753B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CD82D8C8-D329-62A5-C125-F52DC17DC16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B61B8781-950D-52CA-687E-6B933548AAF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4A16CE8A-B2BF-1FBF-CE25-F3FB882A1AA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3659942385"/>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9351A-5794-720D-3F11-9C00AD97E26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8BBB031-8116-6018-91B0-5FCBBD810393}"/>
              </a:ext>
            </a:extLst>
          </p:cNvPr>
          <p:cNvSpPr>
            <a:spLocks noGrp="1"/>
          </p:cNvSpPr>
          <p:nvPr>
            <p:ph type="title"/>
          </p:nvPr>
        </p:nvSpPr>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لاحظوا الصورة . من يقرأ كلمات الجملة؟</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48045B24-A91A-1D57-EEFA-7F5CD68E6B2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EB7BDB7-D439-CBA7-808C-02B796F9C6B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770B5F7-38CD-2CDC-9D48-5F40A9032E1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09EADF1-1329-8151-E3D8-E5AC6ABF8C7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242FBE5-249E-0266-D29C-7B2D231259E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9BAA36BC-EE9D-370D-601C-79279FE7ADF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812CCABB-FD57-2D29-DE7A-744D1A633D6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1F3B7189-25A2-364B-1BD8-EBBF26D7172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AE416430-C77A-4AC0-28E3-CCAFCEEEFFA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23E3B05B-747E-383D-21E9-51296F148A0F}"/>
              </a:ext>
            </a:extLst>
          </p:cNvPr>
          <p:cNvSpPr txBox="1"/>
          <p:nvPr/>
        </p:nvSpPr>
        <p:spPr>
          <a:xfrm>
            <a:off x="2576572" y="5012121"/>
            <a:ext cx="4033611" cy="584775"/>
          </a:xfrm>
          <a:prstGeom prst="rect">
            <a:avLst/>
          </a:prstGeom>
          <a:noFill/>
          <a:ln w="28575">
            <a:solidFill>
              <a:schemeClr val="tx1"/>
            </a:solidFill>
          </a:ln>
        </p:spPr>
        <p:txBody>
          <a:bodyPr wrap="square" rtlCol="0">
            <a:spAutoFit/>
          </a:bodyPr>
          <a:lstStyle/>
          <a:p>
            <a:pPr algn="ctr" rtl="1"/>
            <a:r>
              <a:rPr lang="ar-MA" sz="3200" b="1" dirty="0">
                <a:solidFill>
                  <a:schemeClr val="accent5">
                    <a:lumMod val="50000"/>
                  </a:schemeClr>
                </a:solidFill>
              </a:rPr>
              <a:t>جَـنى – فُـسْـتـاناً – تَـلْـبَـسُ</a:t>
            </a:r>
            <a:endParaRPr lang="fr-MA" sz="3200" b="1" dirty="0">
              <a:solidFill>
                <a:schemeClr val="accent5">
                  <a:lumMod val="50000"/>
                </a:schemeClr>
              </a:solidFill>
            </a:endParaRPr>
          </a:p>
        </p:txBody>
      </p:sp>
      <p:pic>
        <p:nvPicPr>
          <p:cNvPr id="13" name="Image 12">
            <a:extLst>
              <a:ext uri="{FF2B5EF4-FFF2-40B4-BE49-F238E27FC236}">
                <a16:creationId xmlns:a16="http://schemas.microsoft.com/office/drawing/2014/main" id="{1C327322-D6B9-EF4D-1E25-7ECD4E6722D0}"/>
              </a:ext>
            </a:extLst>
          </p:cNvPr>
          <p:cNvPicPr>
            <a:picLocks noChangeAspect="1"/>
          </p:cNvPicPr>
          <p:nvPr/>
        </p:nvPicPr>
        <p:blipFill>
          <a:blip r:embed="rId7"/>
          <a:stretch>
            <a:fillRect/>
          </a:stretch>
        </p:blipFill>
        <p:spPr>
          <a:xfrm>
            <a:off x="3500775" y="1845879"/>
            <a:ext cx="1740775" cy="2921576"/>
          </a:xfrm>
          <a:prstGeom prst="rect">
            <a:avLst/>
          </a:prstGeom>
        </p:spPr>
      </p:pic>
    </p:spTree>
    <p:extLst>
      <p:ext uri="{BB962C8B-B14F-4D97-AF65-F5344CB8AC3E}">
        <p14:creationId xmlns:p14="http://schemas.microsoft.com/office/powerpoint/2010/main" val="928804751"/>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31D1D-458E-6D45-3F77-DBDD8C63EEA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43B88D2D-5467-8A04-7C49-0FDD64DC85CB}"/>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اكتبوا الجملة في دفاتركم بعد ترتيب كلماتها. لا تنسوا النقطة في نهاية الجملة.</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9239F638-CA6C-98D1-95AE-D489FED1204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F7CACD4C-9654-C76E-488D-AF412EF25EB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3F65A10-C43B-24C8-1B4C-51B652D57B1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EB260B1-6945-ACBA-412F-633340F9EB7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4DA244BA-C8FC-21F2-7E60-33003261806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886A8FEF-D9B4-A7A7-AD07-661A9F28CFA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061B5988-651A-5881-691B-04DB9D80FD7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A0B1E825-5562-7FC6-AFAB-190EC7FA8DC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B9160D93-C7E1-DBA5-164A-00F68E6AB8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55258557-9C08-04E6-597D-403D36EDE48D}"/>
              </a:ext>
            </a:extLst>
          </p:cNvPr>
          <p:cNvSpPr txBox="1"/>
          <p:nvPr/>
        </p:nvSpPr>
        <p:spPr>
          <a:xfrm>
            <a:off x="2576572" y="5012121"/>
            <a:ext cx="4033611" cy="584775"/>
          </a:xfrm>
          <a:prstGeom prst="rect">
            <a:avLst/>
          </a:prstGeom>
          <a:noFill/>
          <a:ln w="28575">
            <a:solidFill>
              <a:schemeClr val="tx1"/>
            </a:solidFill>
          </a:ln>
        </p:spPr>
        <p:txBody>
          <a:bodyPr wrap="square" rtlCol="0">
            <a:spAutoFit/>
          </a:bodyPr>
          <a:lstStyle/>
          <a:p>
            <a:pPr algn="ctr" rtl="1"/>
            <a:r>
              <a:rPr lang="ar-MA" sz="3200" b="1" dirty="0">
                <a:solidFill>
                  <a:schemeClr val="accent5">
                    <a:lumMod val="50000"/>
                  </a:schemeClr>
                </a:solidFill>
              </a:rPr>
              <a:t>جَـنى – فُـسْـتـاناً – تَـلْـبَـسُ</a:t>
            </a:r>
            <a:endParaRPr lang="fr-MA" sz="3200" b="1" dirty="0">
              <a:solidFill>
                <a:schemeClr val="accent5">
                  <a:lumMod val="50000"/>
                </a:schemeClr>
              </a:solidFill>
            </a:endParaRPr>
          </a:p>
        </p:txBody>
      </p:sp>
      <p:pic>
        <p:nvPicPr>
          <p:cNvPr id="13" name="Image 12">
            <a:extLst>
              <a:ext uri="{FF2B5EF4-FFF2-40B4-BE49-F238E27FC236}">
                <a16:creationId xmlns:a16="http://schemas.microsoft.com/office/drawing/2014/main" id="{BF8E5CD1-852A-212C-81CA-D8DB218D2C48}"/>
              </a:ext>
            </a:extLst>
          </p:cNvPr>
          <p:cNvPicPr>
            <a:picLocks noChangeAspect="1"/>
          </p:cNvPicPr>
          <p:nvPr/>
        </p:nvPicPr>
        <p:blipFill>
          <a:blip r:embed="rId7"/>
          <a:stretch>
            <a:fillRect/>
          </a:stretch>
        </p:blipFill>
        <p:spPr>
          <a:xfrm>
            <a:off x="3500775" y="1845879"/>
            <a:ext cx="1740775" cy="2921576"/>
          </a:xfrm>
          <a:prstGeom prst="rect">
            <a:avLst/>
          </a:prstGeom>
        </p:spPr>
      </p:pic>
    </p:spTree>
    <p:extLst>
      <p:ext uri="{BB962C8B-B14F-4D97-AF65-F5344CB8AC3E}">
        <p14:creationId xmlns:p14="http://schemas.microsoft.com/office/powerpoint/2010/main" val="2648185165"/>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8EDD-0CEA-2C93-0A9A-FD086066880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AC9C698-DB25-465B-9532-D8F269B63C87}"/>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صححوا في دفاتركم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9CF0B9C-D54E-799C-44F1-927A7032E70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B7A78B03-B75B-1DC5-0738-2F87E9A6AE2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AD276DF-5B32-704D-3C35-F4FEC7A4C57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DDA4626-29F7-C6E2-E070-2F4DEF1E2CC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675D6457-E7B5-288D-BA2B-577C2D1541E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75B68100-1629-E5E3-4A63-4E6279A86D4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32717DF4-E0AE-68B4-8C4A-D04BD4CF4BF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8C50AA61-618D-5521-DFF4-61505B63334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BDC9B7FD-4230-4D2B-BB76-0199A17773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A4F85775-7255-4DE1-C44E-93ADF61C01B3}"/>
              </a:ext>
            </a:extLst>
          </p:cNvPr>
          <p:cNvSpPr txBox="1"/>
          <p:nvPr/>
        </p:nvSpPr>
        <p:spPr>
          <a:xfrm>
            <a:off x="2576572" y="5012121"/>
            <a:ext cx="4033611" cy="584775"/>
          </a:xfrm>
          <a:prstGeom prst="rect">
            <a:avLst/>
          </a:prstGeom>
          <a:noFill/>
          <a:ln w="28575">
            <a:solidFill>
              <a:schemeClr val="tx1"/>
            </a:solidFill>
          </a:ln>
        </p:spPr>
        <p:txBody>
          <a:bodyPr wrap="square" rtlCol="0">
            <a:spAutoFit/>
          </a:bodyPr>
          <a:lstStyle/>
          <a:p>
            <a:pPr algn="ctr" rtl="1"/>
            <a:r>
              <a:rPr lang="ar-MA" sz="3200" b="1" dirty="0">
                <a:solidFill>
                  <a:schemeClr val="accent5">
                    <a:lumMod val="50000"/>
                  </a:schemeClr>
                </a:solidFill>
              </a:rPr>
              <a:t> </a:t>
            </a:r>
            <a:r>
              <a:rPr lang="ar-MA" sz="3200" b="1" dirty="0">
                <a:solidFill>
                  <a:srgbClr val="C00000"/>
                </a:solidFill>
              </a:rPr>
              <a:t>تَـلْـبَـسُ جَـنى فُـسْـتـاناً.</a:t>
            </a:r>
            <a:endParaRPr lang="fr-MA" sz="3200" b="1" dirty="0">
              <a:solidFill>
                <a:srgbClr val="C00000"/>
              </a:solidFill>
            </a:endParaRPr>
          </a:p>
        </p:txBody>
      </p:sp>
      <p:pic>
        <p:nvPicPr>
          <p:cNvPr id="13" name="Image 12">
            <a:extLst>
              <a:ext uri="{FF2B5EF4-FFF2-40B4-BE49-F238E27FC236}">
                <a16:creationId xmlns:a16="http://schemas.microsoft.com/office/drawing/2014/main" id="{029BCB3B-8F7F-ADA3-FFA8-116C9FDD32C7}"/>
              </a:ext>
            </a:extLst>
          </p:cNvPr>
          <p:cNvPicPr>
            <a:picLocks noChangeAspect="1"/>
          </p:cNvPicPr>
          <p:nvPr/>
        </p:nvPicPr>
        <p:blipFill>
          <a:blip r:embed="rId7"/>
          <a:stretch>
            <a:fillRect/>
          </a:stretch>
        </p:blipFill>
        <p:spPr>
          <a:xfrm>
            <a:off x="3500775" y="1845879"/>
            <a:ext cx="1740775" cy="2921576"/>
          </a:xfrm>
          <a:prstGeom prst="rect">
            <a:avLst/>
          </a:prstGeom>
        </p:spPr>
      </p:pic>
    </p:spTree>
    <p:extLst>
      <p:ext uri="{BB962C8B-B14F-4D97-AF65-F5344CB8AC3E}">
        <p14:creationId xmlns:p14="http://schemas.microsoft.com/office/powerpoint/2010/main" val="2165778976"/>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5828-54C9-1568-F6A2-3D357AF93FBE}"/>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9AF0067-8344-DCD8-D83A-1CB466C8A81D}"/>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الشرائح الموالية موجهة للأساتذة المعنيين بتقويم موارد ثلاثة أسابيع فقط</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3154791988"/>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54BDF-9DC7-0E55-BC81-20A908131A9D}"/>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4D48DA34-4842-74DD-45A0-F73D183C63EF}"/>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يشغل  الأستاذ  المتعلمين غير المعنيين بروائز المعجم والتحدث والطلاقة بنشاط  كتابي</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2639058217"/>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ص 58.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texte, capture d’écran, écriture manuscrite, calendrier&#10;&#10;Le contenu généré par l’IA peut être incorrect.">
            <a:extLst>
              <a:ext uri="{FF2B5EF4-FFF2-40B4-BE49-F238E27FC236}">
                <a16:creationId xmlns:a16="http://schemas.microsoft.com/office/drawing/2014/main" id="{E86F1C6B-D4C7-88F6-8217-88869EE0F2F6}"/>
              </a:ext>
            </a:extLst>
          </p:cNvPr>
          <p:cNvPicPr>
            <a:picLocks noChangeAspect="1"/>
          </p:cNvPicPr>
          <p:nvPr/>
        </p:nvPicPr>
        <p:blipFill>
          <a:blip r:embed="rId4"/>
          <a:stretch>
            <a:fillRect/>
          </a:stretch>
        </p:blipFill>
        <p:spPr>
          <a:xfrm>
            <a:off x="2738725" y="1610648"/>
            <a:ext cx="3386772" cy="4754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1526978"/>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اكتبوا مقاطع حرفي الحاء والجيم</a:t>
            </a:r>
            <a:endParaRPr sz="2400" dirty="0">
              <a:solidFill>
                <a:schemeClr val="bg1">
                  <a:lumMod val="50000"/>
                </a:schemeClr>
              </a:solidFill>
            </a:endParaRPr>
          </a:p>
        </p:txBody>
      </p:sp>
      <p:pic>
        <p:nvPicPr>
          <p:cNvPr id="4" name="Image 3">
            <a:extLst>
              <a:ext uri="{FF2B5EF4-FFF2-40B4-BE49-F238E27FC236}">
                <a16:creationId xmlns:a16="http://schemas.microsoft.com/office/drawing/2014/main" id="{561BC24D-BE6C-44BB-AD9F-06F805606D9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58F68DA1-C19E-3CE1-51FE-8EDE1B8C19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DB00B7C3-9D66-24D1-BDB9-F4D1E86397A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FF2468BA-17BA-61AF-2A66-8B52FDCBB74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E7ADAF4A-AF6C-E6E0-AAA9-7C1BCA9DCC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F6545E6E-07D6-C482-8C17-677FA24536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4B5F32B5-5FD5-1AE9-A686-9494CA1F8BE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CDE7C93B-EF50-4503-9EF1-D2CB01D332F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Espace réservé pour une image  3">
            <a:extLst>
              <a:ext uri="{FF2B5EF4-FFF2-40B4-BE49-F238E27FC236}">
                <a16:creationId xmlns:a16="http://schemas.microsoft.com/office/drawing/2014/main" id="{6F3F07F4-6670-ECA3-678E-1C1B02FC7174}"/>
              </a:ext>
            </a:extLst>
          </p:cNvPr>
          <p:cNvPicPr>
            <a:picLocks noChangeAspect="1"/>
          </p:cNvPicPr>
          <p:nvPr/>
        </p:nvPicPr>
        <p:blipFill>
          <a:blip r:embed="rId7"/>
          <a:srcRect/>
          <a:stretch>
            <a:fillRect/>
          </a:stretch>
        </p:blipFill>
        <p:spPr>
          <a:xfrm>
            <a:off x="7924249" y="684000"/>
            <a:ext cx="829226" cy="829226"/>
          </a:xfrm>
          <a:prstGeom prst="rect">
            <a:avLst/>
          </a:prstGeom>
        </p:spPr>
      </p:pic>
      <p:pic>
        <p:nvPicPr>
          <p:cNvPr id="6" name="Image 5" descr="Une image contenant texte, capture d’écran, écriture manuscrite, calendrier&#10;&#10;Le contenu généré par l’IA peut être incorrect.">
            <a:extLst>
              <a:ext uri="{FF2B5EF4-FFF2-40B4-BE49-F238E27FC236}">
                <a16:creationId xmlns:a16="http://schemas.microsoft.com/office/drawing/2014/main" id="{E19C65F3-E06C-AA0E-DB23-8C214ED4E947}"/>
              </a:ext>
            </a:extLst>
          </p:cNvPr>
          <p:cNvPicPr>
            <a:picLocks noChangeAspect="1"/>
          </p:cNvPicPr>
          <p:nvPr/>
        </p:nvPicPr>
        <p:blipFill>
          <a:blip r:embed="rId8"/>
          <a:stretch>
            <a:fillRect/>
          </a:stretch>
        </p:blipFill>
        <p:spPr>
          <a:xfrm>
            <a:off x="2738725" y="1610648"/>
            <a:ext cx="3386772" cy="4754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Google Shape;2581;p126">
            <a:extLst>
              <a:ext uri="{FF2B5EF4-FFF2-40B4-BE49-F238E27FC236}">
                <a16:creationId xmlns:a16="http://schemas.microsoft.com/office/drawing/2014/main" id="{2000B358-78FF-02CD-933B-0E77A41299E1}"/>
              </a:ext>
            </a:extLst>
          </p:cNvPr>
          <p:cNvSpPr/>
          <p:nvPr/>
        </p:nvSpPr>
        <p:spPr>
          <a:xfrm>
            <a:off x="2578089" y="4941351"/>
            <a:ext cx="3750149" cy="135129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2024229949"/>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0C1F91AD-051D-CC73-4345-8C50A771EF2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8D503A7E-C44D-FBA6-FA49-766AF9E517C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أنهى كتابة المقاطع، ينقل الكلمات والفقرة في دفتر الواجبات المنزلية. </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0F99DA1-F0D1-B72F-7D02-114E8CF4D2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4" name="Image 3">
            <a:extLst>
              <a:ext uri="{FF2B5EF4-FFF2-40B4-BE49-F238E27FC236}">
                <a16:creationId xmlns:a16="http://schemas.microsoft.com/office/drawing/2014/main" id="{7D0B2F48-583E-E91F-71C4-7CD91B1FDE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2CC2A16-7867-DAA4-97E6-C85D964F7C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47FAED1D-3999-A8BE-000A-13FDF15375D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C3C48075-84D8-30F3-E90B-9B87D2A1B09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92BFF00E-3B03-58F8-A598-634D3E4472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955CBC7B-4B0E-89AB-E4AB-293A2419B9B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BA4C5754-A76A-7F52-3913-1AA6081D13D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21F71127-9902-42F3-F902-940E4D68C3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descr="Une image contenant texte, capture d’écran, écriture manuscrite, calendrier&#10;&#10;Le contenu généré par l’IA peut être incorrect.">
            <a:extLst>
              <a:ext uri="{FF2B5EF4-FFF2-40B4-BE49-F238E27FC236}">
                <a16:creationId xmlns:a16="http://schemas.microsoft.com/office/drawing/2014/main" id="{0CB40C74-2FB4-FB41-6DD6-AB801AC2D378}"/>
              </a:ext>
            </a:extLst>
          </p:cNvPr>
          <p:cNvPicPr>
            <a:picLocks noChangeAspect="1"/>
          </p:cNvPicPr>
          <p:nvPr/>
        </p:nvPicPr>
        <p:blipFill>
          <a:blip r:embed="rId8"/>
          <a:stretch>
            <a:fillRect/>
          </a:stretch>
        </p:blipFill>
        <p:spPr>
          <a:xfrm>
            <a:off x="2738725" y="1610648"/>
            <a:ext cx="3386772" cy="4754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Google Shape;2581;p126">
            <a:extLst>
              <a:ext uri="{FF2B5EF4-FFF2-40B4-BE49-F238E27FC236}">
                <a16:creationId xmlns:a16="http://schemas.microsoft.com/office/drawing/2014/main" id="{8193F3EB-7CB7-7B2A-0F04-01A11C8D3D3F}"/>
              </a:ext>
            </a:extLst>
          </p:cNvPr>
          <p:cNvSpPr/>
          <p:nvPr/>
        </p:nvSpPr>
        <p:spPr>
          <a:xfrm>
            <a:off x="2557036" y="3429000"/>
            <a:ext cx="3750149" cy="1452282"/>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3975861142"/>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704315" y="3087000"/>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تحدث: </a:t>
            </a:r>
            <a:r>
              <a:rPr lang="fr-MA" sz="2000" b="1" dirty="0">
                <a:cs typeface="Microsoft Uighur" panose="02000000000000000000" pitchFamily="2" charset="-78"/>
              </a:rPr>
              <a:t>PO1</a:t>
            </a:r>
            <a:r>
              <a:rPr lang="ar-MA" sz="2000" b="1" dirty="0">
                <a:cs typeface="Microsoft Uighur" panose="02000000000000000000" pitchFamily="2" charset="-78"/>
              </a:rPr>
              <a:t> -  </a:t>
            </a:r>
            <a:r>
              <a:rPr lang="fr-MA" sz="2000" b="1" dirty="0">
                <a:cs typeface="Microsoft Uighur" panose="02000000000000000000" pitchFamily="2" charset="-78"/>
              </a:rPr>
              <a:t>PO2</a:t>
            </a:r>
          </a:p>
          <a:p>
            <a:pPr lvl="0" algn="r" rtl="1">
              <a:buClr>
                <a:srgbClr val="424D7B"/>
              </a:buClr>
              <a:buSzPct val="50000"/>
            </a:pPr>
            <a:r>
              <a:rPr lang="ar-MA" sz="2800" b="1" dirty="0">
                <a:cs typeface="Microsoft Uighur" panose="02000000000000000000" pitchFamily="2" charset="-78"/>
              </a:rPr>
              <a:t>معجم: </a:t>
            </a:r>
            <a:r>
              <a:rPr lang="fr-MA" sz="2000" b="1" dirty="0">
                <a:cs typeface="Microsoft Uighur" panose="02000000000000000000" pitchFamily="2" charset="-78"/>
              </a:rPr>
              <a:t>V1</a:t>
            </a:r>
            <a:endParaRPr lang="ar-MA" sz="2800" b="1" dirty="0">
              <a:cs typeface="Microsoft Uighur" panose="02000000000000000000" pitchFamily="2" charset="-78"/>
            </a:endParaRPr>
          </a:p>
          <a:p>
            <a:pPr lvl="0" algn="r" rtl="1">
              <a:buClr>
                <a:srgbClr val="424D7B"/>
              </a:buClr>
              <a:buSzPct val="50000"/>
            </a:pPr>
            <a:r>
              <a:rPr lang="ar-MA" sz="2800" b="1" dirty="0">
                <a:cs typeface="Microsoft Uighur" panose="02000000000000000000" pitchFamily="2" charset="-78"/>
              </a:rPr>
              <a:t>قراءة: </a:t>
            </a:r>
            <a:r>
              <a:rPr lang="fr-MA" sz="2000" b="1" dirty="0">
                <a:cs typeface="Microsoft Uighur" panose="02000000000000000000" pitchFamily="2" charset="-78"/>
              </a:rPr>
              <a:t>LF1</a:t>
            </a:r>
            <a:endParaRPr lang="ar-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B2C99278-21E7-456F-3CB6-A830319A1116}"/>
              </a:ext>
            </a:extLst>
          </p:cNvPr>
          <p:cNvSpPr txBox="1"/>
          <p:nvPr/>
        </p:nvSpPr>
        <p:spPr>
          <a:xfrm>
            <a:off x="2939062" y="1807373"/>
            <a:ext cx="4196983" cy="584775"/>
          </a:xfrm>
          <a:prstGeom prst="rect">
            <a:avLst/>
          </a:prstGeom>
          <a:noFill/>
        </p:spPr>
        <p:txBody>
          <a:bodyPr wrap="none" rtlCol="0">
            <a:spAutoFit/>
          </a:bodyPr>
          <a:lstStyle/>
          <a:p>
            <a:pPr lvl="0" algn="r" defTabSz="457200" rtl="1">
              <a:buClrTx/>
              <a:defRPr/>
            </a:pPr>
            <a:r>
              <a:rPr lang="ar-MA" sz="3200" b="1" kern="1200" dirty="0">
                <a:solidFill>
                  <a:srgbClr val="424D7B"/>
                </a:solidFill>
                <a:latin typeface="Microsoft Uighur" panose="02000000000000000000" pitchFamily="2" charset="-78"/>
                <a:ea typeface="+mn-ea"/>
                <a:cs typeface="Microsoft Uighur" panose="02000000000000000000" pitchFamily="2" charset="-78"/>
              </a:rPr>
              <a:t>التقويم الفردي الشفهي</a:t>
            </a:r>
            <a:r>
              <a:rPr lang="fr-FR" sz="3200" b="1" kern="1200" dirty="0">
                <a:solidFill>
                  <a:srgbClr val="424D7B"/>
                </a:solidFill>
                <a:latin typeface="Microsoft Uighur" panose="02000000000000000000" pitchFamily="2" charset="-78"/>
                <a:ea typeface="+mn-ea"/>
                <a:cs typeface="Microsoft Uighur" panose="02000000000000000000" pitchFamily="2" charset="-78"/>
              </a:rPr>
              <a:t>  </a:t>
            </a:r>
            <a:r>
              <a:rPr lang="ar-MA" sz="3200" b="1" kern="1200" dirty="0">
                <a:solidFill>
                  <a:srgbClr val="424D7B"/>
                </a:solidFill>
                <a:latin typeface="Microsoft Uighur" panose="02000000000000000000" pitchFamily="2" charset="-78"/>
                <a:ea typeface="+mn-ea"/>
                <a:cs typeface="Microsoft Uighur" panose="02000000000000000000" pitchFamily="2" charset="-78"/>
              </a:rPr>
              <a:t>للمجموعة الأولى</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2</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875071" y="1720645"/>
            <a:ext cx="562828" cy="514912"/>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100</a:t>
            </a:r>
            <a:endParaRPr lang="fr-MA" sz="1000" b="1" dirty="0">
              <a:solidFill>
                <a:schemeClr val="tx1"/>
              </a:solidFil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6998289" y="2997739"/>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a:t>
            </a:r>
            <a:r>
              <a:rPr lang="ar-MA" dirty="0"/>
              <a:t>1</a:t>
            </a:r>
            <a:endParaRPr lang="fr-MA" dirty="0"/>
          </a:p>
        </p:txBody>
      </p:sp>
      <p:sp>
        <p:nvSpPr>
          <p:cNvPr id="7" name="Nuage 6">
            <a:extLst>
              <a:ext uri="{FF2B5EF4-FFF2-40B4-BE49-F238E27FC236}">
                <a16:creationId xmlns:a16="http://schemas.microsoft.com/office/drawing/2014/main" id="{BDE372E5-FDDB-D0C0-4D32-80675B077AA4}"/>
              </a:ext>
            </a:extLst>
          </p:cNvPr>
          <p:cNvSpPr/>
          <p:nvPr/>
        </p:nvSpPr>
        <p:spPr>
          <a:xfrm>
            <a:off x="6998289" y="1909027"/>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PO</a:t>
            </a:r>
            <a:r>
              <a:rPr lang="ar-MA" dirty="0"/>
              <a:t>1</a:t>
            </a:r>
            <a:endParaRPr lang="fr-MA" dirty="0"/>
          </a:p>
        </p:txBody>
      </p:sp>
      <p:sp>
        <p:nvSpPr>
          <p:cNvPr id="10" name="Nuage 9">
            <a:extLst>
              <a:ext uri="{FF2B5EF4-FFF2-40B4-BE49-F238E27FC236}">
                <a16:creationId xmlns:a16="http://schemas.microsoft.com/office/drawing/2014/main" id="{95E8943D-8450-632D-3343-E7B7B32B8E2C}"/>
              </a:ext>
            </a:extLst>
          </p:cNvPr>
          <p:cNvSpPr/>
          <p:nvPr/>
        </p:nvSpPr>
        <p:spPr>
          <a:xfrm>
            <a:off x="6998292" y="4126288"/>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LF1</a:t>
            </a:r>
            <a:endParaRPr lang="fr-MA" dirty="0"/>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012013"/>
            <a:ext cx="5613020" cy="523220"/>
          </a:xfrm>
          <a:prstGeom prst="rect">
            <a:avLst/>
          </a:prstGeom>
          <a:noFill/>
        </p:spPr>
        <p:txBody>
          <a:bodyPr wrap="square" rtlCol="0">
            <a:spAutoFit/>
          </a:bodyPr>
          <a:lstStyle/>
          <a:p>
            <a:pPr algn="r"/>
            <a:r>
              <a:rPr lang="ar-MA" sz="2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إنتاج مفردات من معجم المجالي انطلاقا من مشاهد. </a:t>
            </a:r>
            <a:endParaRPr lang="fr-MA" sz="2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01863"/>
            <a:ext cx="5613020"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المشاركة في حوار بتوظيف الأفعال الكلامية المدرسة.</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089896"/>
            <a:ext cx="5613020"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تسمية حروف وقراءة كلمات بدقة.</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5" name="Nuage 24">
            <a:extLst>
              <a:ext uri="{FF2B5EF4-FFF2-40B4-BE49-F238E27FC236}">
                <a16:creationId xmlns:a16="http://schemas.microsoft.com/office/drawing/2014/main" id="{400E654D-4E2E-E3A4-C182-3450B2384AE8}"/>
              </a:ext>
            </a:extLst>
          </p:cNvPr>
          <p:cNvSpPr/>
          <p:nvPr/>
        </p:nvSpPr>
        <p:spPr>
          <a:xfrm>
            <a:off x="6998290" y="2453029"/>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PO</a:t>
            </a:r>
            <a:r>
              <a:rPr lang="ar-MA" dirty="0"/>
              <a:t>2</a:t>
            </a:r>
            <a:endParaRPr lang="fr-MA" dirty="0"/>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464974"/>
            <a:ext cx="6152715"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أخذ الكلمة لإنتاج نصوص شفهية بغرض السرد أو الوصف انطلاقا من مشاهد.</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529712" y="1962270"/>
            <a:ext cx="7924799" cy="4119717"/>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يتم تقويم المعجم والتحدث والقراءة في الأيام الثلاثة الأولى من الأسبوع السادس.</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إلى ثلاث مجموعات. تمرر الروائز الفردية في اليوم الأول للمجموعة الأولى من المتعلمين، وفي اليوم الثاني للمجموعة الثانية وفي اليوم الثالث للمجموعة الثالثة..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algn="ctr" rtl="1"/>
              <a:r>
                <a:rPr lang="ar-MA" sz="4800" b="1" dirty="0">
                  <a:solidFill>
                    <a:srgbClr val="0097B2"/>
                  </a:solidFill>
                  <a:latin typeface="Microsoft Uighur" panose="02000000000000000000" pitchFamily="2" charset="-78"/>
                  <a:cs typeface="Microsoft Uighur" panose="02000000000000000000" pitchFamily="2" charset="-78"/>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تقويم فردي للمجموعة الأولى</a:t>
              </a:r>
              <a:endParaRPr lang="ar-MA" sz="2800" b="1" dirty="0">
                <a:solidFill>
                  <a:srgbClr val="0097B2"/>
                </a:solidFill>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التحدث </a:t>
            </a:r>
            <a:r>
              <a:rPr lang="fr-MA" sz="4400" dirty="0">
                <a:solidFill>
                  <a:srgbClr val="424D7B"/>
                </a:solidFill>
                <a:latin typeface="Microsoft Uighur" panose="02000000000000000000" pitchFamily="2" charset="-78"/>
              </a:rPr>
              <a:t>(PO1)</a:t>
            </a:r>
            <a:endParaRPr lang="ar-MA" sz="4400"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extLst>
              <p:ext uri="{D42A27DB-BD31-4B8C-83A1-F6EECF244321}">
                <p14:modId xmlns:p14="http://schemas.microsoft.com/office/powerpoint/2010/main" val="1960814138"/>
              </p:ext>
            </p:extLst>
          </p:nvPr>
        </p:nvGraphicFramePr>
        <p:xfrm>
          <a:off x="707923" y="1840572"/>
          <a:ext cx="7472659" cy="4581198"/>
        </p:xfrm>
        <a:graphic>
          <a:graphicData uri="http://schemas.openxmlformats.org/drawingml/2006/table">
            <a:tbl>
              <a:tblPr rtl="1" firstRow="1" firstCol="1" bandRow="1">
                <a:tableStyleId>{2C733AFA-3FCC-4A63-ADFC-33A60633C5B0}</a:tableStyleId>
              </a:tblPr>
              <a:tblGrid>
                <a:gridCol w="1819111">
                  <a:extLst>
                    <a:ext uri="{9D8B030D-6E8A-4147-A177-3AD203B41FA5}">
                      <a16:colId xmlns:a16="http://schemas.microsoft.com/office/drawing/2014/main" val="3323234144"/>
                    </a:ext>
                  </a:extLst>
                </a:gridCol>
                <a:gridCol w="2762864">
                  <a:extLst>
                    <a:ext uri="{9D8B030D-6E8A-4147-A177-3AD203B41FA5}">
                      <a16:colId xmlns:a16="http://schemas.microsoft.com/office/drawing/2014/main" val="2565114659"/>
                    </a:ext>
                  </a:extLst>
                </a:gridCol>
                <a:gridCol w="1602658">
                  <a:extLst>
                    <a:ext uri="{9D8B030D-6E8A-4147-A177-3AD203B41FA5}">
                      <a16:colId xmlns:a16="http://schemas.microsoft.com/office/drawing/2014/main" val="3934179830"/>
                    </a:ext>
                  </a:extLst>
                </a:gridCol>
                <a:gridCol w="1288026">
                  <a:extLst>
                    <a:ext uri="{9D8B030D-6E8A-4147-A177-3AD203B41FA5}">
                      <a16:colId xmlns:a16="http://schemas.microsoft.com/office/drawing/2014/main" val="3766131389"/>
                    </a:ext>
                  </a:extLst>
                </a:gridCol>
              </a:tblGrid>
              <a:tr h="401183">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870691">
                <a:tc>
                  <a:txBody>
                    <a:bodyPr/>
                    <a:lstStyle/>
                    <a:p>
                      <a:pPr algn="ctr" rtl="1">
                        <a:lnSpc>
                          <a:spcPct val="115000"/>
                        </a:lnSpc>
                        <a:spcAft>
                          <a:spcPts val="800"/>
                        </a:spcAft>
                        <a:buNone/>
                      </a:pPr>
                      <a:r>
                        <a:rPr lang="ar-MA" sz="2000" b="0" kern="100" dirty="0">
                          <a:solidFill>
                            <a:srgbClr val="434E7B"/>
                          </a:solidFill>
                          <a:effectLst/>
                        </a:rPr>
                        <a:t>ماذا عليك أن تفعل لتحافظ على صحتك؟</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عليه أن يفعل: أنظف أسناني بالفرشاة ومعجون الأسنان. </a:t>
                      </a:r>
                      <a:r>
                        <a:rPr lang="ar-MA" sz="1400" kern="100" dirty="0">
                          <a:effectLst/>
                          <a:latin typeface="Aptos" panose="020B0004020202020204" pitchFamily="34" charset="0"/>
                          <a:ea typeface="Aptos" panose="020B0004020202020204" pitchFamily="34" charset="0"/>
                          <a:cs typeface="Arial" panose="020B0604020202020204" pitchFamily="34" charset="0"/>
                        </a:rPr>
                        <a:t>أنظف (ننظف/ أغسل. نغسل) يدي بالماء والصابون.</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أستحم (نستحم) بالماء والصابون. آكل (نأكل) الخضر والفواكه.</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a:t>
                      </a:r>
                    </a:p>
                    <a:p>
                      <a:pPr algn="ctr" rtl="1">
                        <a:lnSpc>
                          <a:spcPct val="115000"/>
                        </a:lnSpc>
                        <a:spcAft>
                          <a:spcPts val="800"/>
                        </a:spcAft>
                        <a:buNone/>
                      </a:pPr>
                      <a:r>
                        <a:rPr lang="ar-MA" sz="20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673121">
                <a:tc>
                  <a:txBody>
                    <a:bodyPr/>
                    <a:lstStyle/>
                    <a:p>
                      <a:pPr algn="ctr" rtl="1">
                        <a:lnSpc>
                          <a:spcPct val="115000"/>
                        </a:lnSpc>
                        <a:spcAft>
                          <a:spcPts val="800"/>
                        </a:spcAft>
                        <a:buNone/>
                      </a:pPr>
                      <a:r>
                        <a:rPr lang="ar-MA" sz="2000" b="0" kern="100" dirty="0">
                          <a:solidFill>
                            <a:srgbClr val="434E7B"/>
                          </a:solidFill>
                          <a:effectLst/>
                        </a:rPr>
                        <a:t>ما الذي يجب ألا تفعله كي تحافظ على أضراسك من التسوس؟</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يجب ألا يفعله: </a:t>
                      </a:r>
                    </a:p>
                    <a:p>
                      <a:pPr algn="ctr" rtl="1">
                        <a:lnSpc>
                          <a:spcPct val="115000"/>
                        </a:lnSpc>
                        <a:spcAft>
                          <a:spcPts val="800"/>
                        </a:spcAft>
                        <a:buNone/>
                      </a:pPr>
                      <a:r>
                        <a:rPr lang="ar-MA" sz="1400" kern="100" dirty="0">
                          <a:effectLst/>
                        </a:rPr>
                        <a:t>لا آكل الحلويات كثيرا. لا نأكل الحلويات كثيرا</a:t>
                      </a:r>
                    </a:p>
                    <a:p>
                      <a:pPr algn="ctr" rtl="1">
                        <a:lnSpc>
                          <a:spcPct val="115000"/>
                        </a:lnSpc>
                        <a:spcAft>
                          <a:spcPts val="800"/>
                        </a:spcAft>
                        <a:buNone/>
                      </a:pPr>
                      <a:r>
                        <a:rPr lang="ar-MA" sz="1400" kern="100" dirty="0">
                          <a:effectLst/>
                        </a:rPr>
                        <a:t>لا نأكل الشكولاتة. ...</a:t>
                      </a:r>
                    </a:p>
                    <a:p>
                      <a:pPr algn="ctr" rtl="1">
                        <a:lnSpc>
                          <a:spcPct val="115000"/>
                        </a:lnSpc>
                        <a:spcAft>
                          <a:spcPts val="800"/>
                        </a:spcAft>
                        <a:buNone/>
                      </a:pPr>
                      <a:endParaRPr lang="ar-MA" sz="1400" kern="100" dirty="0">
                        <a:effectLst/>
                      </a:endParaRPr>
                    </a:p>
                  </a:txBody>
                  <a:tcPr marL="61022" marR="61022" marT="0" marB="0"/>
                </a:tc>
                <a:tc>
                  <a:txBody>
                    <a:bodyPr/>
                    <a:lstStyle/>
                    <a:p>
                      <a:pPr algn="ctr" rtl="1">
                        <a:lnSpc>
                          <a:spcPct val="115000"/>
                        </a:lnSpc>
                        <a:spcAft>
                          <a:spcPts val="800"/>
                        </a:spcAft>
                        <a:buNone/>
                      </a:pPr>
                      <a:r>
                        <a:rPr lang="ar-MA" sz="2000" b="1" kern="100" dirty="0">
                          <a:effectLst/>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034080">
                <a:tc>
                  <a:txBody>
                    <a:bodyPr/>
                    <a:lstStyle/>
                    <a:p>
                      <a:pPr algn="ctr" rtl="1">
                        <a:lnSpc>
                          <a:spcPct val="115000"/>
                        </a:lnSpc>
                        <a:spcAft>
                          <a:spcPts val="800"/>
                        </a:spcAft>
                        <a:buNone/>
                      </a:pPr>
                      <a:r>
                        <a:rPr lang="ar-MA" sz="2000" b="0" kern="100" dirty="0">
                          <a:solidFill>
                            <a:srgbClr val="434E7B"/>
                          </a:solidFill>
                          <a:effectLst/>
                        </a:rPr>
                        <a:t>ماذا علينا أن نفعل لنحمي أنفسنا من الأخطار؟</a:t>
                      </a:r>
                    </a:p>
                    <a:p>
                      <a:pPr algn="ctr" rtl="1">
                        <a:lnSpc>
                          <a:spcPct val="115000"/>
                        </a:lnSpc>
                        <a:spcAft>
                          <a:spcPts val="800"/>
                        </a:spcAft>
                        <a:buNone/>
                      </a:pPr>
                      <a:r>
                        <a:rPr lang="ar-MA" sz="2000" b="0" kern="100" dirty="0">
                          <a:solidFill>
                            <a:srgbClr val="434E7B"/>
                          </a:solidFill>
                          <a:effectLst/>
                        </a:rPr>
                        <a:t>أذكر نصيحتين. </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توجيهين أو نصيحتين: لا ألعب (نلعب) بالسكين</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لا ألعب (نلعب) في الشارع. لا اقترب (نقترب) من النار. لا أقترب من الكهرباء. لا أتسلق (نتسلق) الأشجار. لا أجري بسرعة ...</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 </a:t>
                      </a:r>
                      <a:r>
                        <a:rPr lang="fr-FR" sz="2000" b="1" kern="100" dirty="0">
                          <a:effectLst/>
                        </a:rPr>
                        <a:t>x</a:t>
                      </a:r>
                      <a:r>
                        <a:rPr lang="ar-MA" sz="2000" b="1" kern="100" dirty="0">
                          <a:effectLst/>
                        </a:rPr>
                        <a:t> 2</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لكل 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r>
                        <a:rPr lang="fr-FR" sz="1600" b="1" kern="100" dirty="0">
                          <a:effectLst/>
                          <a:latin typeface="Aptos" panose="020B0004020202020204" pitchFamily="34" charset="0"/>
                          <a:ea typeface="Aptos" panose="020B0004020202020204" pitchFamily="34" charset="0"/>
                          <a:cs typeface="Arial" panose="020B0604020202020204" pitchFamily="34" charset="0"/>
                        </a:rPr>
                        <a:t>x</a:t>
                      </a:r>
                      <a:r>
                        <a:rPr lang="ar-MA" sz="1600" b="1" kern="100" dirty="0">
                          <a:effectLst/>
                          <a:latin typeface="Aptos" panose="020B0004020202020204" pitchFamily="34" charset="0"/>
                          <a:ea typeface="Aptos" panose="020B0004020202020204" pitchFamily="34" charset="0"/>
                          <a:cs typeface="Arial" panose="020B0604020202020204" pitchFamily="34" charset="0"/>
                        </a:rPr>
                        <a:t> 2</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إجابات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608073" y="1041020"/>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عليك أن تفعل لتحافظ على صحتك؟ ما الذي يجب ألا تفعله كي تحافظ على أضراسك من التسوس؟ ماذا علينا أن تفعل لنحمي أنفسنا من الأخطار؟ أذكر نصيحتين.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2191971989"/>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التحدث </a:t>
            </a:r>
            <a:r>
              <a:rPr lang="fr-MA" sz="4400" dirty="0">
                <a:solidFill>
                  <a:srgbClr val="424D7B"/>
                </a:solidFill>
                <a:latin typeface="Microsoft Uighur" panose="02000000000000000000" pitchFamily="2" charset="-78"/>
              </a:rPr>
              <a:t>(PO2)</a:t>
            </a:r>
            <a:endParaRPr lang="ar-MA" sz="4400"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extLst>
              <p:ext uri="{D42A27DB-BD31-4B8C-83A1-F6EECF244321}">
                <p14:modId xmlns:p14="http://schemas.microsoft.com/office/powerpoint/2010/main" val="536597089"/>
              </p:ext>
            </p:extLst>
          </p:nvPr>
        </p:nvGraphicFramePr>
        <p:xfrm>
          <a:off x="1037067" y="1528266"/>
          <a:ext cx="6671423" cy="5180349"/>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الولد؟</a:t>
                      </a:r>
                    </a:p>
                    <a:p>
                      <a:pPr algn="r" rtl="1">
                        <a:lnSpc>
                          <a:spcPct val="115000"/>
                        </a:lnSpc>
                        <a:spcAft>
                          <a:spcPts val="800"/>
                        </a:spcAft>
                        <a:buNone/>
                      </a:pPr>
                      <a:endParaRPr lang="a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الولد؟</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الولد في الشارع (الحي). </a:t>
                      </a:r>
                    </a:p>
                    <a:p>
                      <a:pPr algn="r" rtl="1">
                        <a:lnSpc>
                          <a:spcPct val="115000"/>
                        </a:lnSpc>
                        <a:spcAft>
                          <a:spcPts val="800"/>
                        </a:spcAft>
                        <a:buNone/>
                      </a:pPr>
                      <a:r>
                        <a:rPr lang="ar-MA" sz="1400" kern="100" dirty="0">
                          <a:effectLst/>
                        </a:rPr>
                        <a:t>أو: الولد يوجد في الشارع/ الولد في الشارع.</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يرمي الولد الأزبال (الأوراق) / يرمي الولد الأزبال في سلة النفايات (صندوق النفايات/ صندوق الأزبال)</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الولد يرمي الأزبال. الولد يرمي الأزبال في سلة النفايات (صندوق النفايات)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الفتاة؟</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تفعل الفتاة؟</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الفتاة في الحمام (المنزل)</a:t>
                      </a:r>
                      <a:endParaRPr lang="fr-MA" sz="1400" kern="100" dirty="0">
                        <a:effectLst/>
                      </a:endParaRPr>
                    </a:p>
                    <a:p>
                      <a:pPr algn="r" rtl="1">
                        <a:lnSpc>
                          <a:spcPct val="115000"/>
                        </a:lnSpc>
                        <a:spcAft>
                          <a:spcPts val="800"/>
                        </a:spcAft>
                        <a:buNone/>
                      </a:pPr>
                      <a:r>
                        <a:rPr lang="ar-MA" sz="1400" kern="100" dirty="0">
                          <a:effectLst/>
                        </a:rPr>
                        <a:t>أو: الفتاة توجد في الحمام</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الفتاة في الحمام.</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تنظف الفتاة أسنانها (أضراسها/ ضرسها) </a:t>
                      </a:r>
                    </a:p>
                    <a:p>
                      <a:pPr algn="r" rtl="1">
                        <a:lnSpc>
                          <a:spcPct val="115000"/>
                        </a:lnSpc>
                        <a:spcAft>
                          <a:spcPts val="800"/>
                        </a:spcAft>
                        <a:buNone/>
                      </a:pPr>
                      <a:r>
                        <a:rPr lang="ar-MA" sz="1400" kern="100" dirty="0">
                          <a:effectLst/>
                        </a:rPr>
                        <a:t>أو تنظف الفتاة أسنانها بالفرشاة (ومعجون الأسنان. تغسل الفتاة أسنانها بالفرشاة (ومعجون الأسنان). أو الفتاة تنظف (تغسل) أسنانها.</a:t>
                      </a:r>
                    </a:p>
                    <a:p>
                      <a:pPr algn="r" rtl="1">
                        <a:lnSpc>
                          <a:spcPct val="115000"/>
                        </a:lnSpc>
                        <a:spcAft>
                          <a:spcPts val="800"/>
                        </a:spcAft>
                        <a:buNone/>
                      </a:pPr>
                      <a:r>
                        <a:rPr lang="ar-MA" sz="1400" kern="100" dirty="0">
                          <a:effectLst/>
                        </a:rPr>
                        <a:t>الفتاة تغسل أسنانها في الحمام...</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يوجد الولد؟ ما يفعل الولد؟</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descr="Une image contenant habits, dessin humoristique, Poubelle, chaussures&#10;&#10;Le contenu généré par l’IA peut être incorrect.">
            <a:extLst>
              <a:ext uri="{FF2B5EF4-FFF2-40B4-BE49-F238E27FC236}">
                <a16:creationId xmlns:a16="http://schemas.microsoft.com/office/drawing/2014/main" id="{86B0BF80-DCCB-6997-1FA7-15DCC689CB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0854" y="2023446"/>
            <a:ext cx="3605982" cy="3692711"/>
          </a:xfrm>
          <a:prstGeom prst="rect">
            <a:avLst/>
          </a:prstGeom>
          <a:solidFill>
            <a:srgbClr val="FFFFFF">
              <a:shade val="85000"/>
            </a:srgbClr>
          </a:solidFill>
          <a:ln w="88900" cap="sq">
            <a:solidFill>
              <a:srgbClr val="A5A5A5">
                <a:lumMod val="20000"/>
                <a:lumOff val="80000"/>
              </a:srgb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الفتاة؟ ماذا تفعل الفتاة؟</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F1A723F4-8267-9F6C-AB1C-3BA74445D457}"/>
              </a:ext>
            </a:extLst>
          </p:cNvPr>
          <p:cNvPicPr>
            <a:picLocks noChangeAspect="1"/>
          </p:cNvPicPr>
          <p:nvPr/>
        </p:nvPicPr>
        <p:blipFill>
          <a:blip r:embed="rId4"/>
          <a:stretch>
            <a:fillRect/>
          </a:stretch>
        </p:blipFill>
        <p:spPr>
          <a:xfrm>
            <a:off x="2475065" y="1899789"/>
            <a:ext cx="4193870" cy="40769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281020775"/>
              </p:ext>
            </p:extLst>
          </p:nvPr>
        </p:nvGraphicFramePr>
        <p:xfrm>
          <a:off x="1740310" y="2150185"/>
          <a:ext cx="5857611" cy="3636522"/>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أزبال/ أو نفايات</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(أو صندوق الأزبال)</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جراثيم</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فرشاة الأسنان</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ضرس مسوس</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2211900783"/>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5" name="Image 4" descr="Une image contenant dessin humoristique, Poubelle, conteneur, poubelle&#10;&#10;Le contenu généré par l’IA peut être incorrect.">
            <a:extLst>
              <a:ext uri="{FF2B5EF4-FFF2-40B4-BE49-F238E27FC236}">
                <a16:creationId xmlns:a16="http://schemas.microsoft.com/office/drawing/2014/main" id="{421FDBAA-B583-8927-4217-C90FAD6CD915}"/>
              </a:ext>
            </a:extLst>
          </p:cNvPr>
          <p:cNvPicPr>
            <a:picLocks noChangeAspect="1"/>
          </p:cNvPicPr>
          <p:nvPr/>
        </p:nvPicPr>
        <p:blipFill>
          <a:blip r:embed="rId4"/>
          <a:stretch>
            <a:fillRect/>
          </a:stretch>
        </p:blipFill>
        <p:spPr>
          <a:xfrm>
            <a:off x="5100454" y="1843674"/>
            <a:ext cx="2233303" cy="2087423"/>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 5">
            <a:extLst>
              <a:ext uri="{FF2B5EF4-FFF2-40B4-BE49-F238E27FC236}">
                <a16:creationId xmlns:a16="http://schemas.microsoft.com/office/drawing/2014/main" id="{6DDE71B6-285F-D5D2-4CA4-D7D17BD66C8E}"/>
              </a:ext>
            </a:extLst>
          </p:cNvPr>
          <p:cNvPicPr>
            <a:picLocks noChangeAspect="1"/>
          </p:cNvPicPr>
          <p:nvPr/>
        </p:nvPicPr>
        <p:blipFill>
          <a:blip r:embed="rId5"/>
          <a:stretch>
            <a:fillRect/>
          </a:stretch>
        </p:blipFill>
        <p:spPr>
          <a:xfrm>
            <a:off x="2045111" y="1843673"/>
            <a:ext cx="2244244" cy="2087423"/>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descr="Une image contenant clipart, conception&#10;&#10;Le contenu généré par l’IA peut être incorrect.">
            <a:extLst>
              <a:ext uri="{FF2B5EF4-FFF2-40B4-BE49-F238E27FC236}">
                <a16:creationId xmlns:a16="http://schemas.microsoft.com/office/drawing/2014/main" id="{CBC447AE-5DAC-50F0-2708-5E7EF9EBBBF2}"/>
              </a:ext>
            </a:extLst>
          </p:cNvPr>
          <p:cNvPicPr>
            <a:picLocks noChangeAspect="1"/>
          </p:cNvPicPr>
          <p:nvPr/>
        </p:nvPicPr>
        <p:blipFill>
          <a:blip r:embed="rId6"/>
          <a:stretch>
            <a:fillRect/>
          </a:stretch>
        </p:blipFill>
        <p:spPr>
          <a:xfrm>
            <a:off x="2066992" y="4253900"/>
            <a:ext cx="2222363" cy="2005274"/>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 11" descr="Une image contenant brosse, outil, brosse à dents&#10;&#10;Le contenu généré par l’IA peut être incorrect.">
            <a:extLst>
              <a:ext uri="{FF2B5EF4-FFF2-40B4-BE49-F238E27FC236}">
                <a16:creationId xmlns:a16="http://schemas.microsoft.com/office/drawing/2014/main" id="{B0DA7708-01C7-6BE4-8833-7D62F9168F09}"/>
              </a:ext>
            </a:extLst>
          </p:cNvPr>
          <p:cNvPicPr>
            <a:picLocks noChangeAspect="1"/>
          </p:cNvPicPr>
          <p:nvPr/>
        </p:nvPicPr>
        <p:blipFill>
          <a:blip r:embed="rId7"/>
          <a:stretch>
            <a:fillRect/>
          </a:stretch>
        </p:blipFill>
        <p:spPr>
          <a:xfrm>
            <a:off x="5100454" y="4253900"/>
            <a:ext cx="2233304" cy="190049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extLst>
              <p:ext uri="{D42A27DB-BD31-4B8C-83A1-F6EECF244321}">
                <p14:modId xmlns:p14="http://schemas.microsoft.com/office/powerpoint/2010/main" val="1538675466"/>
              </p:ext>
            </p:extLst>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دَخَلَ – سِرْكٌ - هاتِفٌ</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حَزينٌ - تَشاهِدُ</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عِلاجٌ - شاحِنَةٌ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6" name="Image 5">
            <a:extLst>
              <a:ext uri="{FF2B5EF4-FFF2-40B4-BE49-F238E27FC236}">
                <a16:creationId xmlns:a16="http://schemas.microsoft.com/office/drawing/2014/main" id="{35526397-D4E8-32B9-1248-47CCCAE9014D}"/>
              </a:ext>
            </a:extLst>
          </p:cNvPr>
          <p:cNvPicPr>
            <a:picLocks noChangeAspect="1"/>
          </p:cNvPicPr>
          <p:nvPr/>
        </p:nvPicPr>
        <p:blipFill>
          <a:blip r:embed="rId2"/>
          <a:stretch>
            <a:fillRect/>
          </a:stretch>
        </p:blipFill>
        <p:spPr>
          <a:xfrm>
            <a:off x="4709651" y="3202365"/>
            <a:ext cx="1848465" cy="914385"/>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extLst>
              <p:ext uri="{D42A27DB-BD31-4B8C-83A1-F6EECF244321}">
                <p14:modId xmlns:p14="http://schemas.microsoft.com/office/powerpoint/2010/main" val="907105479"/>
              </p:ext>
            </p:extLst>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كـ</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ع</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extLst>
              <p:ext uri="{D42A27DB-BD31-4B8C-83A1-F6EECF244321}">
                <p14:modId xmlns:p14="http://schemas.microsoft.com/office/powerpoint/2010/main" val="974255103"/>
              </p:ext>
            </p:extLst>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خ</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ط</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ر</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extLst>
              <p:ext uri="{D42A27DB-BD31-4B8C-83A1-F6EECF244321}">
                <p14:modId xmlns:p14="http://schemas.microsoft.com/office/powerpoint/2010/main" val="3403835099"/>
              </p:ext>
            </p:extLst>
          </p:nvPr>
        </p:nvGraphicFramePr>
        <p:xfrm>
          <a:off x="1415844" y="4749799"/>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ض</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م</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هـ</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ن</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ل</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ف</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50482131"/>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extLst>
              <p:ext uri="{D42A27DB-BD31-4B8C-83A1-F6EECF244321}">
                <p14:modId xmlns:p14="http://schemas.microsoft.com/office/powerpoint/2010/main" val="730111676"/>
              </p:ext>
            </p:extLst>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حَزين</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هاتِف</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سِرْك</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دَخَلَ</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extLst>
              <p:ext uri="{D42A27DB-BD31-4B8C-83A1-F6EECF244321}">
                <p14:modId xmlns:p14="http://schemas.microsoft.com/office/powerpoint/2010/main" val="76659592"/>
              </p:ext>
            </p:extLst>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شاحِنَة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عِلاج</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تُشاهِدُ</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4865594" y="2718318"/>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1974614" y="4149475"/>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81818" y="4239090"/>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538239" y="2733329"/>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762877" y="2807933"/>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apture d’écran, ligne, Tracé&#10;&#10;Le contenu généré par l’IA peut être incorrect.">
            <a:extLst>
              <a:ext uri="{FF2B5EF4-FFF2-40B4-BE49-F238E27FC236}">
                <a16:creationId xmlns:a16="http://schemas.microsoft.com/office/drawing/2014/main" id="{FDB02023-3081-0D37-5614-2E23275F29CD}"/>
              </a:ext>
            </a:extLst>
          </p:cNvPr>
          <p:cNvPicPr>
            <a:picLocks noChangeAspect="1"/>
          </p:cNvPicPr>
          <p:nvPr/>
        </p:nvPicPr>
        <p:blipFill>
          <a:blip r:embed="rId2"/>
          <a:stretch>
            <a:fillRect/>
          </a:stretch>
        </p:blipFill>
        <p:spPr>
          <a:xfrm>
            <a:off x="90488" y="90274"/>
            <a:ext cx="8963025" cy="6677452"/>
          </a:xfrm>
          <a:prstGeom prst="rect">
            <a:avLst/>
          </a:prstGeom>
          <a:noFill/>
          <a:ln>
            <a:noFill/>
          </a:ln>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اختــتام الحــصة</a:t>
            </a:r>
          </a:p>
        </p:txBody>
      </p:sp>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0097B2"/>
              </a:solidFill>
              <a:latin typeface="Microsoft Uighur" panose="02000000000000000000" pitchFamily="2" charset="-78"/>
            </a:endParaRPr>
          </a:p>
        </p:txBody>
      </p:sp>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البيت، اقرؤوا المقطع والكلمات والفقرة على الكراسة ص 58.</a:t>
            </a:r>
            <a:endParaRPr lang="fr-FR" sz="2400" dirty="0">
              <a:solidFill>
                <a:schemeClr val="bg1">
                  <a:lumMod val="50000"/>
                </a:schemeClr>
              </a:solidFill>
            </a:endParaRPr>
          </a:p>
        </p:txBody>
      </p:sp>
      <p:pic>
        <p:nvPicPr>
          <p:cNvPr id="10" name="Espace réservé pour une image  10" descr="Une image contenant dessin humoristique, Dessin animé, clipart, jouet&#10;&#10;Le contenu généré par l’IA peut être incorrect.">
            <a:extLst>
              <a:ext uri="{FF2B5EF4-FFF2-40B4-BE49-F238E27FC236}">
                <a16:creationId xmlns:a16="http://schemas.microsoft.com/office/drawing/2014/main" id="{A69DD9C0-38C8-A535-6098-4D8A212D5E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007074" y="4579579"/>
            <a:ext cx="1522421" cy="1522421"/>
          </a:xfrm>
          <a:prstGeom prst="rect">
            <a:avLst/>
          </a:prstGeom>
        </p:spPr>
      </p:pic>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0653EA0-D7AA-2149-22BE-82302698721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84F056E-4479-81D9-10E0-16BD565813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E4857EF8-B50A-E304-1DA8-01F06AD456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81A564D1-C175-5CCC-4C37-D4563E81A4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F89ED35-00F7-0F60-4480-FEC18D10FD5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9CBA17DC-C6EC-CBF9-92E4-E56D93D07B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1B7F5066-1DFA-43A5-FDEC-54EE885D41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3A91297-91D7-AB3A-D294-E31EC37C96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21FEC6D3-6E45-87E4-ECEF-27D3A146F7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descr="Une image contenant texte, capture d’écran, écriture manuscrite, calendrier&#10;&#10;Le contenu généré par l’IA peut être incorrect.">
            <a:extLst>
              <a:ext uri="{FF2B5EF4-FFF2-40B4-BE49-F238E27FC236}">
                <a16:creationId xmlns:a16="http://schemas.microsoft.com/office/drawing/2014/main" id="{422ABEFE-53F3-8D2B-4FC3-44242B392DE8}"/>
              </a:ext>
            </a:extLst>
          </p:cNvPr>
          <p:cNvPicPr>
            <a:picLocks noChangeAspect="1"/>
          </p:cNvPicPr>
          <p:nvPr/>
        </p:nvPicPr>
        <p:blipFill>
          <a:blip r:embed="rId8"/>
          <a:stretch>
            <a:fillRect/>
          </a:stretch>
        </p:blipFill>
        <p:spPr>
          <a:xfrm>
            <a:off x="2738725" y="1610648"/>
            <a:ext cx="3386772" cy="4754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 coins arrondis 19">
            <a:extLst>
              <a:ext uri="{FF2B5EF4-FFF2-40B4-BE49-F238E27FC236}">
                <a16:creationId xmlns:a16="http://schemas.microsoft.com/office/drawing/2014/main" id="{BA7BA063-3ACF-CF96-E259-63C5F8495C84}"/>
              </a:ext>
            </a:extLst>
          </p:cNvPr>
          <p:cNvSpPr/>
          <p:nvPr/>
        </p:nvSpPr>
        <p:spPr>
          <a:xfrm>
            <a:off x="2703379" y="2182760"/>
            <a:ext cx="3457463" cy="280219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6.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5406</TotalTime>
  <Words>2572</Words>
  <Application>Microsoft Office PowerPoint</Application>
  <PresentationFormat>Affichage à l'écran (4:3)</PresentationFormat>
  <Paragraphs>559</Paragraphs>
  <Slides>75</Slides>
  <Notes>23</Notes>
  <HiddenSlides>0</HiddenSlides>
  <MMClips>5</MMClips>
  <ScaleCrop>false</ScaleCrop>
  <HeadingPairs>
    <vt:vector size="6" baseType="variant">
      <vt:variant>
        <vt:lpstr>Polices utilisées</vt:lpstr>
      </vt:variant>
      <vt:variant>
        <vt:i4>12</vt:i4>
      </vt:variant>
      <vt:variant>
        <vt:lpstr>Thème</vt:lpstr>
      </vt:variant>
      <vt:variant>
        <vt:i4>15</vt:i4>
      </vt:variant>
      <vt:variant>
        <vt:lpstr>Titres des diapositives</vt:lpstr>
      </vt:variant>
      <vt:variant>
        <vt:i4>75</vt:i4>
      </vt:variant>
    </vt:vector>
  </HeadingPairs>
  <TitlesOfParts>
    <vt:vector size="102" baseType="lpstr">
      <vt:lpstr>Dosis</vt:lpstr>
      <vt:lpstr>Noto Sans Symbols</vt:lpstr>
      <vt:lpstr>Dosis SemiBold</vt:lpstr>
      <vt:lpstr>Dosis Medium</vt:lpstr>
      <vt:lpstr>Wingdings</vt:lpstr>
      <vt:lpstr>Aptos</vt:lpstr>
      <vt:lpstr>Modern Love</vt:lpstr>
      <vt:lpstr>Microsoft Uighur</vt:lpstr>
      <vt:lpstr>Calibri</vt:lpstr>
      <vt:lpstr>Calibri Light</vt:lpstr>
      <vt:lpstr>Arial</vt:lpstr>
      <vt:lpstr>Dosis ExtraBold</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3_Thème Office</vt:lpstr>
      <vt:lpstr>Présentation PowerPoint</vt:lpstr>
      <vt:lpstr>Présentation PowerPoint</vt:lpstr>
      <vt:lpstr>تنظيم حصص الأسبوع </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vt:lpstr>
      <vt:lpstr>أقرأ رددوا بعدي.</vt:lpstr>
      <vt:lpstr>من يقرأ؟ ( يقرأ المتعلمون الذين لم يتمكنوا من قراءة جميع الحروف في الرائز)</vt:lpstr>
      <vt:lpstr>أقـــــرأ.   رددوا بعدي </vt:lpstr>
      <vt:lpstr>من يقرأ؟ (خاص بمن يحتاج التدرب على الدمج)</vt:lpstr>
      <vt:lpstr>Présentation PowerPoint</vt:lpstr>
      <vt:lpstr>Présentation PowerPoint</vt:lpstr>
      <vt:lpstr>خذوا الألواح، ستكتبون الكلمة المناسبة للصورة </vt:lpstr>
      <vt:lpstr>اقرؤوا الكلمات التالية، ثم انقلوا على ألواحكم الكلمة المناسبة للصورة. </vt:lpstr>
      <vt:lpstr>أحسنتم، حمامة. صححوا. </vt:lpstr>
      <vt:lpstr>اقرؤوا الكلمات التالية، ثم انقلوا على ألواحكم الكلمة المناسبة للصورة. </vt:lpstr>
      <vt:lpstr>أحسنتم، خاتم. صححوا. </vt:lpstr>
      <vt:lpstr>وقت النجمة الآن. الفائز بنجمة المشاركة بهدوء : ....   </vt:lpstr>
      <vt:lpstr>استراحة قصيرة قبل أن نواصل. قفوا، سنقوم بحركات  </vt:lpstr>
      <vt:lpstr>كتابة</vt:lpstr>
      <vt:lpstr>خذوا ألواحكم سأملي عليكم كلمات. </vt:lpstr>
      <vt:lpstr>أقرأ الكلمات. من يعيد القراءة؟</vt:lpstr>
      <vt:lpstr>انظروا إلى الكلمة جيدا.  عرف تتكون من 3 مقاطع: عَـ  - رَ – فَ </vt:lpstr>
      <vt:lpstr>اكتبوا.  ينطق الأستاذ الكلمة ويذكر بمقاطعها </vt:lpstr>
      <vt:lpstr>ارفعوا الألواح - صححوا</vt:lpstr>
      <vt:lpstr>انظروا إلى الكلمة جيدا. تتكون الكلمة من 3 مقاطع: دَ – قيـ - قٌ </vt:lpstr>
      <vt:lpstr>اكتبوا. ينطق الأستاذ الكلمة ويذكر بمقاطعها</vt:lpstr>
      <vt:lpstr>Présentation PowerPoint</vt:lpstr>
      <vt:lpstr>نمر الآن إلى الإنتاج الكتابي. ماذا ترون في الصورة؟ من يقرأ الكلمات المرافقة للصورة؟ </vt:lpstr>
      <vt:lpstr> من يمر إلى السبورة لكتابة الجملة بعد ترتيب كلماتها ؟ </vt:lpstr>
      <vt:lpstr>أحسنتم، هكذا نكتب الجملة بعد ترتيب كلماتها. من يقرأ الجملة؟</vt:lpstr>
      <vt:lpstr>خذوا دفاتر الكتابة. </vt:lpstr>
      <vt:lpstr>لاحظوا الصورة . من يقرأ كلمات الجملة؟</vt:lpstr>
      <vt:lpstr>اكتبوا الجملة في دفاتركم بعد ترتيب كلماتها. لا تنسوا النقطة في نهاية الجملة.</vt:lpstr>
      <vt:lpstr>صححوا في دفاتركم</vt:lpstr>
      <vt:lpstr>Présentation PowerPoint</vt:lpstr>
      <vt:lpstr>Présentation PowerPoint</vt:lpstr>
      <vt:lpstr>خذوا الكراسة ص 58. </vt:lpstr>
      <vt:lpstr>اكتبوا مقاطع حرفي الحاء والجيم</vt:lpstr>
      <vt:lpstr>من أنهى كتابة المقاطع، ينقل الكلمات والفقرة في دفتر الواجبات المنزلية. </vt:lpstr>
      <vt:lpstr>التقويم الفردي</vt:lpstr>
      <vt:lpstr>الكفايات المعنية بالتمرير الفردي</vt:lpstr>
      <vt:lpstr>- يتم تقويم المعجم والتحدث والقراءة في الأيام الثلاثة الأولى من الأسبوع السادس. - يتم تقسيم المتعلمين إلى ثلاث مجموعات. تمرر الروائز الفردية في اليوم الأول للمجموعة الأولى من المتعلمين، وفي اليوم الثاني للمجموعة الثانية وفي اليوم الثالث للمجموعة الثالثة..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ماذا عليك أن تفعل لتحافظ على صحتك؟ ما الذي يجب ألا تفعله كي تحافظ على أضراسك من التسوس؟ ماذا علينا أن تفعل لنحمي أنفسنا من الأخطار؟ أذكر نصيحتين.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يوجد الولد؟ ما يفعل الولد؟</vt:lpstr>
      <vt:lpstr>لاحظ الصورة جيدا ثم أجب عن كل سؤال أطرحه بجملة تامة. أين توجد الفتاة؟ ماذا تفعل الفتاة؟</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الفائزون بنجمة الهدوء هم: </vt:lpstr>
      <vt:lpstr>اختــتام الحــصة</vt:lpstr>
      <vt:lpstr>في البيت، اقرؤوا المقطع والكلمات والفقرة على الكراسة ص 58.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98</cp:revision>
  <dcterms:created xsi:type="dcterms:W3CDTF">2023-09-20T21:35:22Z</dcterms:created>
  <dcterms:modified xsi:type="dcterms:W3CDTF">2026-03-09T06:55:03Z</dcterms:modified>
</cp:coreProperties>
</file>