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3.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5.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6.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7.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8.xml" ContentType="application/vnd.openxmlformats-officedocument.theme+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9.xml" ContentType="application/vnd.openxmlformats-officedocument.theme+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theme/theme10.xml" ContentType="application/vnd.openxmlformats-officedocument.theme+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theme/theme11.xml" ContentType="application/vnd.openxmlformats-officedocument.theme+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theme/theme12.xml" ContentType="application/vnd.openxmlformats-officedocument.theme+xml"/>
  <Override PartName="/ppt/slideLayouts/slideLayout176.xml" ContentType="application/vnd.openxmlformats-officedocument.presentationml.slideLayout+xml"/>
  <Override PartName="/ppt/theme/theme13.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theme/theme14.xml" ContentType="application/vnd.openxmlformats-officedocument.theme+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theme/theme15.xml" ContentType="application/vnd.openxmlformats-officedocument.theme+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67" r:id="rId1"/>
    <p:sldMasterId id="2147483792" r:id="rId2"/>
    <p:sldMasterId id="2147483806" r:id="rId3"/>
    <p:sldMasterId id="2147483860" r:id="rId4"/>
    <p:sldMasterId id="2147483863" r:id="rId5"/>
    <p:sldMasterId id="2147483886" r:id="rId6"/>
    <p:sldMasterId id="2147483910" r:id="rId7"/>
    <p:sldMasterId id="2147483928" r:id="rId8"/>
    <p:sldMasterId id="2147483973" r:id="rId9"/>
    <p:sldMasterId id="2147484011" r:id="rId10"/>
    <p:sldMasterId id="2147484030" r:id="rId11"/>
    <p:sldMasterId id="2147484052" r:id="rId12"/>
    <p:sldMasterId id="2147484065" r:id="rId13"/>
    <p:sldMasterId id="2147484068" r:id="rId14"/>
    <p:sldMasterId id="2147484099" r:id="rId15"/>
    <p:sldMasterId id="2147484128" r:id="rId16"/>
  </p:sldMasterIdLst>
  <p:notesMasterIdLst>
    <p:notesMasterId r:id="rId70"/>
  </p:notesMasterIdLst>
  <p:sldIdLst>
    <p:sldId id="2147482916" r:id="rId17"/>
    <p:sldId id="2147482588" r:id="rId18"/>
    <p:sldId id="2147482472" r:id="rId19"/>
    <p:sldId id="2147482847" r:id="rId20"/>
    <p:sldId id="2147482880" r:id="rId21"/>
    <p:sldId id="2147482881" r:id="rId22"/>
    <p:sldId id="2147482882" r:id="rId23"/>
    <p:sldId id="2147482883" r:id="rId24"/>
    <p:sldId id="2147482884" r:id="rId25"/>
    <p:sldId id="2147482885" r:id="rId26"/>
    <p:sldId id="2147482886" r:id="rId27"/>
    <p:sldId id="2147482887" r:id="rId28"/>
    <p:sldId id="2147482888" r:id="rId29"/>
    <p:sldId id="2147482914" r:id="rId30"/>
    <p:sldId id="2147482918" r:id="rId31"/>
    <p:sldId id="2147482910" r:id="rId32"/>
    <p:sldId id="2147482917" r:id="rId33"/>
    <p:sldId id="2147482893" r:id="rId34"/>
    <p:sldId id="2147482894" r:id="rId35"/>
    <p:sldId id="2147482895" r:id="rId36"/>
    <p:sldId id="2147482863" r:id="rId37"/>
    <p:sldId id="2147482896" r:id="rId38"/>
    <p:sldId id="2147482897" r:id="rId39"/>
    <p:sldId id="2147482898" r:id="rId40"/>
    <p:sldId id="2147482796" r:id="rId41"/>
    <p:sldId id="2147482797" r:id="rId42"/>
    <p:sldId id="2147482864" r:id="rId43"/>
    <p:sldId id="2147482849" r:id="rId44"/>
    <p:sldId id="2147482850" r:id="rId45"/>
    <p:sldId id="2147482851" r:id="rId46"/>
    <p:sldId id="2147482899" r:id="rId47"/>
    <p:sldId id="2147482862" r:id="rId48"/>
    <p:sldId id="2147482852" r:id="rId49"/>
    <p:sldId id="2147482853" r:id="rId50"/>
    <p:sldId id="2147482854" r:id="rId51"/>
    <p:sldId id="2147482865" r:id="rId52"/>
    <p:sldId id="2147482855" r:id="rId53"/>
    <p:sldId id="2147482860" r:id="rId54"/>
    <p:sldId id="2147482900" r:id="rId55"/>
    <p:sldId id="2147482907" r:id="rId56"/>
    <p:sldId id="2147482915" r:id="rId57"/>
    <p:sldId id="2147482798" r:id="rId58"/>
    <p:sldId id="2147482848" r:id="rId59"/>
    <p:sldId id="2147482856" r:id="rId60"/>
    <p:sldId id="2147482857" r:id="rId61"/>
    <p:sldId id="2147482858" r:id="rId62"/>
    <p:sldId id="2147482902" r:id="rId63"/>
    <p:sldId id="2147482859" r:id="rId64"/>
    <p:sldId id="2147482861" r:id="rId65"/>
    <p:sldId id="2147482903" r:id="rId66"/>
    <p:sldId id="2147482694" r:id="rId67"/>
    <p:sldId id="2134806325" r:id="rId68"/>
    <p:sldId id="2147482909" r:id="rId69"/>
  </p:sldIdLst>
  <p:sldSz cx="9144000" cy="6858000" type="screen4x3"/>
  <p:notesSz cx="6858000" cy="9144000"/>
  <p:embeddedFontLst>
    <p:embeddedFont>
      <p:font typeface="Dosis" pitchFamily="2" charset="0"/>
      <p:regular r:id="rId71"/>
      <p:bold r:id="rId72"/>
    </p:embeddedFont>
    <p:embeddedFont>
      <p:font typeface="Dosis ExtraBold" pitchFamily="2" charset="0"/>
      <p:bold r:id="rId73"/>
    </p:embeddedFont>
    <p:embeddedFont>
      <p:font typeface="Dosis Medium" pitchFamily="2" charset="0"/>
      <p:regular r:id="rId74"/>
      <p:bold r:id="rId75"/>
    </p:embeddedFont>
    <p:embeddedFont>
      <p:font typeface="Dosis SemiBold" pitchFamily="2" charset="0"/>
      <p:regular r:id="rId76"/>
      <p:bold r:id="rId77"/>
    </p:embeddedFont>
    <p:embeddedFont>
      <p:font typeface="Microsoft Uighur" panose="02000000000000000000" pitchFamily="2" charset="-78"/>
      <p:regular r:id="rId78"/>
      <p:bold r:id="rId79"/>
    </p:embeddedFont>
    <p:embeddedFont>
      <p:font typeface="Modern Love" panose="04090805081005020601" pitchFamily="82" charset="0"/>
      <p:regular r:id="rId80"/>
    </p:embeddedFont>
    <p:embeddedFont>
      <p:font typeface="Noto Sans Symbols" panose="020B0604020202020204" charset="0"/>
      <p:regular r:id="rId81"/>
      <p:bold r:id="rId8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46" roundtripDataSignature="AMtx7mjCmx/7zG8L+ijJcYopbFz/ZY3U2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4E7B"/>
    <a:srgbClr val="ECF8FB"/>
    <a:srgbClr val="00ABA3"/>
    <a:srgbClr val="A1A6BC"/>
    <a:srgbClr val="424D7B"/>
    <a:srgbClr val="16AB98"/>
    <a:srgbClr val="00ACA4"/>
    <a:srgbClr val="00A89F"/>
    <a:srgbClr val="5BCAC5"/>
    <a:srgbClr val="00A9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C733AFA-3FCC-4A63-ADFC-33A60633C5B0}">
  <a:tblStyle styleId="{2C733AFA-3FCC-4A63-ADFC-33A60633C5B0}"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1EBBBCC-DAD2-459C-BE2E-F6DE35CF9A28}" styleName="Style foncé 2 - Accentuation 3/Accentuation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48" autoAdjust="0"/>
    <p:restoredTop sz="94718" autoAdjust="0"/>
  </p:normalViewPr>
  <p:slideViewPr>
    <p:cSldViewPr snapToGrid="0">
      <p:cViewPr varScale="1">
        <p:scale>
          <a:sx n="71" d="100"/>
          <a:sy n="71" d="100"/>
        </p:scale>
        <p:origin x="1032" y="28"/>
      </p:cViewPr>
      <p:guideLst/>
    </p:cSldViewPr>
  </p:slideViewPr>
  <p:outlineViewPr>
    <p:cViewPr>
      <p:scale>
        <a:sx n="33" d="100"/>
        <a:sy n="33" d="100"/>
      </p:scale>
      <p:origin x="0" y="-2358"/>
    </p:cViewPr>
  </p:outlineViewPr>
  <p:notesTextViewPr>
    <p:cViewPr>
      <p:scale>
        <a:sx n="1" d="1"/>
        <a:sy n="1" d="1"/>
      </p:scale>
      <p:origin x="0" y="0"/>
    </p:cViewPr>
  </p:notesTextViewPr>
  <p:sorterViewPr>
    <p:cViewPr>
      <p:scale>
        <a:sx n="100" d="100"/>
        <a:sy n="100" d="100"/>
      </p:scale>
      <p:origin x="0" y="-337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0.xml"/><Relationship Id="rId21" Type="http://schemas.openxmlformats.org/officeDocument/2006/relationships/slide" Target="slides/slide5.xml"/><Relationship Id="rId42" Type="http://schemas.openxmlformats.org/officeDocument/2006/relationships/slide" Target="slides/slide26.xml"/><Relationship Id="rId47" Type="http://schemas.openxmlformats.org/officeDocument/2006/relationships/slide" Target="slides/slide31.xml"/><Relationship Id="rId63" Type="http://schemas.openxmlformats.org/officeDocument/2006/relationships/slide" Target="slides/slide47.xml"/><Relationship Id="rId68" Type="http://schemas.openxmlformats.org/officeDocument/2006/relationships/slide" Target="slides/slide52.xml"/><Relationship Id="rId16" Type="http://schemas.openxmlformats.org/officeDocument/2006/relationships/slideMaster" Target="slideMasters/slideMaster16.xml"/><Relationship Id="rId11" Type="http://schemas.openxmlformats.org/officeDocument/2006/relationships/slideMaster" Target="slideMasters/slideMaster11.xml"/><Relationship Id="rId32" Type="http://schemas.openxmlformats.org/officeDocument/2006/relationships/slide" Target="slides/slide16.xml"/><Relationship Id="rId37" Type="http://schemas.openxmlformats.org/officeDocument/2006/relationships/slide" Target="slides/slide21.xml"/><Relationship Id="rId53" Type="http://schemas.openxmlformats.org/officeDocument/2006/relationships/slide" Target="slides/slide37.xml"/><Relationship Id="rId58" Type="http://schemas.openxmlformats.org/officeDocument/2006/relationships/slide" Target="slides/slide42.xml"/><Relationship Id="rId74" Type="http://schemas.openxmlformats.org/officeDocument/2006/relationships/font" Target="fonts/font4.fntdata"/><Relationship Id="rId79" Type="http://schemas.openxmlformats.org/officeDocument/2006/relationships/font" Target="fonts/font9.fntdata"/><Relationship Id="rId149" Type="http://schemas.openxmlformats.org/officeDocument/2006/relationships/theme" Target="theme/theme1.xml"/><Relationship Id="rId5" Type="http://schemas.openxmlformats.org/officeDocument/2006/relationships/slideMaster" Target="slideMasters/slideMaster5.xml"/><Relationship Id="rId19" Type="http://schemas.openxmlformats.org/officeDocument/2006/relationships/slide" Target="slides/slide3.xml"/><Relationship Id="rId14" Type="http://schemas.openxmlformats.org/officeDocument/2006/relationships/slideMaster" Target="slideMasters/slideMaster14.xml"/><Relationship Id="rId22" Type="http://schemas.openxmlformats.org/officeDocument/2006/relationships/slide" Target="slides/slide6.xml"/><Relationship Id="rId27" Type="http://schemas.openxmlformats.org/officeDocument/2006/relationships/slide" Target="slides/slide11.xml"/><Relationship Id="rId30" Type="http://schemas.openxmlformats.org/officeDocument/2006/relationships/slide" Target="slides/slide14.xml"/><Relationship Id="rId35" Type="http://schemas.openxmlformats.org/officeDocument/2006/relationships/slide" Target="slides/slide19.xml"/><Relationship Id="rId43" Type="http://schemas.openxmlformats.org/officeDocument/2006/relationships/slide" Target="slides/slide27.xml"/><Relationship Id="rId48" Type="http://schemas.openxmlformats.org/officeDocument/2006/relationships/slide" Target="slides/slide32.xml"/><Relationship Id="rId56" Type="http://schemas.openxmlformats.org/officeDocument/2006/relationships/slide" Target="slides/slide40.xml"/><Relationship Id="rId64" Type="http://schemas.openxmlformats.org/officeDocument/2006/relationships/slide" Target="slides/slide48.xml"/><Relationship Id="rId69" Type="http://schemas.openxmlformats.org/officeDocument/2006/relationships/slide" Target="slides/slide53.xml"/><Relationship Id="rId77" Type="http://schemas.openxmlformats.org/officeDocument/2006/relationships/font" Target="fonts/font7.fntdata"/><Relationship Id="rId147"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35.xml"/><Relationship Id="rId72" Type="http://schemas.openxmlformats.org/officeDocument/2006/relationships/font" Target="fonts/font2.fntdata"/><Relationship Id="rId80" Type="http://schemas.openxmlformats.org/officeDocument/2006/relationships/font" Target="fonts/font10.fntdata"/><Relationship Id="rId150"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slide" Target="slides/slide17.xml"/><Relationship Id="rId38" Type="http://schemas.openxmlformats.org/officeDocument/2006/relationships/slide" Target="slides/slide22.xml"/><Relationship Id="rId46" Type="http://schemas.openxmlformats.org/officeDocument/2006/relationships/slide" Target="slides/slide30.xml"/><Relationship Id="rId59" Type="http://schemas.openxmlformats.org/officeDocument/2006/relationships/slide" Target="slides/slide43.xml"/><Relationship Id="rId67" Type="http://schemas.openxmlformats.org/officeDocument/2006/relationships/slide" Target="slides/slide51.xml"/><Relationship Id="rId20" Type="http://schemas.openxmlformats.org/officeDocument/2006/relationships/slide" Target="slides/slide4.xml"/><Relationship Id="rId41" Type="http://schemas.openxmlformats.org/officeDocument/2006/relationships/slide" Target="slides/slide25.xml"/><Relationship Id="rId54" Type="http://schemas.openxmlformats.org/officeDocument/2006/relationships/slide" Target="slides/slide38.xml"/><Relationship Id="rId62" Type="http://schemas.openxmlformats.org/officeDocument/2006/relationships/slide" Target="slides/slide46.xml"/><Relationship Id="rId70" Type="http://schemas.openxmlformats.org/officeDocument/2006/relationships/notesMaster" Target="notesMasters/notesMaster1.xml"/><Relationship Id="rId75"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slide" Target="slides/slide20.xml"/><Relationship Id="rId49" Type="http://schemas.openxmlformats.org/officeDocument/2006/relationships/slide" Target="slides/slide33.xml"/><Relationship Id="rId57" Type="http://schemas.openxmlformats.org/officeDocument/2006/relationships/slide" Target="slides/slide41.xml"/><Relationship Id="rId10" Type="http://schemas.openxmlformats.org/officeDocument/2006/relationships/slideMaster" Target="slideMasters/slideMaster10.xml"/><Relationship Id="rId31" Type="http://schemas.openxmlformats.org/officeDocument/2006/relationships/slide" Target="slides/slide15.xml"/><Relationship Id="rId44" Type="http://schemas.openxmlformats.org/officeDocument/2006/relationships/slide" Target="slides/slide28.xml"/><Relationship Id="rId52" Type="http://schemas.openxmlformats.org/officeDocument/2006/relationships/slide" Target="slides/slide36.xml"/><Relationship Id="rId60" Type="http://schemas.openxmlformats.org/officeDocument/2006/relationships/slide" Target="slides/slide44.xml"/><Relationship Id="rId65" Type="http://schemas.openxmlformats.org/officeDocument/2006/relationships/slide" Target="slides/slide49.xml"/><Relationship Id="rId73" Type="http://schemas.openxmlformats.org/officeDocument/2006/relationships/font" Target="fonts/font3.fntdata"/><Relationship Id="rId78" Type="http://schemas.openxmlformats.org/officeDocument/2006/relationships/font" Target="fonts/font8.fntdata"/><Relationship Id="rId81" Type="http://schemas.openxmlformats.org/officeDocument/2006/relationships/font" Target="fonts/font11.fntdata"/><Relationship Id="rId148"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2.xml"/><Relationship Id="rId39" Type="http://schemas.openxmlformats.org/officeDocument/2006/relationships/slide" Target="slides/slide23.xml"/><Relationship Id="rId34" Type="http://schemas.openxmlformats.org/officeDocument/2006/relationships/slide" Target="slides/slide18.xml"/><Relationship Id="rId50" Type="http://schemas.openxmlformats.org/officeDocument/2006/relationships/slide" Target="slides/slide34.xml"/><Relationship Id="rId55" Type="http://schemas.openxmlformats.org/officeDocument/2006/relationships/slide" Target="slides/slide39.xml"/><Relationship Id="rId76" Type="http://schemas.openxmlformats.org/officeDocument/2006/relationships/font" Target="fonts/font6.fntdata"/><Relationship Id="rId146" Type="http://customschemas.google.com/relationships/presentationmetadata" Target="metadata"/><Relationship Id="rId7" Type="http://schemas.openxmlformats.org/officeDocument/2006/relationships/slideMaster" Target="slideMasters/slideMaster7.xml"/><Relationship Id="rId71" Type="http://schemas.openxmlformats.org/officeDocument/2006/relationships/font" Target="fonts/font1.fntdata"/><Relationship Id="rId2" Type="http://schemas.openxmlformats.org/officeDocument/2006/relationships/slideMaster" Target="slideMasters/slideMaster2.xml"/><Relationship Id="rId29" Type="http://schemas.openxmlformats.org/officeDocument/2006/relationships/slide" Target="slides/slide13.xml"/><Relationship Id="rId24" Type="http://schemas.openxmlformats.org/officeDocument/2006/relationships/slide" Target="slides/slide8.xml"/><Relationship Id="rId40" Type="http://schemas.openxmlformats.org/officeDocument/2006/relationships/slide" Target="slides/slide24.xml"/><Relationship Id="rId45" Type="http://schemas.openxmlformats.org/officeDocument/2006/relationships/slide" Target="slides/slide29.xml"/><Relationship Id="rId66" Type="http://schemas.openxmlformats.org/officeDocument/2006/relationships/slide" Target="slides/slide50.xml"/><Relationship Id="rId61" Type="http://schemas.openxmlformats.org/officeDocument/2006/relationships/slide" Target="slides/slide45.xml"/><Relationship Id="rId82" Type="http://schemas.openxmlformats.org/officeDocument/2006/relationships/font" Target="fonts/font1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MA" dirty="0"/>
          </a:p>
        </p:txBody>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dirty="0"/>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fr-FR"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lvl1pPr>
              <a:defRPr>
                <a:latin typeface="Microsoft Uighur" panose="02000000000000000000" pitchFamily="2" charset="-78"/>
                <a:cs typeface="Microsoft Uighur" panose="02000000000000000000" pitchFamily="2" charset="-78"/>
              </a:defRPr>
            </a:lvl1pPr>
          </a:lstStyle>
          <a:p>
            <a:pPr algn="r"/>
            <a:fld id="{00000000-1234-1234-1234-123412341234}" type="slidenum">
              <a:rPr lang="fr-FR" sz="1200" smtClean="0">
                <a:solidFill>
                  <a:schemeClr val="dk1"/>
                </a:solidFill>
                <a:ea typeface="Calibri"/>
                <a:sym typeface="Calibri"/>
              </a:rPr>
              <a:pPr algn="r"/>
              <a:t>‹N°›</a:t>
            </a:fld>
            <a:endParaRPr lang="fr-FR" sz="1200" dirty="0">
              <a:solidFill>
                <a:schemeClr val="dk1"/>
              </a:solidFill>
              <a:ea typeface="Calibri"/>
              <a:sym typeface="Calibri"/>
            </a:endParaRPr>
          </a:p>
        </p:txBody>
      </p:sp>
    </p:spTree>
  </p:cSld>
  <p:clrMap bg1="lt1" tx1="dk1" bg2="dk2" tx2="lt2" accent1="accent1" accent2="accent2" accent3="accent3" accent4="accent4" accent5="accent5" accent6="accent6" hlink="hlink" folHlink="folHlink"/>
  <p:notesStyle>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7"/>
        <p:cNvGrpSpPr/>
        <p:nvPr/>
      </p:nvGrpSpPr>
      <p:grpSpPr>
        <a:xfrm>
          <a:off x="0" y="0"/>
          <a:ext cx="0" cy="0"/>
          <a:chOff x="0" y="0"/>
          <a:chExt cx="0" cy="0"/>
        </a:xfrm>
      </p:grpSpPr>
      <p:sp>
        <p:nvSpPr>
          <p:cNvPr id="1308" name="Google Shape;1308;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09" name="Google Shape;1309;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6"/>
        <p:cNvGrpSpPr/>
        <p:nvPr/>
      </p:nvGrpSpPr>
      <p:grpSpPr>
        <a:xfrm>
          <a:off x="0" y="0"/>
          <a:ext cx="0" cy="0"/>
          <a:chOff x="0" y="0"/>
          <a:chExt cx="0" cy="0"/>
        </a:xfrm>
      </p:grpSpPr>
      <p:sp>
        <p:nvSpPr>
          <p:cNvPr id="1327" name="Google Shape;132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328" name="Google Shape;1328;p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52B3F304-14A6-7543-E872-BEB524D45719}"/>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DA5C0229-5752-88ED-CEDF-A19E42462CD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99E8C548-F8DD-99B1-576B-140EFA7E25E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5225270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48F13B5B-AFE6-0FCD-3296-D2C805239A86}"/>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C90F0572-68AB-7132-0BFD-C329C5F8769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13347988-8508-ABAC-B666-D669AAA468F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5782802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4"/>
        <p:cNvGrpSpPr/>
        <p:nvPr/>
      </p:nvGrpSpPr>
      <p:grpSpPr>
        <a:xfrm>
          <a:off x="0" y="0"/>
          <a:ext cx="0" cy="0"/>
          <a:chOff x="0" y="0"/>
          <a:chExt cx="0" cy="0"/>
        </a:xfrm>
      </p:grpSpPr>
      <p:sp>
        <p:nvSpPr>
          <p:cNvPr id="2025" name="Google Shape;2025;p7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026" name="Google Shape;2026;p7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46119DB5-4CA5-8072-33DB-90512E85D97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A38BFEA9-8105-BADE-BA00-192DDDB7CE2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876DF61C-2C37-3E9D-9171-616252F5123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7902295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4">
          <a:extLst>
            <a:ext uri="{FF2B5EF4-FFF2-40B4-BE49-F238E27FC236}">
              <a16:creationId xmlns:a16="http://schemas.microsoft.com/office/drawing/2014/main" id="{8A048802-010D-BB5D-A458-1DC69DB315B3}"/>
            </a:ext>
          </a:extLst>
        </p:cNvPr>
        <p:cNvGrpSpPr/>
        <p:nvPr/>
      </p:nvGrpSpPr>
      <p:grpSpPr>
        <a:xfrm>
          <a:off x="0" y="0"/>
          <a:ext cx="0" cy="0"/>
          <a:chOff x="0" y="0"/>
          <a:chExt cx="0" cy="0"/>
        </a:xfrm>
      </p:grpSpPr>
      <p:sp>
        <p:nvSpPr>
          <p:cNvPr id="2505" name="Google Shape;2505;p120:notes">
            <a:extLst>
              <a:ext uri="{FF2B5EF4-FFF2-40B4-BE49-F238E27FC236}">
                <a16:creationId xmlns:a16="http://schemas.microsoft.com/office/drawing/2014/main" id="{4D3DD03C-132D-7CE1-C058-CCF689D4EC6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06" name="Google Shape;2506;p120:notes">
            <a:extLst>
              <a:ext uri="{FF2B5EF4-FFF2-40B4-BE49-F238E27FC236}">
                <a16:creationId xmlns:a16="http://schemas.microsoft.com/office/drawing/2014/main" id="{50EEBD9A-8156-0B41-A81C-8062B1231F9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7290348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4">
          <a:extLst>
            <a:ext uri="{FF2B5EF4-FFF2-40B4-BE49-F238E27FC236}">
              <a16:creationId xmlns:a16="http://schemas.microsoft.com/office/drawing/2014/main" id="{670FBA78-A38E-550D-CDC1-20F58A7E48FB}"/>
            </a:ext>
          </a:extLst>
        </p:cNvPr>
        <p:cNvGrpSpPr/>
        <p:nvPr/>
      </p:nvGrpSpPr>
      <p:grpSpPr>
        <a:xfrm>
          <a:off x="0" y="0"/>
          <a:ext cx="0" cy="0"/>
          <a:chOff x="0" y="0"/>
          <a:chExt cx="0" cy="0"/>
        </a:xfrm>
      </p:grpSpPr>
      <p:sp>
        <p:nvSpPr>
          <p:cNvPr id="2505" name="Google Shape;2505;p120:notes">
            <a:extLst>
              <a:ext uri="{FF2B5EF4-FFF2-40B4-BE49-F238E27FC236}">
                <a16:creationId xmlns:a16="http://schemas.microsoft.com/office/drawing/2014/main" id="{FC222CAE-0CEF-2EDC-10DF-23640D202C9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506" name="Google Shape;2506;p120:notes">
            <a:extLst>
              <a:ext uri="{FF2B5EF4-FFF2-40B4-BE49-F238E27FC236}">
                <a16:creationId xmlns:a16="http://schemas.microsoft.com/office/drawing/2014/main" id="{4FE6A452-F31F-EF39-2CBE-732FCA8410C0}"/>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9731451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00943ADB-B324-D7FD-3546-13B242790923}"/>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C1B36F91-7D5E-66FC-C495-7E373F4F7A3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473F03C3-4D5A-6CDC-77ED-C789EFE025D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3071399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EC68DDFA-0124-0F39-0CF2-E9EE525745F5}"/>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288290D3-C122-B7E6-1D93-FA69EDDE5E4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BC6C942A-0F35-CDE8-D07A-F248BD7038DE}"/>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3388379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3E9921F5-6745-0B7E-4BE4-F2358AFA661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B2DAD603-A7A3-F31C-B24B-7D227B78475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DD33476B-A736-9A84-4A09-6506616E165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1278642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2A6B164D-AACA-A512-9015-0FF292A949E0}"/>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86FCB6C7-B20A-56C4-A453-DDA0031AA57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947F9912-64DE-FEA2-03DB-F4A6CAB4902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4598922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002609CB-84DC-BA9E-2971-9540B7A18C4C}"/>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65217F2C-58DE-3256-22D7-2C8323AAF2B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8542CC37-7767-F632-6E23-72083716522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1920350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CA31EE79-8251-1A21-AFC3-92F1546ABA41}"/>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7C4770AA-2565-C337-76FD-ABF91B8A2B7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64D5271-DA94-4B50-323F-1A30D2686AD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7510197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FEFB3CF6-CB87-286A-8BF0-FBFBEE7BB38B}"/>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304A0C33-33A0-E267-E533-93C5F7A806B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B6C4B113-97F7-554C-B021-94D5B18298E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8594926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D7A7656F-2FF9-1953-5E9B-26B8C076A1E4}"/>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9B900339-30E9-6F4A-DDB5-5E49C831B61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03EF9594-562D-5F6C-4A76-F1D4FB13055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6708576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EA4C0D20-205C-00ED-0666-46B235B5D30F}"/>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907D61E7-E395-AA55-C4F2-A7AEC79BF02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E7F4F42D-930B-CE51-F86D-9A9B53A29C4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6406792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a:extLst>
            <a:ext uri="{FF2B5EF4-FFF2-40B4-BE49-F238E27FC236}">
              <a16:creationId xmlns:a16="http://schemas.microsoft.com/office/drawing/2014/main" id="{4D6FE866-F58B-D13A-047F-C03244A707C6}"/>
            </a:ext>
          </a:extLst>
        </p:cNvPr>
        <p:cNvGrpSpPr/>
        <p:nvPr/>
      </p:nvGrpSpPr>
      <p:grpSpPr>
        <a:xfrm>
          <a:off x="0" y="0"/>
          <a:ext cx="0" cy="0"/>
          <a:chOff x="0" y="0"/>
          <a:chExt cx="0" cy="0"/>
        </a:xfrm>
      </p:grpSpPr>
      <p:sp>
        <p:nvSpPr>
          <p:cNvPr id="1567" name="Google Shape;1567;p23:notes">
            <a:extLst>
              <a:ext uri="{FF2B5EF4-FFF2-40B4-BE49-F238E27FC236}">
                <a16:creationId xmlns:a16="http://schemas.microsoft.com/office/drawing/2014/main" id="{E2F56186-C9EE-2325-523D-F7FBB740988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568" name="Google Shape;1568;p23:notes">
            <a:extLst>
              <a:ext uri="{FF2B5EF4-FFF2-40B4-BE49-F238E27FC236}">
                <a16:creationId xmlns:a16="http://schemas.microsoft.com/office/drawing/2014/main" id="{31033587-582B-2A63-DE82-ACAED7B784F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7169638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 Id="rId9" Type="http://schemas.microsoft.com/office/2007/relationships/hdphoto" Target="../media/hdphoto2.wdp"/></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 Id="rId9" Type="http://schemas.microsoft.com/office/2007/relationships/hdphoto" Target="../media/hdphoto2.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Master" Target="../slideMasters/slideMaster3.xml"/><Relationship Id="rId6" Type="http://schemas.microsoft.com/office/2007/relationships/hdphoto" Target="../media/hdphoto2.wdp"/><Relationship Id="rId5" Type="http://schemas.openxmlformats.org/officeDocument/2006/relationships/image" Target="../media/image3.png"/><Relationship Id="rId4" Type="http://schemas.openxmlformats.org/officeDocument/2006/relationships/image" Target="../media/image10.png"/><Relationship Id="rId9" Type="http://schemas.microsoft.com/office/2007/relationships/hdphoto" Target="../media/hdphoto4.wdp"/></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5.xml"/><Relationship Id="rId4" Type="http://schemas.openxmlformats.org/officeDocument/2006/relationships/image" Target="../media/image9.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 Id="rId4" Type="http://schemas.openxmlformats.org/officeDocument/2006/relationships/image" Target="../media/image9.png"/></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8.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1.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1.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2.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3.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4.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4.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4.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4.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4.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5.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5.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43149098"/>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92743026"/>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006386604"/>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105037730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82453018"/>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86006502"/>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29522308"/>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88743187"/>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66044562"/>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13981948"/>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24391625"/>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984407660"/>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352992547"/>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761392757"/>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34289777"/>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51941728"/>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58190439"/>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11090813"/>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59129473"/>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Dosis" pitchFamily="2" charset="0"/>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16731837"/>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12491123"/>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06115420"/>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85580414"/>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237048317"/>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00974164"/>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1190947"/>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5457072"/>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8095345"/>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68662640"/>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71096624"/>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03243859"/>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2863366"/>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34659289"/>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31637419"/>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11346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22"/>
          </p:nvPr>
        </p:nvSpPr>
        <p:spPr>
          <a:xfrm>
            <a:off x="1479323"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3"/>
          </p:nvPr>
        </p:nvSpPr>
        <p:spPr>
          <a:xfrm>
            <a:off x="3759312"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4"/>
          </p:nvPr>
        </p:nvSpPr>
        <p:spPr>
          <a:xfrm>
            <a:off x="6039301" y="4085137"/>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13411604"/>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18544031"/>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06097406"/>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37507590"/>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4268996"/>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41482608"/>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6242943"/>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72995627"/>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62411289"/>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65821520"/>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44469089"/>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70120894"/>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cs typeface="Microsoft Uighur" panose="02000000000000000000" pitchFamily="2" charset="-78"/>
              </a:rPr>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cs typeface="Microsoft Uighur" panose="02000000000000000000" pitchFamily="2" charset="-78"/>
              </a:rPr>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41764129"/>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227871420"/>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633532608"/>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349537954"/>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Tree>
    <p:extLst>
      <p:ext uri="{BB962C8B-B14F-4D97-AF65-F5344CB8AC3E}">
        <p14:creationId xmlns:p14="http://schemas.microsoft.com/office/powerpoint/2010/main" val="3048213344"/>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905142928"/>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96"/>
        <p:cNvGrpSpPr/>
        <p:nvPr/>
      </p:nvGrpSpPr>
      <p:grpSpPr>
        <a:xfrm>
          <a:off x="0" y="0"/>
          <a:ext cx="0" cy="0"/>
          <a:chOff x="0" y="0"/>
          <a:chExt cx="0" cy="0"/>
        </a:xfrm>
      </p:grpSpPr>
      <p:sp>
        <p:nvSpPr>
          <p:cNvPr id="97" name="Google Shape;97;p13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31"/>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90F4DF75-09BC-8593-ABEF-271B6790693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586467903"/>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02_Voc_Act_01__Libre" preserve="1" userDrawn="1">
  <p:cSld name="02_Voc_Act_01__Libre">
    <p:spTree>
      <p:nvGrpSpPr>
        <p:cNvPr id="1" name="Shape 100"/>
        <p:cNvGrpSpPr/>
        <p:nvPr/>
      </p:nvGrpSpPr>
      <p:grpSpPr>
        <a:xfrm>
          <a:off x="0" y="0"/>
          <a:ext cx="0" cy="0"/>
          <a:chOff x="0" y="0"/>
          <a:chExt cx="0" cy="0"/>
        </a:xfrm>
      </p:grpSpPr>
      <p:sp>
        <p:nvSpPr>
          <p:cNvPr id="101" name="Google Shape;101;p13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FBAAD011-4256-886D-0B03-99D0DB8584F2}"/>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031867422"/>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02_Voc_Act_01_Mascotte" preserve="1" userDrawn="1">
  <p:cSld name="02_Voc_Act_01_Mascotte">
    <p:spTree>
      <p:nvGrpSpPr>
        <p:cNvPr id="1" name="Shape 103"/>
        <p:cNvGrpSpPr/>
        <p:nvPr/>
      </p:nvGrpSpPr>
      <p:grpSpPr>
        <a:xfrm>
          <a:off x="0" y="0"/>
          <a:ext cx="0" cy="0"/>
          <a:chOff x="0" y="0"/>
          <a:chExt cx="0" cy="0"/>
        </a:xfrm>
      </p:grpSpPr>
      <p:sp>
        <p:nvSpPr>
          <p:cNvPr id="104" name="Google Shape;104;p156"/>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156"/>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156C85C-0ECD-CFAA-AC7E-C470667B8C14}"/>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02132868"/>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02_Voc_Act_01_Large Vidéo" preserve="1" userDrawn="1">
  <p:cSld name="02_Voc_Act_01_Large Vidéo">
    <p:spTree>
      <p:nvGrpSpPr>
        <p:cNvPr id="1" name="Shape 107"/>
        <p:cNvGrpSpPr/>
        <p:nvPr/>
      </p:nvGrpSpPr>
      <p:grpSpPr>
        <a:xfrm>
          <a:off x="0" y="0"/>
          <a:ext cx="0" cy="0"/>
          <a:chOff x="0" y="0"/>
          <a:chExt cx="0" cy="0"/>
        </a:xfrm>
      </p:grpSpPr>
      <p:sp>
        <p:nvSpPr>
          <p:cNvPr id="108" name="Google Shape;108;p15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157"/>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8CCBF69-2633-5CA5-25BE-6C0C21432F08}"/>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793241235"/>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02_Voc_Act_01__Vidéo title" preserve="1" userDrawn="1">
  <p:cSld name="02_Voc_Act_01__Vidéo title">
    <p:spTree>
      <p:nvGrpSpPr>
        <p:cNvPr id="1" name="Shape 111"/>
        <p:cNvGrpSpPr/>
        <p:nvPr/>
      </p:nvGrpSpPr>
      <p:grpSpPr>
        <a:xfrm>
          <a:off x="0" y="0"/>
          <a:ext cx="0" cy="0"/>
          <a:chOff x="0" y="0"/>
          <a:chExt cx="0" cy="0"/>
        </a:xfrm>
      </p:grpSpPr>
      <p:sp>
        <p:nvSpPr>
          <p:cNvPr id="112" name="Google Shape;112;p15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3" name="Google Shape;113;p158"/>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14" name="Google Shape;114;p158"/>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97F2F063-1671-C8E2-F353-50432123C37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732926894"/>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3_Disposition personnalisée" preserve="1" userDrawn="1">
  <p:cSld name="3_Disposition personnalisée">
    <p:spTree>
      <p:nvGrpSpPr>
        <p:cNvPr id="1" name="Shape 116"/>
        <p:cNvGrpSpPr/>
        <p:nvPr/>
      </p:nvGrpSpPr>
      <p:grpSpPr>
        <a:xfrm>
          <a:off x="0" y="0"/>
          <a:ext cx="0" cy="0"/>
          <a:chOff x="0" y="0"/>
          <a:chExt cx="0" cy="0"/>
        </a:xfrm>
      </p:grpSpPr>
      <p:sp>
        <p:nvSpPr>
          <p:cNvPr id="117" name="Google Shape;117;p15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8" name="Google Shape;118;p159"/>
          <p:cNvSpPr>
            <a:spLocks noGrp="1"/>
          </p:cNvSpPr>
          <p:nvPr>
            <p:ph type="pic" idx="2"/>
          </p:nvPr>
        </p:nvSpPr>
        <p:spPr>
          <a:xfrm>
            <a:off x="1395438" y="2344003"/>
            <a:ext cx="2880000" cy="288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19" name="Google Shape;119;p159"/>
          <p:cNvSpPr txBox="1">
            <a:spLocks noGrp="1"/>
          </p:cNvSpPr>
          <p:nvPr>
            <p:ph type="body" idx="1"/>
          </p:nvPr>
        </p:nvSpPr>
        <p:spPr>
          <a:xfrm>
            <a:off x="4731055" y="3240000"/>
            <a:ext cx="3613875"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5400"/>
              <a:buFont typeface="Arial"/>
              <a:buNone/>
              <a:defRPr sz="5400" b="1" i="0" u="none" strike="noStrike" cap="none">
                <a:solidFill>
                  <a:srgbClr val="474F71"/>
                </a:solidFill>
                <a:latin typeface="Dosis"/>
                <a:ea typeface="Dosis"/>
                <a:cs typeface="Dosis"/>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FE05C8B9-4A1A-EBD6-48A4-0F3D2AC96F8F}"/>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4128852870"/>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4_Media" preserve="1" userDrawn="1">
  <p:cSld name="4_Media">
    <p:spTree>
      <p:nvGrpSpPr>
        <p:cNvPr id="1" name="Shape 121"/>
        <p:cNvGrpSpPr/>
        <p:nvPr/>
      </p:nvGrpSpPr>
      <p:grpSpPr>
        <a:xfrm>
          <a:off x="0" y="0"/>
          <a:ext cx="0" cy="0"/>
          <a:chOff x="0" y="0"/>
          <a:chExt cx="0" cy="0"/>
        </a:xfrm>
      </p:grpSpPr>
      <p:sp>
        <p:nvSpPr>
          <p:cNvPr id="122" name="Google Shape;122;p16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160"/>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4" name="Google Shape;124;p160"/>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561CF48A-725A-2367-3EE9-B7089A1E28D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659520547"/>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6_Img" preserve="1" userDrawn="1">
  <p:cSld name="6_Img">
    <p:spTree>
      <p:nvGrpSpPr>
        <p:cNvPr id="1" name="Shape 126"/>
        <p:cNvGrpSpPr/>
        <p:nvPr/>
      </p:nvGrpSpPr>
      <p:grpSpPr>
        <a:xfrm>
          <a:off x="0" y="0"/>
          <a:ext cx="0" cy="0"/>
          <a:chOff x="0" y="0"/>
          <a:chExt cx="0" cy="0"/>
        </a:xfrm>
      </p:grpSpPr>
      <p:sp>
        <p:nvSpPr>
          <p:cNvPr id="127" name="Google Shape;127;p16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161"/>
          <p:cNvSpPr>
            <a:spLocks noGrp="1"/>
          </p:cNvSpPr>
          <p:nvPr>
            <p:ph type="body" idx="1"/>
          </p:nvPr>
        </p:nvSpPr>
        <p:spPr>
          <a:xfrm>
            <a:off x="754184" y="2126456"/>
            <a:ext cx="2318436" cy="4140064"/>
          </a:xfrm>
          <a:prstGeom prst="roundRect">
            <a:avLst>
              <a:gd name="adj" fmla="val 16667"/>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29" name="Google Shape;129;p161"/>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63FDD173-5E90-F443-D1BC-DB96DF2A340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534532702"/>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8_Img" preserve="1" userDrawn="1">
  <p:cSld name="8_Img">
    <p:spTree>
      <p:nvGrpSpPr>
        <p:cNvPr id="1" name="Shape 131"/>
        <p:cNvGrpSpPr/>
        <p:nvPr/>
      </p:nvGrpSpPr>
      <p:grpSpPr>
        <a:xfrm>
          <a:off x="0" y="0"/>
          <a:ext cx="0" cy="0"/>
          <a:chOff x="0" y="0"/>
          <a:chExt cx="0" cy="0"/>
        </a:xfrm>
      </p:grpSpPr>
      <p:sp>
        <p:nvSpPr>
          <p:cNvPr id="132" name="Google Shape;132;p16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p162"/>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4" name="Google Shape;134;p162"/>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5" name="Google Shape;135;p162"/>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6" name="Google Shape;136;p162"/>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7" name="Google Shape;137;p162"/>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8" name="Google Shape;138;p162"/>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39" name="Google Shape;139;p162"/>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0" name="Google Shape;140;p162"/>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1" name="Google Shape;141;p162"/>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2" name="Google Shape;142;p162"/>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71D7F28-1181-3658-99BC-1AEFD74AEF87}"/>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938676848"/>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02_Voc_Act_01_4 Vignt" preserve="1" userDrawn="1">
  <p:cSld name="02_Voc_Act_01_4 Vignt">
    <p:spTree>
      <p:nvGrpSpPr>
        <p:cNvPr id="1" name="Shape 144"/>
        <p:cNvGrpSpPr/>
        <p:nvPr/>
      </p:nvGrpSpPr>
      <p:grpSpPr>
        <a:xfrm>
          <a:off x="0" y="0"/>
          <a:ext cx="0" cy="0"/>
          <a:chOff x="0" y="0"/>
          <a:chExt cx="0" cy="0"/>
        </a:xfrm>
      </p:grpSpPr>
      <p:sp>
        <p:nvSpPr>
          <p:cNvPr id="145" name="Google Shape;145;p16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6" name="Google Shape;146;p163"/>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7" name="Google Shape;147;p163"/>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8" name="Google Shape;148;p163"/>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49" name="Google Shape;149;p163"/>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F2DC0114-5F8D-3244-DA08-8F7E87A003DB}"/>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826393447"/>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02_Voc_Act_01_4 Vignt+Txt" preserve="1" userDrawn="1">
  <p:cSld name="02_Voc_Act_01_4 Vignt+Txt">
    <p:spTree>
      <p:nvGrpSpPr>
        <p:cNvPr id="1" name="Shape 151"/>
        <p:cNvGrpSpPr/>
        <p:nvPr/>
      </p:nvGrpSpPr>
      <p:grpSpPr>
        <a:xfrm>
          <a:off x="0" y="0"/>
          <a:ext cx="0" cy="0"/>
          <a:chOff x="0" y="0"/>
          <a:chExt cx="0" cy="0"/>
        </a:xfrm>
      </p:grpSpPr>
      <p:sp>
        <p:nvSpPr>
          <p:cNvPr id="152" name="Google Shape;152;p16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3" name="Google Shape;153;p164"/>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4" name="Google Shape;154;p164"/>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5" name="Google Shape;155;p164"/>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6" name="Google Shape;156;p164"/>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57" name="Google Shape;157;p164"/>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8" name="Google Shape;158;p164"/>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59" name="Google Shape;159;p164"/>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60" name="Google Shape;160;p164"/>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8C86209-0ED4-0A0B-DA19-95B46E9C8DD5}"/>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1844124371"/>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5_Voc_Act_01_4 Vignt+Txt" preserve="1" userDrawn="1">
  <p:cSld name="5_Voc_Act_01_4 Vignt+Txt">
    <p:spTree>
      <p:nvGrpSpPr>
        <p:cNvPr id="1" name="Shape 162"/>
        <p:cNvGrpSpPr/>
        <p:nvPr/>
      </p:nvGrpSpPr>
      <p:grpSpPr>
        <a:xfrm>
          <a:off x="0" y="0"/>
          <a:ext cx="0" cy="0"/>
          <a:chOff x="0" y="0"/>
          <a:chExt cx="0" cy="0"/>
        </a:xfrm>
      </p:grpSpPr>
      <p:sp>
        <p:nvSpPr>
          <p:cNvPr id="163" name="Google Shape;163;p16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165"/>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5" name="Google Shape;165;p165"/>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6" name="Google Shape;166;p165"/>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67" name="Google Shape;167;p165"/>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8" name="Google Shape;168;p165"/>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169" name="Google Shape;169;p165"/>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B0604020202020204" charset="-78"/>
                <a:ea typeface="Microsoft Uighur" panose="020B0604020202020204" charset="-78"/>
                <a:cs typeface="Microsoft Uighur" panose="020B0604020202020204"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8CC9E714-0F73-DECA-08F0-98D069ADD82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288352783"/>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6_Voc_Act_01_4 Vignt+Txt" preserve="1" userDrawn="1">
  <p:cSld name="6_Voc_Act_01_4 Vignt+Txt">
    <p:spTree>
      <p:nvGrpSpPr>
        <p:cNvPr id="1" name="Shape 171"/>
        <p:cNvGrpSpPr/>
        <p:nvPr/>
      </p:nvGrpSpPr>
      <p:grpSpPr>
        <a:xfrm>
          <a:off x="0" y="0"/>
          <a:ext cx="0" cy="0"/>
          <a:chOff x="0" y="0"/>
          <a:chExt cx="0" cy="0"/>
        </a:xfrm>
      </p:grpSpPr>
      <p:sp>
        <p:nvSpPr>
          <p:cNvPr id="172" name="Google Shape;172;p16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3" name="Google Shape;173;p166"/>
          <p:cNvSpPr>
            <a:spLocks noGrp="1"/>
          </p:cNvSpPr>
          <p:nvPr>
            <p:ph type="pic" idx="2"/>
          </p:nvPr>
        </p:nvSpPr>
        <p:spPr>
          <a:xfrm>
            <a:off x="1479323"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4" name="Google Shape;174;p166"/>
          <p:cNvSpPr>
            <a:spLocks noGrp="1"/>
          </p:cNvSpPr>
          <p:nvPr>
            <p:ph type="pic" idx="3"/>
          </p:nvPr>
        </p:nvSpPr>
        <p:spPr>
          <a:xfrm>
            <a:off x="3759312"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5" name="Google Shape;175;p166"/>
          <p:cNvSpPr>
            <a:spLocks noGrp="1"/>
          </p:cNvSpPr>
          <p:nvPr>
            <p:ph type="pic" idx="4"/>
          </p:nvPr>
        </p:nvSpPr>
        <p:spPr>
          <a:xfrm>
            <a:off x="6039301" y="4161429"/>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7" name="Google Shape;177;p166"/>
          <p:cNvSpPr>
            <a:spLocks noGrp="1"/>
          </p:cNvSpPr>
          <p:nvPr>
            <p:ph type="pic" idx="6"/>
          </p:nvPr>
        </p:nvSpPr>
        <p:spPr>
          <a:xfrm>
            <a:off x="1479323"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8" name="Google Shape;178;p166"/>
          <p:cNvSpPr>
            <a:spLocks noGrp="1"/>
          </p:cNvSpPr>
          <p:nvPr>
            <p:ph type="pic" idx="7"/>
          </p:nvPr>
        </p:nvSpPr>
        <p:spPr>
          <a:xfrm>
            <a:off x="3759312"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79" name="Google Shape;179;p166"/>
          <p:cNvSpPr>
            <a:spLocks noGrp="1"/>
          </p:cNvSpPr>
          <p:nvPr>
            <p:ph type="pic" idx="8"/>
          </p:nvPr>
        </p:nvSpPr>
        <p:spPr>
          <a:xfrm>
            <a:off x="6039301" y="2092932"/>
            <a:ext cx="1620000" cy="1607588"/>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EB7DB362-4116-CB38-4D3F-C338C437530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620347088"/>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4_Voc_Act_01_4 Vignt+Txt" preserve="1" userDrawn="1">
  <p:cSld name="4_Voc_Act_01_4 Vignt+Txt">
    <p:spTree>
      <p:nvGrpSpPr>
        <p:cNvPr id="1" name="Shape 180"/>
        <p:cNvGrpSpPr/>
        <p:nvPr/>
      </p:nvGrpSpPr>
      <p:grpSpPr>
        <a:xfrm>
          <a:off x="0" y="0"/>
          <a:ext cx="0" cy="0"/>
          <a:chOff x="0" y="0"/>
          <a:chExt cx="0" cy="0"/>
        </a:xfrm>
      </p:grpSpPr>
      <p:sp>
        <p:nvSpPr>
          <p:cNvPr id="181" name="Google Shape;181;p16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167"/>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3" name="Google Shape;183;p167"/>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4" name="Google Shape;184;p167"/>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5" name="Google Shape;185;p167"/>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86" name="Google Shape;186;p167"/>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7" name="Google Shape;187;p167"/>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8" name="Google Shape;188;p167"/>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89" name="Google Shape;189;p167"/>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EE90407-67B2-4F8E-4AC8-38F649D3BB7E}"/>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570863358"/>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3_Voc_Act_01_4 Vignt+Txt" preserve="1" userDrawn="1">
  <p:cSld name="3_Voc_Act_01_4 Vignt+Txt">
    <p:spTree>
      <p:nvGrpSpPr>
        <p:cNvPr id="1" name="Shape 191"/>
        <p:cNvGrpSpPr/>
        <p:nvPr/>
      </p:nvGrpSpPr>
      <p:grpSpPr>
        <a:xfrm>
          <a:off x="0" y="0"/>
          <a:ext cx="0" cy="0"/>
          <a:chOff x="0" y="0"/>
          <a:chExt cx="0" cy="0"/>
        </a:xfrm>
      </p:grpSpPr>
      <p:sp>
        <p:nvSpPr>
          <p:cNvPr id="192" name="Google Shape;192;p16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3" name="Google Shape;193;p168"/>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4" name="Google Shape;194;p168"/>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5" name="Google Shape;195;p168"/>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6" name="Google Shape;196;p168"/>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197" name="Google Shape;197;p168"/>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8" name="Google Shape;198;p168"/>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99" name="Google Shape;199;p168"/>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0" name="Google Shape;200;p168"/>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01" name="Google Shape;201;p168"/>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2" name="Google Shape;202;p168"/>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D70DF00-B60A-511A-1AD9-70E20BEDBB6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391485540"/>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02_Voc_Act_01_5 Vignt" preserve="1" userDrawn="1">
  <p:cSld name="02_Voc_Act_01_5 Vignt">
    <p:spTree>
      <p:nvGrpSpPr>
        <p:cNvPr id="1" name="Shape 204"/>
        <p:cNvGrpSpPr/>
        <p:nvPr/>
      </p:nvGrpSpPr>
      <p:grpSpPr>
        <a:xfrm>
          <a:off x="0" y="0"/>
          <a:ext cx="0" cy="0"/>
          <a:chOff x="0" y="0"/>
          <a:chExt cx="0" cy="0"/>
        </a:xfrm>
      </p:grpSpPr>
      <p:sp>
        <p:nvSpPr>
          <p:cNvPr id="205" name="Google Shape;205;p16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6" name="Google Shape;206;p169"/>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7" name="Google Shape;207;p169"/>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8" name="Google Shape;208;p169"/>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09" name="Google Shape;209;p169"/>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0" name="Google Shape;210;p169"/>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FAFE20CC-FA40-72F7-6FC4-A9DE7C054541}"/>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468069834"/>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02_Voc_Act_01_5 Vignt+Txt" preserve="1" userDrawn="1">
  <p:cSld name="02_Voc_Act_01_5 Vignt+Txt">
    <p:spTree>
      <p:nvGrpSpPr>
        <p:cNvPr id="1" name="Shape 212"/>
        <p:cNvGrpSpPr/>
        <p:nvPr/>
      </p:nvGrpSpPr>
      <p:grpSpPr>
        <a:xfrm>
          <a:off x="0" y="0"/>
          <a:ext cx="0" cy="0"/>
          <a:chOff x="0" y="0"/>
          <a:chExt cx="0" cy="0"/>
        </a:xfrm>
      </p:grpSpPr>
      <p:sp>
        <p:nvSpPr>
          <p:cNvPr id="213" name="Google Shape;213;p17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4" name="Google Shape;214;p170"/>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5" name="Google Shape;215;p170"/>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6" name="Google Shape;216;p170"/>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7" name="Google Shape;217;p170"/>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8" name="Google Shape;218;p170"/>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19" name="Google Shape;219;p170"/>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0" name="Google Shape;220;p170"/>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1" name="Google Shape;221;p170"/>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2" name="Google Shape;222;p170"/>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3" name="Google Shape;223;p170"/>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4D3426C2-3915-E00C-533D-36964F9CADF6}"/>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36045365"/>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3_Voc_Act_01_5 Vignt+Txt">
    <p:spTree>
      <p:nvGrpSpPr>
        <p:cNvPr id="1" name="Shape 225"/>
        <p:cNvGrpSpPr/>
        <p:nvPr/>
      </p:nvGrpSpPr>
      <p:grpSpPr>
        <a:xfrm>
          <a:off x="0" y="0"/>
          <a:ext cx="0" cy="0"/>
          <a:chOff x="0" y="0"/>
          <a:chExt cx="0" cy="0"/>
        </a:xfrm>
      </p:grpSpPr>
      <p:sp>
        <p:nvSpPr>
          <p:cNvPr id="226" name="Google Shape;226;p17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7" name="Google Shape;227;p171"/>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28" name="Google Shape;228;p171"/>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29" name="Google Shape;229;p171"/>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0" name="Google Shape;230;p171"/>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1" name="Google Shape;231;p171"/>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2" name="Google Shape;232;p171"/>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3" name="Google Shape;233;p171"/>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4" name="Google Shape;234;p171"/>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35" name="Google Shape;235;p171"/>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59AEE779-C0A9-C4EC-8ABD-F74EB10422BE}"/>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401614262"/>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5_Voc_Act_01_5 Vignt+Txt" preserve="1" userDrawn="1">
  <p:cSld name="5_Voc_Act_01_5 Vignt+Txt">
    <p:spTree>
      <p:nvGrpSpPr>
        <p:cNvPr id="1" name="Shape 237"/>
        <p:cNvGrpSpPr/>
        <p:nvPr/>
      </p:nvGrpSpPr>
      <p:grpSpPr>
        <a:xfrm>
          <a:off x="0" y="0"/>
          <a:ext cx="0" cy="0"/>
          <a:chOff x="0" y="0"/>
          <a:chExt cx="0" cy="0"/>
        </a:xfrm>
      </p:grpSpPr>
      <p:sp>
        <p:nvSpPr>
          <p:cNvPr id="238" name="Google Shape;238;p17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9" name="Google Shape;239;p172"/>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0" name="Google Shape;240;p172"/>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1" name="Google Shape;241;p172"/>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2" name="Google Shape;242;p172"/>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3" name="Google Shape;243;p172"/>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4" name="Google Shape;244;p172"/>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5" name="Google Shape;245;p172"/>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6" name="Google Shape;246;p172"/>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47" name="Google Shape;247;p172"/>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6C5E47B4-E2C7-70AC-FA53-9EC2F25A450A}"/>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749306231"/>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4_Voc_Act_01_5 Vignt+Txt" preserve="1" userDrawn="1">
  <p:cSld name="4_Voc_Act_01_5 Vignt+Txt">
    <p:spTree>
      <p:nvGrpSpPr>
        <p:cNvPr id="1" name="Shape 249"/>
        <p:cNvGrpSpPr/>
        <p:nvPr/>
      </p:nvGrpSpPr>
      <p:grpSpPr>
        <a:xfrm>
          <a:off x="0" y="0"/>
          <a:ext cx="0" cy="0"/>
          <a:chOff x="0" y="0"/>
          <a:chExt cx="0" cy="0"/>
        </a:xfrm>
      </p:grpSpPr>
      <p:sp>
        <p:nvSpPr>
          <p:cNvPr id="250" name="Google Shape;250;p17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1" name="Google Shape;251;p173"/>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2" name="Google Shape;252;p173"/>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3" name="Google Shape;253;p173"/>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4" name="Google Shape;254;p173"/>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5" name="Google Shape;255;p173"/>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56" name="Google Shape;256;p173"/>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7" name="Google Shape;257;p173"/>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8" name="Google Shape;258;p173"/>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59" name="Google Shape;259;p173"/>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0" name="Google Shape;260;p173"/>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1" name="Google Shape;261;p173"/>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2" name="Google Shape;262;p173"/>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3" name="Google Shape;263;p173"/>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4" name="Google Shape;264;p173"/>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65" name="Google Shape;265;p173"/>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6" name="Google Shape;266;p173"/>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7" name="Google Shape;267;p173"/>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8" name="Google Shape;268;p173"/>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Dosis"/>
                <a:ea typeface="Dosis"/>
                <a:cs typeface="Dosis"/>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DCC6F57A-876C-D913-D287-EB29306155C4}"/>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526492159"/>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02_Voc_Act_01_Vid" preserve="1" userDrawn="1">
  <p:cSld name="02_Voc_Act_01_Vid">
    <p:spTree>
      <p:nvGrpSpPr>
        <p:cNvPr id="1" name="Shape 270"/>
        <p:cNvGrpSpPr/>
        <p:nvPr/>
      </p:nvGrpSpPr>
      <p:grpSpPr>
        <a:xfrm>
          <a:off x="0" y="0"/>
          <a:ext cx="0" cy="0"/>
          <a:chOff x="0" y="0"/>
          <a:chExt cx="0" cy="0"/>
        </a:xfrm>
      </p:grpSpPr>
      <p:sp>
        <p:nvSpPr>
          <p:cNvPr id="271" name="Google Shape;271;p17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2" name="Google Shape;272;p174"/>
          <p:cNvSpPr>
            <a:spLocks noGrp="1"/>
          </p:cNvSpPr>
          <p:nvPr>
            <p:ph type="media" idx="2"/>
          </p:nvPr>
        </p:nvSpPr>
        <p:spPr>
          <a:xfrm>
            <a:off x="1872000" y="2160000"/>
            <a:ext cx="540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Calibri"/>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C8165FC-D6D0-6263-8957-54C8619024E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083485485"/>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12_Disposition personnalisée" preserve="1" userDrawn="1">
  <p:cSld name="12_Disposition personnalisée">
    <p:spTree>
      <p:nvGrpSpPr>
        <p:cNvPr id="1" name="Shape 274"/>
        <p:cNvGrpSpPr/>
        <p:nvPr/>
      </p:nvGrpSpPr>
      <p:grpSpPr>
        <a:xfrm>
          <a:off x="0" y="0"/>
          <a:ext cx="0" cy="0"/>
          <a:chOff x="0" y="0"/>
          <a:chExt cx="0" cy="0"/>
        </a:xfrm>
      </p:grpSpPr>
      <p:pic>
        <p:nvPicPr>
          <p:cNvPr id="275" name="Google Shape;275;p175"/>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276" name="Google Shape;276;p175"/>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277" name="Google Shape;277;p175"/>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278" name="Google Shape;278;p175"/>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9" name="Google Shape;279;p175"/>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0" name="Google Shape;280;p175"/>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81" name="Google Shape;281;p175"/>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2" name="Google Shape;282;p175"/>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83" name="Google Shape;283;p175"/>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4" name="Google Shape;284;p175"/>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
        <p:nvSpPr>
          <p:cNvPr id="2" name="Google Shape;1318;p6">
            <a:extLst>
              <a:ext uri="{FF2B5EF4-FFF2-40B4-BE49-F238E27FC236}">
                <a16:creationId xmlns:a16="http://schemas.microsoft.com/office/drawing/2014/main" id="{535F41E4-E11D-8B4D-0ECB-852CFCED98C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B0604020202020204" charset="-78"/>
                <a:cs typeface="Microsoft Uighur" panose="020B0604020202020204" charset="-78"/>
              </a:defRPr>
            </a:lvl1pPr>
          </a:lstStyle>
          <a:p>
            <a:endParaRPr lang="fr-MA" dirty="0"/>
          </a:p>
        </p:txBody>
      </p:sp>
    </p:spTree>
    <p:extLst>
      <p:ext uri="{BB962C8B-B14F-4D97-AF65-F5344CB8AC3E}">
        <p14:creationId xmlns:p14="http://schemas.microsoft.com/office/powerpoint/2010/main" val="399429315"/>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1101081459"/>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07840189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B0604020202020204"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51944950"/>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14291955"/>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114421278"/>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B0604020202020204" charset="-78"/>
              </a:defRPr>
            </a:lvl1pPr>
            <a:lvl2pPr algn="r" rtl="1">
              <a:defRPr>
                <a:latin typeface="Microsoft Uighur" panose="020B0604020202020204" charset="-78"/>
              </a:defRPr>
            </a:lvl2pPr>
            <a:lvl3pPr algn="r" rtl="1">
              <a:defRPr>
                <a:latin typeface="Microsoft Uighur" panose="020B0604020202020204" charset="-78"/>
              </a:defRPr>
            </a:lvl3pPr>
            <a:lvl4pPr algn="r" rtl="1">
              <a:defRPr>
                <a:latin typeface="Microsoft Uighur" panose="020B0604020202020204" charset="-78"/>
              </a:defRPr>
            </a:lvl4pPr>
            <a:lvl5pPr algn="r" rtl="1">
              <a:defRPr>
                <a:latin typeface="Microsoft Uighur" panose="020B0604020202020204"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609107902"/>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B0604020202020204"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530788470"/>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900090792"/>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779022467"/>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124388637"/>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B0604020202020204" charset="-78"/>
              </a:defRPr>
            </a:lvl1pPr>
          </a:lstStyle>
          <a:p>
            <a:endParaRPr lang="fr-MA" dirty="0"/>
          </a:p>
        </p:txBody>
      </p:sp>
    </p:spTree>
    <p:extLst>
      <p:ext uri="{BB962C8B-B14F-4D97-AF65-F5344CB8AC3E}">
        <p14:creationId xmlns:p14="http://schemas.microsoft.com/office/powerpoint/2010/main" val="3366362686"/>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934687204"/>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4290719959"/>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919368855"/>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026846292"/>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4242539948"/>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B0604020202020204"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733625239"/>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B0604020202020204"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647199212"/>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701821018"/>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B0604020202020204"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1486894810"/>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2346489920"/>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B0604020202020204"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B0604020202020204" charset="-78"/>
              </a:defRPr>
            </a:lvl1pPr>
          </a:lstStyle>
          <a:p>
            <a:endParaRPr lang="fr-MA" dirty="0"/>
          </a:p>
        </p:txBody>
      </p:sp>
    </p:spTree>
    <p:extLst>
      <p:ext uri="{BB962C8B-B14F-4D97-AF65-F5344CB8AC3E}">
        <p14:creationId xmlns:p14="http://schemas.microsoft.com/office/powerpoint/2010/main" val="3319203830"/>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30486559"/>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642300878"/>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497813019"/>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81976172"/>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2027771073"/>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599046906"/>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47152230"/>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011335436"/>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09963643"/>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485715837"/>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93354251"/>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41483207"/>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881444981"/>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78972570"/>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blank">
  <p:cSld name="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98928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t="-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437501385"/>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65397157"/>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06577387"/>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2266698275"/>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4234387908"/>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78393363"/>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51805621"/>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5769665"/>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64755796"/>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6378657"/>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89695347"/>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20832"/>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85509830"/>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996263652"/>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11209388"/>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3364807"/>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34B1C6-A916-D409-24A3-96AC31699D81}"/>
              </a:ext>
            </a:extLst>
          </p:cNvPr>
          <p:cNvSpPr>
            <a:spLocks noGrp="1"/>
          </p:cNvSpPr>
          <p:nvPr>
            <p:ph type="title"/>
          </p:nvPr>
        </p:nvSpPr>
        <p:spPr/>
        <p:txBody>
          <a:bodyPr>
            <a:normAutofit/>
          </a:bodyPr>
          <a:lstStyle>
            <a:lvl1pPr>
              <a:defRPr sz="2400" b="1">
                <a:solidFill>
                  <a:schemeClr val="bg1">
                    <a:lumMod val="50000"/>
                  </a:schemeClr>
                </a:solidFill>
              </a:defRPr>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B0695636-D5CE-B2F6-FE5C-0B582CD54B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4">
            <a:extLst>
              <a:ext uri="{FF2B5EF4-FFF2-40B4-BE49-F238E27FC236}">
                <a16:creationId xmlns:a16="http://schemas.microsoft.com/office/drawing/2014/main" id="{F4857FD7-4547-9717-3A3D-1740DF8E7536}"/>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772386467"/>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14394323"/>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70013691"/>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5294181"/>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9222665"/>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75508537"/>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57967083"/>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58076628"/>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73324066"/>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62382659"/>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3112533"/>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45258532"/>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22703508"/>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57639201"/>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5477594"/>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l" rtl="0">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0861928"/>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matchingName="3_Voc_Act_01_5 Vignt+Txt" preserve="1" userDrawn="1">
  <p:cSld name="5_Voc_Act_01_5 Vignt+Txt">
    <p:spTree>
      <p:nvGrpSpPr>
        <p:cNvPr id="1" name="Shape 388"/>
        <p:cNvGrpSpPr/>
        <p:nvPr/>
      </p:nvGrpSpPr>
      <p:grpSpPr>
        <a:xfrm>
          <a:off x="0" y="0"/>
          <a:ext cx="0" cy="0"/>
          <a:chOff x="0" y="0"/>
          <a:chExt cx="0" cy="0"/>
        </a:xfrm>
      </p:grpSpPr>
      <p:sp>
        <p:nvSpPr>
          <p:cNvPr id="389" name="Google Shape;389;p187"/>
          <p:cNvSpPr txBox="1">
            <a:spLocks noGrp="1"/>
          </p:cNvSpPr>
          <p:nvPr>
            <p:ph type="title"/>
          </p:nvPr>
        </p:nvSpPr>
        <p:spPr>
          <a:xfrm>
            <a:off x="648510"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A5A5A5"/>
              </a:buClr>
              <a:buSzPts val="1600"/>
              <a:buFont typeface="Calibri"/>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7" name="Google Shape;397;p187"/>
          <p:cNvSpPr>
            <a:spLocks noGrp="1" noChangeAspect="1"/>
          </p:cNvSpPr>
          <p:nvPr>
            <p:ph type="pic" idx="9"/>
          </p:nvPr>
        </p:nvSpPr>
        <p:spPr>
          <a:xfrm>
            <a:off x="1186513" y="2467200"/>
            <a:ext cx="3132000" cy="3132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defRPr>
            </a:lvl1pPr>
          </a:lstStyle>
          <a:p>
            <a:endParaRPr lang="fr-FR" dirty="0"/>
          </a:p>
        </p:txBody>
      </p:sp>
      <p:sp>
        <p:nvSpPr>
          <p:cNvPr id="398" name="Google Shape;398;p187"/>
          <p:cNvSpPr>
            <a:spLocks noGrp="1" noChangeAspect="1"/>
          </p:cNvSpPr>
          <p:nvPr>
            <p:ph type="pic" idx="13"/>
          </p:nvPr>
        </p:nvSpPr>
        <p:spPr>
          <a:xfrm>
            <a:off x="4792249" y="2467200"/>
            <a:ext cx="3132000" cy="3132000"/>
          </a:xfrm>
          <a:prstGeom prst="rect">
            <a:avLst/>
          </a:prstGeom>
          <a:noFill/>
          <a:ln w="9525" cap="flat" cmpd="sng">
            <a:noFill/>
            <a:prstDash val="solid"/>
            <a:round/>
            <a:headEnd type="none" w="sm" len="sm"/>
            <a:tailEnd type="none" w="sm" len="sm"/>
          </a:ln>
        </p:spPr>
        <p:txBody>
          <a:bodyPr/>
          <a:lstStyle>
            <a:lvl1pPr>
              <a:defRPr>
                <a:latin typeface="Microsoft Uighur" panose="02000000000000000000" pitchFamily="2" charset="-78"/>
              </a:defRPr>
            </a:lvl1pPr>
          </a:lstStyle>
          <a:p>
            <a:endParaRPr lang="fr-FR" dirty="0"/>
          </a:p>
        </p:txBody>
      </p:sp>
      <p:sp>
        <p:nvSpPr>
          <p:cNvPr id="2" name="Google Shape;1318;p6">
            <a:extLst>
              <a:ext uri="{FF2B5EF4-FFF2-40B4-BE49-F238E27FC236}">
                <a16:creationId xmlns:a16="http://schemas.microsoft.com/office/drawing/2014/main" id="{70AD54B5-BB7C-E473-2CB8-CFA8C01EC78D}"/>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2112657"/>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41997737"/>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31958314"/>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66744247"/>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57753915"/>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77546140"/>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8199020"/>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54550111"/>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59110289"/>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954349872"/>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21365117"/>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80839104"/>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8668319"/>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02620420"/>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45461913"/>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94920859"/>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29883187"/>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17845492"/>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1_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0681861"/>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userDrawn="1">
  <p:cSld name="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821352608"/>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06/03/2026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844628881"/>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187829" y="1890939"/>
            <a:ext cx="1980000" cy="1980000"/>
          </a:xfrm>
          <a:prstGeom prst="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697662" y="1876893"/>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207495" y="1875163"/>
            <a:ext cx="1980000" cy="1980000"/>
          </a:xfrm>
          <a:prstGeom prst="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187829" y="4245472"/>
            <a:ext cx="1980000" cy="1980000"/>
          </a:xfrm>
          <a:prstGeom prst="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697661" y="4245472"/>
            <a:ext cx="1980000" cy="1980000"/>
          </a:xfrm>
          <a:prstGeom prst="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207495" y="4245472"/>
            <a:ext cx="1980000" cy="1980000"/>
          </a:xfrm>
          <a:prstGeom prst="rect">
            <a:avLst/>
          </a:prstGeom>
          <a:ln>
            <a:noFill/>
          </a:ln>
        </p:spPr>
        <p:txBody>
          <a:bodyPr/>
          <a:lstStyle/>
          <a:p>
            <a:endParaRPr lang="fr-MA" dirty="0"/>
          </a:p>
        </p:txBody>
      </p:sp>
      <p:sp>
        <p:nvSpPr>
          <p:cNvPr id="7" name="Espace réservé pour une image  16">
            <a:extLst>
              <a:ext uri="{FF2B5EF4-FFF2-40B4-BE49-F238E27FC236}">
                <a16:creationId xmlns:a16="http://schemas.microsoft.com/office/drawing/2014/main" id="{ED56BC3F-7321-1EF3-DDE9-F8EF9F179D27}"/>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940453651"/>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187829" y="2988219"/>
            <a:ext cx="1980000" cy="1980000"/>
          </a:xfrm>
          <a:prstGeom prst="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697662" y="2974173"/>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207495" y="2972443"/>
            <a:ext cx="1980000" cy="1980000"/>
          </a:xfrm>
          <a:prstGeom prst="rect">
            <a:avLst/>
          </a:prstGeom>
          <a:ln>
            <a:noFill/>
          </a:ln>
        </p:spPr>
        <p:txBody>
          <a:bodyPr/>
          <a:lstStyle/>
          <a:p>
            <a:endParaRPr lang="fr-MA" dirty="0"/>
          </a:p>
        </p:txBody>
      </p:sp>
      <p:sp>
        <p:nvSpPr>
          <p:cNvPr id="7" name="Espace réservé pour une image  16">
            <a:extLst>
              <a:ext uri="{FF2B5EF4-FFF2-40B4-BE49-F238E27FC236}">
                <a16:creationId xmlns:a16="http://schemas.microsoft.com/office/drawing/2014/main" id="{ED56BC3F-7321-1EF3-DDE9-F8EF9F179D27}"/>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726593778"/>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05_Ora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1317036" y="3685915"/>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26868" y="368449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336702" y="368449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D28D6E13-CE7C-3AA2-BA3B-DC6CD649F412}"/>
              </a:ext>
            </a:extLst>
          </p:cNvPr>
          <p:cNvSpPr>
            <a:spLocks noGrp="1"/>
          </p:cNvSpPr>
          <p:nvPr>
            <p:ph type="body" sz="quarter" idx="29"/>
          </p:nvPr>
        </p:nvSpPr>
        <p:spPr>
          <a:xfrm>
            <a:off x="1317036" y="5815518"/>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7" name="Espace réservé du texte 14">
            <a:extLst>
              <a:ext uri="{FF2B5EF4-FFF2-40B4-BE49-F238E27FC236}">
                <a16:creationId xmlns:a16="http://schemas.microsoft.com/office/drawing/2014/main" id="{ECD382B3-33FC-44FE-1048-5D0CE2CE9972}"/>
              </a:ext>
            </a:extLst>
          </p:cNvPr>
          <p:cNvSpPr>
            <a:spLocks noGrp="1"/>
          </p:cNvSpPr>
          <p:nvPr>
            <p:ph type="body" sz="quarter" idx="30"/>
          </p:nvPr>
        </p:nvSpPr>
        <p:spPr>
          <a:xfrm>
            <a:off x="3826867" y="5814101"/>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8" name="Espace réservé du texte 14">
            <a:extLst>
              <a:ext uri="{FF2B5EF4-FFF2-40B4-BE49-F238E27FC236}">
                <a16:creationId xmlns:a16="http://schemas.microsoft.com/office/drawing/2014/main" id="{CD8708A4-6F99-5164-BF09-15B2DB4FF88F}"/>
              </a:ext>
            </a:extLst>
          </p:cNvPr>
          <p:cNvSpPr>
            <a:spLocks noGrp="1"/>
          </p:cNvSpPr>
          <p:nvPr>
            <p:ph type="body" sz="quarter" idx="31"/>
          </p:nvPr>
        </p:nvSpPr>
        <p:spPr>
          <a:xfrm>
            <a:off x="6336702" y="5814101"/>
            <a:ext cx="1490261" cy="285502"/>
          </a:xfrm>
          <a:prstGeom prst="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9" name="Espace réservé pour une image  14">
            <a:extLst>
              <a:ext uri="{FF2B5EF4-FFF2-40B4-BE49-F238E27FC236}">
                <a16:creationId xmlns:a16="http://schemas.microsoft.com/office/drawing/2014/main" id="{AE406E7C-D00B-DEB0-24F6-92F072697076}"/>
              </a:ext>
            </a:extLst>
          </p:cNvPr>
          <p:cNvSpPr>
            <a:spLocks noGrp="1" noChangeAspect="1"/>
          </p:cNvSpPr>
          <p:nvPr>
            <p:ph type="pic" sz="quarter" idx="20"/>
          </p:nvPr>
        </p:nvSpPr>
        <p:spPr>
          <a:xfrm>
            <a:off x="1317036" y="2006544"/>
            <a:ext cx="1490261" cy="1490261"/>
          </a:xfrm>
          <a:prstGeom prst="rect">
            <a:avLst/>
          </a:prstGeom>
          <a:ln>
            <a:noFill/>
          </a:ln>
        </p:spPr>
        <p:txBody>
          <a:bodyPr/>
          <a:lstStyle/>
          <a:p>
            <a:endParaRPr lang="fr-MA"/>
          </a:p>
        </p:txBody>
      </p:sp>
      <p:sp>
        <p:nvSpPr>
          <p:cNvPr id="20" name="Espace réservé pour une image  14">
            <a:extLst>
              <a:ext uri="{FF2B5EF4-FFF2-40B4-BE49-F238E27FC236}">
                <a16:creationId xmlns:a16="http://schemas.microsoft.com/office/drawing/2014/main" id="{0524C2B1-20EB-8315-907C-49253251B7F8}"/>
              </a:ext>
            </a:extLst>
          </p:cNvPr>
          <p:cNvSpPr>
            <a:spLocks noGrp="1" noChangeAspect="1"/>
          </p:cNvSpPr>
          <p:nvPr>
            <p:ph type="pic" sz="quarter" idx="21"/>
          </p:nvPr>
        </p:nvSpPr>
        <p:spPr>
          <a:xfrm>
            <a:off x="3826869" y="1992498"/>
            <a:ext cx="1490261" cy="1490261"/>
          </a:xfrm>
          <a:prstGeom prst="rect">
            <a:avLst/>
          </a:prstGeom>
          <a:ln>
            <a:noFill/>
          </a:ln>
        </p:spPr>
        <p:txBody>
          <a:bodyPr/>
          <a:lstStyle/>
          <a:p>
            <a:endParaRPr lang="fr-MA"/>
          </a:p>
        </p:txBody>
      </p:sp>
      <p:sp>
        <p:nvSpPr>
          <p:cNvPr id="21" name="Espace réservé pour une image  14">
            <a:extLst>
              <a:ext uri="{FF2B5EF4-FFF2-40B4-BE49-F238E27FC236}">
                <a16:creationId xmlns:a16="http://schemas.microsoft.com/office/drawing/2014/main" id="{41329BE8-BAA0-EF9E-D4E2-4B4B6608C078}"/>
              </a:ext>
            </a:extLst>
          </p:cNvPr>
          <p:cNvSpPr>
            <a:spLocks noGrp="1" noChangeAspect="1"/>
          </p:cNvSpPr>
          <p:nvPr>
            <p:ph type="pic" sz="quarter" idx="22"/>
          </p:nvPr>
        </p:nvSpPr>
        <p:spPr>
          <a:xfrm>
            <a:off x="6336702" y="1990768"/>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F601B3E1-0300-A2A5-660F-929F9F0FC2FC}"/>
              </a:ext>
            </a:extLst>
          </p:cNvPr>
          <p:cNvSpPr>
            <a:spLocks noGrp="1" noChangeAspect="1"/>
          </p:cNvSpPr>
          <p:nvPr>
            <p:ph type="pic" sz="quarter" idx="26"/>
          </p:nvPr>
        </p:nvSpPr>
        <p:spPr>
          <a:xfrm>
            <a:off x="1317036" y="4122101"/>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88D384C2-3D24-54ED-ECDC-EBB2F11E1BC9}"/>
              </a:ext>
            </a:extLst>
          </p:cNvPr>
          <p:cNvSpPr>
            <a:spLocks noGrp="1" noChangeAspect="1"/>
          </p:cNvSpPr>
          <p:nvPr>
            <p:ph type="pic" sz="quarter" idx="27"/>
          </p:nvPr>
        </p:nvSpPr>
        <p:spPr>
          <a:xfrm>
            <a:off x="3826868" y="4122101"/>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F6F13977-CAA0-99E8-DDF8-6CAE2E046C22}"/>
              </a:ext>
            </a:extLst>
          </p:cNvPr>
          <p:cNvSpPr>
            <a:spLocks noGrp="1" noChangeAspect="1"/>
          </p:cNvSpPr>
          <p:nvPr>
            <p:ph type="pic" sz="quarter" idx="28"/>
          </p:nvPr>
        </p:nvSpPr>
        <p:spPr>
          <a:xfrm>
            <a:off x="6336702" y="4122101"/>
            <a:ext cx="1490261" cy="1490261"/>
          </a:xfrm>
          <a:prstGeom prst="rect">
            <a:avLst/>
          </a:prstGeom>
          <a:ln>
            <a:noFill/>
          </a:ln>
        </p:spPr>
        <p:txBody>
          <a:bodyPr/>
          <a:lstStyle/>
          <a:p>
            <a:endParaRPr lang="fr-MA" dirty="0"/>
          </a:p>
        </p:txBody>
      </p:sp>
      <p:sp>
        <p:nvSpPr>
          <p:cNvPr id="3" name="Espace réservé pour une image  16">
            <a:extLst>
              <a:ext uri="{FF2B5EF4-FFF2-40B4-BE49-F238E27FC236}">
                <a16:creationId xmlns:a16="http://schemas.microsoft.com/office/drawing/2014/main" id="{A7203B50-09EE-EA2F-6AE5-A47FDC20346F}"/>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2041898499"/>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3_Env-Apprenant_Voc-03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C80A6BE9-AA1D-D46D-57A5-4AB6E31AC782}"/>
              </a:ext>
            </a:extLst>
          </p:cNvPr>
          <p:cNvSpPr>
            <a:spLocks noGrp="1" noChangeAspect="1"/>
          </p:cNvSpPr>
          <p:nvPr>
            <p:ph type="pic" sz="quarter" idx="12"/>
          </p:nvPr>
        </p:nvSpPr>
        <p:spPr>
          <a:xfrm>
            <a:off x="1674000" y="2160000"/>
            <a:ext cx="2880000" cy="2880000"/>
          </a:xfrm>
          <a:prstGeom prst="rect">
            <a:avLst/>
          </a:prstGeom>
        </p:spPr>
        <p:txBody>
          <a:bodyPr/>
          <a:lstStyle/>
          <a:p>
            <a:endParaRPr lang="fr-MA" dirty="0"/>
          </a:p>
        </p:txBody>
      </p:sp>
      <p:sp>
        <p:nvSpPr>
          <p:cNvPr id="3" name="Rectangle 2">
            <a:extLst>
              <a:ext uri="{FF2B5EF4-FFF2-40B4-BE49-F238E27FC236}">
                <a16:creationId xmlns:a16="http://schemas.microsoft.com/office/drawing/2014/main" id="{32DAD2D7-8A68-1076-651E-A339BE1933D5}"/>
              </a:ext>
            </a:extLst>
          </p:cNvPr>
          <p:cNvSpPr/>
          <p:nvPr userDrawn="1"/>
        </p:nvSpPr>
        <p:spPr>
          <a:xfrm>
            <a:off x="4004841" y="5972537"/>
            <a:ext cx="914400" cy="914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pour une image  16">
            <a:extLst>
              <a:ext uri="{FF2B5EF4-FFF2-40B4-BE49-F238E27FC236}">
                <a16:creationId xmlns:a16="http://schemas.microsoft.com/office/drawing/2014/main" id="{F39A88EB-4765-4DB3-C0FE-34C6D846856D}"/>
              </a:ext>
            </a:extLst>
          </p:cNvPr>
          <p:cNvSpPr>
            <a:spLocks noGrp="1" noChangeAspect="1"/>
          </p:cNvSpPr>
          <p:nvPr>
            <p:ph type="pic" sz="quarter" idx="18"/>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874667038"/>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3122103" y="5219103"/>
            <a:ext cx="2899793" cy="662104"/>
          </a:xfrm>
          <a:prstGeom prst="rect">
            <a:avLst/>
          </a:prstGeom>
        </p:spPr>
        <p:txBody>
          <a:bodyPr anchor="ctr"/>
          <a:lstStyle>
            <a:lvl1pPr marL="0" indent="0" algn="ctr" rtl="1">
              <a:buNone/>
              <a:defRPr lang="fr-MA" sz="24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06FC3CB0-341D-AA4D-412F-89F8A233B1F3}"/>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078211783"/>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ect">
            <a:avLst/>
          </a:prstGeom>
          <a:ln>
            <a:noFill/>
          </a:ln>
        </p:spPr>
        <p:txBody>
          <a:bodyPr/>
          <a:lstStyle/>
          <a:p>
            <a:endParaRPr lang="fr-MA"/>
          </a:p>
        </p:txBody>
      </p:sp>
      <p:sp>
        <p:nvSpPr>
          <p:cNvPr id="5" name="Espace réservé pour une image  16">
            <a:extLst>
              <a:ext uri="{FF2B5EF4-FFF2-40B4-BE49-F238E27FC236}">
                <a16:creationId xmlns:a16="http://schemas.microsoft.com/office/drawing/2014/main" id="{6FA48B46-136A-CAB7-177B-945DFF24572B}"/>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3534413548"/>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FA25EB-9F6A-FE10-E81D-7E957E8505BA}"/>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571915707"/>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773107692"/>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A40DC6-6DB2-347F-2BCA-A0E57FBC2433}"/>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B85AD467-1D5A-6286-4EDA-C6BD6A6A8A98}"/>
              </a:ext>
            </a:extLst>
          </p:cNvPr>
          <p:cNvSpPr>
            <a:spLocks noGrp="1"/>
          </p:cNvSpPr>
          <p:nvPr>
            <p:ph type="pic" sz="quarter" idx="10"/>
          </p:nvPr>
        </p:nvSpPr>
        <p:spPr>
          <a:xfrm>
            <a:off x="792000" y="2160000"/>
            <a:ext cx="7560000" cy="3960000"/>
          </a:xfrm>
          <a:prstGeom prst="rect">
            <a:avLst/>
          </a:prstGeom>
        </p:spPr>
        <p:txBody>
          <a:bodyPr/>
          <a:lstStyle/>
          <a:p>
            <a:endParaRPr lang="fr-FR"/>
          </a:p>
        </p:txBody>
      </p:sp>
    </p:spTree>
    <p:extLst>
      <p:ext uri="{BB962C8B-B14F-4D97-AF65-F5344CB8AC3E}">
        <p14:creationId xmlns:p14="http://schemas.microsoft.com/office/powerpoint/2010/main" val="290007015"/>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4C3D762-8249-70EC-B296-3DF67F7E6D5E}"/>
              </a:ext>
            </a:extLst>
          </p:cNvPr>
          <p:cNvSpPr>
            <a:spLocks noGrp="1" noChangeAspect="1"/>
          </p:cNvSpPr>
          <p:nvPr>
            <p:ph type="pic" sz="quarter" idx="12"/>
          </p:nvPr>
        </p:nvSpPr>
        <p:spPr>
          <a:xfrm>
            <a:off x="7955267" y="738000"/>
            <a:ext cx="828000" cy="828000"/>
          </a:xfrm>
          <a:prstGeom prst="rect">
            <a:avLst/>
          </a:prstGeom>
        </p:spPr>
        <p:txBody>
          <a:bodyPr/>
          <a:lstStyle/>
          <a:p>
            <a:endParaRPr lang="fr-MA" dirty="0"/>
          </a:p>
        </p:txBody>
      </p:sp>
    </p:spTree>
    <p:extLst>
      <p:ext uri="{BB962C8B-B14F-4D97-AF65-F5344CB8AC3E}">
        <p14:creationId xmlns:p14="http://schemas.microsoft.com/office/powerpoint/2010/main" val="1238733232"/>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userDrawn="1">
  <p:cSld name="3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45969758"/>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310759188"/>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072459094"/>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1908794957"/>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48789396"/>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1152159994"/>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98758881"/>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2113674905"/>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957931917"/>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81217982"/>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422553086"/>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922150609"/>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5081794"/>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71183494"/>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660180735"/>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blank">
  <p:cSld name="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0664442"/>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userDrawn="1">
  <p:cSld name="10_Disposition personnalisée">
    <p:bg>
      <p:bgPr>
        <a:blipFill dpi="0" rotWithShape="1">
          <a:blip r:embed="rId2">
            <a:lum/>
          </a:blip>
          <a:srcRect/>
          <a:stretch>
            <a:fillRect t="-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lvl1pPr>
              <a:defRPr>
                <a:latin typeface="Microsoft Uighur" panose="02000000000000000000" pitchFamily="2" charset="-78"/>
              </a:defRPr>
            </a:lvl1pPr>
          </a:lstStyle>
          <a:p>
            <a:endParaRPr lang="fr-MA" dirty="0"/>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795871393"/>
      </p:ext>
    </p:extLst>
  </p:cSld>
  <p:clrMapOvr>
    <a:masterClrMapping/>
  </p:clrMapOvr>
  <p:transition spd="slow">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06/03/2026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4221803753"/>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06/03/2026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759872223"/>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06/03/2026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592777623"/>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06/03/2026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447458286"/>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lvl1pPr>
              <a:defRPr/>
            </a:lvl1pPr>
          </a:lstStyle>
          <a:p>
            <a:fld id="{B7D3BCD8-9868-4174-A461-8C04FAF3A9DD}" type="datetimeFigureOut">
              <a:rPr lang="fr-FR" smtClean="0"/>
              <a:pPr/>
              <a:t>06/03/2026</a:t>
            </a:fld>
            <a:endParaRPr lang="fr-FR" dirty="0"/>
          </a:p>
        </p:txBody>
      </p:sp>
      <p:sp>
        <p:nvSpPr>
          <p:cNvPr id="8" name="Footer Placeholder 7"/>
          <p:cNvSpPr>
            <a:spLocks noGrp="1"/>
          </p:cNvSpPr>
          <p:nvPr>
            <p:ph type="ftr" sz="quarter" idx="11"/>
          </p:nvPr>
        </p:nvSpPr>
        <p:spPr/>
        <p:txBody>
          <a:bodyPr/>
          <a:lstStyle>
            <a:lvl1pPr>
              <a:defRPr/>
            </a:lvl1pPr>
          </a:lstStyle>
          <a:p>
            <a:endParaRPr lang="fr-FR" dirty="0"/>
          </a:p>
        </p:txBody>
      </p:sp>
      <p:sp>
        <p:nvSpPr>
          <p:cNvPr id="9" name="Slide Number Placeholder 8"/>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755711474"/>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lvl1pPr>
              <a:defRPr/>
            </a:lvl1pPr>
          </a:lstStyle>
          <a:p>
            <a:fld id="{B7D3BCD8-9868-4174-A461-8C04FAF3A9DD}" type="datetimeFigureOut">
              <a:rPr lang="fr-FR" smtClean="0"/>
              <a:pPr/>
              <a:t>06/03/2026</a:t>
            </a:fld>
            <a:endParaRPr lang="fr-FR" dirty="0"/>
          </a:p>
        </p:txBody>
      </p:sp>
      <p:sp>
        <p:nvSpPr>
          <p:cNvPr id="4" name="Footer Placeholder 3"/>
          <p:cNvSpPr>
            <a:spLocks noGrp="1"/>
          </p:cNvSpPr>
          <p:nvPr>
            <p:ph type="ftr" sz="quarter" idx="11"/>
          </p:nvPr>
        </p:nvSpPr>
        <p:spPr/>
        <p:txBody>
          <a:bodyPr/>
          <a:lstStyle>
            <a:lvl1pPr>
              <a:defRPr/>
            </a:lvl1pPr>
          </a:lstStyle>
          <a:p>
            <a:endParaRPr lang="fr-FR" dirty="0"/>
          </a:p>
        </p:txBody>
      </p:sp>
      <p:sp>
        <p:nvSpPr>
          <p:cNvPr id="5" name="Slide Number Placeholder 4"/>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064382811"/>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B7D3BCD8-9868-4174-A461-8C04FAF3A9DD}" type="datetimeFigureOut">
              <a:rPr lang="fr-FR" smtClean="0"/>
              <a:pPr/>
              <a:t>06/03/2026</a:t>
            </a:fld>
            <a:endParaRPr lang="fr-FR" dirty="0"/>
          </a:p>
        </p:txBody>
      </p:sp>
      <p:sp>
        <p:nvSpPr>
          <p:cNvPr id="3" name="Footer Placeholder 2"/>
          <p:cNvSpPr>
            <a:spLocks noGrp="1"/>
          </p:cNvSpPr>
          <p:nvPr>
            <p:ph type="ftr" sz="quarter" idx="11"/>
          </p:nvPr>
        </p:nvSpPr>
        <p:spPr/>
        <p:txBody>
          <a:bodyPr/>
          <a:lstStyle>
            <a:lvl1pPr>
              <a:defRPr/>
            </a:lvl1pPr>
          </a:lstStyle>
          <a:p>
            <a:endParaRPr lang="fr-FR" dirty="0"/>
          </a:p>
        </p:txBody>
      </p:sp>
      <p:sp>
        <p:nvSpPr>
          <p:cNvPr id="4" name="Slide Number Placeholder 3"/>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154055312"/>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06/03/2026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337250859"/>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lvl1pPr>
          </a:lstStyle>
          <a:p>
            <a:fld id="{B7D3BCD8-9868-4174-A461-8C04FAF3A9DD}" type="datetimeFigureOut">
              <a:rPr lang="fr-FR" smtClean="0"/>
              <a:pPr/>
              <a:t>06/03/2026</a:t>
            </a:fld>
            <a:endParaRPr lang="fr-FR" dirty="0"/>
          </a:p>
        </p:txBody>
      </p:sp>
      <p:sp>
        <p:nvSpPr>
          <p:cNvPr id="6" name="Footer Placeholder 5"/>
          <p:cNvSpPr>
            <a:spLocks noGrp="1"/>
          </p:cNvSpPr>
          <p:nvPr>
            <p:ph type="ftr" sz="quarter" idx="11"/>
          </p:nvPr>
        </p:nvSpPr>
        <p:spPr/>
        <p:txBody>
          <a:bodyPr/>
          <a:lstStyle>
            <a:lvl1pPr>
              <a:defRPr/>
            </a:lvl1pPr>
          </a:lstStyle>
          <a:p>
            <a:endParaRPr lang="fr-FR" dirty="0"/>
          </a:p>
        </p:txBody>
      </p:sp>
      <p:sp>
        <p:nvSpPr>
          <p:cNvPr id="7" name="Slide Number Placeholder 6"/>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617757885"/>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06/03/2026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81005777"/>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fld id="{B7D3BCD8-9868-4174-A461-8C04FAF3A9DD}" type="datetimeFigureOut">
              <a:rPr lang="fr-FR" smtClean="0"/>
              <a:pPr/>
              <a:t>06/03/2026</a:t>
            </a:fld>
            <a:endParaRPr lang="fr-FR" dirty="0"/>
          </a:p>
        </p:txBody>
      </p:sp>
      <p:sp>
        <p:nvSpPr>
          <p:cNvPr id="5" name="Footer Placeholder 4"/>
          <p:cNvSpPr>
            <a:spLocks noGrp="1"/>
          </p:cNvSpPr>
          <p:nvPr>
            <p:ph type="ftr" sz="quarter" idx="11"/>
          </p:nvPr>
        </p:nvSpPr>
        <p:spPr/>
        <p:txBody>
          <a:bodyPr/>
          <a:lstStyle>
            <a:lvl1pPr>
              <a:defRPr/>
            </a:lvl1pPr>
          </a:lstStyle>
          <a:p>
            <a:endParaRPr lang="fr-FR" dirty="0"/>
          </a:p>
        </p:txBody>
      </p:sp>
      <p:sp>
        <p:nvSpPr>
          <p:cNvPr id="6" name="Slide Number Placeholder 5"/>
          <p:cNvSpPr>
            <a:spLocks noGrp="1"/>
          </p:cNvSpPr>
          <p:nvPr>
            <p:ph type="sldNum" sz="quarter" idx="12"/>
          </p:nvPr>
        </p:nvSpPr>
        <p:spPr/>
        <p:txBody>
          <a:bodyPr/>
          <a:lstStyle>
            <a:lvl1pPr>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349824334"/>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03.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632126774"/>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1E30D09C-76B2-0102-DF12-1F1AC51167B1}"/>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2E0CEF04-EAC3-64F3-74FA-4B254E15EA5C}"/>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CB33FA5F-B6A4-25A0-FCCF-B457BE904B30}"/>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F3D1EDB9-A976-153B-7DB2-A924A58A2869}"/>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79A27181-4761-B93B-6284-937E15D87FD0}"/>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28430F13-0E59-C4F7-98BF-0355B6ED247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C5C73C01-6B60-36B8-3586-FB96EEE42FB5}"/>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EF2E698A-7B09-6F57-54CF-1CD0546CDC5C}"/>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C02E2E23-869C-14C8-77BA-85B097923A57}"/>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06A85C68-B6F4-94AC-102C-225BC91051E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2E8FEFFF-D20D-DA92-B416-4929E7ECFEE2}"/>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E7F43464-E084-EAA2-0FCA-3CB6EAA19CD4}"/>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17BB59F2-ADED-C1C7-1F7B-EF0547035533}"/>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EA3C42A9-E3F5-A91E-E1E8-9CCA0FCB5F4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97012BBB-806E-6756-A327-A5368EDB2487}"/>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98BE75A5-996A-BD10-DA58-D8AB2865DE72}"/>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714983178"/>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05.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199166859"/>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731374"/>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blank" preserve="1">
  <p:cSld name="1_Vide">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fr-FR" dirty="0"/>
          </a:p>
        </p:txBody>
      </p:sp>
      <p:sp>
        <p:nvSpPr>
          <p:cNvPr id="3" name="Footer Placeholder 2"/>
          <p:cNvSpPr>
            <a:spLocks noGrp="1"/>
          </p:cNvSpPr>
          <p:nvPr>
            <p:ph type="ftr" sz="quarter" idx="11"/>
          </p:nvPr>
        </p:nvSpPr>
        <p:spPr/>
        <p:txBody>
          <a:bodyPr/>
          <a:lstStyle/>
          <a:p>
            <a:endParaRPr lang="fr-FR" dirty="0"/>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204801448"/>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336268914"/>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26" Type="http://schemas.openxmlformats.org/officeDocument/2006/relationships/slideLayout" Target="../slideLayouts/slideLayout50.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slideLayout" Target="../slideLayouts/slideLayout49.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28" Type="http://schemas.openxmlformats.org/officeDocument/2006/relationships/image" Target="../media/image6.bin"/><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 Id="rId27"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52.xml"/><Relationship Id="rId1" Type="http://schemas.openxmlformats.org/officeDocument/2006/relationships/slideLayout" Target="../slideLayouts/slideLayout5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18" Type="http://schemas.openxmlformats.org/officeDocument/2006/relationships/slideLayout" Target="../slideLayouts/slideLayout70.xml"/><Relationship Id="rId3" Type="http://schemas.openxmlformats.org/officeDocument/2006/relationships/slideLayout" Target="../slideLayouts/slideLayout55.xml"/><Relationship Id="rId21" Type="http://schemas.openxmlformats.org/officeDocument/2006/relationships/slideLayout" Target="../slideLayouts/slideLayout73.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17" Type="http://schemas.openxmlformats.org/officeDocument/2006/relationships/slideLayout" Target="../slideLayouts/slideLayout69.xml"/><Relationship Id="rId2" Type="http://schemas.openxmlformats.org/officeDocument/2006/relationships/slideLayout" Target="../slideLayouts/slideLayout54.xml"/><Relationship Id="rId16" Type="http://schemas.openxmlformats.org/officeDocument/2006/relationships/slideLayout" Target="../slideLayouts/slideLayout68.xml"/><Relationship Id="rId20" Type="http://schemas.openxmlformats.org/officeDocument/2006/relationships/slideLayout" Target="../slideLayouts/slideLayout72.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24" Type="http://schemas.openxmlformats.org/officeDocument/2006/relationships/image" Target="../media/image12.jpg"/><Relationship Id="rId5" Type="http://schemas.openxmlformats.org/officeDocument/2006/relationships/slideLayout" Target="../slideLayouts/slideLayout57.xml"/><Relationship Id="rId15" Type="http://schemas.openxmlformats.org/officeDocument/2006/relationships/slideLayout" Target="../slideLayouts/slideLayout67.xml"/><Relationship Id="rId23" Type="http://schemas.openxmlformats.org/officeDocument/2006/relationships/theme" Target="../theme/theme5.xml"/><Relationship Id="rId10" Type="http://schemas.openxmlformats.org/officeDocument/2006/relationships/slideLayout" Target="../slideLayouts/slideLayout62.xml"/><Relationship Id="rId19" Type="http://schemas.openxmlformats.org/officeDocument/2006/relationships/slideLayout" Target="../slideLayouts/slideLayout71.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slideLayout" Target="../slideLayouts/slideLayout66.xml"/><Relationship Id="rId22" Type="http://schemas.openxmlformats.org/officeDocument/2006/relationships/slideLayout" Target="../slideLayouts/slideLayout7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slideLayout" Target="../slideLayouts/slideLayout92.xml"/><Relationship Id="rId3" Type="http://schemas.openxmlformats.org/officeDocument/2006/relationships/slideLayout" Target="../slideLayouts/slideLayout77.xml"/><Relationship Id="rId21" Type="http://schemas.openxmlformats.org/officeDocument/2006/relationships/slideLayout" Target="../slideLayouts/slideLayout95.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image" Target="../media/image6.bin"/><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slideLayout" Target="../slideLayouts/slideLayout94.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24" Type="http://schemas.openxmlformats.org/officeDocument/2006/relationships/theme" Target="../theme/theme6.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10" Type="http://schemas.openxmlformats.org/officeDocument/2006/relationships/slideLayout" Target="../slideLayouts/slideLayout84.xml"/><Relationship Id="rId19" Type="http://schemas.openxmlformats.org/officeDocument/2006/relationships/slideLayout" Target="../slideLayouts/slideLayout93.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slideLayout" Target="../slideLayouts/slideLayout9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5.xml"/><Relationship Id="rId13" Type="http://schemas.openxmlformats.org/officeDocument/2006/relationships/slideLayout" Target="../slideLayouts/slideLayout110.xml"/><Relationship Id="rId3" Type="http://schemas.openxmlformats.org/officeDocument/2006/relationships/slideLayout" Target="../slideLayouts/slideLayout100.xml"/><Relationship Id="rId7" Type="http://schemas.openxmlformats.org/officeDocument/2006/relationships/slideLayout" Target="../slideLayouts/slideLayout104.xml"/><Relationship Id="rId12" Type="http://schemas.openxmlformats.org/officeDocument/2006/relationships/slideLayout" Target="../slideLayouts/slideLayout109.xml"/><Relationship Id="rId17" Type="http://schemas.openxmlformats.org/officeDocument/2006/relationships/image" Target="../media/image13.jpg"/><Relationship Id="rId2" Type="http://schemas.openxmlformats.org/officeDocument/2006/relationships/slideLayout" Target="../slideLayouts/slideLayout99.xml"/><Relationship Id="rId16" Type="http://schemas.openxmlformats.org/officeDocument/2006/relationships/theme" Target="../theme/theme7.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slideLayout" Target="../slideLayouts/slideLayout108.xml"/><Relationship Id="rId5" Type="http://schemas.openxmlformats.org/officeDocument/2006/relationships/slideLayout" Target="../slideLayouts/slideLayout102.xml"/><Relationship Id="rId15" Type="http://schemas.openxmlformats.org/officeDocument/2006/relationships/slideLayout" Target="../slideLayouts/slideLayout112.xml"/><Relationship Id="rId10" Type="http://schemas.openxmlformats.org/officeDocument/2006/relationships/slideLayout" Target="../slideLayouts/slideLayout107.xml"/><Relationship Id="rId4" Type="http://schemas.openxmlformats.org/officeDocument/2006/relationships/slideLayout" Target="../slideLayouts/slideLayout101.xml"/><Relationship Id="rId9" Type="http://schemas.openxmlformats.org/officeDocument/2006/relationships/slideLayout" Target="../slideLayouts/slideLayout106.xml"/><Relationship Id="rId14" Type="http://schemas.openxmlformats.org/officeDocument/2006/relationships/slideLayout" Target="../slideLayouts/slideLayout11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slideLayout" Target="../slideLayouts/slideLayout125.xml"/><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slideLayout" Target="../slideLayouts/slideLayout124.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5" Type="http://schemas.openxmlformats.org/officeDocument/2006/relationships/image" Target="../media/image1.jpg"/><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 Id="rId1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33.xml"/><Relationship Id="rId13" Type="http://schemas.openxmlformats.org/officeDocument/2006/relationships/slideLayout" Target="../slideLayouts/slideLayout138.xml"/><Relationship Id="rId18" Type="http://schemas.openxmlformats.org/officeDocument/2006/relationships/slideLayout" Target="../slideLayouts/slideLayout143.xml"/><Relationship Id="rId3" Type="http://schemas.openxmlformats.org/officeDocument/2006/relationships/slideLayout" Target="../slideLayouts/slideLayout128.xml"/><Relationship Id="rId21" Type="http://schemas.openxmlformats.org/officeDocument/2006/relationships/image" Target="../media/image6.bin"/><Relationship Id="rId7" Type="http://schemas.openxmlformats.org/officeDocument/2006/relationships/slideLayout" Target="../slideLayouts/slideLayout132.xml"/><Relationship Id="rId12" Type="http://schemas.openxmlformats.org/officeDocument/2006/relationships/slideLayout" Target="../slideLayouts/slideLayout137.xml"/><Relationship Id="rId17" Type="http://schemas.openxmlformats.org/officeDocument/2006/relationships/slideLayout" Target="../slideLayouts/slideLayout142.xml"/><Relationship Id="rId2" Type="http://schemas.openxmlformats.org/officeDocument/2006/relationships/slideLayout" Target="../slideLayouts/slideLayout127.xml"/><Relationship Id="rId16" Type="http://schemas.openxmlformats.org/officeDocument/2006/relationships/slideLayout" Target="../slideLayouts/slideLayout141.xml"/><Relationship Id="rId20" Type="http://schemas.openxmlformats.org/officeDocument/2006/relationships/theme" Target="../theme/theme9.xml"/><Relationship Id="rId1" Type="http://schemas.openxmlformats.org/officeDocument/2006/relationships/slideLayout" Target="../slideLayouts/slideLayout126.xml"/><Relationship Id="rId6" Type="http://schemas.openxmlformats.org/officeDocument/2006/relationships/slideLayout" Target="../slideLayouts/slideLayout131.xml"/><Relationship Id="rId11" Type="http://schemas.openxmlformats.org/officeDocument/2006/relationships/slideLayout" Target="../slideLayouts/slideLayout136.xml"/><Relationship Id="rId5" Type="http://schemas.openxmlformats.org/officeDocument/2006/relationships/slideLayout" Target="../slideLayouts/slideLayout130.xml"/><Relationship Id="rId15" Type="http://schemas.openxmlformats.org/officeDocument/2006/relationships/slideLayout" Target="../slideLayouts/slideLayout140.xml"/><Relationship Id="rId10" Type="http://schemas.openxmlformats.org/officeDocument/2006/relationships/slideLayout" Target="../slideLayouts/slideLayout135.xml"/><Relationship Id="rId19" Type="http://schemas.openxmlformats.org/officeDocument/2006/relationships/slideLayout" Target="../slideLayouts/slideLayout144.xml"/><Relationship Id="rId4" Type="http://schemas.openxmlformats.org/officeDocument/2006/relationships/slideLayout" Target="../slideLayouts/slideLayout129.xml"/><Relationship Id="rId9" Type="http://schemas.openxmlformats.org/officeDocument/2006/relationships/slideLayout" Target="../slideLayouts/slideLayout134.xml"/><Relationship Id="rId14" Type="http://schemas.openxmlformats.org/officeDocument/2006/relationships/slideLayout" Target="../slideLayouts/slideLayout13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52.xml"/><Relationship Id="rId13" Type="http://schemas.openxmlformats.org/officeDocument/2006/relationships/slideLayout" Target="../slideLayouts/slideLayout157.xml"/><Relationship Id="rId18" Type="http://schemas.openxmlformats.org/officeDocument/2006/relationships/theme" Target="../theme/theme10.xml"/><Relationship Id="rId3" Type="http://schemas.openxmlformats.org/officeDocument/2006/relationships/slideLayout" Target="../slideLayouts/slideLayout147.xml"/><Relationship Id="rId7" Type="http://schemas.openxmlformats.org/officeDocument/2006/relationships/slideLayout" Target="../slideLayouts/slideLayout151.xml"/><Relationship Id="rId12" Type="http://schemas.openxmlformats.org/officeDocument/2006/relationships/slideLayout" Target="../slideLayouts/slideLayout156.xml"/><Relationship Id="rId17" Type="http://schemas.openxmlformats.org/officeDocument/2006/relationships/slideLayout" Target="../slideLayouts/slideLayout161.xml"/><Relationship Id="rId2" Type="http://schemas.openxmlformats.org/officeDocument/2006/relationships/slideLayout" Target="../slideLayouts/slideLayout146.xml"/><Relationship Id="rId16" Type="http://schemas.openxmlformats.org/officeDocument/2006/relationships/slideLayout" Target="../slideLayouts/slideLayout160.xml"/><Relationship Id="rId1" Type="http://schemas.openxmlformats.org/officeDocument/2006/relationships/slideLayout" Target="../slideLayouts/slideLayout145.xml"/><Relationship Id="rId6" Type="http://schemas.openxmlformats.org/officeDocument/2006/relationships/slideLayout" Target="../slideLayouts/slideLayout150.xml"/><Relationship Id="rId11" Type="http://schemas.openxmlformats.org/officeDocument/2006/relationships/slideLayout" Target="../slideLayouts/slideLayout155.xml"/><Relationship Id="rId5" Type="http://schemas.openxmlformats.org/officeDocument/2006/relationships/slideLayout" Target="../slideLayouts/slideLayout149.xml"/><Relationship Id="rId15" Type="http://schemas.openxmlformats.org/officeDocument/2006/relationships/slideLayout" Target="../slideLayouts/slideLayout159.xml"/><Relationship Id="rId10" Type="http://schemas.openxmlformats.org/officeDocument/2006/relationships/slideLayout" Target="../slideLayouts/slideLayout154.xml"/><Relationship Id="rId19" Type="http://schemas.openxmlformats.org/officeDocument/2006/relationships/image" Target="../media/image6.bin"/><Relationship Id="rId4" Type="http://schemas.openxmlformats.org/officeDocument/2006/relationships/slideLayout" Target="../slideLayouts/slideLayout148.xml"/><Relationship Id="rId9" Type="http://schemas.openxmlformats.org/officeDocument/2006/relationships/slideLayout" Target="../slideLayouts/slideLayout153.xml"/><Relationship Id="rId14" Type="http://schemas.openxmlformats.org/officeDocument/2006/relationships/slideLayout" Target="../slideLayouts/slideLayout158.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164.xml"/><Relationship Id="rId2" Type="http://schemas.openxmlformats.org/officeDocument/2006/relationships/slideLayout" Target="../slideLayouts/slideLayout163.xml"/><Relationship Id="rId1" Type="http://schemas.openxmlformats.org/officeDocument/2006/relationships/slideLayout" Target="../slideLayouts/slideLayout162.xml"/><Relationship Id="rId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72.xml"/><Relationship Id="rId13" Type="http://schemas.openxmlformats.org/officeDocument/2006/relationships/image" Target="../media/image12.jpg"/><Relationship Id="rId3" Type="http://schemas.openxmlformats.org/officeDocument/2006/relationships/slideLayout" Target="../slideLayouts/slideLayout167.xml"/><Relationship Id="rId7" Type="http://schemas.openxmlformats.org/officeDocument/2006/relationships/slideLayout" Target="../slideLayouts/slideLayout171.xml"/><Relationship Id="rId12" Type="http://schemas.openxmlformats.org/officeDocument/2006/relationships/theme" Target="../theme/theme12.xml"/><Relationship Id="rId2" Type="http://schemas.openxmlformats.org/officeDocument/2006/relationships/slideLayout" Target="../slideLayouts/slideLayout166.xml"/><Relationship Id="rId1" Type="http://schemas.openxmlformats.org/officeDocument/2006/relationships/slideLayout" Target="../slideLayouts/slideLayout165.xml"/><Relationship Id="rId6" Type="http://schemas.openxmlformats.org/officeDocument/2006/relationships/slideLayout" Target="../slideLayouts/slideLayout170.xml"/><Relationship Id="rId11" Type="http://schemas.openxmlformats.org/officeDocument/2006/relationships/slideLayout" Target="../slideLayouts/slideLayout175.xml"/><Relationship Id="rId5" Type="http://schemas.openxmlformats.org/officeDocument/2006/relationships/slideLayout" Target="../slideLayouts/slideLayout169.xml"/><Relationship Id="rId10" Type="http://schemas.openxmlformats.org/officeDocument/2006/relationships/slideLayout" Target="../slideLayouts/slideLayout174.xml"/><Relationship Id="rId4" Type="http://schemas.openxmlformats.org/officeDocument/2006/relationships/slideLayout" Target="../slideLayouts/slideLayout168.xml"/><Relationship Id="rId9" Type="http://schemas.openxmlformats.org/officeDocument/2006/relationships/slideLayout" Target="../slideLayouts/slideLayout173.xml"/></Relationships>
</file>

<file path=ppt/slideMasters/_rels/slideMaster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theme" Target="../theme/theme13.xml"/><Relationship Id="rId1" Type="http://schemas.openxmlformats.org/officeDocument/2006/relationships/slideLayout" Target="../slideLayouts/slideLayout176.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84.xml"/><Relationship Id="rId13" Type="http://schemas.openxmlformats.org/officeDocument/2006/relationships/slideLayout" Target="../slideLayouts/slideLayout189.xml"/><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slideLayout" Target="../slideLayouts/slideLayout188.xml"/><Relationship Id="rId17" Type="http://schemas.openxmlformats.org/officeDocument/2006/relationships/image" Target="../media/image13.jpg"/><Relationship Id="rId2" Type="http://schemas.openxmlformats.org/officeDocument/2006/relationships/slideLayout" Target="../slideLayouts/slideLayout178.xml"/><Relationship Id="rId16" Type="http://schemas.openxmlformats.org/officeDocument/2006/relationships/theme" Target="../theme/theme14.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5" Type="http://schemas.openxmlformats.org/officeDocument/2006/relationships/slideLayout" Target="../slideLayouts/slideLayout19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 Id="rId14" Type="http://schemas.openxmlformats.org/officeDocument/2006/relationships/slideLayout" Target="../slideLayouts/slideLayout190.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99.xml"/><Relationship Id="rId13" Type="http://schemas.openxmlformats.org/officeDocument/2006/relationships/slideLayout" Target="../slideLayouts/slideLayout204.xml"/><Relationship Id="rId3" Type="http://schemas.openxmlformats.org/officeDocument/2006/relationships/slideLayout" Target="../slideLayouts/slideLayout194.xml"/><Relationship Id="rId7" Type="http://schemas.openxmlformats.org/officeDocument/2006/relationships/slideLayout" Target="../slideLayouts/slideLayout198.xml"/><Relationship Id="rId12" Type="http://schemas.openxmlformats.org/officeDocument/2006/relationships/slideLayout" Target="../slideLayouts/slideLayout203.xml"/><Relationship Id="rId2" Type="http://schemas.openxmlformats.org/officeDocument/2006/relationships/slideLayout" Target="../slideLayouts/slideLayout193.xml"/><Relationship Id="rId1" Type="http://schemas.openxmlformats.org/officeDocument/2006/relationships/slideLayout" Target="../slideLayouts/slideLayout192.xml"/><Relationship Id="rId6" Type="http://schemas.openxmlformats.org/officeDocument/2006/relationships/slideLayout" Target="../slideLayouts/slideLayout197.xml"/><Relationship Id="rId11" Type="http://schemas.openxmlformats.org/officeDocument/2006/relationships/slideLayout" Target="../slideLayouts/slideLayout202.xml"/><Relationship Id="rId5" Type="http://schemas.openxmlformats.org/officeDocument/2006/relationships/slideLayout" Target="../slideLayouts/slideLayout196.xml"/><Relationship Id="rId15" Type="http://schemas.openxmlformats.org/officeDocument/2006/relationships/theme" Target="../theme/theme15.xml"/><Relationship Id="rId10" Type="http://schemas.openxmlformats.org/officeDocument/2006/relationships/slideLayout" Target="../slideLayouts/slideLayout201.xml"/><Relationship Id="rId4" Type="http://schemas.openxmlformats.org/officeDocument/2006/relationships/slideLayout" Target="../slideLayouts/slideLayout195.xml"/><Relationship Id="rId9" Type="http://schemas.openxmlformats.org/officeDocument/2006/relationships/slideLayout" Target="../slideLayouts/slideLayout200.xml"/><Relationship Id="rId14" Type="http://schemas.openxmlformats.org/officeDocument/2006/relationships/slideLayout" Target="../slideLayouts/slideLayout205.xml"/></Relationships>
</file>

<file path=ppt/slideMasters/_rels/slideMaster16.xml.rels><?xml version="1.0" encoding="UTF-8" standalone="yes"?>
<Relationships xmlns="http://schemas.openxmlformats.org/package/2006/relationships"><Relationship Id="rId3" Type="http://schemas.openxmlformats.org/officeDocument/2006/relationships/slideLayout" Target="../slideLayouts/slideLayout208.xml"/><Relationship Id="rId2" Type="http://schemas.openxmlformats.org/officeDocument/2006/relationships/slideLayout" Target="../slideLayouts/slideLayout207.xml"/><Relationship Id="rId1" Type="http://schemas.openxmlformats.org/officeDocument/2006/relationships/slideLayout" Target="../slideLayouts/slideLayout206.xml"/><Relationship Id="rId5" Type="http://schemas.openxmlformats.org/officeDocument/2006/relationships/image" Target="../media/image19.jpg"/><Relationship Id="rId4" Type="http://schemas.openxmlformats.org/officeDocument/2006/relationships/theme" Target="../theme/theme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3713939"/>
      </p:ext>
    </p:extLst>
  </p:cSld>
  <p:clrMap bg1="lt1" tx1="dk1" bg2="lt2" tx2="dk2" accent1="accent1" accent2="accent2" accent3="accent3" accent4="accent4" accent5="accent5" accent6="accent6" hlink="hlink" folHlink="folHlink"/>
  <p:sldLayoutIdLst>
    <p:sldLayoutId id="2147483768" r:id="rId1"/>
    <p:sldLayoutId id="2147483859" r:id="rId2"/>
    <p:sldLayoutId id="2147483769" r:id="rId3"/>
    <p:sldLayoutId id="2147483770" r:id="rId4"/>
    <p:sldLayoutId id="2147483778" r:id="rId5"/>
    <p:sldLayoutId id="2147483785" r:id="rId6"/>
    <p:sldLayoutId id="2147483786" r:id="rId7"/>
    <p:sldLayoutId id="2147483771" r:id="rId8"/>
    <p:sldLayoutId id="2147483772" r:id="rId9"/>
    <p:sldLayoutId id="2147483773" r:id="rId10"/>
    <p:sldLayoutId id="2147483774" r:id="rId11"/>
    <p:sldLayoutId id="2147483775" r:id="rId1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5636221"/>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0159322"/>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927" r:id="rId11"/>
    <p:sldLayoutId id="2147483817" r:id="rId12"/>
    <p:sldLayoutId id="2147483818" r:id="rId13"/>
    <p:sldLayoutId id="2147483819" r:id="rId14"/>
    <p:sldLayoutId id="2147483820" r:id="rId15"/>
    <p:sldLayoutId id="2147483821" r:id="rId16"/>
    <p:sldLayoutId id="2147483822" r:id="rId17"/>
    <p:sldLayoutId id="2147483823" r:id="rId18"/>
    <p:sldLayoutId id="2147483824" r:id="rId19"/>
    <p:sldLayoutId id="2147483825" r:id="rId20"/>
    <p:sldLayoutId id="2147483826" r:id="rId21"/>
    <p:sldLayoutId id="2147483827" r:id="rId22"/>
    <p:sldLayoutId id="2147483828" r:id="rId23"/>
    <p:sldLayoutId id="2147484114" r:id="rId24"/>
    <p:sldLayoutId id="2147484116" r:id="rId25"/>
    <p:sldLayoutId id="2147484117" r:id="rId26"/>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772"/>
        <p:cNvGrpSpPr/>
        <p:nvPr/>
      </p:nvGrpSpPr>
      <p:grpSpPr>
        <a:xfrm>
          <a:off x="0" y="0"/>
          <a:ext cx="0" cy="0"/>
          <a:chOff x="0" y="0"/>
          <a:chExt cx="0" cy="0"/>
        </a:xfrm>
      </p:grpSpPr>
    </p:spTree>
    <p:extLst>
      <p:ext uri="{BB962C8B-B14F-4D97-AF65-F5344CB8AC3E}">
        <p14:creationId xmlns:p14="http://schemas.microsoft.com/office/powerpoint/2010/main" val="3752883394"/>
      </p:ext>
    </p:extLst>
  </p:cSld>
  <p:clrMap bg1="lt1" tx1="dk1" bg2="dk2" tx2="lt2" accent1="accent1" accent2="accent2" accent3="accent3" accent4="accent4" accent5="accent5" accent6="accent6" hlink="hlink" folHlink="folHlink"/>
  <p:sldLayoutIdLst>
    <p:sldLayoutId id="2147483861" r:id="rId1"/>
    <p:sldLayoutId id="2147483862" r:id="rId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Shape 84"/>
        <p:cNvGrpSpPr/>
        <p:nvPr/>
      </p:nvGrpSpPr>
      <p:grpSpPr>
        <a:xfrm>
          <a:off x="0" y="0"/>
          <a:ext cx="0" cy="0"/>
          <a:chOff x="0" y="0"/>
          <a:chExt cx="0" cy="0"/>
        </a:xfrm>
      </p:grpSpPr>
      <p:sp>
        <p:nvSpPr>
          <p:cNvPr id="85" name="Google Shape;85;p13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1595523167"/>
      </p:ext>
    </p:extLst>
  </p:cSld>
  <p:clrMap bg1="lt1" tx1="dk1" bg2="dk2" tx2="lt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 id="2147483876" r:id="rId13"/>
    <p:sldLayoutId id="2147483877" r:id="rId14"/>
    <p:sldLayoutId id="2147483878" r:id="rId15"/>
    <p:sldLayoutId id="2147483879" r:id="rId16"/>
    <p:sldLayoutId id="2147483880" r:id="rId17"/>
    <p:sldLayoutId id="2147483881" r:id="rId18"/>
    <p:sldLayoutId id="2147483882" r:id="rId19"/>
    <p:sldLayoutId id="2147483883" r:id="rId20"/>
    <p:sldLayoutId id="2147483884" r:id="rId21"/>
    <p:sldLayoutId id="2147483885" r:id="rId2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646868094"/>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 id="2147483898" r:id="rId12"/>
    <p:sldLayoutId id="2147483899" r:id="rId13"/>
    <p:sldLayoutId id="2147483900" r:id="rId14"/>
    <p:sldLayoutId id="2147483901" r:id="rId15"/>
    <p:sldLayoutId id="2147483902" r:id="rId16"/>
    <p:sldLayoutId id="2147483903" r:id="rId17"/>
    <p:sldLayoutId id="2147483904" r:id="rId18"/>
    <p:sldLayoutId id="2147483905" r:id="rId19"/>
    <p:sldLayoutId id="2147483906" r:id="rId20"/>
    <p:sldLayoutId id="2147483907" r:id="rId21"/>
    <p:sldLayoutId id="2147483908" r:id="rId22"/>
    <p:sldLayoutId id="2147484115"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5464342"/>
      </p:ext>
    </p:extLst>
  </p:cSld>
  <p:clrMap bg1="lt1" tx1="dk1" bg2="lt2" tx2="dk2" accent1="accent1" accent2="accent2" accent3="accent3" accent4="accent4" accent5="accent5" accent6="accent6" hlink="hlink" folHlink="folHlink"/>
  <p:sldLayoutIdLst>
    <p:sldLayoutId id="2147483911" r:id="rId1"/>
    <p:sldLayoutId id="2147483912" r:id="rId2"/>
    <p:sldLayoutId id="2147483913" r:id="rId3"/>
    <p:sldLayoutId id="2147483914" r:id="rId4"/>
    <p:sldLayoutId id="2147483915" r:id="rId5"/>
    <p:sldLayoutId id="2147483916" r:id="rId6"/>
    <p:sldLayoutId id="2147483917" r:id="rId7"/>
    <p:sldLayoutId id="2147483918" r:id="rId8"/>
    <p:sldLayoutId id="2147483919" r:id="rId9"/>
    <p:sldLayoutId id="2147483920" r:id="rId10"/>
    <p:sldLayoutId id="2147483921" r:id="rId11"/>
    <p:sldLayoutId id="2147483922" r:id="rId12"/>
    <p:sldLayoutId id="2147483923" r:id="rId13"/>
    <p:sldLayoutId id="2147483924" r:id="rId14"/>
    <p:sldLayoutId id="2147483925"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2072779"/>
      </p:ext>
    </p:extLst>
  </p:cSld>
  <p:clrMap bg1="lt1" tx1="dk1" bg2="lt2" tx2="dk2" accent1="accent1" accent2="accent2" accent3="accent3" accent4="accent4" accent5="accent5" accent6="accent6" hlink="hlink" folHlink="folHlink"/>
  <p:sldLayoutIdLst>
    <p:sldLayoutId id="2147483929" r:id="rId1"/>
    <p:sldLayoutId id="2147483930" r:id="rId2"/>
    <p:sldLayoutId id="2147483931" r:id="rId3"/>
    <p:sldLayoutId id="2147483932" r:id="rId4"/>
    <p:sldLayoutId id="2147483933" r:id="rId5"/>
    <p:sldLayoutId id="2147483934" r:id="rId6"/>
    <p:sldLayoutId id="2147483935" r:id="rId7"/>
    <p:sldLayoutId id="2147483936" r:id="rId8"/>
    <p:sldLayoutId id="2147483937" r:id="rId9"/>
    <p:sldLayoutId id="2147483938" r:id="rId10"/>
    <p:sldLayoutId id="2147483939" r:id="rId11"/>
    <p:sldLayoutId id="2147483940" r:id="rId12"/>
    <p:sldLayoutId id="2147483941"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669024393"/>
      </p:ext>
    </p:extLst>
  </p:cSld>
  <p:clrMap bg1="lt1" tx1="dk1" bg2="lt2" tx2="dk2" accent1="accent1" accent2="accent2" accent3="accent3" accent4="accent4" accent5="accent5" accent6="accent6" hlink="hlink" folHlink="folHlink"/>
  <p:sldLayoutIdLst>
    <p:sldLayoutId id="2147483974" r:id="rId1"/>
    <p:sldLayoutId id="2147483975" r:id="rId2"/>
    <p:sldLayoutId id="2147483992"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 id="2147483984" r:id="rId12"/>
    <p:sldLayoutId id="2147483985" r:id="rId13"/>
    <p:sldLayoutId id="2147483986" r:id="rId14"/>
    <p:sldLayoutId id="2147483987" r:id="rId15"/>
    <p:sldLayoutId id="2147483988" r:id="rId16"/>
    <p:sldLayoutId id="2147483989" r:id="rId17"/>
    <p:sldLayoutId id="2147483990" r:id="rId18"/>
    <p:sldLayoutId id="2147483991" r:id="rId1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231029184"/>
      </p:ext>
    </p:extLst>
  </p:cSld>
  <p:clrMap bg1="lt1" tx1="dk1" bg2="lt2" tx2="dk2" accent1="accent1" accent2="accent2" accent3="accent3" accent4="accent4" accent5="accent5" accent6="accent6" hlink="hlink" folHlink="folHlink"/>
  <p:sldLayoutIdLst>
    <p:sldLayoutId id="2147484012" r:id="rId1"/>
    <p:sldLayoutId id="2147484013" r:id="rId2"/>
    <p:sldLayoutId id="2147484014" r:id="rId3"/>
    <p:sldLayoutId id="2147484015" r:id="rId4"/>
    <p:sldLayoutId id="2147484016" r:id="rId5"/>
    <p:sldLayoutId id="2147484017" r:id="rId6"/>
    <p:sldLayoutId id="2147484018" r:id="rId7"/>
    <p:sldLayoutId id="2147484019" r:id="rId8"/>
    <p:sldLayoutId id="2147484020" r:id="rId9"/>
    <p:sldLayoutId id="2147484021" r:id="rId10"/>
    <p:sldLayoutId id="2147484022" r:id="rId11"/>
    <p:sldLayoutId id="2147484023" r:id="rId12"/>
    <p:sldLayoutId id="2147484024" r:id="rId13"/>
    <p:sldLayoutId id="2147484025" r:id="rId14"/>
    <p:sldLayoutId id="2147484026" r:id="rId15"/>
    <p:sldLayoutId id="2147484027" r:id="rId16"/>
    <p:sldLayoutId id="2147484028"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extLst>
      <p:ext uri="{BB962C8B-B14F-4D97-AF65-F5344CB8AC3E}">
        <p14:creationId xmlns:p14="http://schemas.microsoft.com/office/powerpoint/2010/main" val="2715880643"/>
      </p:ext>
    </p:extLst>
  </p:cSld>
  <p:clrMap bg1="lt1" tx1="dk1" bg2="dk2" tx2="lt2" accent1="accent1" accent2="accent2" accent3="accent3" accent4="accent4" accent5="accent5" accent6="accent6" hlink="hlink" folHlink="folHlink"/>
  <p:sldLayoutIdLst>
    <p:sldLayoutId id="2147484031" r:id="rId1"/>
    <p:sldLayoutId id="2147484032" r:id="rId2"/>
    <p:sldLayoutId id="2147484033"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2077827739"/>
      </p:ext>
    </p:extLst>
  </p:cSld>
  <p:clrMap bg1="lt1" tx1="dk1" bg2="lt2" tx2="dk2" accent1="accent1" accent2="accent2" accent3="accent3" accent4="accent4" accent5="accent5" accent6="accent6" hlink="hlink" folHlink="folHlink"/>
  <p:sldLayoutIdLst>
    <p:sldLayoutId id="2147484053" r:id="rId1"/>
    <p:sldLayoutId id="2147484054" r:id="rId2"/>
    <p:sldLayoutId id="2147484055" r:id="rId3"/>
    <p:sldLayoutId id="2147484056" r:id="rId4"/>
    <p:sldLayoutId id="2147484057" r:id="rId5"/>
    <p:sldLayoutId id="2147484058" r:id="rId6"/>
    <p:sldLayoutId id="2147484059" r:id="rId7"/>
    <p:sldLayoutId id="2147484060" r:id="rId8"/>
    <p:sldLayoutId id="2147484061" r:id="rId9"/>
    <p:sldLayoutId id="2147484062" r:id="rId10"/>
    <p:sldLayoutId id="2147484063" r:id="rId11"/>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7065215"/>
      </p:ext>
    </p:extLst>
  </p:cSld>
  <p:clrMap bg1="lt1" tx1="dk1" bg2="lt2" tx2="dk2" accent1="accent1" accent2="accent2" accent3="accent3" accent4="accent4" accent5="accent5" accent6="accent6" hlink="hlink" folHlink="folHlink"/>
  <p:sldLayoutIdLst>
    <p:sldLayoutId id="2147484066" r:id="rId1"/>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739386"/>
      </p:ext>
    </p:extLst>
  </p:cSld>
  <p:clrMap bg1="lt1" tx1="dk1" bg2="lt2" tx2="dk2" accent1="accent1" accent2="accent2" accent3="accent3" accent4="accent4" accent5="accent5" accent6="accent6" hlink="hlink" folHlink="folHlink"/>
  <p:sldLayoutIdLst>
    <p:sldLayoutId id="2147484069"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079" r:id="rId11"/>
    <p:sldLayoutId id="2147484080" r:id="rId12"/>
    <p:sldLayoutId id="2147484081" r:id="rId13"/>
    <p:sldLayoutId id="2147484082" r:id="rId14"/>
    <p:sldLayoutId id="2147484083"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cs typeface="Microsoft Uighur" panose="02000000000000000000" pitchFamily="2" charset="-78"/>
              </a:defRPr>
            </a:lvl1pPr>
          </a:lstStyle>
          <a:p>
            <a:fld id="{B7D3BCD8-9868-4174-A461-8C04FAF3A9DD}" type="datetimeFigureOut">
              <a:rPr lang="fr-FR" smtClean="0"/>
              <a:pPr/>
              <a:t>06/03/2026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cs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cs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45089141"/>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 id="2147484111" r:id="rId12"/>
    <p:sldLayoutId id="2147484112" r:id="rId13"/>
    <p:sldLayoutId id="214748411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2657644"/>
      </p:ext>
    </p:extLst>
  </p:cSld>
  <p:clrMap bg1="lt1" tx1="dk1" bg2="lt2" tx2="dk2" accent1="accent1" accent2="accent2" accent3="accent3" accent4="accent4" accent5="accent5" accent6="accent6" hlink="hlink" folHlink="folHlink"/>
  <p:sldLayoutIdLst>
    <p:sldLayoutId id="2147484129" r:id="rId1"/>
    <p:sldLayoutId id="2147484130" r:id="rId2"/>
    <p:sldLayoutId id="214748413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64.xml"/></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gif"/><Relationship Id="rId2" Type="http://schemas.openxmlformats.org/officeDocument/2006/relationships/image" Target="../media/image21.png"/><Relationship Id="rId1" Type="http://schemas.openxmlformats.org/officeDocument/2006/relationships/slideLayout" Target="../slideLayouts/slideLayout11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3.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208.xml"/></Relationships>
</file>

<file path=ppt/slides/_rels/slide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gif"/><Relationship Id="rId1" Type="http://schemas.openxmlformats.org/officeDocument/2006/relationships/slideLayout" Target="../slideLayouts/slideLayout125.xml"/><Relationship Id="rId5" Type="http://schemas.openxmlformats.org/officeDocument/2006/relationships/image" Target="../media/image31.png"/><Relationship Id="rId4" Type="http://schemas.openxmlformats.org/officeDocument/2006/relationships/image" Target="../media/image3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3.xml"/></Relationships>
</file>

<file path=ppt/slides/_rels/slide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image" Target="../media/image33.png"/><Relationship Id="rId1" Type="http://schemas.openxmlformats.org/officeDocument/2006/relationships/slideLayout" Target="../slideLayouts/slideLayout176.xml"/><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38.png"/><Relationship Id="rId3" Type="http://schemas.microsoft.com/office/2007/relationships/media" Target="../media/media2.mp4"/><Relationship Id="rId7" Type="http://schemas.openxmlformats.org/officeDocument/2006/relationships/image" Target="../media/image26.gif"/><Relationship Id="rId12" Type="http://schemas.openxmlformats.org/officeDocument/2006/relationships/image" Target="../media/image3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1.xml"/><Relationship Id="rId11" Type="http://schemas.openxmlformats.org/officeDocument/2006/relationships/image" Target="../media/image33.png"/><Relationship Id="rId5" Type="http://schemas.openxmlformats.org/officeDocument/2006/relationships/slideLayout" Target="../slideLayouts/slideLayout45.xml"/><Relationship Id="rId10" Type="http://schemas.openxmlformats.org/officeDocument/2006/relationships/image" Target="../media/image22.png"/><Relationship Id="rId4" Type="http://schemas.openxmlformats.org/officeDocument/2006/relationships/video" Target="../media/media2.mp4"/><Relationship Id="rId9" Type="http://schemas.openxmlformats.org/officeDocument/2006/relationships/image" Target="../media/image36.png"/><Relationship Id="rId14" Type="http://schemas.openxmlformats.org/officeDocument/2006/relationships/image" Target="../media/image39.png"/></Relationships>
</file>

<file path=ppt/slides/_rels/slide9.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40.png"/><Relationship Id="rId7" Type="http://schemas.openxmlformats.org/officeDocument/2006/relationships/image" Target="../media/image37.png"/><Relationship Id="rId2" Type="http://schemas.openxmlformats.org/officeDocument/2006/relationships/notesSlide" Target="../notesSlides/notesSlide2.xml"/><Relationship Id="rId1" Type="http://schemas.openxmlformats.org/officeDocument/2006/relationships/slideLayout" Target="../slideLayouts/slideLayout45.xml"/><Relationship Id="rId6" Type="http://schemas.openxmlformats.org/officeDocument/2006/relationships/image" Target="../media/image33.png"/><Relationship Id="rId5" Type="http://schemas.openxmlformats.org/officeDocument/2006/relationships/image" Target="../media/image22.png"/><Relationship Id="rId4" Type="http://schemas.openxmlformats.org/officeDocument/2006/relationships/image" Target="../media/image41.png"/><Relationship Id="rId9" Type="http://schemas.openxmlformats.org/officeDocument/2006/relationships/image" Target="../media/image39.png"/></Relationships>
</file>

<file path=ppt/slides/_rels/slide1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4.gif"/><Relationship Id="rId1" Type="http://schemas.openxmlformats.org/officeDocument/2006/relationships/slideLayout" Target="../slideLayouts/slideLayout52.xml"/><Relationship Id="rId4" Type="http://schemas.microsoft.com/office/2007/relationships/hdphoto" Target="../media/hdphoto4.wdp"/></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39.png"/><Relationship Id="rId2" Type="http://schemas.openxmlformats.org/officeDocument/2006/relationships/notesSlide" Target="../notesSlides/notesSlide3.xml"/><Relationship Id="rId1" Type="http://schemas.openxmlformats.org/officeDocument/2006/relationships/slideLayout" Target="../slideLayouts/slideLayout45.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39.png"/><Relationship Id="rId2" Type="http://schemas.openxmlformats.org/officeDocument/2006/relationships/notesSlide" Target="../notesSlides/notesSlide4.xml"/><Relationship Id="rId1" Type="http://schemas.openxmlformats.org/officeDocument/2006/relationships/slideLayout" Target="../slideLayouts/slideLayout45.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37.png"/><Relationship Id="rId7" Type="http://schemas.openxmlformats.org/officeDocument/2006/relationships/image" Target="../media/image44.svg"/><Relationship Id="rId2" Type="http://schemas.openxmlformats.org/officeDocument/2006/relationships/image" Target="../media/image33.png"/><Relationship Id="rId1" Type="http://schemas.openxmlformats.org/officeDocument/2006/relationships/slideLayout" Target="../slideLayouts/slideLayout45.xml"/><Relationship Id="rId6" Type="http://schemas.openxmlformats.org/officeDocument/2006/relationships/image" Target="../media/image43.png"/><Relationship Id="rId5" Type="http://schemas.openxmlformats.org/officeDocument/2006/relationships/image" Target="../media/image39.png"/><Relationship Id="rId4" Type="http://schemas.openxmlformats.org/officeDocument/2006/relationships/image" Target="../media/image38.png"/></Relationships>
</file>

<file path=ppt/slides/_rels/slide1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37.png"/><Relationship Id="rId7" Type="http://schemas.openxmlformats.org/officeDocument/2006/relationships/image" Target="../media/image44.svg"/><Relationship Id="rId2" Type="http://schemas.openxmlformats.org/officeDocument/2006/relationships/image" Target="../media/image33.png"/><Relationship Id="rId1" Type="http://schemas.openxmlformats.org/officeDocument/2006/relationships/slideLayout" Target="../slideLayouts/slideLayout45.xml"/><Relationship Id="rId6" Type="http://schemas.openxmlformats.org/officeDocument/2006/relationships/image" Target="../media/image43.png"/><Relationship Id="rId5" Type="http://schemas.openxmlformats.org/officeDocument/2006/relationships/image" Target="../media/image39.png"/><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37.png"/><Relationship Id="rId7" Type="http://schemas.openxmlformats.org/officeDocument/2006/relationships/image" Target="../media/image44.svg"/><Relationship Id="rId2" Type="http://schemas.openxmlformats.org/officeDocument/2006/relationships/image" Target="../media/image33.png"/><Relationship Id="rId1" Type="http://schemas.openxmlformats.org/officeDocument/2006/relationships/slideLayout" Target="../slideLayouts/slideLayout45.xml"/><Relationship Id="rId6" Type="http://schemas.openxmlformats.org/officeDocument/2006/relationships/image" Target="../media/image43.png"/><Relationship Id="rId5" Type="http://schemas.openxmlformats.org/officeDocument/2006/relationships/image" Target="../media/image39.png"/><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37.png"/><Relationship Id="rId7" Type="http://schemas.openxmlformats.org/officeDocument/2006/relationships/image" Target="../media/image44.svg"/><Relationship Id="rId2" Type="http://schemas.openxmlformats.org/officeDocument/2006/relationships/image" Target="../media/image33.png"/><Relationship Id="rId1" Type="http://schemas.openxmlformats.org/officeDocument/2006/relationships/slideLayout" Target="../slideLayouts/slideLayout45.xml"/><Relationship Id="rId6" Type="http://schemas.openxmlformats.org/officeDocument/2006/relationships/image" Target="../media/image43.png"/><Relationship Id="rId5" Type="http://schemas.openxmlformats.org/officeDocument/2006/relationships/image" Target="../media/image39.pn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slideLayout" Target="../slideLayouts/slideLayout45.xml"/><Relationship Id="rId7" Type="http://schemas.openxmlformats.org/officeDocument/2006/relationships/image" Target="../media/image33.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2.png"/><Relationship Id="rId5" Type="http://schemas.openxmlformats.org/officeDocument/2006/relationships/image" Target="../media/image26.gif"/><Relationship Id="rId10" Type="http://schemas.openxmlformats.org/officeDocument/2006/relationships/image" Target="../media/image39.png"/><Relationship Id="rId4" Type="http://schemas.openxmlformats.org/officeDocument/2006/relationships/image" Target="../media/image45.png"/><Relationship Id="rId9" Type="http://schemas.openxmlformats.org/officeDocument/2006/relationships/image" Target="../media/image38.png"/></Relationships>
</file>

<file path=ppt/slides/_rels/slide19.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slideLayout" Target="../slideLayouts/slideLayout44.xml"/><Relationship Id="rId7" Type="http://schemas.openxmlformats.org/officeDocument/2006/relationships/image" Target="../media/image46.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22.png"/><Relationship Id="rId11" Type="http://schemas.openxmlformats.org/officeDocument/2006/relationships/image" Target="../media/image39.png"/><Relationship Id="rId5" Type="http://schemas.openxmlformats.org/officeDocument/2006/relationships/image" Target="../media/image26.gif"/><Relationship Id="rId10" Type="http://schemas.openxmlformats.org/officeDocument/2006/relationships/image" Target="../media/image38.png"/><Relationship Id="rId4" Type="http://schemas.openxmlformats.org/officeDocument/2006/relationships/notesSlide" Target="../notesSlides/notesSlide5.xml"/><Relationship Id="rId9" Type="http://schemas.openxmlformats.org/officeDocument/2006/relationships/image" Target="../media/image3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35.xml"/><Relationship Id="rId4" Type="http://schemas.openxmlformats.org/officeDocument/2006/relationships/image" Target="../media/image47.png"/></Relationships>
</file>

<file path=ppt/slides/_rels/slide22.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33.png"/><Relationship Id="rId7"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94.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23.png"/><Relationship Id="rId7" Type="http://schemas.openxmlformats.org/officeDocument/2006/relationships/image" Target="../media/image39.png"/><Relationship Id="rId2" Type="http://schemas.openxmlformats.org/officeDocument/2006/relationships/notesSlide" Target="../notesSlides/notesSlide8.xml"/><Relationship Id="rId1" Type="http://schemas.openxmlformats.org/officeDocument/2006/relationships/slideLayout" Target="../slideLayouts/slideLayout94.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4.gif"/><Relationship Id="rId1" Type="http://schemas.openxmlformats.org/officeDocument/2006/relationships/slideLayout" Target="../slideLayouts/slideLayout97.xml"/><Relationship Id="rId4" Type="http://schemas.microsoft.com/office/2007/relationships/hdphoto" Target="../media/hdphoto4.wdp"/></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35.xml"/><Relationship Id="rId4" Type="http://schemas.openxmlformats.org/officeDocument/2006/relationships/image" Target="../media/image4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35.xml"/><Relationship Id="rId4" Type="http://schemas.openxmlformats.org/officeDocument/2006/relationships/image" Target="../media/image4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35.xml"/><Relationship Id="rId4" Type="http://schemas.openxmlformats.org/officeDocument/2006/relationships/image" Target="../media/image5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35.xml"/><Relationship Id="rId4" Type="http://schemas.openxmlformats.org/officeDocument/2006/relationships/image" Target="../media/image51.png"/></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35.xml"/><Relationship Id="rId4" Type="http://schemas.openxmlformats.org/officeDocument/2006/relationships/image" Target="../media/image5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35.xml"/><Relationship Id="rId4" Type="http://schemas.openxmlformats.org/officeDocument/2006/relationships/image" Target="../media/image5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2.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56.png"/><Relationship Id="rId2" Type="http://schemas.openxmlformats.org/officeDocument/2006/relationships/notesSlide" Target="../notesSlides/notesSlide15.xml"/><Relationship Id="rId1" Type="http://schemas.openxmlformats.org/officeDocument/2006/relationships/slideLayout" Target="../slideLayouts/slideLayout35.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35.xml"/><Relationship Id="rId4" Type="http://schemas.openxmlformats.org/officeDocument/2006/relationships/image" Target="../media/image57.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48.xml"/></Relationships>
</file>

<file path=ppt/slides/_rels/slide4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35.xml"/></Relationships>
</file>

<file path=ppt/slides/_rels/slide4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35.xml"/><Relationship Id="rId5" Type="http://schemas.openxmlformats.org/officeDocument/2006/relationships/image" Target="../media/image44.svg"/><Relationship Id="rId4" Type="http://schemas.openxmlformats.org/officeDocument/2006/relationships/image" Target="../media/image4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0.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slideLayout" Target="../slideLayouts/slideLayout49.xml"/><Relationship Id="rId7" Type="http://schemas.openxmlformats.org/officeDocument/2006/relationships/image" Target="../media/image37.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33.png"/><Relationship Id="rId5" Type="http://schemas.openxmlformats.org/officeDocument/2006/relationships/image" Target="../media/image59.png"/><Relationship Id="rId4" Type="http://schemas.openxmlformats.org/officeDocument/2006/relationships/image" Target="../media/image22.png"/></Relationships>
</file>

<file path=ppt/slides/_rels/slide5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4.gif"/><Relationship Id="rId1" Type="http://schemas.openxmlformats.org/officeDocument/2006/relationships/slideLayout" Target="../slideLayouts/slideLayout50.xml"/></Relationships>
</file>

<file path=ppt/slides/_rels/slide52.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22.png"/><Relationship Id="rId7" Type="http://schemas.openxmlformats.org/officeDocument/2006/relationships/image" Target="../media/image39.png"/><Relationship Id="rId2" Type="http://schemas.openxmlformats.org/officeDocument/2006/relationships/image" Target="../media/image60.png"/><Relationship Id="rId1" Type="http://schemas.openxmlformats.org/officeDocument/2006/relationships/slideLayout" Target="../slideLayouts/slideLayout44.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3.png"/></Relationships>
</file>

<file path=ppt/slides/_rels/slide53.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slideLayout" Target="../slideLayouts/slideLayout43.xml"/><Relationship Id="rId7" Type="http://schemas.openxmlformats.org/officeDocument/2006/relationships/image" Target="../media/image33.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62.png"/><Relationship Id="rId5" Type="http://schemas.openxmlformats.org/officeDocument/2006/relationships/image" Target="../media/image26.gif"/><Relationship Id="rId10" Type="http://schemas.openxmlformats.org/officeDocument/2006/relationships/image" Target="../media/image39.png"/><Relationship Id="rId4" Type="http://schemas.openxmlformats.org/officeDocument/2006/relationships/image" Target="../media/image61.png"/><Relationship Id="rId9"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texte, capture d’écran, dessin humoristique&#10;&#10;Le contenu généré par l’IA peut être incorrect.">
            <a:extLst>
              <a:ext uri="{FF2B5EF4-FFF2-40B4-BE49-F238E27FC236}">
                <a16:creationId xmlns:a16="http://schemas.microsoft.com/office/drawing/2014/main" id="{39FB4C72-964D-E713-580D-2770FE8A3A43}"/>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40993478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a:srcRect/>
          <a:stretch>
            <a:fill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a:srcRect/>
          <a:stretch>
            <a:fill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a:srcRect/>
          <a:stretch>
            <a:fill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a:srcRect/>
          <a:stretch>
            <a:fill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a:srcRect/>
          <a:stretch/>
        </p:blipFill>
        <p:spPr/>
      </p:pic>
      <p:sp>
        <p:nvSpPr>
          <p:cNvPr id="21" name="Espace réservé pour une image  20">
            <a:extLst>
              <a:ext uri="{FF2B5EF4-FFF2-40B4-BE49-F238E27FC236}">
                <a16:creationId xmlns:a16="http://schemas.microsoft.com/office/drawing/2014/main" id="{A2246453-977E-1804-FB4B-6EF5DA943534}"/>
              </a:ext>
            </a:extLst>
          </p:cNvPr>
          <p:cNvSpPr>
            <a:spLocks noGrp="1"/>
          </p:cNvSpPr>
          <p:nvPr>
            <p:ph type="pic" sz="quarter" idx="15"/>
          </p:nvPr>
        </p:nvSpPr>
        <p:spPr/>
        <p:txBody>
          <a:bodyPr/>
          <a:lstStyle/>
          <a:p>
            <a:pPr marL="0" indent="0">
              <a:buNone/>
            </a:pPr>
            <a:endParaRPr lang="fr-MA" dirty="0"/>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22085348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84CE41-FEEC-9491-0DA5-71307BCDD659}"/>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C457611A-7320-684C-F81A-1AE5EA58895B}"/>
              </a:ext>
            </a:extLst>
          </p:cNvPr>
          <p:cNvSpPr>
            <a:spLocks noGrp="1"/>
          </p:cNvSpPr>
          <p:nvPr>
            <p:ph type="title"/>
          </p:nvPr>
        </p:nvSpPr>
        <p:spPr>
          <a:xfrm>
            <a:off x="637196" y="1008000"/>
            <a:ext cx="7886700" cy="720000"/>
          </a:xfrm>
        </p:spPr>
        <p:txBody>
          <a:bodyPr/>
          <a:lstStyle/>
          <a:p>
            <a:r>
              <a:rPr lang="ar-MA" sz="4400" dirty="0">
                <a:latin typeface="Microsoft Uighur" panose="02000000000000000000" pitchFamily="2" charset="-78"/>
                <a:cs typeface="Microsoft Uighur" panose="02000000000000000000" pitchFamily="2" charset="-78"/>
              </a:rPr>
              <a:t>تنظيم حصص الأسبوع</a:t>
            </a:r>
            <a:endParaRPr lang="fr-MA" sz="4400" dirty="0">
              <a:latin typeface="Microsoft Uighur" panose="02000000000000000000" pitchFamily="2" charset="-78"/>
              <a:cs typeface="Microsoft Uighur" panose="02000000000000000000" pitchFamily="2" charset="-78"/>
            </a:endParaRPr>
          </a:p>
        </p:txBody>
      </p:sp>
      <p:grpSp>
        <p:nvGrpSpPr>
          <p:cNvPr id="11" name="Groupe 10">
            <a:extLst>
              <a:ext uri="{FF2B5EF4-FFF2-40B4-BE49-F238E27FC236}">
                <a16:creationId xmlns:a16="http://schemas.microsoft.com/office/drawing/2014/main" id="{57CE2658-CA21-E83E-5252-F002239D073E}"/>
              </a:ext>
            </a:extLst>
          </p:cNvPr>
          <p:cNvGrpSpPr/>
          <p:nvPr/>
        </p:nvGrpSpPr>
        <p:grpSpPr>
          <a:xfrm flipH="1">
            <a:off x="4735350" y="5023288"/>
            <a:ext cx="3780000" cy="1332000"/>
            <a:chOff x="4735350" y="5023288"/>
            <a:chExt cx="3780000" cy="1332000"/>
          </a:xfrm>
        </p:grpSpPr>
        <p:sp>
          <p:nvSpPr>
            <p:cNvPr id="12" name="Rectangle : coins arrondis 11">
              <a:extLst>
                <a:ext uri="{FF2B5EF4-FFF2-40B4-BE49-F238E27FC236}">
                  <a16:creationId xmlns:a16="http://schemas.microsoft.com/office/drawing/2014/main" id="{03BB743F-C8AB-23D6-06EE-344CFF115A5F}"/>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3" name="Organigramme : Terminateur 12">
              <a:extLst>
                <a:ext uri="{FF2B5EF4-FFF2-40B4-BE49-F238E27FC236}">
                  <a16:creationId xmlns:a16="http://schemas.microsoft.com/office/drawing/2014/main" id="{552710A4-5C08-F139-B434-DCB40E406389}"/>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3 - </a:t>
              </a:r>
            </a:p>
          </p:txBody>
        </p:sp>
      </p:grpSp>
      <p:grpSp>
        <p:nvGrpSpPr>
          <p:cNvPr id="17" name="Groupe 16">
            <a:extLst>
              <a:ext uri="{FF2B5EF4-FFF2-40B4-BE49-F238E27FC236}">
                <a16:creationId xmlns:a16="http://schemas.microsoft.com/office/drawing/2014/main" id="{591666A1-FD43-165C-4D4D-2AB1E5289646}"/>
              </a:ext>
            </a:extLst>
          </p:cNvPr>
          <p:cNvGrpSpPr/>
          <p:nvPr/>
        </p:nvGrpSpPr>
        <p:grpSpPr>
          <a:xfrm flipH="1">
            <a:off x="4735350" y="3482113"/>
            <a:ext cx="3780000" cy="1332000"/>
            <a:chOff x="4735350" y="3482113"/>
            <a:chExt cx="3780000" cy="1332000"/>
          </a:xfrm>
        </p:grpSpPr>
        <p:sp>
          <p:nvSpPr>
            <p:cNvPr id="18" name="Rectangle : coins arrondis 17">
              <a:extLst>
                <a:ext uri="{FF2B5EF4-FFF2-40B4-BE49-F238E27FC236}">
                  <a16:creationId xmlns:a16="http://schemas.microsoft.com/office/drawing/2014/main" id="{B9037693-DB46-89FF-2955-B70DAC6A1724}"/>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9" name="Organigramme : Terminateur 18">
              <a:extLst>
                <a:ext uri="{FF2B5EF4-FFF2-40B4-BE49-F238E27FC236}">
                  <a16:creationId xmlns:a16="http://schemas.microsoft.com/office/drawing/2014/main" id="{39FEDF2F-9A91-9E1F-CE58-3A773D210A9A}"/>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2 - </a:t>
              </a:r>
              <a:endPar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20" name="Groupe 19">
            <a:extLst>
              <a:ext uri="{FF2B5EF4-FFF2-40B4-BE49-F238E27FC236}">
                <a16:creationId xmlns:a16="http://schemas.microsoft.com/office/drawing/2014/main" id="{0B9A4D98-C7AB-CFDC-8C5F-3CF6D60447B2}"/>
              </a:ext>
            </a:extLst>
          </p:cNvPr>
          <p:cNvGrpSpPr/>
          <p:nvPr/>
        </p:nvGrpSpPr>
        <p:grpSpPr>
          <a:xfrm flipH="1">
            <a:off x="628649" y="3482113"/>
            <a:ext cx="3780000" cy="1332000"/>
            <a:chOff x="628649" y="3482113"/>
            <a:chExt cx="3780000" cy="1332000"/>
          </a:xfrm>
        </p:grpSpPr>
        <p:sp>
          <p:nvSpPr>
            <p:cNvPr id="21" name="Rectangle : coins arrondis 20">
              <a:extLst>
                <a:ext uri="{FF2B5EF4-FFF2-40B4-BE49-F238E27FC236}">
                  <a16:creationId xmlns:a16="http://schemas.microsoft.com/office/drawing/2014/main" id="{FB9D134F-B08A-AD59-ADF8-20CF6643F522}"/>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2" name="Organigramme : Terminateur 21">
              <a:extLst>
                <a:ext uri="{FF2B5EF4-FFF2-40B4-BE49-F238E27FC236}">
                  <a16:creationId xmlns:a16="http://schemas.microsoft.com/office/drawing/2014/main" id="{A3E44CB0-0E44-3BF9-6CAD-42FB6CCC8217}"/>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 </a:t>
              </a:r>
              <a:r>
                <a:rPr kumimoji="0" lang="f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5 -</a:t>
              </a:r>
            </a:p>
          </p:txBody>
        </p:sp>
      </p:grpSp>
      <p:grpSp>
        <p:nvGrpSpPr>
          <p:cNvPr id="23" name="Groupe 22">
            <a:extLst>
              <a:ext uri="{FF2B5EF4-FFF2-40B4-BE49-F238E27FC236}">
                <a16:creationId xmlns:a16="http://schemas.microsoft.com/office/drawing/2014/main" id="{9E3A479A-EEFB-F915-EA6D-0DD2483EFFC9}"/>
              </a:ext>
            </a:extLst>
          </p:cNvPr>
          <p:cNvGrpSpPr/>
          <p:nvPr/>
        </p:nvGrpSpPr>
        <p:grpSpPr>
          <a:xfrm flipH="1">
            <a:off x="4716000" y="1944000"/>
            <a:ext cx="3780000" cy="1332000"/>
            <a:chOff x="4716000" y="1944000"/>
            <a:chExt cx="3780000" cy="1332000"/>
          </a:xfrm>
        </p:grpSpPr>
        <p:sp>
          <p:nvSpPr>
            <p:cNvPr id="24" name="Rectangle : coins arrondis 23">
              <a:extLst>
                <a:ext uri="{FF2B5EF4-FFF2-40B4-BE49-F238E27FC236}">
                  <a16:creationId xmlns:a16="http://schemas.microsoft.com/office/drawing/2014/main" id="{88207185-0779-F740-8062-E613F545AF84}"/>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5" name="Organigramme : Terminateur 24">
              <a:extLst>
                <a:ext uri="{FF2B5EF4-FFF2-40B4-BE49-F238E27FC236}">
                  <a16:creationId xmlns:a16="http://schemas.microsoft.com/office/drawing/2014/main" id="{D1A78702-1C85-B8FA-B6E7-487DC548638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1 - </a:t>
              </a:r>
            </a:p>
          </p:txBody>
        </p:sp>
      </p:grpSp>
      <p:grpSp>
        <p:nvGrpSpPr>
          <p:cNvPr id="27" name="Groupe 26">
            <a:extLst>
              <a:ext uri="{FF2B5EF4-FFF2-40B4-BE49-F238E27FC236}">
                <a16:creationId xmlns:a16="http://schemas.microsoft.com/office/drawing/2014/main" id="{EF2217A3-3DCE-8FA8-DC5D-88309677DB89}"/>
              </a:ext>
            </a:extLst>
          </p:cNvPr>
          <p:cNvGrpSpPr/>
          <p:nvPr/>
        </p:nvGrpSpPr>
        <p:grpSpPr>
          <a:xfrm flipH="1">
            <a:off x="648000" y="1944000"/>
            <a:ext cx="3780000" cy="1332000"/>
            <a:chOff x="648000" y="1944000"/>
            <a:chExt cx="3780000" cy="1332000"/>
          </a:xfrm>
        </p:grpSpPr>
        <p:sp>
          <p:nvSpPr>
            <p:cNvPr id="28" name="Rectangle : coins arrondis 27">
              <a:extLst>
                <a:ext uri="{FF2B5EF4-FFF2-40B4-BE49-F238E27FC236}">
                  <a16:creationId xmlns:a16="http://schemas.microsoft.com/office/drawing/2014/main" id="{C6B37890-08DD-96EB-59EC-CFAE5575D3E5}"/>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9" name="Organigramme : Terminateur 28">
              <a:extLst>
                <a:ext uri="{FF2B5EF4-FFF2-40B4-BE49-F238E27FC236}">
                  <a16:creationId xmlns:a16="http://schemas.microsoft.com/office/drawing/2014/main" id="{B87D9F6C-1632-01E4-480B-407F5A63DD4A}"/>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4 - </a:t>
              </a:r>
            </a:p>
          </p:txBody>
        </p:sp>
      </p:grpSp>
      <p:sp>
        <p:nvSpPr>
          <p:cNvPr id="30" name="Espace réservé du texte 25">
            <a:extLst>
              <a:ext uri="{FF2B5EF4-FFF2-40B4-BE49-F238E27FC236}">
                <a16:creationId xmlns:a16="http://schemas.microsoft.com/office/drawing/2014/main" id="{ECA8D43B-AB0F-7528-D9B6-BC3E1FED1511}"/>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lvl="0" indent="-266700">
              <a:lnSpc>
                <a:spcPct val="100000"/>
              </a:lnSpc>
              <a:spcBef>
                <a:spcPts val="300"/>
              </a:spcBef>
              <a:buClrTx/>
              <a:buFont typeface="Wingdings" panose="05000000000000000000" pitchFamily="2" charset="2"/>
              <a:buChar char="m"/>
              <a:defRPr/>
            </a:pPr>
            <a:r>
              <a:rPr lang="tzm-Arab-MA" sz="1400" dirty="0">
                <a:latin typeface="Microsoft Uighur" panose="02000000000000000000" pitchFamily="2" charset="-78"/>
                <a:cs typeface="Microsoft Uighur" panose="02000000000000000000" pitchFamily="2" charset="-78"/>
              </a:rPr>
              <a:t>قراءة : مراجعة</a:t>
            </a:r>
          </a:p>
          <a:p>
            <a:pPr marL="266700" lvl="0" indent="-266700">
              <a:lnSpc>
                <a:spcPct val="100000"/>
              </a:lnSpc>
              <a:spcBef>
                <a:spcPts val="300"/>
              </a:spcBef>
              <a:buClrTx/>
              <a:buFont typeface="Wingdings" panose="05000000000000000000" pitchFamily="2" charset="2"/>
              <a:buChar char="m"/>
              <a:defRPr/>
            </a:pPr>
            <a:r>
              <a:rPr lang="tzm-Arab-MA" sz="1400" dirty="0">
                <a:latin typeface="Microsoft Uighur" panose="02000000000000000000" pitchFamily="2" charset="-78"/>
                <a:cs typeface="Microsoft Uighur" panose="02000000000000000000" pitchFamily="2" charset="-78"/>
              </a:rPr>
              <a:t>التقويم الفردي للمجموعة الرابعة</a:t>
            </a:r>
          </a:p>
        </p:txBody>
      </p:sp>
      <p:sp>
        <p:nvSpPr>
          <p:cNvPr id="31" name="Espace réservé du texte 25">
            <a:extLst>
              <a:ext uri="{FF2B5EF4-FFF2-40B4-BE49-F238E27FC236}">
                <a16:creationId xmlns:a16="http://schemas.microsoft.com/office/drawing/2014/main" id="{2A11E91D-DD7F-4D68-6766-CCE041A224AC}"/>
              </a:ext>
            </a:extLst>
          </p:cNvPr>
          <p:cNvSpPr txBox="1">
            <a:spLocks/>
          </p:cNvSpPr>
          <p:nvPr/>
        </p:nvSpPr>
        <p:spPr>
          <a:xfrm>
            <a:off x="4909142"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معجم: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التقويم الفردي للمجموعة الأولى</a:t>
            </a:r>
            <a:endParaRPr lang="tzm-Arab-MA" sz="1400" dirty="0">
              <a:latin typeface="Microsoft Uighur" panose="02000000000000000000" pitchFamily="2" charset="-78"/>
              <a:cs typeface="Microsoft Uighur" panose="02000000000000000000" pitchFamily="2" charset="-78"/>
            </a:endParaRPr>
          </a:p>
        </p:txBody>
      </p:sp>
      <p:sp>
        <p:nvSpPr>
          <p:cNvPr id="32" name="Espace réservé du texte 25">
            <a:extLst>
              <a:ext uri="{FF2B5EF4-FFF2-40B4-BE49-F238E27FC236}">
                <a16:creationId xmlns:a16="http://schemas.microsoft.com/office/drawing/2014/main" id="{AAFE7851-E2D3-68F1-0F59-D7AEBD4371E4}"/>
              </a:ext>
            </a:extLst>
          </p:cNvPr>
          <p:cNvSpPr txBox="1">
            <a:spLocks/>
          </p:cNvSpPr>
          <p:nvPr/>
        </p:nvSpPr>
        <p:spPr>
          <a:xfrm>
            <a:off x="800611"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lvl="0" indent="-266700">
              <a:lnSpc>
                <a:spcPct val="100000"/>
              </a:lnSpc>
              <a:spcBef>
                <a:spcPts val="300"/>
              </a:spcBef>
              <a:buClrTx/>
              <a:buFont typeface="Wingdings" panose="05000000000000000000" pitchFamily="2" charset="2"/>
              <a:buChar char="m"/>
              <a:defRPr/>
            </a:pPr>
            <a:r>
              <a:rPr lang="tzm-Arab-MA" sz="1400" dirty="0">
                <a:latin typeface="Microsoft Uighur" panose="02000000000000000000" pitchFamily="2" charset="-78"/>
                <a:cs typeface="Microsoft Uighur" panose="02000000000000000000" pitchFamily="2" charset="-78"/>
              </a:rPr>
              <a:t>قراءة : مراجعة</a:t>
            </a:r>
          </a:p>
          <a:p>
            <a:pPr marL="266700" lvl="0" indent="-266700">
              <a:lnSpc>
                <a:spcPct val="100000"/>
              </a:lnSpc>
              <a:spcBef>
                <a:spcPts val="300"/>
              </a:spcBef>
              <a:buClrTx/>
              <a:buFont typeface="Wingdings" panose="05000000000000000000" pitchFamily="2" charset="2"/>
              <a:buChar char="m"/>
              <a:defRPr/>
            </a:pPr>
            <a:r>
              <a:rPr lang="tzm-Arab-MA" sz="1400" dirty="0">
                <a:latin typeface="Microsoft Uighur" panose="02000000000000000000" pitchFamily="2" charset="-78"/>
                <a:cs typeface="Microsoft Uighur" panose="02000000000000000000" pitchFamily="2" charset="-78"/>
              </a:rPr>
              <a:t>التقويم الفردي للمجموعة ال</a:t>
            </a:r>
            <a:r>
              <a:rPr lang="ar-MA" sz="1400" dirty="0">
                <a:latin typeface="Microsoft Uighur" panose="02000000000000000000" pitchFamily="2" charset="-78"/>
                <a:cs typeface="Microsoft Uighur" panose="02000000000000000000" pitchFamily="2" charset="-78"/>
              </a:rPr>
              <a:t>خامسة</a:t>
            </a:r>
            <a:endParaRPr lang="tzm-Arab-MA" sz="1400" dirty="0">
              <a:latin typeface="Microsoft Uighur" panose="02000000000000000000" pitchFamily="2" charset="-78"/>
              <a:cs typeface="Microsoft Uighur" panose="02000000000000000000" pitchFamily="2" charset="-78"/>
            </a:endParaRPr>
          </a:p>
        </p:txBody>
      </p:sp>
      <p:sp>
        <p:nvSpPr>
          <p:cNvPr id="33" name="Espace réservé du texte 25">
            <a:extLst>
              <a:ext uri="{FF2B5EF4-FFF2-40B4-BE49-F238E27FC236}">
                <a16:creationId xmlns:a16="http://schemas.microsoft.com/office/drawing/2014/main" id="{F995977D-D080-F8DC-1765-C92BA2C1448F}"/>
              </a:ext>
            </a:extLst>
          </p:cNvPr>
          <p:cNvSpPr txBox="1">
            <a:spLocks/>
          </p:cNvSpPr>
          <p:nvPr/>
        </p:nvSpPr>
        <p:spPr>
          <a:xfrm>
            <a:off x="4909142"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معجم: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التقويم الفردي للمجموعة الثانية</a:t>
            </a:r>
            <a:endParaRPr lang="tzm-Arab-MA" sz="1400" dirty="0">
              <a:latin typeface="Microsoft Uighur" panose="02000000000000000000" pitchFamily="2" charset="-78"/>
              <a:cs typeface="Microsoft Uighur" panose="02000000000000000000" pitchFamily="2" charset="-78"/>
            </a:endParaRPr>
          </a:p>
        </p:txBody>
      </p:sp>
      <p:sp>
        <p:nvSpPr>
          <p:cNvPr id="35" name="Espace réservé du texte 25">
            <a:extLst>
              <a:ext uri="{FF2B5EF4-FFF2-40B4-BE49-F238E27FC236}">
                <a16:creationId xmlns:a16="http://schemas.microsoft.com/office/drawing/2014/main" id="{3EF57EB2-92EA-D577-5182-804203EE8AEF}"/>
              </a:ext>
            </a:extLst>
          </p:cNvPr>
          <p:cNvSpPr txBox="1">
            <a:spLocks/>
          </p:cNvSpPr>
          <p:nvPr/>
        </p:nvSpPr>
        <p:spPr>
          <a:xfrm>
            <a:off x="4909142"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معجم: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قراءة : مراجعة</a:t>
            </a:r>
          </a:p>
          <a:p>
            <a:pPr>
              <a:lnSpc>
                <a:spcPct val="100000"/>
              </a:lnSpc>
              <a:spcBef>
                <a:spcPts val="0"/>
              </a:spcBef>
              <a:buFont typeface="Wingdings" panose="05000000000000000000" pitchFamily="2" charset="2"/>
              <a:buChar char="m"/>
            </a:pPr>
            <a:r>
              <a:rPr lang="ar-MA" sz="1400" dirty="0">
                <a:cs typeface="Microsoft Uighur" panose="02000000000000000000" pitchFamily="2" charset="-78"/>
              </a:rPr>
              <a:t>التقويم الفردي للمجموعة الثالثة</a:t>
            </a:r>
            <a:endParaRPr lang="tzm-Arab-MA" sz="1400" dirty="0">
              <a:latin typeface="Microsoft Uighur" panose="02000000000000000000" pitchFamily="2" charset="-78"/>
              <a:cs typeface="Microsoft Uighur" panose="02000000000000000000" pitchFamily="2" charset="-78"/>
            </a:endParaRPr>
          </a:p>
        </p:txBody>
      </p:sp>
      <p:pic>
        <p:nvPicPr>
          <p:cNvPr id="2" name="Image 1" descr="Une image contenant Rectangle, conception&#10;&#10;Le contenu généré par l’IA peut être incorrect.">
            <a:extLst>
              <a:ext uri="{FF2B5EF4-FFF2-40B4-BE49-F238E27FC236}">
                <a16:creationId xmlns:a16="http://schemas.microsoft.com/office/drawing/2014/main" id="{B394A7D7-EDA0-D582-42DC-F0D1DB6E2F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577229" y="4993276"/>
            <a:ext cx="3831420" cy="1362012"/>
          </a:xfrm>
          <a:prstGeom prst="rect">
            <a:avLst/>
          </a:prstGeom>
        </p:spPr>
      </p:pic>
      <p:sp>
        <p:nvSpPr>
          <p:cNvPr id="3" name="Espace réservé du texte 5">
            <a:extLst>
              <a:ext uri="{FF2B5EF4-FFF2-40B4-BE49-F238E27FC236}">
                <a16:creationId xmlns:a16="http://schemas.microsoft.com/office/drawing/2014/main" id="{BA90E6FB-8CC9-826B-0174-4723655A6D27}"/>
              </a:ext>
            </a:extLst>
          </p:cNvPr>
          <p:cNvSpPr txBox="1">
            <a:spLocks/>
          </p:cNvSpPr>
          <p:nvPr/>
        </p:nvSpPr>
        <p:spPr>
          <a:xfrm>
            <a:off x="757652" y="5462453"/>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spcBef>
                <a:spcPts val="0"/>
              </a:spcBef>
              <a:buClr>
                <a:srgbClr val="424D7B"/>
              </a:buClr>
            </a:pPr>
            <a:r>
              <a:rPr lang="ar-MA" sz="1600" dirty="0">
                <a:solidFill>
                  <a:srgbClr val="424D7B"/>
                </a:solidFill>
                <a:latin typeface="Microsoft Uighur" panose="02000000000000000000" pitchFamily="2" charset="-78"/>
                <a:cs typeface="Microsoft Uighur" panose="02000000000000000000" pitchFamily="2" charset="-78"/>
              </a:rPr>
              <a:t>قراءة : مراجعة</a:t>
            </a:r>
          </a:p>
          <a:p>
            <a:pPr lvl="0" algn="r" rtl="1">
              <a:spcBef>
                <a:spcPts val="0"/>
              </a:spcBef>
              <a:buClr>
                <a:srgbClr val="424D7B"/>
              </a:buClr>
            </a:pPr>
            <a:r>
              <a:rPr lang="ar-MA" sz="1600" dirty="0">
                <a:solidFill>
                  <a:srgbClr val="424D7B"/>
                </a:solidFill>
                <a:latin typeface="Microsoft Uighur" panose="02000000000000000000" pitchFamily="2" charset="-78"/>
                <a:cs typeface="Microsoft Uighur" panose="02000000000000000000" pitchFamily="2" charset="-78"/>
              </a:rPr>
              <a:t>التقويم الفردي للمجموعة السادسة</a:t>
            </a:r>
          </a:p>
        </p:txBody>
      </p:sp>
      <p:sp>
        <p:nvSpPr>
          <p:cNvPr id="4" name="Organigramme : Terminateur 3">
            <a:extLst>
              <a:ext uri="{FF2B5EF4-FFF2-40B4-BE49-F238E27FC236}">
                <a16:creationId xmlns:a16="http://schemas.microsoft.com/office/drawing/2014/main" id="{427005E6-B6B9-7A50-B0EB-9D0ED6690F1B}"/>
              </a:ext>
            </a:extLst>
          </p:cNvPr>
          <p:cNvSpPr/>
          <p:nvPr/>
        </p:nvSpPr>
        <p:spPr>
          <a:xfrm>
            <a:off x="2917910" y="4993276"/>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6 - </a:t>
            </a:r>
            <a:endParaRPr kumimoji="0" lang="ar-MA" sz="24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172531505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3"/>
                                        </p:tgtEl>
                                        <p:attrNameLst>
                                          <p:attrName>style.visibility</p:attrName>
                                        </p:attrNameLst>
                                      </p:cBhvr>
                                      <p:to>
                                        <p:strVal val="visible"/>
                                      </p:to>
                                    </p:set>
                                    <p:animEffect transition="in" filter="wipe(right)">
                                      <p:cBhvr>
                                        <p:cTn id="10" dur="1000"/>
                                        <p:tgtEl>
                                          <p:spTgt spid="3"/>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972B4-C44B-E09C-EE08-A90857F516D8}"/>
            </a:ext>
          </a:extLst>
        </p:cNvPr>
        <p:cNvGrpSpPr/>
        <p:nvPr/>
      </p:nvGrpSpPr>
      <p:grpSpPr>
        <a:xfrm>
          <a:off x="0" y="0"/>
          <a:ext cx="0" cy="0"/>
          <a:chOff x="0" y="0"/>
          <a:chExt cx="0" cy="0"/>
        </a:xfrm>
      </p:grpSpPr>
      <p:pic>
        <p:nvPicPr>
          <p:cNvPr id="10" name="Image 9" descr="Une image contenant noir, obscurité&#10;&#10;Le contenu généré par l’IA peut être incorrect.">
            <a:extLst>
              <a:ext uri="{FF2B5EF4-FFF2-40B4-BE49-F238E27FC236}">
                <a16:creationId xmlns:a16="http://schemas.microsoft.com/office/drawing/2014/main" id="{7257B3B1-2560-5EF1-EFF1-7E74CDBD5A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9043" y="2678149"/>
            <a:ext cx="5525521" cy="2358750"/>
          </a:xfrm>
          <a:prstGeom prst="rect">
            <a:avLst/>
          </a:prstGeom>
        </p:spPr>
      </p:pic>
      <p:sp>
        <p:nvSpPr>
          <p:cNvPr id="2" name="Titre 1">
            <a:extLst>
              <a:ext uri="{FF2B5EF4-FFF2-40B4-BE49-F238E27FC236}">
                <a16:creationId xmlns:a16="http://schemas.microsoft.com/office/drawing/2014/main" id="{9CA3DE6C-9D36-D490-EE1D-FDC57D3CE837}"/>
              </a:ext>
            </a:extLst>
          </p:cNvPr>
          <p:cNvSpPr>
            <a:spLocks noGrp="1"/>
          </p:cNvSpPr>
          <p:nvPr>
            <p:ph type="title"/>
          </p:nvPr>
        </p:nvSpPr>
        <p:spPr>
          <a:prstGeom prst="rect">
            <a:avLst/>
          </a:prstGeom>
        </p:spPr>
        <p:txBody>
          <a:bodyPr/>
          <a:lstStyle/>
          <a:p>
            <a:pPr rtl="1"/>
            <a:r>
              <a:rPr lang="ar-MA" dirty="0">
                <a:cs typeface="Microsoft Uighur" panose="02000000000000000000" pitchFamily="2" charset="-78"/>
              </a:rPr>
              <a:t>هيكلة حصة اليوم</a:t>
            </a:r>
            <a:endParaRPr lang="fr-MA" dirty="0">
              <a:cs typeface="+mn-cs"/>
            </a:endParaRPr>
          </a:p>
        </p:txBody>
      </p:sp>
      <p:sp>
        <p:nvSpPr>
          <p:cNvPr id="7" name="Espace réservé du texte 6">
            <a:extLst>
              <a:ext uri="{FF2B5EF4-FFF2-40B4-BE49-F238E27FC236}">
                <a16:creationId xmlns:a16="http://schemas.microsoft.com/office/drawing/2014/main" id="{1F16054E-456A-7E90-8941-D9D568C0AB0D}"/>
              </a:ext>
            </a:extLst>
          </p:cNvPr>
          <p:cNvSpPr>
            <a:spLocks noGrp="1"/>
          </p:cNvSpPr>
          <p:nvPr>
            <p:ph type="body" sz="quarter" idx="4294967295"/>
          </p:nvPr>
        </p:nvSpPr>
        <p:spPr>
          <a:xfrm>
            <a:off x="2123254" y="3668684"/>
            <a:ext cx="4498975" cy="684212"/>
          </a:xfrm>
          <a:prstGeom prst="rect">
            <a:avLst/>
          </a:prstGeom>
          <a:noFill/>
        </p:spPr>
        <p:txBody>
          <a:bodyPr anchor="ctr"/>
          <a:lstStyle/>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مراجعة الحروف المقدمة</a:t>
            </a:r>
          </a:p>
          <a:p>
            <a:pPr marL="266700" indent="-266700" algn="r" rtl="1">
              <a:lnSpc>
                <a:spcPct val="100000"/>
              </a:lnSpc>
              <a:spcBef>
                <a:spcPts val="300"/>
              </a:spcBef>
              <a:buClr>
                <a:srgbClr val="424D7B"/>
              </a:buClr>
              <a:buSzPct val="50000"/>
              <a:buFont typeface="Wingdings" panose="05000000000000000000" pitchFamily="2" charset="2"/>
              <a:buChar char="l"/>
            </a:pPr>
            <a:r>
              <a:rPr lang="ar-MA" sz="2200" b="1" dirty="0">
                <a:solidFill>
                  <a:srgbClr val="424D7B"/>
                </a:solidFill>
                <a:latin typeface="Dosis SemiBold" pitchFamily="2" charset="0"/>
                <a:cs typeface="Microsoft Uighur" panose="02000000000000000000" pitchFamily="2" charset="-78"/>
              </a:rPr>
              <a:t>قراءة كلمات</a:t>
            </a:r>
          </a:p>
        </p:txBody>
      </p:sp>
      <p:sp>
        <p:nvSpPr>
          <p:cNvPr id="3" name="Espace réservé du texte 5">
            <a:extLst>
              <a:ext uri="{FF2B5EF4-FFF2-40B4-BE49-F238E27FC236}">
                <a16:creationId xmlns:a16="http://schemas.microsoft.com/office/drawing/2014/main" id="{7F6EA65F-36FA-77D6-A886-2F4FF3D968F2}"/>
              </a:ext>
            </a:extLst>
          </p:cNvPr>
          <p:cNvSpPr txBox="1">
            <a:spLocks/>
          </p:cNvSpPr>
          <p:nvPr/>
        </p:nvSpPr>
        <p:spPr>
          <a:xfrm>
            <a:off x="4697063" y="3087161"/>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-02</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قراءة</a:t>
            </a:r>
          </a:p>
        </p:txBody>
      </p:sp>
      <p:pic>
        <p:nvPicPr>
          <p:cNvPr id="9" name="Image 8" descr="Une image contenant noir, obscurité&#10;&#10;Le contenu généré par l’IA peut être incorrect.">
            <a:extLst>
              <a:ext uri="{FF2B5EF4-FFF2-40B4-BE49-F238E27FC236}">
                <a16:creationId xmlns:a16="http://schemas.microsoft.com/office/drawing/2014/main" id="{0461207E-ACF8-6D76-3089-29EFD64726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4622" y="4620603"/>
            <a:ext cx="5525521" cy="2237397"/>
          </a:xfrm>
          <a:prstGeom prst="rect">
            <a:avLst/>
          </a:prstGeom>
        </p:spPr>
      </p:pic>
      <p:sp>
        <p:nvSpPr>
          <p:cNvPr id="14" name="Espace réservé du texte 6">
            <a:extLst>
              <a:ext uri="{FF2B5EF4-FFF2-40B4-BE49-F238E27FC236}">
                <a16:creationId xmlns:a16="http://schemas.microsoft.com/office/drawing/2014/main" id="{88C9A18D-7840-D23B-E098-15314DBCB664}"/>
              </a:ext>
            </a:extLst>
          </p:cNvPr>
          <p:cNvSpPr txBox="1">
            <a:spLocks/>
          </p:cNvSpPr>
          <p:nvPr/>
        </p:nvSpPr>
        <p:spPr>
          <a:xfrm>
            <a:off x="2123253" y="5488412"/>
            <a:ext cx="4498975" cy="684212"/>
          </a:xfrm>
          <a:prstGeom prst="rect">
            <a:avLst/>
          </a:prstGeom>
          <a:noFill/>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معجم</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تحدث</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قراءة</a:t>
            </a:r>
          </a:p>
        </p:txBody>
      </p:sp>
      <p:sp>
        <p:nvSpPr>
          <p:cNvPr id="18" name="Espace réservé du texte 5">
            <a:extLst>
              <a:ext uri="{FF2B5EF4-FFF2-40B4-BE49-F238E27FC236}">
                <a16:creationId xmlns:a16="http://schemas.microsoft.com/office/drawing/2014/main" id="{785BE6F9-11F8-5A93-0B3A-ABF45A125E43}"/>
              </a:ext>
            </a:extLst>
          </p:cNvPr>
          <p:cNvSpPr txBox="1">
            <a:spLocks/>
          </p:cNvSpPr>
          <p:nvPr/>
        </p:nvSpPr>
        <p:spPr>
          <a:xfrm>
            <a:off x="4100052" y="4880220"/>
            <a:ext cx="2210311" cy="390542"/>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-03</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تقويم شفهي فردي</a:t>
            </a:r>
          </a:p>
        </p:txBody>
      </p:sp>
      <p:pic>
        <p:nvPicPr>
          <p:cNvPr id="24" name="Image 23">
            <a:extLst>
              <a:ext uri="{FF2B5EF4-FFF2-40B4-BE49-F238E27FC236}">
                <a16:creationId xmlns:a16="http://schemas.microsoft.com/office/drawing/2014/main" id="{D0B8A7EE-78D4-E619-FC54-93278670AAE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684564" y="5005550"/>
            <a:ext cx="540000" cy="418523"/>
          </a:xfrm>
          <a:prstGeom prst="rect">
            <a:avLst/>
          </a:prstGeom>
        </p:spPr>
      </p:pic>
      <p:pic>
        <p:nvPicPr>
          <p:cNvPr id="25" name="Image 24">
            <a:extLst>
              <a:ext uri="{FF2B5EF4-FFF2-40B4-BE49-F238E27FC236}">
                <a16:creationId xmlns:a16="http://schemas.microsoft.com/office/drawing/2014/main" id="{7DE95703-95F9-0137-EB5B-72DF3B6DB754}"/>
              </a:ext>
            </a:extLst>
          </p:cNvPr>
          <p:cNvPicPr>
            <a:picLocks noChangeAspect="1"/>
          </p:cNvPicPr>
          <p:nvPr/>
        </p:nvPicPr>
        <p:blipFill>
          <a:blip r:embed="rId4"/>
          <a:srcRect/>
          <a:stretch/>
        </p:blipFill>
        <p:spPr>
          <a:xfrm>
            <a:off x="6728812" y="3140422"/>
            <a:ext cx="424748" cy="540000"/>
          </a:xfrm>
          <a:prstGeom prst="rect">
            <a:avLst/>
          </a:prstGeom>
        </p:spPr>
      </p:pic>
      <p:sp>
        <p:nvSpPr>
          <p:cNvPr id="15" name="Organigramme : Connecteur 14">
            <a:extLst>
              <a:ext uri="{FF2B5EF4-FFF2-40B4-BE49-F238E27FC236}">
                <a16:creationId xmlns:a16="http://schemas.microsoft.com/office/drawing/2014/main" id="{99DC43A7-2A55-D2A7-83E0-123F5FB409CF}"/>
              </a:ext>
            </a:extLst>
          </p:cNvPr>
          <p:cNvSpPr/>
          <p:nvPr/>
        </p:nvSpPr>
        <p:spPr>
          <a:xfrm>
            <a:off x="1585793" y="4744580"/>
            <a:ext cx="537459" cy="472315"/>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200" b="1" i="0" u="none" strike="noStrike" kern="0" cap="none" spc="0" normalizeH="0" baseline="0" noProof="0" dirty="0">
                <a:ln>
                  <a:noFill/>
                </a:ln>
                <a:solidFill>
                  <a:prstClr val="black"/>
                </a:solidFill>
                <a:effectLst/>
                <a:uLnTx/>
                <a:uFillTx/>
                <a:latin typeface="Calibri" panose="020F0502020204030204"/>
                <a:ea typeface="+mn-ea"/>
                <a:cs typeface="+mn-cs"/>
                <a:sym typeface="Arial"/>
              </a:rPr>
              <a:t>60</a:t>
            </a:r>
            <a:endParaRPr kumimoji="0" lang="fr-MA" sz="1000" b="1" i="0" u="none" strike="noStrike" kern="0" cap="none" spc="0" normalizeH="0" baseline="0" noProof="0" dirty="0">
              <a:ln>
                <a:noFill/>
              </a:ln>
              <a:solidFill>
                <a:prstClr val="black"/>
              </a:solidFill>
              <a:effectLst/>
              <a:uLnTx/>
              <a:uFillTx/>
              <a:latin typeface="Calibri" panose="020F0502020204030204"/>
              <a:ea typeface="+mn-ea"/>
              <a:cs typeface="+mn-cs"/>
              <a:sym typeface="Arial"/>
            </a:endParaRPr>
          </a:p>
        </p:txBody>
      </p:sp>
      <p:pic>
        <p:nvPicPr>
          <p:cNvPr id="4" name="Image 3" descr="Une image contenant noir, obscurité&#10;&#10;Le contenu généré par l’IA peut être incorrect.">
            <a:extLst>
              <a:ext uri="{FF2B5EF4-FFF2-40B4-BE49-F238E27FC236}">
                <a16:creationId xmlns:a16="http://schemas.microsoft.com/office/drawing/2014/main" id="{A5C43B50-7EEA-34B6-D5E7-4108405343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9043" y="1587238"/>
            <a:ext cx="5488778" cy="1373188"/>
          </a:xfrm>
          <a:prstGeom prst="rect">
            <a:avLst/>
          </a:prstGeom>
        </p:spPr>
      </p:pic>
      <p:sp>
        <p:nvSpPr>
          <p:cNvPr id="5" name="Espace réservé du texte 5">
            <a:extLst>
              <a:ext uri="{FF2B5EF4-FFF2-40B4-BE49-F238E27FC236}">
                <a16:creationId xmlns:a16="http://schemas.microsoft.com/office/drawing/2014/main" id="{B5EAF15E-13A5-C894-E3D0-8B8624E356A6}"/>
              </a:ext>
            </a:extLst>
          </p:cNvPr>
          <p:cNvSpPr txBox="1">
            <a:spLocks/>
          </p:cNvSpPr>
          <p:nvPr/>
        </p:nvSpPr>
        <p:spPr>
          <a:xfrm>
            <a:off x="4169434" y="1750985"/>
            <a:ext cx="2265992"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-01</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افتتاح الحصة</a:t>
            </a:r>
          </a:p>
        </p:txBody>
      </p:sp>
      <p:pic>
        <p:nvPicPr>
          <p:cNvPr id="6" name="Image 5">
            <a:extLst>
              <a:ext uri="{FF2B5EF4-FFF2-40B4-BE49-F238E27FC236}">
                <a16:creationId xmlns:a16="http://schemas.microsoft.com/office/drawing/2014/main" id="{940D9038-AD93-195B-2109-EA4376B80E0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554237" y="1801339"/>
            <a:ext cx="544953" cy="540000"/>
          </a:xfrm>
          <a:prstGeom prst="rect">
            <a:avLst/>
          </a:prstGeom>
        </p:spPr>
      </p:pic>
      <p:sp>
        <p:nvSpPr>
          <p:cNvPr id="8" name="Espace réservé du texte 5">
            <a:extLst>
              <a:ext uri="{FF2B5EF4-FFF2-40B4-BE49-F238E27FC236}">
                <a16:creationId xmlns:a16="http://schemas.microsoft.com/office/drawing/2014/main" id="{F849CB0B-2290-E82B-3138-11C84D86FD9B}"/>
              </a:ext>
            </a:extLst>
          </p:cNvPr>
          <p:cNvSpPr txBox="1">
            <a:spLocks/>
          </p:cNvSpPr>
          <p:nvPr/>
        </p:nvSpPr>
        <p:spPr>
          <a:xfrm>
            <a:off x="2001831" y="1965890"/>
            <a:ext cx="4554306" cy="694052"/>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p:txBody>
      </p:sp>
      <p:sp>
        <p:nvSpPr>
          <p:cNvPr id="13" name="Organigramme : Connecteur 12">
            <a:extLst>
              <a:ext uri="{FF2B5EF4-FFF2-40B4-BE49-F238E27FC236}">
                <a16:creationId xmlns:a16="http://schemas.microsoft.com/office/drawing/2014/main" id="{14FF3602-688B-2CDA-442B-7F13A58900A7}"/>
              </a:ext>
            </a:extLst>
          </p:cNvPr>
          <p:cNvSpPr/>
          <p:nvPr/>
        </p:nvSpPr>
        <p:spPr>
          <a:xfrm>
            <a:off x="1585792" y="2760594"/>
            <a:ext cx="537459" cy="472315"/>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200" b="1" i="0" u="none" strike="noStrike" kern="0" cap="none" spc="0" normalizeH="0" baseline="0" noProof="0" dirty="0">
                <a:ln>
                  <a:noFill/>
                </a:ln>
                <a:solidFill>
                  <a:prstClr val="black"/>
                </a:solidFill>
                <a:effectLst/>
                <a:uLnTx/>
                <a:uFillTx/>
                <a:latin typeface="Calibri" panose="020F0502020204030204"/>
                <a:ea typeface="+mn-ea"/>
                <a:cs typeface="+mn-cs"/>
                <a:sym typeface="Arial"/>
              </a:rPr>
              <a:t>40</a:t>
            </a:r>
            <a:endParaRPr kumimoji="0" lang="fr-MA" sz="1000" b="1" i="0" u="none" strike="noStrike" kern="0" cap="none" spc="0" normalizeH="0" baseline="0" noProof="0" dirty="0">
              <a:ln>
                <a:noFill/>
              </a:ln>
              <a:solidFill>
                <a:prstClr val="black"/>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313499983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1700"/>
                            </p:stCondLst>
                            <p:childTnLst>
                              <p:par>
                                <p:cTn id="9" presetID="1"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D2212-F607-40B9-5F99-D6F89B00DECA}"/>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D83D84ED-F1A3-3759-DD3F-CB6C64EDAB72}"/>
              </a:ext>
            </a:extLst>
          </p:cNvPr>
          <p:cNvSpPr txBox="1"/>
          <p:nvPr/>
        </p:nvSpPr>
        <p:spPr>
          <a:xfrm>
            <a:off x="577615" y="1779687"/>
            <a:ext cx="7564664" cy="4585871"/>
          </a:xfrm>
          <a:prstGeom prst="rect">
            <a:avLst/>
          </a:prstGeom>
          <a:noFill/>
        </p:spPr>
        <p:txBody>
          <a:bodyPr wrap="square" rtlCol="0">
            <a:spAutoFit/>
          </a:bodyPr>
          <a:lstStyle/>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الروائز الفردية توجد في نهاية الحصة.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يتم تقويم المعجم والتحدث والقراءة طيلة أيام الأسبوع الخامس من المرحلة الثالثة.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تمرر الروائز الفردية لعدد محدود من المتعلمين كل يوم على أساس تغطية مجموع القسم نهاية الأسبوع الخامس.</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32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sym typeface="Arial"/>
              </a:rPr>
              <a:t>تمرر الروائز للمتعلمين المتحكمين في الأيام الأولى، ويؤجل التمرير لمتعلمي الفئتين ج و د إلى الأيام الأخيرة من الأسبوع حتى يستفيدوا أكثر من حصص الدعم الخاصة بالقراءة.</a:t>
            </a:r>
          </a:p>
          <a:p>
            <a:pPr marL="342900" marR="0" lvl="0"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 name="ZoneTexte 1">
            <a:extLst>
              <a:ext uri="{FF2B5EF4-FFF2-40B4-BE49-F238E27FC236}">
                <a16:creationId xmlns:a16="http://schemas.microsoft.com/office/drawing/2014/main" id="{4B0D755F-C00C-4BAC-C7EC-8E25AEB90530}"/>
              </a:ext>
            </a:extLst>
          </p:cNvPr>
          <p:cNvSpPr txBox="1"/>
          <p:nvPr/>
        </p:nvSpPr>
        <p:spPr>
          <a:xfrm>
            <a:off x="6487886" y="1019476"/>
            <a:ext cx="1654393" cy="830997"/>
          </a:xfrm>
          <a:prstGeom prst="rect">
            <a:avLst/>
          </a:prstGeom>
          <a:no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48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توجيه</a:t>
            </a:r>
          </a:p>
        </p:txBody>
      </p:sp>
    </p:spTree>
    <p:extLst>
      <p:ext uri="{BB962C8B-B14F-4D97-AF65-F5344CB8AC3E}">
        <p14:creationId xmlns:p14="http://schemas.microsoft.com/office/powerpoint/2010/main" val="1484777140"/>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980550"/>
            <a:ext cx="7886700" cy="720000"/>
          </a:xfrm>
        </p:spPr>
        <p:txBody>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84028" y="1770796"/>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على الأقل </a:t>
            </a:r>
            <a:r>
              <a:rPr kumimoji="0" lang="fr-FR"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80%</a:t>
            </a:r>
            <a:r>
              <a:rPr kumimoji="0" lang="ar-MA" sz="3200" b="1" i="0" u="none" strike="noStrike" kern="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sym typeface="Arial"/>
              </a:rPr>
              <a:t> من المتعلمين</a:t>
            </a:r>
            <a:r>
              <a:rPr kumimoji="0" lang="ar-MA"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sym typeface="Arial"/>
              </a:rPr>
              <a:t>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endParaRPr>
          </a:p>
        </p:txBody>
      </p:sp>
      <p:grpSp>
        <p:nvGrpSpPr>
          <p:cNvPr id="2" name="Groupe 1">
            <a:extLst>
              <a:ext uri="{FF2B5EF4-FFF2-40B4-BE49-F238E27FC236}">
                <a16:creationId xmlns:a16="http://schemas.microsoft.com/office/drawing/2014/main" id="{6418F3CE-5F36-6FDD-615E-D2A2A1C071EC}"/>
              </a:ext>
            </a:extLst>
          </p:cNvPr>
          <p:cNvGrpSpPr/>
          <p:nvPr/>
        </p:nvGrpSpPr>
        <p:grpSpPr>
          <a:xfrm>
            <a:off x="1224000" y="3211979"/>
            <a:ext cx="6696000" cy="890781"/>
            <a:chOff x="1331545" y="2851205"/>
            <a:chExt cx="6696000" cy="890781"/>
          </a:xfrm>
        </p:grpSpPr>
        <p:pic>
          <p:nvPicPr>
            <p:cNvPr id="3" name="Image 2">
              <a:extLst>
                <a:ext uri="{FF2B5EF4-FFF2-40B4-BE49-F238E27FC236}">
                  <a16:creationId xmlns:a16="http://schemas.microsoft.com/office/drawing/2014/main" id="{0851560E-9F36-241E-A1CF-F20424963E27}"/>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5" name="Rectangle 4">
              <a:extLst>
                <a:ext uri="{FF2B5EF4-FFF2-40B4-BE49-F238E27FC236}">
                  <a16:creationId xmlns:a16="http://schemas.microsoft.com/office/drawing/2014/main" id="{F37DE23D-4CF6-7706-58E6-1E2063A40A25}"/>
                </a:ext>
              </a:extLst>
            </p:cNvPr>
            <p:cNvSpPr/>
            <p:nvPr/>
          </p:nvSpPr>
          <p:spPr>
            <a:xfrm>
              <a:off x="1479176" y="3192646"/>
              <a:ext cx="4787153" cy="400110"/>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تسمية الحروف وقراءة كلمات تتضمن الحروف المقدمة.</a:t>
              </a:r>
            </a:p>
          </p:txBody>
        </p:sp>
      </p:grpSp>
    </p:spTree>
    <p:extLst>
      <p:ext uri="{BB962C8B-B14F-4D97-AF65-F5344CB8AC3E}">
        <p14:creationId xmlns:p14="http://schemas.microsoft.com/office/powerpoint/2010/main" val="379744876"/>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افتتاح الحصة</a:t>
            </a:r>
            <a:endParaRPr lang="fr-MA" sz="4000" dirty="0"/>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20350" y="1022470"/>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073066" y="2903531"/>
            <a:ext cx="5189845"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165737" y="1778776"/>
            <a:ext cx="1720344"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spTree>
    <p:extLst>
      <p:ext uri="{BB962C8B-B14F-4D97-AF65-F5344CB8AC3E}">
        <p14:creationId xmlns:p14="http://schemas.microsoft.com/office/powerpoint/2010/main" val="11886012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10"/>
        <p:cNvGrpSpPr/>
        <p:nvPr/>
      </p:nvGrpSpPr>
      <p:grpSpPr>
        <a:xfrm>
          <a:off x="0" y="0"/>
          <a:ext cx="0" cy="0"/>
          <a:chOff x="0" y="0"/>
          <a:chExt cx="0" cy="0"/>
        </a:xfrm>
      </p:grpSpPr>
      <p:sp>
        <p:nvSpPr>
          <p:cNvPr id="1316" name="Google Shape;1316;p6"/>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مرحبا</a:t>
            </a: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بكم ، سننطلق في حصة اللغة العربية.</a:t>
            </a:r>
            <a:endParaRPr sz="2400"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7" name="Image 4" descr="Une image contenant noir, obscurité&#10;&#10;Le contenu généré par l’IA peut être incorrect.">
            <a:extLst>
              <a:ext uri="{FF2B5EF4-FFF2-40B4-BE49-F238E27FC236}">
                <a16:creationId xmlns:a16="http://schemas.microsoft.com/office/drawing/2014/main" id="{2983D17F-AB92-0910-B6BB-8F7DFA3188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516788" y="6181795"/>
            <a:ext cx="540000" cy="540000"/>
          </a:xfrm>
          <a:prstGeom prst="rect">
            <a:avLst/>
          </a:prstGeom>
        </p:spPr>
      </p:pic>
      <p:pic>
        <p:nvPicPr>
          <p:cNvPr id="18" name="majd_wave">
            <a:hlinkClick r:id="" action="ppaction://media"/>
            <a:extLst>
              <a:ext uri="{FF2B5EF4-FFF2-40B4-BE49-F238E27FC236}">
                <a16:creationId xmlns:a16="http://schemas.microsoft.com/office/drawing/2014/main" id="{33193E76-ED26-9166-2D14-E6D5BBA5CF8E}"/>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2169655" y="1830521"/>
            <a:ext cx="2402345" cy="4271479"/>
          </a:xfrm>
          <a:prstGeom prst="rect">
            <a:avLst/>
          </a:prstGeom>
        </p:spPr>
      </p:pic>
      <p:pic>
        <p:nvPicPr>
          <p:cNvPr id="19" name="Nada-Wave">
            <a:hlinkClick r:id="" action="ppaction://media"/>
            <a:extLst>
              <a:ext uri="{FF2B5EF4-FFF2-40B4-BE49-F238E27FC236}">
                <a16:creationId xmlns:a16="http://schemas.microsoft.com/office/drawing/2014/main" id="{B9E0046F-4315-26D4-F1F8-EDC269A53E68}"/>
              </a:ext>
            </a:extLst>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4441371" y="1898300"/>
            <a:ext cx="2632075" cy="4203700"/>
          </a:xfrm>
          <a:prstGeom prst="rect">
            <a:avLst/>
          </a:prstGeom>
        </p:spPr>
      </p:pic>
      <p:pic>
        <p:nvPicPr>
          <p:cNvPr id="21" name="Espace réservé pour une image  2">
            <a:extLst>
              <a:ext uri="{FF2B5EF4-FFF2-40B4-BE49-F238E27FC236}">
                <a16:creationId xmlns:a16="http://schemas.microsoft.com/office/drawing/2014/main" id="{A5601388-A8E5-2BD8-9EDD-63D4A6DB6114}"/>
              </a:ext>
            </a:extLst>
          </p:cNvPr>
          <p:cNvPicPr>
            <a:picLocks noGrp="1" noChangeAspect="1"/>
          </p:cNvPicPr>
          <p:nvPr>
            <p:ph type="pic" sz="quarter" idx="12"/>
          </p:nvPr>
        </p:nvPicPr>
        <p:blipFill>
          <a:blip r:embed="rId10"/>
          <a:srcRect/>
          <a:stretch/>
        </p:blipFill>
        <p:spPr>
          <a:xfrm>
            <a:off x="7924249" y="684000"/>
            <a:ext cx="819701" cy="819701"/>
          </a:xfrm>
          <a:prstGeom prst="rect">
            <a:avLst/>
          </a:prstGeom>
          <a:noFill/>
          <a:ln>
            <a:noFill/>
          </a:ln>
        </p:spPr>
      </p:pic>
      <p:pic>
        <p:nvPicPr>
          <p:cNvPr id="2" name="Image 1">
            <a:extLst>
              <a:ext uri="{FF2B5EF4-FFF2-40B4-BE49-F238E27FC236}">
                <a16:creationId xmlns:a16="http://schemas.microsoft.com/office/drawing/2014/main" id="{C4733AAE-8D80-B6EE-9BB9-BAEEFCE7E17B}"/>
              </a:ext>
            </a:extLst>
          </p:cNvPr>
          <p:cNvPicPr>
            <a:picLocks noChangeAspect="1"/>
          </p:cNvPicPr>
          <p:nvPr/>
        </p:nvPicPr>
        <p:blipFill>
          <a:blip r:embed="rId11">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5E2AEFB-6F70-D604-170B-5F881DBBFD21}"/>
              </a:ext>
            </a:extLst>
          </p:cNvPr>
          <p:cNvPicPr>
            <a:picLocks noChangeAspect="1"/>
          </p:cNvPicPr>
          <p:nvPr/>
        </p:nvPicPr>
        <p:blipFill>
          <a:blip r:embed="rId12">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BC0789A-AB2D-8694-D97F-BB585CF8A21E}"/>
              </a:ext>
            </a:extLst>
          </p:cNvPr>
          <p:cNvPicPr>
            <a:picLocks noChangeAspect="1"/>
          </p:cNvPicPr>
          <p:nvPr/>
        </p:nvPicPr>
        <p:blipFill>
          <a:blip r:embed="rId13">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067BB342-4161-AB2A-2BD6-56A16664A593}"/>
              </a:ext>
            </a:extLst>
          </p:cNvPr>
          <p:cNvPicPr>
            <a:picLocks noChangeAspect="1"/>
          </p:cNvPicPr>
          <p:nvPr/>
        </p:nvPicPr>
        <p:blipFill>
          <a:blip r:embed="rId14">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3AC81C15-A8E1-B233-4EA1-2C62A4B3B50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F447EAFA-C6A6-2C92-5D7C-4E55BFF7F74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CA5DC053-7563-C806-6460-93CA2FAF85B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7AA562FF-2194-36D9-AA23-29E231E819E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19"/>
                                        </p:tgtEl>
                                      </p:cBhvr>
                                    </p:cmd>
                                  </p:childTnLst>
                                </p:cTn>
                              </p:par>
                              <p:par>
                                <p:cTn id="7" presetID="1" presetClass="mediacall" presetSubtype="0" fill="hold" nodeType="withEffect">
                                  <p:stCondLst>
                                    <p:cond delay="0"/>
                                  </p:stCondLst>
                                  <p:childTnLst>
                                    <p:cmd type="call" cmd="playFrom(0.0)">
                                      <p:cBhvr>
                                        <p:cTn id="8" dur="3477" fill="hold"/>
                                        <p:tgtEl>
                                          <p:spTgt spid="18"/>
                                        </p:tgtEl>
                                      </p:cBhvr>
                                    </p:cmd>
                                  </p:childTnLst>
                                </p:cTn>
                              </p:par>
                            </p:childTnLst>
                          </p:cTn>
                        </p:par>
                        <p:par>
                          <p:cTn id="9" fill="hold">
                            <p:stCondLst>
                              <p:cond delay="4586"/>
                            </p:stCondLst>
                            <p:childTnLst>
                              <p:par>
                                <p:cTn id="10" presetID="1" presetClass="entr" presetSubtype="0"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19"/>
                </p:tgtEl>
              </p:cMediaNode>
            </p:video>
            <p:video>
              <p:cMediaNode vol="80000">
                <p:cTn id="13" fill="hold" display="0">
                  <p:stCondLst>
                    <p:cond delay="indefinite"/>
                  </p:stCondLst>
                </p:cTn>
                <p:tgtEl>
                  <p:spTgt spid="18"/>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29"/>
        <p:cNvGrpSpPr/>
        <p:nvPr/>
      </p:nvGrpSpPr>
      <p:grpSpPr>
        <a:xfrm>
          <a:off x="0" y="0"/>
          <a:ext cx="0" cy="0"/>
          <a:chOff x="0" y="0"/>
          <a:chExt cx="0" cy="0"/>
        </a:xfrm>
      </p:grpSpPr>
      <p:sp>
        <p:nvSpPr>
          <p:cNvPr id="1334" name="Google Shape;1334;p8"/>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ts val="16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قبل أن نبدأ حصة اليوم سأذكركم بشروط الحصول على نجمة التميز. </a:t>
            </a:r>
            <a:endParaRPr sz="2400" dirty="0">
              <a:solidFill>
                <a:schemeClr val="bg1">
                  <a:lumMod val="50000"/>
                </a:schemeClr>
              </a:solidFill>
            </a:endParaRPr>
          </a:p>
        </p:txBody>
      </p:sp>
      <p:sp>
        <p:nvSpPr>
          <p:cNvPr id="21" name="Google Shape;1333;p8">
            <a:extLst>
              <a:ext uri="{FF2B5EF4-FFF2-40B4-BE49-F238E27FC236}">
                <a16:creationId xmlns:a16="http://schemas.microsoft.com/office/drawing/2014/main" id="{BD891F63-A62E-7701-969E-70B08CCA8A37}"/>
              </a:ext>
            </a:extLst>
          </p:cNvPr>
          <p:cNvSpPr txBox="1"/>
          <p:nvPr/>
        </p:nvSpPr>
        <p:spPr>
          <a:xfrm>
            <a:off x="1382328" y="4838990"/>
            <a:ext cx="3542203" cy="52318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marL="0" marR="0" lvl="0" indent="0" algn="r" defTabSz="914400" rtl="1" eaLnBrk="1" fontAlgn="auto" latinLnBrk="0" hangingPunct="1">
              <a:lnSpc>
                <a:spcPct val="100000"/>
              </a:lnSpc>
              <a:spcBef>
                <a:spcPts val="0"/>
              </a:spcBef>
              <a:spcAft>
                <a:spcPts val="0"/>
              </a:spcAft>
              <a:buClr>
                <a:srgbClr val="0C0C0C"/>
              </a:buClr>
              <a:buSzPts val="2800"/>
              <a:buFont typeface="Arial"/>
              <a:buNone/>
              <a:tabLst/>
              <a:defRPr/>
            </a:pPr>
            <a:r>
              <a:rPr kumimoji="0" lang="ar-MA" sz="28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دونَ أَنْ أَقِفَ، أَرْفَعُ أُصْبُعي لِلْإجابَةِ. </a:t>
            </a:r>
          </a:p>
        </p:txBody>
      </p:sp>
      <p:sp>
        <p:nvSpPr>
          <p:cNvPr id="22" name="Espace réservé du texte 2">
            <a:extLst>
              <a:ext uri="{FF2B5EF4-FFF2-40B4-BE49-F238E27FC236}">
                <a16:creationId xmlns:a16="http://schemas.microsoft.com/office/drawing/2014/main" id="{6433A37C-36FE-C007-81B6-F57B8340C2F3}"/>
              </a:ext>
            </a:extLst>
          </p:cNvPr>
          <p:cNvSpPr txBox="1">
            <a:spLocks/>
          </p:cNvSpPr>
          <p:nvPr/>
        </p:nvSpPr>
        <p:spPr>
          <a:xfrm>
            <a:off x="1716891" y="2568290"/>
            <a:ext cx="4151010" cy="432000"/>
          </a:xfrm>
          <a:prstGeom prst="roundRect">
            <a:avLst>
              <a:gd name="adj" fmla="val 16667"/>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28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أُنْصِتُ وأَنْتَبِهُ جَيِّداً للدَّرْسِ</a:t>
            </a:r>
            <a:r>
              <a:rPr kumimoji="0" lang="ar-MA" sz="2800" b="0"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 </a:t>
            </a:r>
          </a:p>
        </p:txBody>
      </p:sp>
      <p:sp>
        <p:nvSpPr>
          <p:cNvPr id="23" name="Ellipse 28">
            <a:extLst>
              <a:ext uri="{FF2B5EF4-FFF2-40B4-BE49-F238E27FC236}">
                <a16:creationId xmlns:a16="http://schemas.microsoft.com/office/drawing/2014/main" id="{7C72049C-E7EC-F523-DD40-1FD295D242B1}"/>
              </a:ext>
            </a:extLst>
          </p:cNvPr>
          <p:cNvSpPr/>
          <p:nvPr/>
        </p:nvSpPr>
        <p:spPr>
          <a:xfrm>
            <a:off x="6070183" y="1920227"/>
            <a:ext cx="1800000" cy="1800000"/>
          </a:xfrm>
          <a:prstGeom prst="ellipse">
            <a:avLst/>
          </a:prstGeom>
          <a:blipFill>
            <a:blip r:embed="rId3"/>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24" name="Ellipse 29">
            <a:extLst>
              <a:ext uri="{FF2B5EF4-FFF2-40B4-BE49-F238E27FC236}">
                <a16:creationId xmlns:a16="http://schemas.microsoft.com/office/drawing/2014/main" id="{83B61568-ED86-9D75-BF45-23F9A248C024}"/>
              </a:ext>
            </a:extLst>
          </p:cNvPr>
          <p:cNvSpPr/>
          <p:nvPr/>
        </p:nvSpPr>
        <p:spPr>
          <a:xfrm>
            <a:off x="5063566" y="4200580"/>
            <a:ext cx="1800000" cy="1800000"/>
          </a:xfrm>
          <a:prstGeom prst="ellipse">
            <a:avLst/>
          </a:prstGeom>
          <a:blipFill>
            <a:blip r:embed="rId4"/>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pic>
        <p:nvPicPr>
          <p:cNvPr id="36" name="Espace réservé pour une image  19" descr="Une image contenant dessin humoristique, clipart, illustration, Dessin animé&#10;&#10;Le contenu généré par l’IA peut être incorrect.">
            <a:extLst>
              <a:ext uri="{FF2B5EF4-FFF2-40B4-BE49-F238E27FC236}">
                <a16:creationId xmlns:a16="http://schemas.microsoft.com/office/drawing/2014/main" id="{06D95B51-E939-7AE5-B219-365D11AC6910}"/>
              </a:ext>
            </a:extLst>
          </p:cNvPr>
          <p:cNvPicPr>
            <a:picLocks noGrp="1" noChangeAspect="1"/>
          </p:cNvPicPr>
          <p:nvPr>
            <p:ph type="pic" sz="quarter" idx="12"/>
          </p:nvPr>
        </p:nvPicPr>
        <p:blipFill>
          <a:blip r:embed="rId5"/>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A300D746-970A-FF7E-B6A3-F619611C3160}"/>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A603DE6E-8057-16AE-6819-4BC009D4FF78}"/>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917CA38B-581D-F607-EE6C-AB2C7986C1CF}"/>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F0FE13BD-B549-D4A3-21C8-2E4EC0BBA367}"/>
              </a:ext>
            </a:extLst>
          </p:cNvPr>
          <p:cNvPicPr>
            <a:picLocks noChangeAspect="1"/>
          </p:cNvPicPr>
          <p:nvPr/>
        </p:nvPicPr>
        <p:blipFill>
          <a:blip r:embed="rId9">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E9F37C9D-E086-5C66-73C1-495246875D7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7" name="Rectangle 6">
            <a:extLst>
              <a:ext uri="{FF2B5EF4-FFF2-40B4-BE49-F238E27FC236}">
                <a16:creationId xmlns:a16="http://schemas.microsoft.com/office/drawing/2014/main" id="{7535B708-F9D1-B784-240E-59842A89FC7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8" name="Rectangle 7">
            <a:extLst>
              <a:ext uri="{FF2B5EF4-FFF2-40B4-BE49-F238E27FC236}">
                <a16:creationId xmlns:a16="http://schemas.microsoft.com/office/drawing/2014/main" id="{DDCA21C6-3498-4073-B34B-57A9F2F1273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9" name="Rectangle 8">
            <a:extLst>
              <a:ext uri="{FF2B5EF4-FFF2-40B4-BE49-F238E27FC236}">
                <a16:creationId xmlns:a16="http://schemas.microsoft.com/office/drawing/2014/main" id="{C33CD770-188D-4D11-0D37-880893841607}"/>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animBg="1"/>
      <p:bldP spid="2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قراءة</a:t>
            </a:r>
          </a:p>
        </p:txBody>
      </p:sp>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1659311" y="2869874"/>
            <a:ext cx="5466901"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مراجعة الحروف وقراءة كلمات تتضمن الحروف المقدمة</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6419087" y="1777877"/>
            <a:ext cx="752129"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قراءة</a:t>
            </a:r>
          </a:p>
        </p:txBody>
      </p:sp>
      <p:sp>
        <p:nvSpPr>
          <p:cNvPr id="2" name="Oval 1"/>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800" b="1" i="0" u="none" strike="noStrike" kern="0" cap="none" spc="0" normalizeH="0" baseline="0" noProof="0" dirty="0">
                <a:ln>
                  <a:noFill/>
                </a:ln>
                <a:solidFill>
                  <a:srgbClr val="FFFFFF"/>
                </a:solidFill>
                <a:effectLst/>
                <a:uLnTx/>
                <a:uFillTx/>
                <a:latin typeface="Microsoft Uighur" panose="02000000000000000000" pitchFamily="2" charset="-78"/>
                <a:ea typeface="+mn-ea"/>
                <a:cs typeface="Microsoft Uighur" panose="02000000000000000000" pitchFamily="2" charset="-78"/>
                <a:sym typeface="Arial"/>
              </a:rPr>
              <a:t>2</a:t>
            </a:r>
            <a:endParaRPr kumimoji="0" lang="fr-FR" sz="1800" b="1" i="0" u="none" strike="noStrike" kern="0" cap="none" spc="0" normalizeH="0" baseline="0" noProof="0" dirty="0">
              <a:ln>
                <a:noFill/>
              </a:ln>
              <a:solidFill>
                <a:srgbClr val="FFFFFF"/>
              </a:solidFill>
              <a:effectLst/>
              <a:uLnTx/>
              <a:uFillTx/>
              <a:latin typeface="Microsoft Uighur" panose="02000000000000000000" pitchFamily="2" charset="-78"/>
              <a:ea typeface="+mn-ea"/>
              <a:cs typeface="+mn-cs"/>
              <a:sym typeface="Arial"/>
            </a:endParaRPr>
          </a:p>
        </p:txBody>
      </p:sp>
      <p:pic>
        <p:nvPicPr>
          <p:cNvPr id="10" name="Image 20">
            <a:extLst>
              <a:ext uri="{FF2B5EF4-FFF2-40B4-BE49-F238E27FC236}">
                <a16:creationId xmlns:a16="http://schemas.microsoft.com/office/drawing/2014/main" id="{F822D907-F833-3B39-12B4-301526079B5C}"/>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293256" y="2208840"/>
            <a:ext cx="790634" cy="612780"/>
          </a:xfrm>
          <a:prstGeom prst="rect">
            <a:avLst/>
          </a:prstGeom>
        </p:spPr>
      </p:pic>
      <p:sp>
        <p:nvSpPr>
          <p:cNvPr id="3" name="Organigramme : Connecteur 2">
            <a:extLst>
              <a:ext uri="{FF2B5EF4-FFF2-40B4-BE49-F238E27FC236}">
                <a16:creationId xmlns:a16="http://schemas.microsoft.com/office/drawing/2014/main" id="{0B2A4A08-1D33-446E-1662-E1D69CDF808A}"/>
              </a:ext>
            </a:extLst>
          </p:cNvPr>
          <p:cNvSpPr/>
          <p:nvPr/>
        </p:nvSpPr>
        <p:spPr>
          <a:xfrm>
            <a:off x="980699" y="1778357"/>
            <a:ext cx="457200" cy="457200"/>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0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40</a:t>
            </a:r>
            <a:endParaRPr kumimoji="0" lang="fr-MA" sz="1000" b="1" i="0" u="none" strike="noStrike" kern="0" cap="none" spc="0" normalizeH="0" baseline="0" noProof="0" dirty="0">
              <a:ln>
                <a:noFill/>
              </a:ln>
              <a:solidFill>
                <a:srgbClr val="000000"/>
              </a:solidFill>
              <a:effectLst/>
              <a:uLnTx/>
              <a:uFillTx/>
              <a:latin typeface="Arial"/>
              <a:ea typeface="+mn-ea"/>
              <a:cs typeface="+mn-cs"/>
              <a:sym typeface="Arial"/>
            </a:endParaRPr>
          </a:p>
        </p:txBody>
      </p:sp>
    </p:spTree>
    <p:extLst>
      <p:ext uri="{BB962C8B-B14F-4D97-AF65-F5344CB8AC3E}">
        <p14:creationId xmlns:p14="http://schemas.microsoft.com/office/powerpoint/2010/main" val="407198947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9A1DB-6416-0763-1D32-F4D83350744B}"/>
            </a:ext>
          </a:extLst>
        </p:cNvPr>
        <p:cNvGrpSpPr/>
        <p:nvPr/>
      </p:nvGrpSpPr>
      <p:grpSpPr>
        <a:xfrm>
          <a:off x="0" y="0"/>
          <a:ext cx="0" cy="0"/>
          <a:chOff x="0" y="0"/>
          <a:chExt cx="0" cy="0"/>
        </a:xfrm>
      </p:grpSpPr>
      <p:sp>
        <p:nvSpPr>
          <p:cNvPr id="4" name="Titre 13">
            <a:extLst>
              <a:ext uri="{FF2B5EF4-FFF2-40B4-BE49-F238E27FC236}">
                <a16:creationId xmlns:a16="http://schemas.microsoft.com/office/drawing/2014/main" id="{536866BB-E139-9897-3269-FCEB726B267D}"/>
              </a:ext>
            </a:extLst>
          </p:cNvPr>
          <p:cNvSpPr>
            <a:spLocks noGrp="1"/>
          </p:cNvSpPr>
          <p:nvPr>
            <p:ph type="title"/>
          </p:nvPr>
        </p:nvSpPr>
        <p:spPr>
          <a:xfrm>
            <a:off x="78947" y="1685510"/>
            <a:ext cx="8677835" cy="4159045"/>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1. </a:t>
            </a:r>
            <a:r>
              <a:rPr kumimoji="0" lang="ar-MA" sz="2800" b="0" i="0" u="none" strike="noStrike" kern="1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يخصص الأستاذ </a:t>
            </a: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الفئة د بالعناية المركزة حتى يتمكنوا من تسمية كل الحروف التي سبق تقديمها </a:t>
            </a:r>
            <a:b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2. يوجه الأستاذ متعلمي الفئة د والفئة ج (تسمي الحروف ولكن تتعثر في قراءة المقاطع وفي دمجها لقراءة كلمات) إلى قراءة الشرائح التي تتضمن التدرب على الدمج مع المواكبة القريبة للأستاذ.</a:t>
            </a:r>
            <a:b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3. يعمل الأستاذ طيلة فترة المراجعة على أن يتمكن على الأقل 80</a:t>
            </a:r>
            <a:r>
              <a:rPr lang="fr-FR"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a:t>
            </a: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من متعلميه من قراءة الكلمات. التلميذ الذي يقرأ الكلمة مقطعا </a:t>
            </a:r>
            <a:r>
              <a:rPr lang="ar-MA" sz="2800" b="0" kern="100" dirty="0" err="1">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مقطعا</a:t>
            </a:r>
            <a: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ثم يعيد قراءة الكلمة مرة واحدة تعتبر قراءته صحيحة. </a:t>
            </a:r>
            <a:br>
              <a:rPr lang="ar-MA" sz="28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br>
            <a:endParaRPr lang="ar-MA" sz="2000" b="0" kern="1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659116476"/>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C1BC88ED-1599-28C2-FDD9-81B3E1CE2F63}"/>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FCCA7228-8151-BBD3-2B95-2FE44360FE62}"/>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أقرأ رددوا بعدي.</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9" name="Espace réservé pour une image  3">
            <a:extLst>
              <a:ext uri="{FF2B5EF4-FFF2-40B4-BE49-F238E27FC236}">
                <a16:creationId xmlns:a16="http://schemas.microsoft.com/office/drawing/2014/main" id="{6A30DAAE-8E2A-EE53-446B-7448EA09EF9C}"/>
              </a:ext>
            </a:extLst>
          </p:cNvPr>
          <p:cNvPicPr>
            <a:picLocks noGrp="1" noChangeAspect="1"/>
          </p:cNvPicPr>
          <p:nvPr>
            <p:ph type="pic" sz="quarter" idx="12"/>
          </p:nvPr>
        </p:nvPicPr>
        <p:blipFill>
          <a:blip r:embed="rId3"/>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9EBD88EA-668E-1F76-F1E8-440F5ED3FFD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808BF3A5-6E36-A965-8A5F-0530EE5F0B7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93EA257-FEEB-5DB1-5E11-5FA23F59469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683C3BD6-DCD1-59A7-CD52-81AF66E29E8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3CCD4DCC-EF82-30C5-F28F-6F47C668293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3F555F60-DE7C-D79C-082E-286A0CD603E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27D1BB10-0078-20E1-8502-7DC342258B3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F2B4273B-5FDF-42DA-7E84-4A75A5A8CC6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graphicFrame>
        <p:nvGraphicFramePr>
          <p:cNvPr id="5" name="Tableau 4">
            <a:extLst>
              <a:ext uri="{FF2B5EF4-FFF2-40B4-BE49-F238E27FC236}">
                <a16:creationId xmlns:a16="http://schemas.microsoft.com/office/drawing/2014/main" id="{2C369629-BEF8-7C7E-2A24-14540DCB7D7D}"/>
              </a:ext>
            </a:extLst>
          </p:cNvPr>
          <p:cNvGraphicFramePr>
            <a:graphicFrameLocks noGrp="1"/>
          </p:cNvGraphicFramePr>
          <p:nvPr/>
        </p:nvGraphicFramePr>
        <p:xfrm>
          <a:off x="934056" y="2192986"/>
          <a:ext cx="7214193" cy="822960"/>
        </p:xfrm>
        <a:graphic>
          <a:graphicData uri="http://schemas.openxmlformats.org/drawingml/2006/table">
            <a:tbl>
              <a:tblPr firstRow="1" bandRow="1">
                <a:tableStyleId>{2C733AFA-3FCC-4A63-ADFC-33A60633C5B0}</a:tableStyleId>
              </a:tblPr>
              <a:tblGrid>
                <a:gridCol w="1030599">
                  <a:extLst>
                    <a:ext uri="{9D8B030D-6E8A-4147-A177-3AD203B41FA5}">
                      <a16:colId xmlns:a16="http://schemas.microsoft.com/office/drawing/2014/main" val="3989493889"/>
                    </a:ext>
                  </a:extLst>
                </a:gridCol>
                <a:gridCol w="1030599">
                  <a:extLst>
                    <a:ext uri="{9D8B030D-6E8A-4147-A177-3AD203B41FA5}">
                      <a16:colId xmlns:a16="http://schemas.microsoft.com/office/drawing/2014/main" val="4155008199"/>
                    </a:ext>
                  </a:extLst>
                </a:gridCol>
                <a:gridCol w="1030599">
                  <a:extLst>
                    <a:ext uri="{9D8B030D-6E8A-4147-A177-3AD203B41FA5}">
                      <a16:colId xmlns:a16="http://schemas.microsoft.com/office/drawing/2014/main" val="1561418968"/>
                    </a:ext>
                  </a:extLst>
                </a:gridCol>
                <a:gridCol w="1030599">
                  <a:extLst>
                    <a:ext uri="{9D8B030D-6E8A-4147-A177-3AD203B41FA5}">
                      <a16:colId xmlns:a16="http://schemas.microsoft.com/office/drawing/2014/main" val="1865476011"/>
                    </a:ext>
                  </a:extLst>
                </a:gridCol>
                <a:gridCol w="1030599">
                  <a:extLst>
                    <a:ext uri="{9D8B030D-6E8A-4147-A177-3AD203B41FA5}">
                      <a16:colId xmlns:a16="http://schemas.microsoft.com/office/drawing/2014/main" val="3153403022"/>
                    </a:ext>
                  </a:extLst>
                </a:gridCol>
                <a:gridCol w="1030599">
                  <a:extLst>
                    <a:ext uri="{9D8B030D-6E8A-4147-A177-3AD203B41FA5}">
                      <a16:colId xmlns:a16="http://schemas.microsoft.com/office/drawing/2014/main" val="3981435370"/>
                    </a:ext>
                  </a:extLst>
                </a:gridCol>
                <a:gridCol w="1030599">
                  <a:extLst>
                    <a:ext uri="{9D8B030D-6E8A-4147-A177-3AD203B41FA5}">
                      <a16:colId xmlns:a16="http://schemas.microsoft.com/office/drawing/2014/main" val="3332180841"/>
                    </a:ext>
                  </a:extLst>
                </a:gridCol>
              </a:tblGrid>
              <a:tr h="370840">
                <a:tc>
                  <a:txBody>
                    <a:bodyPr/>
                    <a:lstStyle/>
                    <a:p>
                      <a:pPr algn="ctr" rtl="1"/>
                      <a:r>
                        <a:rPr lang="ar-MA" sz="4800" b="0" kern="1200" dirty="0">
                          <a:solidFill>
                            <a:srgbClr val="434E7B"/>
                          </a:solidFill>
                          <a:latin typeface="Arial"/>
                          <a:cs typeface="Arial"/>
                        </a:rPr>
                        <a:t>ل</a:t>
                      </a:r>
                      <a:endParaRPr lang="fr-MA" sz="4800" b="0" kern="1200" dirty="0">
                        <a:solidFill>
                          <a:srgbClr val="434E7B"/>
                        </a:solidFill>
                        <a:latin typeface="Arial"/>
                        <a:cs typeface="Aria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ف</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س</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ب</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ر</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م</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dirty="0">
                          <a:solidFill>
                            <a:srgbClr val="434E7B"/>
                          </a:solidFill>
                        </a:rPr>
                        <a:t>د</a:t>
                      </a:r>
                      <a:endParaRPr lang="fr-MA" sz="4800" b="0" dirty="0">
                        <a:solidFill>
                          <a:srgbClr val="434E7B"/>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extLst>
                  <a:ext uri="{0D108BD9-81ED-4DB2-BD59-A6C34878D82A}">
                    <a16:rowId xmlns:a16="http://schemas.microsoft.com/office/drawing/2014/main" val="3782429146"/>
                  </a:ext>
                </a:extLst>
              </a:tr>
            </a:tbl>
          </a:graphicData>
        </a:graphic>
      </p:graphicFrame>
      <p:graphicFrame>
        <p:nvGraphicFramePr>
          <p:cNvPr id="11" name="Tableau 10">
            <a:extLst>
              <a:ext uri="{FF2B5EF4-FFF2-40B4-BE49-F238E27FC236}">
                <a16:creationId xmlns:a16="http://schemas.microsoft.com/office/drawing/2014/main" id="{5CDAB7EE-87C4-D58A-3887-DBAC4C3C8507}"/>
              </a:ext>
            </a:extLst>
          </p:cNvPr>
          <p:cNvGraphicFramePr>
            <a:graphicFrameLocks noGrp="1"/>
          </p:cNvGraphicFramePr>
          <p:nvPr/>
        </p:nvGraphicFramePr>
        <p:xfrm>
          <a:off x="934056" y="3496039"/>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3690893999"/>
                    </a:ext>
                  </a:extLst>
                </a:gridCol>
              </a:tblGrid>
              <a:tr h="389712">
                <a:tc>
                  <a:txBody>
                    <a:bodyPr/>
                    <a:lstStyle/>
                    <a:p>
                      <a:pPr algn="ctr" rtl="1"/>
                      <a:r>
                        <a:rPr lang="ar-MA" sz="4800" b="0" kern="1200" dirty="0">
                          <a:solidFill>
                            <a:srgbClr val="434E7B"/>
                          </a:solidFill>
                          <a:latin typeface="Arial"/>
                          <a:cs typeface="Arial"/>
                        </a:rPr>
                        <a:t>ت</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ع</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ن</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ض</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ط</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ز</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ذ</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ص</a:t>
                      </a:r>
                      <a:endParaRPr lang="fr-MA" sz="4800" b="0" kern="1200" dirty="0">
                        <a:solidFill>
                          <a:srgbClr val="434E7B"/>
                        </a:solidFill>
                        <a:latin typeface="Arial"/>
                        <a:cs typeface="Arial"/>
                      </a:endParaRPr>
                    </a:p>
                  </a:txBody>
                  <a:tcPr>
                    <a:solidFill>
                      <a:schemeClr val="accent4">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2" name="Tableau 11">
            <a:extLst>
              <a:ext uri="{FF2B5EF4-FFF2-40B4-BE49-F238E27FC236}">
                <a16:creationId xmlns:a16="http://schemas.microsoft.com/office/drawing/2014/main" id="{F7D27819-7E23-1475-1D6D-C33FFB96E68B}"/>
              </a:ext>
            </a:extLst>
          </p:cNvPr>
          <p:cNvGraphicFramePr>
            <a:graphicFrameLocks noGrp="1"/>
          </p:cNvGraphicFramePr>
          <p:nvPr/>
        </p:nvGraphicFramePr>
        <p:xfrm>
          <a:off x="934056" y="4799092"/>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غ</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ق</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هـ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ش</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كـ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خ</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ج</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ح</a:t>
                      </a:r>
                      <a:endParaRPr lang="fr-MA" sz="4800" b="0" kern="1200" dirty="0">
                        <a:solidFill>
                          <a:srgbClr val="434E7B"/>
                        </a:solidFill>
                        <a:latin typeface="Arial"/>
                        <a:cs typeface="Arial"/>
                      </a:endParaRPr>
                    </a:p>
                  </a:txBody>
                  <a:tcPr>
                    <a:solidFill>
                      <a:schemeClr val="accent6">
                        <a:lumMod val="20000"/>
                        <a:lumOff val="80000"/>
                      </a:schemeClr>
                    </a:solidFill>
                  </a:tcPr>
                </a:tc>
                <a:extLst>
                  <a:ext uri="{0D108BD9-81ED-4DB2-BD59-A6C34878D82A}">
                    <a16:rowId xmlns:a16="http://schemas.microsoft.com/office/drawing/2014/main" val="650158783"/>
                  </a:ext>
                </a:extLst>
              </a:tr>
            </a:tbl>
          </a:graphicData>
        </a:graphic>
      </p:graphicFrame>
    </p:spTree>
    <p:extLst>
      <p:ext uri="{BB962C8B-B14F-4D97-AF65-F5344CB8AC3E}">
        <p14:creationId xmlns:p14="http://schemas.microsoft.com/office/powerpoint/2010/main" val="1774639241"/>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F4E11963-7324-52B2-878B-98714C766291}"/>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1BE040C5-AB3C-A339-A3F0-6D64F1534DB5}"/>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r>
              <a:rPr lang="ar-MA" sz="2400" b="1" i="1" dirty="0">
                <a:solidFill>
                  <a:schemeClr val="bg1">
                    <a:lumMod val="50000"/>
                  </a:schemeClr>
                </a:solidFill>
                <a:latin typeface="Microsoft Uighur" panose="02000000000000000000" pitchFamily="2" charset="-78"/>
                <a:cs typeface="Microsoft Uighur" panose="02000000000000000000" pitchFamily="2" charset="-78"/>
                <a:sym typeface="Calibri"/>
              </a:rPr>
              <a:t>( خاص بالفئة د)</a:t>
            </a:r>
            <a:endParaRPr lang="f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9" name="Espace réservé pour une image  3">
            <a:extLst>
              <a:ext uri="{FF2B5EF4-FFF2-40B4-BE49-F238E27FC236}">
                <a16:creationId xmlns:a16="http://schemas.microsoft.com/office/drawing/2014/main" id="{B2E34595-116E-B077-E62A-9B306116AC13}"/>
              </a:ext>
            </a:extLst>
          </p:cNvPr>
          <p:cNvPicPr>
            <a:picLocks noGrp="1" noChangeAspect="1"/>
          </p:cNvPicPr>
          <p:nvPr>
            <p:ph type="pic" sz="quarter" idx="12"/>
          </p:nvPr>
        </p:nvPicPr>
        <p:blipFill>
          <a:blip r:embed="rId3"/>
          <a:srcRect/>
          <a:stretch>
            <a:fillRect/>
          </a:stretch>
        </p:blipFill>
        <p:spPr>
          <a:xfrm>
            <a:off x="7924249" y="684000"/>
            <a:ext cx="830475" cy="830475"/>
          </a:xfrm>
          <a:prstGeom prst="rect">
            <a:avLst/>
          </a:prstGeom>
        </p:spPr>
      </p:pic>
      <p:pic>
        <p:nvPicPr>
          <p:cNvPr id="2" name="Image 1">
            <a:extLst>
              <a:ext uri="{FF2B5EF4-FFF2-40B4-BE49-F238E27FC236}">
                <a16:creationId xmlns:a16="http://schemas.microsoft.com/office/drawing/2014/main" id="{3B03AE77-F7AD-7A96-6B15-C899E99467B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EC31760-430B-EDA2-197B-65C0B17CDF7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CB4A7C23-8402-65D9-15D6-06506608BE8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47D08349-ABEB-361B-98F4-A56A62925A6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A5E07777-D5B4-543C-7953-F86D8F5FCC5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55B6F95E-8263-13EF-F266-47E45C96D17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C41E7E0E-2770-B1F8-2CDF-294906EDF2A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DA30534F-1A86-786A-615C-A134DEDB290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graphicFrame>
        <p:nvGraphicFramePr>
          <p:cNvPr id="5" name="Tableau 4">
            <a:extLst>
              <a:ext uri="{FF2B5EF4-FFF2-40B4-BE49-F238E27FC236}">
                <a16:creationId xmlns:a16="http://schemas.microsoft.com/office/drawing/2014/main" id="{A916396E-F4EB-387B-9536-DD065106632B}"/>
              </a:ext>
            </a:extLst>
          </p:cNvPr>
          <p:cNvGraphicFramePr>
            <a:graphicFrameLocks noGrp="1"/>
          </p:cNvGraphicFramePr>
          <p:nvPr/>
        </p:nvGraphicFramePr>
        <p:xfrm>
          <a:off x="934056" y="2192986"/>
          <a:ext cx="7214193" cy="822960"/>
        </p:xfrm>
        <a:graphic>
          <a:graphicData uri="http://schemas.openxmlformats.org/drawingml/2006/table">
            <a:tbl>
              <a:tblPr firstRow="1" bandRow="1">
                <a:tableStyleId>{2C733AFA-3FCC-4A63-ADFC-33A60633C5B0}</a:tableStyleId>
              </a:tblPr>
              <a:tblGrid>
                <a:gridCol w="1030599">
                  <a:extLst>
                    <a:ext uri="{9D8B030D-6E8A-4147-A177-3AD203B41FA5}">
                      <a16:colId xmlns:a16="http://schemas.microsoft.com/office/drawing/2014/main" val="3989493889"/>
                    </a:ext>
                  </a:extLst>
                </a:gridCol>
                <a:gridCol w="1030599">
                  <a:extLst>
                    <a:ext uri="{9D8B030D-6E8A-4147-A177-3AD203B41FA5}">
                      <a16:colId xmlns:a16="http://schemas.microsoft.com/office/drawing/2014/main" val="4155008199"/>
                    </a:ext>
                  </a:extLst>
                </a:gridCol>
                <a:gridCol w="1030599">
                  <a:extLst>
                    <a:ext uri="{9D8B030D-6E8A-4147-A177-3AD203B41FA5}">
                      <a16:colId xmlns:a16="http://schemas.microsoft.com/office/drawing/2014/main" val="1561418968"/>
                    </a:ext>
                  </a:extLst>
                </a:gridCol>
                <a:gridCol w="1030599">
                  <a:extLst>
                    <a:ext uri="{9D8B030D-6E8A-4147-A177-3AD203B41FA5}">
                      <a16:colId xmlns:a16="http://schemas.microsoft.com/office/drawing/2014/main" val="1865476011"/>
                    </a:ext>
                  </a:extLst>
                </a:gridCol>
                <a:gridCol w="1030599">
                  <a:extLst>
                    <a:ext uri="{9D8B030D-6E8A-4147-A177-3AD203B41FA5}">
                      <a16:colId xmlns:a16="http://schemas.microsoft.com/office/drawing/2014/main" val="3153403022"/>
                    </a:ext>
                  </a:extLst>
                </a:gridCol>
                <a:gridCol w="1030599">
                  <a:extLst>
                    <a:ext uri="{9D8B030D-6E8A-4147-A177-3AD203B41FA5}">
                      <a16:colId xmlns:a16="http://schemas.microsoft.com/office/drawing/2014/main" val="3981435370"/>
                    </a:ext>
                  </a:extLst>
                </a:gridCol>
                <a:gridCol w="1030599">
                  <a:extLst>
                    <a:ext uri="{9D8B030D-6E8A-4147-A177-3AD203B41FA5}">
                      <a16:colId xmlns:a16="http://schemas.microsoft.com/office/drawing/2014/main" val="3332180841"/>
                    </a:ext>
                  </a:extLst>
                </a:gridCol>
              </a:tblGrid>
              <a:tr h="370840">
                <a:tc>
                  <a:txBody>
                    <a:bodyPr/>
                    <a:lstStyle/>
                    <a:p>
                      <a:pPr algn="ctr" rtl="1"/>
                      <a:r>
                        <a:rPr lang="ar-MA" sz="4800" b="0" kern="1200" dirty="0">
                          <a:solidFill>
                            <a:srgbClr val="434E7B"/>
                          </a:solidFill>
                          <a:latin typeface="Arial"/>
                          <a:cs typeface="Arial"/>
                        </a:rPr>
                        <a:t>ل</a:t>
                      </a:r>
                      <a:endParaRPr lang="fr-MA" sz="4800" b="0" kern="1200" dirty="0">
                        <a:solidFill>
                          <a:srgbClr val="434E7B"/>
                        </a:solidFill>
                        <a:latin typeface="Arial"/>
                        <a:cs typeface="Aria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ف</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س</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ب</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ر</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kern="1200" dirty="0">
                          <a:solidFill>
                            <a:srgbClr val="434E7B"/>
                          </a:solidFill>
                          <a:latin typeface="Arial"/>
                          <a:cs typeface="Arial"/>
                        </a:rPr>
                        <a:t>م</a:t>
                      </a:r>
                      <a:endParaRPr lang="fr-MA" sz="4800" b="0" kern="1200" dirty="0">
                        <a:solidFill>
                          <a:srgbClr val="434E7B"/>
                        </a:solidFill>
                        <a:latin typeface="Arial"/>
                        <a:cs typeface="Aria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tc>
                  <a:txBody>
                    <a:bodyPr/>
                    <a:lstStyle/>
                    <a:p>
                      <a:pPr algn="ctr" rtl="1"/>
                      <a:r>
                        <a:rPr lang="ar-MA" sz="4800" b="0" dirty="0">
                          <a:solidFill>
                            <a:srgbClr val="434E7B"/>
                          </a:solidFill>
                        </a:rPr>
                        <a:t>د</a:t>
                      </a:r>
                      <a:endParaRPr lang="fr-MA" sz="4800" b="0" dirty="0">
                        <a:solidFill>
                          <a:srgbClr val="434E7B"/>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8FB"/>
                    </a:solidFill>
                  </a:tcPr>
                </a:tc>
                <a:extLst>
                  <a:ext uri="{0D108BD9-81ED-4DB2-BD59-A6C34878D82A}">
                    <a16:rowId xmlns:a16="http://schemas.microsoft.com/office/drawing/2014/main" val="3782429146"/>
                  </a:ext>
                </a:extLst>
              </a:tr>
            </a:tbl>
          </a:graphicData>
        </a:graphic>
      </p:graphicFrame>
      <p:graphicFrame>
        <p:nvGraphicFramePr>
          <p:cNvPr id="11" name="Tableau 10">
            <a:extLst>
              <a:ext uri="{FF2B5EF4-FFF2-40B4-BE49-F238E27FC236}">
                <a16:creationId xmlns:a16="http://schemas.microsoft.com/office/drawing/2014/main" id="{979FBC23-42D0-BA9A-CAF9-6D54D617B6B5}"/>
              </a:ext>
            </a:extLst>
          </p:cNvPr>
          <p:cNvGraphicFramePr>
            <a:graphicFrameLocks noGrp="1"/>
          </p:cNvGraphicFramePr>
          <p:nvPr/>
        </p:nvGraphicFramePr>
        <p:xfrm>
          <a:off x="934056" y="3496039"/>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3690893999"/>
                    </a:ext>
                  </a:extLst>
                </a:gridCol>
              </a:tblGrid>
              <a:tr h="389712">
                <a:tc>
                  <a:txBody>
                    <a:bodyPr/>
                    <a:lstStyle/>
                    <a:p>
                      <a:pPr algn="ctr" rtl="1"/>
                      <a:r>
                        <a:rPr lang="ar-MA" sz="4800" b="0" kern="1200" dirty="0">
                          <a:solidFill>
                            <a:srgbClr val="434E7B"/>
                          </a:solidFill>
                          <a:latin typeface="Arial"/>
                          <a:cs typeface="Arial"/>
                        </a:rPr>
                        <a:t>ت</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ع</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ن</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ض</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ط</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ز</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ذ</a:t>
                      </a:r>
                      <a:endParaRPr lang="fr-MA" sz="4800" b="0" kern="1200" dirty="0">
                        <a:solidFill>
                          <a:srgbClr val="434E7B"/>
                        </a:solidFill>
                        <a:latin typeface="Arial"/>
                        <a:cs typeface="Arial"/>
                      </a:endParaRPr>
                    </a:p>
                  </a:txBody>
                  <a:tcPr>
                    <a:solidFill>
                      <a:schemeClr val="accent4">
                        <a:lumMod val="20000"/>
                        <a:lumOff val="80000"/>
                      </a:schemeClr>
                    </a:solidFill>
                  </a:tcPr>
                </a:tc>
                <a:tc>
                  <a:txBody>
                    <a:bodyPr/>
                    <a:lstStyle/>
                    <a:p>
                      <a:pPr algn="ctr" rtl="1"/>
                      <a:r>
                        <a:rPr lang="ar-MA" sz="4800" b="0" kern="1200" dirty="0">
                          <a:solidFill>
                            <a:srgbClr val="434E7B"/>
                          </a:solidFill>
                          <a:latin typeface="Arial"/>
                          <a:cs typeface="Arial"/>
                        </a:rPr>
                        <a:t>ص</a:t>
                      </a:r>
                      <a:endParaRPr lang="fr-MA" sz="4800" b="0" kern="1200" dirty="0">
                        <a:solidFill>
                          <a:srgbClr val="434E7B"/>
                        </a:solidFill>
                        <a:latin typeface="Arial"/>
                        <a:cs typeface="Arial"/>
                      </a:endParaRPr>
                    </a:p>
                  </a:txBody>
                  <a:tcPr>
                    <a:solidFill>
                      <a:schemeClr val="accent4">
                        <a:lumMod val="20000"/>
                        <a:lumOff val="80000"/>
                      </a:schemeClr>
                    </a:solidFill>
                  </a:tcPr>
                </a:tc>
                <a:extLst>
                  <a:ext uri="{0D108BD9-81ED-4DB2-BD59-A6C34878D82A}">
                    <a16:rowId xmlns:a16="http://schemas.microsoft.com/office/drawing/2014/main" val="650158783"/>
                  </a:ext>
                </a:extLst>
              </a:tr>
            </a:tbl>
          </a:graphicData>
        </a:graphic>
      </p:graphicFrame>
      <p:graphicFrame>
        <p:nvGraphicFramePr>
          <p:cNvPr id="12" name="Tableau 11">
            <a:extLst>
              <a:ext uri="{FF2B5EF4-FFF2-40B4-BE49-F238E27FC236}">
                <a16:creationId xmlns:a16="http://schemas.microsoft.com/office/drawing/2014/main" id="{86761229-D570-55E8-1B82-61728FD2F6DE}"/>
              </a:ext>
            </a:extLst>
          </p:cNvPr>
          <p:cNvGraphicFramePr>
            <a:graphicFrameLocks noGrp="1"/>
          </p:cNvGraphicFramePr>
          <p:nvPr/>
        </p:nvGraphicFramePr>
        <p:xfrm>
          <a:off x="934056" y="4799092"/>
          <a:ext cx="7214192" cy="822960"/>
        </p:xfrm>
        <a:graphic>
          <a:graphicData uri="http://schemas.openxmlformats.org/drawingml/2006/table">
            <a:tbl>
              <a:tblPr firstRow="1" bandRow="1">
                <a:tableStyleId>{2C733AFA-3FCC-4A63-ADFC-33A60633C5B0}</a:tableStyleId>
              </a:tblPr>
              <a:tblGrid>
                <a:gridCol w="901774">
                  <a:extLst>
                    <a:ext uri="{9D8B030D-6E8A-4147-A177-3AD203B41FA5}">
                      <a16:colId xmlns:a16="http://schemas.microsoft.com/office/drawing/2014/main" val="4053057190"/>
                    </a:ext>
                  </a:extLst>
                </a:gridCol>
                <a:gridCol w="901774">
                  <a:extLst>
                    <a:ext uri="{9D8B030D-6E8A-4147-A177-3AD203B41FA5}">
                      <a16:colId xmlns:a16="http://schemas.microsoft.com/office/drawing/2014/main" val="3067332476"/>
                    </a:ext>
                  </a:extLst>
                </a:gridCol>
                <a:gridCol w="901774">
                  <a:extLst>
                    <a:ext uri="{9D8B030D-6E8A-4147-A177-3AD203B41FA5}">
                      <a16:colId xmlns:a16="http://schemas.microsoft.com/office/drawing/2014/main" val="1195988077"/>
                    </a:ext>
                  </a:extLst>
                </a:gridCol>
                <a:gridCol w="901774">
                  <a:extLst>
                    <a:ext uri="{9D8B030D-6E8A-4147-A177-3AD203B41FA5}">
                      <a16:colId xmlns:a16="http://schemas.microsoft.com/office/drawing/2014/main" val="1995767982"/>
                    </a:ext>
                  </a:extLst>
                </a:gridCol>
                <a:gridCol w="901774">
                  <a:extLst>
                    <a:ext uri="{9D8B030D-6E8A-4147-A177-3AD203B41FA5}">
                      <a16:colId xmlns:a16="http://schemas.microsoft.com/office/drawing/2014/main" val="4174629430"/>
                    </a:ext>
                  </a:extLst>
                </a:gridCol>
                <a:gridCol w="901774">
                  <a:extLst>
                    <a:ext uri="{9D8B030D-6E8A-4147-A177-3AD203B41FA5}">
                      <a16:colId xmlns:a16="http://schemas.microsoft.com/office/drawing/2014/main" val="1322091172"/>
                    </a:ext>
                  </a:extLst>
                </a:gridCol>
                <a:gridCol w="901774">
                  <a:extLst>
                    <a:ext uri="{9D8B030D-6E8A-4147-A177-3AD203B41FA5}">
                      <a16:colId xmlns:a16="http://schemas.microsoft.com/office/drawing/2014/main" val="3546397048"/>
                    </a:ext>
                  </a:extLst>
                </a:gridCol>
                <a:gridCol w="901774">
                  <a:extLst>
                    <a:ext uri="{9D8B030D-6E8A-4147-A177-3AD203B41FA5}">
                      <a16:colId xmlns:a16="http://schemas.microsoft.com/office/drawing/2014/main" val="829845304"/>
                    </a:ext>
                  </a:extLst>
                </a:gridCol>
              </a:tblGrid>
              <a:tr h="370840">
                <a:tc>
                  <a:txBody>
                    <a:bodyPr/>
                    <a:lstStyle/>
                    <a:p>
                      <a:pPr algn="ctr" rtl="1"/>
                      <a:r>
                        <a:rPr lang="ar-MA" sz="4800" b="0" kern="1200" dirty="0">
                          <a:solidFill>
                            <a:srgbClr val="434E7B"/>
                          </a:solidFill>
                          <a:latin typeface="Arial"/>
                          <a:cs typeface="Arial"/>
                        </a:rPr>
                        <a:t>غ</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ق</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هـ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ش</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كـ</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خ</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ج</a:t>
                      </a:r>
                      <a:endParaRPr lang="fr-MA" sz="4800" b="0" kern="1200" dirty="0">
                        <a:solidFill>
                          <a:srgbClr val="434E7B"/>
                        </a:solidFill>
                        <a:latin typeface="Arial"/>
                        <a:cs typeface="Arial"/>
                      </a:endParaRPr>
                    </a:p>
                  </a:txBody>
                  <a:tcPr>
                    <a:solidFill>
                      <a:schemeClr val="accent6">
                        <a:lumMod val="20000"/>
                        <a:lumOff val="80000"/>
                      </a:schemeClr>
                    </a:solidFill>
                  </a:tcPr>
                </a:tc>
                <a:tc>
                  <a:txBody>
                    <a:bodyPr/>
                    <a:lstStyle/>
                    <a:p>
                      <a:pPr algn="ctr" rtl="1"/>
                      <a:r>
                        <a:rPr lang="ar-MA" sz="4800" b="0" kern="1200" dirty="0">
                          <a:solidFill>
                            <a:srgbClr val="434E7B"/>
                          </a:solidFill>
                          <a:latin typeface="Arial"/>
                          <a:cs typeface="Arial"/>
                        </a:rPr>
                        <a:t>ح</a:t>
                      </a:r>
                      <a:endParaRPr lang="fr-MA" sz="4800" b="0" kern="1200" dirty="0">
                        <a:solidFill>
                          <a:srgbClr val="434E7B"/>
                        </a:solidFill>
                        <a:latin typeface="Arial"/>
                        <a:cs typeface="Arial"/>
                      </a:endParaRPr>
                    </a:p>
                  </a:txBody>
                  <a:tcPr>
                    <a:solidFill>
                      <a:schemeClr val="accent6">
                        <a:lumMod val="20000"/>
                        <a:lumOff val="80000"/>
                      </a:schemeClr>
                    </a:solidFill>
                  </a:tcPr>
                </a:tc>
                <a:extLst>
                  <a:ext uri="{0D108BD9-81ED-4DB2-BD59-A6C34878D82A}">
                    <a16:rowId xmlns:a16="http://schemas.microsoft.com/office/drawing/2014/main" val="650158783"/>
                  </a:ext>
                </a:extLst>
              </a:tr>
            </a:tbl>
          </a:graphicData>
        </a:graphic>
      </p:graphicFrame>
    </p:spTree>
    <p:extLst>
      <p:ext uri="{BB962C8B-B14F-4D97-AF65-F5344CB8AC3E}">
        <p14:creationId xmlns:p14="http://schemas.microsoft.com/office/powerpoint/2010/main" val="4052240516"/>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90648F-6267-44CB-488E-987B3329B175}"/>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CE538FF3-C57C-FD22-7C1B-9472739DD06B}"/>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EFC3073E-BED8-72CC-80BE-0035EB7E8A18}"/>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57556371-279C-CBD6-DB30-C2A68494C4CC}"/>
              </a:ext>
            </a:extLst>
          </p:cNvPr>
          <p:cNvSpPr>
            <a:spLocks noGrp="1"/>
          </p:cNvSpPr>
          <p:nvPr>
            <p:ph type="title"/>
          </p:nvPr>
        </p:nvSpPr>
        <p:spPr>
          <a:xfrm>
            <a:off x="598241" y="782973"/>
            <a:ext cx="6840000" cy="612000"/>
          </a:xfrm>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أق</a:t>
            </a:r>
            <a:r>
              <a:rPr lang="ar-S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ـــــ</a:t>
            </a:r>
            <a:r>
              <a:rPr lang="ar-MA" sz="2400" b="1" dirty="0" err="1">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رأ</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endPar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8" name="Rectangle : coins arrondis 17">
            <a:extLst>
              <a:ext uri="{FF2B5EF4-FFF2-40B4-BE49-F238E27FC236}">
                <a16:creationId xmlns:a16="http://schemas.microsoft.com/office/drawing/2014/main" id="{ADF113D3-6C71-5D0F-250A-0D7D9BEA8B6C}"/>
              </a:ext>
            </a:extLst>
          </p:cNvPr>
          <p:cNvSpPr/>
          <p:nvPr/>
        </p:nvSpPr>
        <p:spPr>
          <a:xfrm>
            <a:off x="4738796" y="3698704"/>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ar-MA" sz="4400" b="1" dirty="0">
                <a:solidFill>
                  <a:srgbClr val="424D7B"/>
                </a:solidFill>
                <a:latin typeface="Microsoft Uighur" panose="02000000000000000000" pitchFamily="2" charset="-78"/>
                <a:cs typeface="Microsoft Uighur" panose="020B0604020202020204" charset="-78"/>
              </a:rPr>
              <a:t>فا </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رِ</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ق</a:t>
            </a:r>
            <a:endParaRPr lang="fr-MA" sz="4400" b="1" dirty="0">
              <a:solidFill>
                <a:srgbClr val="424D7B"/>
              </a:solidFill>
              <a:latin typeface="Microsoft Uighur" panose="02000000000000000000" pitchFamily="2" charset="-78"/>
              <a:cs typeface="Microsoft Uighur" panose="020B0604020202020204" charset="-78"/>
            </a:endParaRPr>
          </a:p>
        </p:txBody>
      </p:sp>
      <p:sp>
        <p:nvSpPr>
          <p:cNvPr id="19" name="Rectangle : coins arrondis 18">
            <a:extLst>
              <a:ext uri="{FF2B5EF4-FFF2-40B4-BE49-F238E27FC236}">
                <a16:creationId xmlns:a16="http://schemas.microsoft.com/office/drawing/2014/main" id="{A96FF446-9945-5B31-0C4C-268F30283FED}"/>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فا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r>
              <a:rPr lang="ar-MA" sz="4400" b="1" dirty="0">
                <a:solidFill>
                  <a:srgbClr val="424D7B"/>
                </a:solidFill>
                <a:latin typeface="Microsoft Uighur" panose="02000000000000000000" pitchFamily="2" charset="-78"/>
                <a:cs typeface="Microsoft Uighur" panose="020B0604020202020204" charset="-78"/>
              </a:rPr>
              <a:t>كِــ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ــهَــ </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ــة </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0" name="Rectangle : coins arrondis 19">
            <a:extLst>
              <a:ext uri="{FF2B5EF4-FFF2-40B4-BE49-F238E27FC236}">
                <a16:creationId xmlns:a16="http://schemas.microsoft.com/office/drawing/2014/main" id="{551C38FC-A4E5-BFA3-81A1-AB282A3F82AE}"/>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شا</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حِــ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lang="ar-MA" sz="4400" b="1" dirty="0">
                <a:solidFill>
                  <a:srgbClr val="424D7B"/>
                </a:solidFill>
                <a:latin typeface="Microsoft Uighur" panose="02000000000000000000" pitchFamily="2" charset="-78"/>
                <a:cs typeface="Microsoft Uighur" panose="020B0604020202020204" charset="-78"/>
              </a:rPr>
              <a:t> ــبَــ </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ــة</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3" name="Rectangle : coins arrondis 22">
            <a:extLst>
              <a:ext uri="{FF2B5EF4-FFF2-40B4-BE49-F238E27FC236}">
                <a16:creationId xmlns:a16="http://schemas.microsoft.com/office/drawing/2014/main" id="{DE2AE0E5-AE08-AC8C-4E2B-4825505DA9E8}"/>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فارِق</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C5803803-281B-C609-D0F0-0455A52E1BE8}"/>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فاكِهَة</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AC759499-6A81-E1B0-C601-97E5858023A4}"/>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شاحِبَة</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C750F8FB-42D8-6205-A62F-1F37BECEC1D7}"/>
              </a:ext>
            </a:extLst>
          </p:cNvPr>
          <p:cNvSpPr/>
          <p:nvPr/>
        </p:nvSpPr>
        <p:spPr>
          <a:xfrm>
            <a:off x="4167719" y="2389135"/>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7" name="Flèche : gauche 26">
            <a:extLst>
              <a:ext uri="{FF2B5EF4-FFF2-40B4-BE49-F238E27FC236}">
                <a16:creationId xmlns:a16="http://schemas.microsoft.com/office/drawing/2014/main" id="{08F272BA-7CFE-DA35-0C8E-7FB0F176CB0B}"/>
              </a:ext>
            </a:extLst>
          </p:cNvPr>
          <p:cNvSpPr/>
          <p:nvPr/>
        </p:nvSpPr>
        <p:spPr>
          <a:xfrm>
            <a:off x="4167719" y="318600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8" name="Flèche : gauche 27">
            <a:extLst>
              <a:ext uri="{FF2B5EF4-FFF2-40B4-BE49-F238E27FC236}">
                <a16:creationId xmlns:a16="http://schemas.microsoft.com/office/drawing/2014/main" id="{C68B9E49-F518-ABFA-A83C-42F0ACC8CC02}"/>
              </a:ext>
            </a:extLst>
          </p:cNvPr>
          <p:cNvSpPr/>
          <p:nvPr/>
        </p:nvSpPr>
        <p:spPr>
          <a:xfrm>
            <a:off x="4167719" y="395813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9" name="Flèche : gauche 28">
            <a:extLst>
              <a:ext uri="{FF2B5EF4-FFF2-40B4-BE49-F238E27FC236}">
                <a16:creationId xmlns:a16="http://schemas.microsoft.com/office/drawing/2014/main" id="{E3CFE69C-BDA3-3005-A3F3-AFED54191EC8}"/>
              </a:ext>
            </a:extLst>
          </p:cNvPr>
          <p:cNvSpPr/>
          <p:nvPr/>
        </p:nvSpPr>
        <p:spPr>
          <a:xfrm>
            <a:off x="4170013" y="4754999"/>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30" name="Flèche : gauche 29">
            <a:extLst>
              <a:ext uri="{FF2B5EF4-FFF2-40B4-BE49-F238E27FC236}">
                <a16:creationId xmlns:a16="http://schemas.microsoft.com/office/drawing/2014/main" id="{744366DE-D390-4E13-5E69-1E91F869DADB}"/>
              </a:ext>
            </a:extLst>
          </p:cNvPr>
          <p:cNvSpPr/>
          <p:nvPr/>
        </p:nvSpPr>
        <p:spPr>
          <a:xfrm>
            <a:off x="4170013" y="5562357"/>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12" name="Rectangle : coins arrondis 11">
            <a:extLst>
              <a:ext uri="{FF2B5EF4-FFF2-40B4-BE49-F238E27FC236}">
                <a16:creationId xmlns:a16="http://schemas.microsoft.com/office/drawing/2014/main" id="{3D121A9F-7864-E80D-DDB7-289699E03D5A}"/>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ar-MA" sz="4400" b="1" dirty="0">
                <a:solidFill>
                  <a:srgbClr val="424D7B"/>
                </a:solidFill>
                <a:latin typeface="Microsoft Uighur" panose="02000000000000000000" pitchFamily="2" charset="-78"/>
                <a:cs typeface="Microsoft Uighur" panose="020B0604020202020204" charset="-78"/>
              </a:rPr>
              <a:t>تَ</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ــقْــ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ــفِــ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 /</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ــزُ</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101AFF05-108F-F4C0-DFD1-EA1E9F75662F}"/>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تَقْفِزُ</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1" name="Rectangle : coins arrondis 20">
            <a:extLst>
              <a:ext uri="{FF2B5EF4-FFF2-40B4-BE49-F238E27FC236}">
                <a16:creationId xmlns:a16="http://schemas.microsoft.com/office/drawing/2014/main" id="{08090D71-E601-B75A-43C3-32C66DDCEB31}"/>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ar-MA" sz="4400" b="1" dirty="0">
                <a:solidFill>
                  <a:srgbClr val="424D7B"/>
                </a:solidFill>
                <a:latin typeface="Microsoft Uighur" panose="02000000000000000000" pitchFamily="2" charset="-78"/>
                <a:cs typeface="Microsoft Uighur" panose="020B0604020202020204" charset="-78"/>
              </a:rPr>
              <a:t>فَتَحَ</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 name="Rectangle : coins arrondis 1">
            <a:extLst>
              <a:ext uri="{FF2B5EF4-FFF2-40B4-BE49-F238E27FC236}">
                <a16:creationId xmlns:a16="http://schemas.microsoft.com/office/drawing/2014/main" id="{25F9E893-F982-D950-922D-34EA75F14770}"/>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4400" b="1" dirty="0">
                <a:solidFill>
                  <a:srgbClr val="424D7B"/>
                </a:solidFill>
                <a:latin typeface="Microsoft Uighur" panose="02000000000000000000" pitchFamily="2" charset="-78"/>
                <a:cs typeface="Microsoft Uighur" panose="020B0604020202020204" charset="-78"/>
              </a:rPr>
              <a:t>فَــ</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ــتَـ</a:t>
            </a:r>
            <a:r>
              <a:rPr lang="ar-MA" sz="4400" b="1" dirty="0">
                <a:solidFill>
                  <a:srgbClr val="424D7B"/>
                </a:solidFill>
                <a:latin typeface="Microsoft Uighur" panose="02000000000000000000" pitchFamily="2" charset="-78"/>
                <a:cs typeface="Microsoft Uighur" panose="020B0604020202020204" charset="-78"/>
              </a:rPr>
              <a:t>ـ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ــحَ</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pic>
        <p:nvPicPr>
          <p:cNvPr id="3" name="Image 2">
            <a:extLst>
              <a:ext uri="{FF2B5EF4-FFF2-40B4-BE49-F238E27FC236}">
                <a16:creationId xmlns:a16="http://schemas.microsoft.com/office/drawing/2014/main" id="{9C8DB8B5-F280-8105-217F-55AC1F8FD26A}"/>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365C001B-2C36-AB6A-1DBF-97A4DC9BF77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9BBDA5F1-2536-4989-458E-973873AA0DD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7987B74B-01D1-B79F-9E28-76267610A1B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B6594FCF-30C1-58BE-FDA7-4B77F3346FD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CAE596B1-D9A5-6C98-3247-FFE3A6D4022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5803F51A-826F-5B91-178F-D9A38D36F67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8E56580A-795A-DD7C-6CB4-D4FFEBC1995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grpSp>
        <p:nvGrpSpPr>
          <p:cNvPr id="54" name="Groupe 53">
            <a:extLst>
              <a:ext uri="{FF2B5EF4-FFF2-40B4-BE49-F238E27FC236}">
                <a16:creationId xmlns:a16="http://schemas.microsoft.com/office/drawing/2014/main" id="{C57EEA5E-A4F2-8DB4-5B79-A66AE6F70392}"/>
              </a:ext>
            </a:extLst>
          </p:cNvPr>
          <p:cNvGrpSpPr/>
          <p:nvPr/>
        </p:nvGrpSpPr>
        <p:grpSpPr>
          <a:xfrm>
            <a:off x="2403535" y="3800249"/>
            <a:ext cx="177140" cy="130051"/>
            <a:chOff x="7831964" y="3929121"/>
            <a:chExt cx="594306" cy="428930"/>
          </a:xfrm>
          <a:solidFill>
            <a:srgbClr val="ECF8FB"/>
          </a:solidFill>
        </p:grpSpPr>
        <p:pic>
          <p:nvPicPr>
            <p:cNvPr id="55" name="Graphique 54">
              <a:extLst>
                <a:ext uri="{FF2B5EF4-FFF2-40B4-BE49-F238E27FC236}">
                  <a16:creationId xmlns:a16="http://schemas.microsoft.com/office/drawing/2014/main" id="{E53291F7-BFEA-4E39-4D40-3C61DEFD9A6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56" name="Graphique 55">
              <a:extLst>
                <a:ext uri="{FF2B5EF4-FFF2-40B4-BE49-F238E27FC236}">
                  <a16:creationId xmlns:a16="http://schemas.microsoft.com/office/drawing/2014/main" id="{1012E722-A54A-D29C-11BE-CBD775C7ECB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57" name="Groupe 56">
            <a:extLst>
              <a:ext uri="{FF2B5EF4-FFF2-40B4-BE49-F238E27FC236}">
                <a16:creationId xmlns:a16="http://schemas.microsoft.com/office/drawing/2014/main" id="{9F51F820-A1B6-608A-6A9A-CC41B6026052}"/>
              </a:ext>
            </a:extLst>
          </p:cNvPr>
          <p:cNvGrpSpPr/>
          <p:nvPr/>
        </p:nvGrpSpPr>
        <p:grpSpPr>
          <a:xfrm>
            <a:off x="5498257" y="3822269"/>
            <a:ext cx="177140" cy="130051"/>
            <a:chOff x="7831964" y="3929121"/>
            <a:chExt cx="594306" cy="428930"/>
          </a:xfrm>
          <a:solidFill>
            <a:srgbClr val="ECF8FB"/>
          </a:solidFill>
        </p:grpSpPr>
        <p:pic>
          <p:nvPicPr>
            <p:cNvPr id="58" name="Graphique 57">
              <a:extLst>
                <a:ext uri="{FF2B5EF4-FFF2-40B4-BE49-F238E27FC236}">
                  <a16:creationId xmlns:a16="http://schemas.microsoft.com/office/drawing/2014/main" id="{0ECCC14F-8120-0AA0-5295-07BEB4183C6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59" name="Graphique 58">
              <a:extLst>
                <a:ext uri="{FF2B5EF4-FFF2-40B4-BE49-F238E27FC236}">
                  <a16:creationId xmlns:a16="http://schemas.microsoft.com/office/drawing/2014/main" id="{3B10B8DC-F0BD-07B2-E2F7-AE5F7D0BA70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11" name="Groupe 10">
            <a:extLst>
              <a:ext uri="{FF2B5EF4-FFF2-40B4-BE49-F238E27FC236}">
                <a16:creationId xmlns:a16="http://schemas.microsoft.com/office/drawing/2014/main" id="{1791ED98-207A-F497-81D5-513299E59872}"/>
              </a:ext>
            </a:extLst>
          </p:cNvPr>
          <p:cNvGrpSpPr/>
          <p:nvPr/>
        </p:nvGrpSpPr>
        <p:grpSpPr>
          <a:xfrm>
            <a:off x="5118566" y="4535587"/>
            <a:ext cx="177140" cy="130051"/>
            <a:chOff x="7831964" y="3929121"/>
            <a:chExt cx="594306" cy="428930"/>
          </a:xfrm>
          <a:solidFill>
            <a:srgbClr val="ECF8FB"/>
          </a:solidFill>
        </p:grpSpPr>
        <p:pic>
          <p:nvPicPr>
            <p:cNvPr id="14" name="Graphique 13">
              <a:extLst>
                <a:ext uri="{FF2B5EF4-FFF2-40B4-BE49-F238E27FC236}">
                  <a16:creationId xmlns:a16="http://schemas.microsoft.com/office/drawing/2014/main" id="{14BE2A3B-3875-F459-8274-F47A7104CF5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15" name="Graphique 14">
              <a:extLst>
                <a:ext uri="{FF2B5EF4-FFF2-40B4-BE49-F238E27FC236}">
                  <a16:creationId xmlns:a16="http://schemas.microsoft.com/office/drawing/2014/main" id="{D40EE763-97B9-98CA-BFCB-EE0F8188C97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16" name="Groupe 15">
            <a:extLst>
              <a:ext uri="{FF2B5EF4-FFF2-40B4-BE49-F238E27FC236}">
                <a16:creationId xmlns:a16="http://schemas.microsoft.com/office/drawing/2014/main" id="{D7C42AE9-F830-4CB0-373D-3BDA5417FAD4}"/>
              </a:ext>
            </a:extLst>
          </p:cNvPr>
          <p:cNvGrpSpPr/>
          <p:nvPr/>
        </p:nvGrpSpPr>
        <p:grpSpPr>
          <a:xfrm>
            <a:off x="2341063" y="4549714"/>
            <a:ext cx="177140" cy="130051"/>
            <a:chOff x="7831964" y="3929121"/>
            <a:chExt cx="594306" cy="428930"/>
          </a:xfrm>
          <a:solidFill>
            <a:srgbClr val="ECF8FB"/>
          </a:solidFill>
        </p:grpSpPr>
        <p:pic>
          <p:nvPicPr>
            <p:cNvPr id="31" name="Graphique 30">
              <a:extLst>
                <a:ext uri="{FF2B5EF4-FFF2-40B4-BE49-F238E27FC236}">
                  <a16:creationId xmlns:a16="http://schemas.microsoft.com/office/drawing/2014/main" id="{D9630ECF-7B68-5FC4-DCCE-1139B3ECAED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32" name="Graphique 31">
              <a:extLst>
                <a:ext uri="{FF2B5EF4-FFF2-40B4-BE49-F238E27FC236}">
                  <a16:creationId xmlns:a16="http://schemas.microsoft.com/office/drawing/2014/main" id="{C06DAE33-89CA-9472-D7AA-5B0077C3680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35" name="Groupe 34">
            <a:extLst>
              <a:ext uri="{FF2B5EF4-FFF2-40B4-BE49-F238E27FC236}">
                <a16:creationId xmlns:a16="http://schemas.microsoft.com/office/drawing/2014/main" id="{0DC67AAF-B59C-CCAA-F713-2422A42C0342}"/>
              </a:ext>
            </a:extLst>
          </p:cNvPr>
          <p:cNvGrpSpPr/>
          <p:nvPr/>
        </p:nvGrpSpPr>
        <p:grpSpPr>
          <a:xfrm>
            <a:off x="2271953" y="5369633"/>
            <a:ext cx="177140" cy="130051"/>
            <a:chOff x="7831964" y="3929121"/>
            <a:chExt cx="594306" cy="428930"/>
          </a:xfrm>
          <a:solidFill>
            <a:srgbClr val="ECF8FB"/>
          </a:solidFill>
        </p:grpSpPr>
        <p:pic>
          <p:nvPicPr>
            <p:cNvPr id="36" name="Graphique 35">
              <a:extLst>
                <a:ext uri="{FF2B5EF4-FFF2-40B4-BE49-F238E27FC236}">
                  <a16:creationId xmlns:a16="http://schemas.microsoft.com/office/drawing/2014/main" id="{10F1CA22-1C56-9260-D26C-1913BEA3442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37" name="Graphique 36">
              <a:extLst>
                <a:ext uri="{FF2B5EF4-FFF2-40B4-BE49-F238E27FC236}">
                  <a16:creationId xmlns:a16="http://schemas.microsoft.com/office/drawing/2014/main" id="{B189A18B-9E4C-E0E7-3B49-53C23CDE393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38" name="Groupe 37">
            <a:extLst>
              <a:ext uri="{FF2B5EF4-FFF2-40B4-BE49-F238E27FC236}">
                <a16:creationId xmlns:a16="http://schemas.microsoft.com/office/drawing/2014/main" id="{CC210A35-9EC1-200A-9537-43227C7C9A24}"/>
              </a:ext>
            </a:extLst>
          </p:cNvPr>
          <p:cNvGrpSpPr/>
          <p:nvPr/>
        </p:nvGrpSpPr>
        <p:grpSpPr>
          <a:xfrm>
            <a:off x="5012461" y="5391843"/>
            <a:ext cx="177140" cy="130051"/>
            <a:chOff x="7831964" y="3929121"/>
            <a:chExt cx="594306" cy="428930"/>
          </a:xfrm>
          <a:solidFill>
            <a:srgbClr val="ECF8FB"/>
          </a:solidFill>
        </p:grpSpPr>
        <p:pic>
          <p:nvPicPr>
            <p:cNvPr id="39" name="Graphique 38">
              <a:extLst>
                <a:ext uri="{FF2B5EF4-FFF2-40B4-BE49-F238E27FC236}">
                  <a16:creationId xmlns:a16="http://schemas.microsoft.com/office/drawing/2014/main" id="{A20492B6-BE5F-AA11-CD3E-B187CB7D9DE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40" name="Graphique 39">
              <a:extLst>
                <a:ext uri="{FF2B5EF4-FFF2-40B4-BE49-F238E27FC236}">
                  <a16:creationId xmlns:a16="http://schemas.microsoft.com/office/drawing/2014/main" id="{A6AADFBD-F39C-221A-049C-F15BF7C9B12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pic>
        <p:nvPicPr>
          <p:cNvPr id="44" name="Espace réservé pour une image  43" descr="Une image contenant dessin humoristique, clipart, illustration, Dessin animé&#10;&#10;Le contenu généré par l’IA peut être incorrect.">
            <a:extLst>
              <a:ext uri="{FF2B5EF4-FFF2-40B4-BE49-F238E27FC236}">
                <a16:creationId xmlns:a16="http://schemas.microsoft.com/office/drawing/2014/main" id="{B396E423-20FB-E73C-A073-102AD58A0E18}"/>
              </a:ext>
            </a:extLst>
          </p:cNvPr>
          <p:cNvPicPr>
            <a:picLocks noGrp="1" noChangeAspect="1"/>
          </p:cNvPicPr>
          <p:nvPr>
            <p:ph type="pic" sz="quarter" idx="12"/>
          </p:nvPr>
        </p:nvPicPr>
        <p:blipFill>
          <a:blip r:embed="rId8"/>
          <a:srcRect/>
          <a:stretch>
            <a:fillRect/>
          </a:stretch>
        </p:blipFill>
        <p:spPr>
          <a:prstGeom prst="rect">
            <a:avLst/>
          </a:prstGeom>
        </p:spPr>
      </p:pic>
    </p:spTree>
    <p:extLst>
      <p:ext uri="{BB962C8B-B14F-4D97-AF65-F5344CB8AC3E}">
        <p14:creationId xmlns:p14="http://schemas.microsoft.com/office/powerpoint/2010/main" val="1206867180"/>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DD486-94D7-091B-B411-454959342BD9}"/>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25E7A363-FB1E-D8E4-36B6-B1B92F6F0FF1}"/>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FD7C51E0-30E8-0F7F-8A7D-A9F96B609AAB}"/>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8B39DD3F-A6FE-4DB1-21D0-FC9952BC6CEA}"/>
              </a:ext>
            </a:extLst>
          </p:cNvPr>
          <p:cNvSpPr>
            <a:spLocks noGrp="1"/>
          </p:cNvSpPr>
          <p:nvPr>
            <p:ph type="title"/>
          </p:nvPr>
        </p:nvSpPr>
        <p:spPr>
          <a:xfrm>
            <a:off x="598241" y="782973"/>
            <a:ext cx="6840000" cy="612000"/>
          </a:xfrm>
        </p:spPr>
        <p:txBody>
          <a:bodyPr>
            <a:norm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r>
              <a:rPr lang="ar-MA" sz="2400" i="1" dirty="0">
                <a:solidFill>
                  <a:schemeClr val="bg1">
                    <a:lumMod val="50000"/>
                  </a:schemeClr>
                </a:solidFill>
                <a:latin typeface="Microsoft Uighur" panose="02000000000000000000" pitchFamily="2" charset="-78"/>
                <a:cs typeface="Microsoft Uighur" panose="02000000000000000000" pitchFamily="2" charset="-78"/>
                <a:sym typeface="Calibri"/>
              </a:rPr>
              <a:t>خاص بمن يحتاج التدرب على الدمج)</a:t>
            </a:r>
            <a:endPar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8" name="Rectangle : coins arrondis 17">
            <a:extLst>
              <a:ext uri="{FF2B5EF4-FFF2-40B4-BE49-F238E27FC236}">
                <a16:creationId xmlns:a16="http://schemas.microsoft.com/office/drawing/2014/main" id="{121B82A6-DC47-4424-5038-5A520CF69C72}"/>
              </a:ext>
            </a:extLst>
          </p:cNvPr>
          <p:cNvSpPr/>
          <p:nvPr/>
        </p:nvSpPr>
        <p:spPr>
          <a:xfrm>
            <a:off x="4738796" y="3698704"/>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ar-MA" sz="4400" b="1" dirty="0">
                <a:solidFill>
                  <a:srgbClr val="424D7B"/>
                </a:solidFill>
                <a:latin typeface="Microsoft Uighur" panose="02000000000000000000" pitchFamily="2" charset="-78"/>
                <a:cs typeface="Microsoft Uighur" panose="020B0604020202020204" charset="-78"/>
              </a:rPr>
              <a:t>فا </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رِ</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ق</a:t>
            </a:r>
            <a:endParaRPr lang="fr-MA" sz="4400" b="1" dirty="0">
              <a:solidFill>
                <a:srgbClr val="424D7B"/>
              </a:solidFill>
              <a:latin typeface="Microsoft Uighur" panose="02000000000000000000" pitchFamily="2" charset="-78"/>
              <a:cs typeface="Microsoft Uighur" panose="020B0604020202020204" charset="-78"/>
            </a:endParaRPr>
          </a:p>
        </p:txBody>
      </p:sp>
      <p:sp>
        <p:nvSpPr>
          <p:cNvPr id="19" name="Rectangle : coins arrondis 18">
            <a:extLst>
              <a:ext uri="{FF2B5EF4-FFF2-40B4-BE49-F238E27FC236}">
                <a16:creationId xmlns:a16="http://schemas.microsoft.com/office/drawing/2014/main" id="{B6F73BF8-D79E-35D4-7F5B-F61912F94244}"/>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فا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r>
              <a:rPr lang="ar-MA" sz="4400" b="1" dirty="0">
                <a:solidFill>
                  <a:srgbClr val="424D7B"/>
                </a:solidFill>
                <a:latin typeface="Microsoft Uighur" panose="02000000000000000000" pitchFamily="2" charset="-78"/>
                <a:cs typeface="Microsoft Uighur" panose="020B0604020202020204" charset="-78"/>
              </a:rPr>
              <a:t>كِــ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ــهَــ </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ــة </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0" name="Rectangle : coins arrondis 19">
            <a:extLst>
              <a:ext uri="{FF2B5EF4-FFF2-40B4-BE49-F238E27FC236}">
                <a16:creationId xmlns:a16="http://schemas.microsoft.com/office/drawing/2014/main" id="{CF7FD343-7C80-8B62-E091-6A253BE0FBE3}"/>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شا</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حِــ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lang="ar-MA" sz="4400" b="1" dirty="0">
                <a:solidFill>
                  <a:srgbClr val="424D7B"/>
                </a:solidFill>
                <a:latin typeface="Microsoft Uighur" panose="02000000000000000000" pitchFamily="2" charset="-78"/>
                <a:cs typeface="Microsoft Uighur" panose="020B0604020202020204" charset="-78"/>
              </a:rPr>
              <a:t> ــبَــ </a:t>
            </a:r>
            <a:r>
              <a:rPr lang="ar-MA" sz="4400" b="1" dirty="0">
                <a:solidFill>
                  <a:srgbClr val="D2232B"/>
                </a:solidFill>
                <a:latin typeface="Microsoft Uighur" panose="02000000000000000000" pitchFamily="2" charset="-78"/>
                <a:cs typeface="Microsoft Uighur" panose="020B0604020202020204" charset="-78"/>
              </a:rPr>
              <a:t>/</a:t>
            </a:r>
            <a:r>
              <a:rPr lang="ar-MA" sz="4400" b="1" dirty="0">
                <a:solidFill>
                  <a:srgbClr val="424D7B"/>
                </a:solidFill>
                <a:latin typeface="Microsoft Uighur" panose="02000000000000000000" pitchFamily="2" charset="-78"/>
                <a:cs typeface="Microsoft Uighur" panose="020B0604020202020204" charset="-78"/>
              </a:rPr>
              <a:t> ــة</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3" name="Rectangle : coins arrondis 22">
            <a:extLst>
              <a:ext uri="{FF2B5EF4-FFF2-40B4-BE49-F238E27FC236}">
                <a16:creationId xmlns:a16="http://schemas.microsoft.com/office/drawing/2014/main" id="{7023CC84-5C01-FE9E-302A-0AEF9FB2A102}"/>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فارِق</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1C65AFB2-0047-6E08-95EC-8B37C5CE825B}"/>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فاكِهَة</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478FFBEC-766E-FE1C-DB7B-021DA7E73721}"/>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شاحِبَة</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6" name="Flèche : gauche 25">
            <a:extLst>
              <a:ext uri="{FF2B5EF4-FFF2-40B4-BE49-F238E27FC236}">
                <a16:creationId xmlns:a16="http://schemas.microsoft.com/office/drawing/2014/main" id="{C40A0749-F1BD-04DA-5486-E1B757E25F3D}"/>
              </a:ext>
            </a:extLst>
          </p:cNvPr>
          <p:cNvSpPr/>
          <p:nvPr/>
        </p:nvSpPr>
        <p:spPr>
          <a:xfrm>
            <a:off x="4167719" y="2389135"/>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7" name="Flèche : gauche 26">
            <a:extLst>
              <a:ext uri="{FF2B5EF4-FFF2-40B4-BE49-F238E27FC236}">
                <a16:creationId xmlns:a16="http://schemas.microsoft.com/office/drawing/2014/main" id="{6830E9B6-24F6-CBB3-7F46-17F0C80CA55D}"/>
              </a:ext>
            </a:extLst>
          </p:cNvPr>
          <p:cNvSpPr/>
          <p:nvPr/>
        </p:nvSpPr>
        <p:spPr>
          <a:xfrm>
            <a:off x="4167719" y="318600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8" name="Flèche : gauche 27">
            <a:extLst>
              <a:ext uri="{FF2B5EF4-FFF2-40B4-BE49-F238E27FC236}">
                <a16:creationId xmlns:a16="http://schemas.microsoft.com/office/drawing/2014/main" id="{96738E8A-696F-3B18-F169-67FDD88FEC5B}"/>
              </a:ext>
            </a:extLst>
          </p:cNvPr>
          <p:cNvSpPr/>
          <p:nvPr/>
        </p:nvSpPr>
        <p:spPr>
          <a:xfrm>
            <a:off x="4167719" y="3958132"/>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29" name="Flèche : gauche 28">
            <a:extLst>
              <a:ext uri="{FF2B5EF4-FFF2-40B4-BE49-F238E27FC236}">
                <a16:creationId xmlns:a16="http://schemas.microsoft.com/office/drawing/2014/main" id="{C94742D6-36F3-58B0-A4AD-020BDDC9F73C}"/>
              </a:ext>
            </a:extLst>
          </p:cNvPr>
          <p:cNvSpPr/>
          <p:nvPr/>
        </p:nvSpPr>
        <p:spPr>
          <a:xfrm>
            <a:off x="4170013" y="4754999"/>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30" name="Flèche : gauche 29">
            <a:extLst>
              <a:ext uri="{FF2B5EF4-FFF2-40B4-BE49-F238E27FC236}">
                <a16:creationId xmlns:a16="http://schemas.microsoft.com/office/drawing/2014/main" id="{C84ED029-6E0A-C144-A868-C74E9C4638AA}"/>
              </a:ext>
            </a:extLst>
          </p:cNvPr>
          <p:cNvSpPr/>
          <p:nvPr/>
        </p:nvSpPr>
        <p:spPr>
          <a:xfrm>
            <a:off x="4170013" y="5562357"/>
            <a:ext cx="385010" cy="211755"/>
          </a:xfrm>
          <a:prstGeom prst="leftArrow">
            <a:avLst/>
          </a:prstGeom>
          <a:solidFill>
            <a:srgbClr val="424D7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sp>
        <p:nvSpPr>
          <p:cNvPr id="12" name="Rectangle : coins arrondis 11">
            <a:extLst>
              <a:ext uri="{FF2B5EF4-FFF2-40B4-BE49-F238E27FC236}">
                <a16:creationId xmlns:a16="http://schemas.microsoft.com/office/drawing/2014/main" id="{2C705489-75A7-A404-4CE6-D2C3EE0CBC0B}"/>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ar-MA" sz="4400" b="1" dirty="0">
                <a:solidFill>
                  <a:srgbClr val="424D7B"/>
                </a:solidFill>
                <a:latin typeface="Microsoft Uighur" panose="02000000000000000000" pitchFamily="2" charset="-78"/>
                <a:cs typeface="Microsoft Uighur" panose="020B0604020202020204" charset="-78"/>
              </a:rPr>
              <a:t>تَ</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ــقْــ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ــفِــ</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 /</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ــزُ</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FA20F7B8-15C9-ADC6-BD36-53898EE6D24A}"/>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تَقْفِزُ</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1" name="Rectangle : coins arrondis 20">
            <a:extLst>
              <a:ext uri="{FF2B5EF4-FFF2-40B4-BE49-F238E27FC236}">
                <a16:creationId xmlns:a16="http://schemas.microsoft.com/office/drawing/2014/main" id="{2B89F8FE-AB1B-55DE-BB59-185FDEF139E1}"/>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ar-MA" sz="4400" b="1" dirty="0">
                <a:solidFill>
                  <a:srgbClr val="424D7B"/>
                </a:solidFill>
                <a:latin typeface="Microsoft Uighur" panose="02000000000000000000" pitchFamily="2" charset="-78"/>
                <a:cs typeface="Microsoft Uighur" panose="020B0604020202020204" charset="-78"/>
              </a:rPr>
              <a:t>فَتَحَ</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endParaRPr>
          </a:p>
        </p:txBody>
      </p:sp>
      <p:sp>
        <p:nvSpPr>
          <p:cNvPr id="2" name="Rectangle : coins arrondis 1">
            <a:extLst>
              <a:ext uri="{FF2B5EF4-FFF2-40B4-BE49-F238E27FC236}">
                <a16:creationId xmlns:a16="http://schemas.microsoft.com/office/drawing/2014/main" id="{9C1EF2BD-B5D8-D20C-7297-0FF773F5E7EE}"/>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4400" b="1" dirty="0">
                <a:solidFill>
                  <a:srgbClr val="424D7B"/>
                </a:solidFill>
                <a:latin typeface="Microsoft Uighur" panose="02000000000000000000" pitchFamily="2" charset="-78"/>
                <a:cs typeface="Microsoft Uighur" panose="020B0604020202020204" charset="-78"/>
              </a:rPr>
              <a:t>فَــ</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ــتَـ</a:t>
            </a:r>
            <a:r>
              <a:rPr lang="ar-MA" sz="4400" b="1" dirty="0">
                <a:solidFill>
                  <a:srgbClr val="424D7B"/>
                </a:solidFill>
                <a:latin typeface="Microsoft Uighur" panose="02000000000000000000" pitchFamily="2" charset="-78"/>
                <a:cs typeface="Microsoft Uighur" panose="020B0604020202020204" charset="-78"/>
              </a:rPr>
              <a:t>ـ </a:t>
            </a:r>
            <a:r>
              <a:rPr kumimoji="0" lang="ar-MA" sz="4400" b="1" i="0" u="none" strike="noStrike" kern="0" cap="none" spc="0" normalizeH="0" baseline="0" noProof="0" dirty="0">
                <a:ln>
                  <a:noFill/>
                </a:ln>
                <a:solidFill>
                  <a:srgbClr val="D2232B"/>
                </a:solidFill>
                <a:effectLst/>
                <a:uLnTx/>
                <a:uFillTx/>
                <a:latin typeface="Microsoft Uighur" panose="02000000000000000000" pitchFamily="2" charset="-78"/>
                <a:ea typeface="+mn-ea"/>
                <a:cs typeface="Microsoft Uighur" panose="020B0604020202020204" charset="-78"/>
                <a:sym typeface="Arial"/>
              </a:rPr>
              <a:t>/</a:t>
            </a: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B0604020202020204" charset="-78"/>
                <a:sym typeface="Arial"/>
              </a:rPr>
              <a:t> ــحَ</a:t>
            </a:r>
            <a:endPar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n-cs"/>
              <a:sym typeface="Arial"/>
            </a:endParaRPr>
          </a:p>
        </p:txBody>
      </p:sp>
      <p:pic>
        <p:nvPicPr>
          <p:cNvPr id="3" name="Image 2">
            <a:extLst>
              <a:ext uri="{FF2B5EF4-FFF2-40B4-BE49-F238E27FC236}">
                <a16:creationId xmlns:a16="http://schemas.microsoft.com/office/drawing/2014/main" id="{E224A29C-1CF5-A81F-173B-BBB465FC4F18}"/>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D794EFB0-72B6-683D-D561-4B3907E1A9E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6FAB76ED-297F-0048-2F25-903F8AA8A6C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300711A0-6C42-E096-4B74-B5091573120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5230A18B-1380-F0A2-8258-7C98D460316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F733085B-71B8-A414-33D4-AB7E185D859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70AEDED6-1CDC-41A0-6FCC-3E911836935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6CD4F650-3DC8-8EB8-A1E0-DF6FD762C77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grpSp>
        <p:nvGrpSpPr>
          <p:cNvPr id="54" name="Groupe 53">
            <a:extLst>
              <a:ext uri="{FF2B5EF4-FFF2-40B4-BE49-F238E27FC236}">
                <a16:creationId xmlns:a16="http://schemas.microsoft.com/office/drawing/2014/main" id="{AC5757FE-3890-40B2-4F34-DD190E50E367}"/>
              </a:ext>
            </a:extLst>
          </p:cNvPr>
          <p:cNvGrpSpPr/>
          <p:nvPr/>
        </p:nvGrpSpPr>
        <p:grpSpPr>
          <a:xfrm>
            <a:off x="2403535" y="3800249"/>
            <a:ext cx="177140" cy="130051"/>
            <a:chOff x="7831964" y="3929121"/>
            <a:chExt cx="594306" cy="428930"/>
          </a:xfrm>
          <a:solidFill>
            <a:srgbClr val="ECF8FB"/>
          </a:solidFill>
        </p:grpSpPr>
        <p:pic>
          <p:nvPicPr>
            <p:cNvPr id="55" name="Graphique 54">
              <a:extLst>
                <a:ext uri="{FF2B5EF4-FFF2-40B4-BE49-F238E27FC236}">
                  <a16:creationId xmlns:a16="http://schemas.microsoft.com/office/drawing/2014/main" id="{9D217373-3B3C-E9EB-7B3A-AF230A3C3DA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56" name="Graphique 55">
              <a:extLst>
                <a:ext uri="{FF2B5EF4-FFF2-40B4-BE49-F238E27FC236}">
                  <a16:creationId xmlns:a16="http://schemas.microsoft.com/office/drawing/2014/main" id="{691EFB89-F43B-D02D-D8FF-E10215F12A9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57" name="Groupe 56">
            <a:extLst>
              <a:ext uri="{FF2B5EF4-FFF2-40B4-BE49-F238E27FC236}">
                <a16:creationId xmlns:a16="http://schemas.microsoft.com/office/drawing/2014/main" id="{82050BD2-1FAA-3842-F032-B4B0F33769E6}"/>
              </a:ext>
            </a:extLst>
          </p:cNvPr>
          <p:cNvGrpSpPr/>
          <p:nvPr/>
        </p:nvGrpSpPr>
        <p:grpSpPr>
          <a:xfrm>
            <a:off x="5498257" y="3822269"/>
            <a:ext cx="177140" cy="130051"/>
            <a:chOff x="7831964" y="3929121"/>
            <a:chExt cx="594306" cy="428930"/>
          </a:xfrm>
          <a:solidFill>
            <a:srgbClr val="ECF8FB"/>
          </a:solidFill>
        </p:grpSpPr>
        <p:pic>
          <p:nvPicPr>
            <p:cNvPr id="58" name="Graphique 57">
              <a:extLst>
                <a:ext uri="{FF2B5EF4-FFF2-40B4-BE49-F238E27FC236}">
                  <a16:creationId xmlns:a16="http://schemas.microsoft.com/office/drawing/2014/main" id="{179BBE0D-8C7D-81BF-9C43-722388A6B27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59" name="Graphique 58">
              <a:extLst>
                <a:ext uri="{FF2B5EF4-FFF2-40B4-BE49-F238E27FC236}">
                  <a16:creationId xmlns:a16="http://schemas.microsoft.com/office/drawing/2014/main" id="{B744C30C-628F-F4D2-3D64-2FF6BDF0C2C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11" name="Groupe 10">
            <a:extLst>
              <a:ext uri="{FF2B5EF4-FFF2-40B4-BE49-F238E27FC236}">
                <a16:creationId xmlns:a16="http://schemas.microsoft.com/office/drawing/2014/main" id="{4DBEFB32-EBA5-EE75-D35C-7D4D5779918E}"/>
              </a:ext>
            </a:extLst>
          </p:cNvPr>
          <p:cNvGrpSpPr/>
          <p:nvPr/>
        </p:nvGrpSpPr>
        <p:grpSpPr>
          <a:xfrm>
            <a:off x="5118566" y="4535587"/>
            <a:ext cx="177140" cy="130051"/>
            <a:chOff x="7831964" y="3929121"/>
            <a:chExt cx="594306" cy="428930"/>
          </a:xfrm>
          <a:solidFill>
            <a:srgbClr val="ECF8FB"/>
          </a:solidFill>
        </p:grpSpPr>
        <p:pic>
          <p:nvPicPr>
            <p:cNvPr id="14" name="Graphique 13">
              <a:extLst>
                <a:ext uri="{FF2B5EF4-FFF2-40B4-BE49-F238E27FC236}">
                  <a16:creationId xmlns:a16="http://schemas.microsoft.com/office/drawing/2014/main" id="{3F1F8B16-6F05-62A0-8652-F62F3F1CBF7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15" name="Graphique 14">
              <a:extLst>
                <a:ext uri="{FF2B5EF4-FFF2-40B4-BE49-F238E27FC236}">
                  <a16:creationId xmlns:a16="http://schemas.microsoft.com/office/drawing/2014/main" id="{12ED7942-FB89-9BFC-C304-BD848691838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16" name="Groupe 15">
            <a:extLst>
              <a:ext uri="{FF2B5EF4-FFF2-40B4-BE49-F238E27FC236}">
                <a16:creationId xmlns:a16="http://schemas.microsoft.com/office/drawing/2014/main" id="{F9EA31A3-4832-96ED-10AE-9A76D9AD75DA}"/>
              </a:ext>
            </a:extLst>
          </p:cNvPr>
          <p:cNvGrpSpPr/>
          <p:nvPr/>
        </p:nvGrpSpPr>
        <p:grpSpPr>
          <a:xfrm>
            <a:off x="2341063" y="4549714"/>
            <a:ext cx="177140" cy="130051"/>
            <a:chOff x="7831964" y="3929121"/>
            <a:chExt cx="594306" cy="428930"/>
          </a:xfrm>
          <a:solidFill>
            <a:srgbClr val="ECF8FB"/>
          </a:solidFill>
        </p:grpSpPr>
        <p:pic>
          <p:nvPicPr>
            <p:cNvPr id="31" name="Graphique 30">
              <a:extLst>
                <a:ext uri="{FF2B5EF4-FFF2-40B4-BE49-F238E27FC236}">
                  <a16:creationId xmlns:a16="http://schemas.microsoft.com/office/drawing/2014/main" id="{131A353C-6819-1E38-BA0C-46B4223E4C7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32" name="Graphique 31">
              <a:extLst>
                <a:ext uri="{FF2B5EF4-FFF2-40B4-BE49-F238E27FC236}">
                  <a16:creationId xmlns:a16="http://schemas.microsoft.com/office/drawing/2014/main" id="{FDFA7AA2-2B73-75FF-B99A-A61691ADEDE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35" name="Groupe 34">
            <a:extLst>
              <a:ext uri="{FF2B5EF4-FFF2-40B4-BE49-F238E27FC236}">
                <a16:creationId xmlns:a16="http://schemas.microsoft.com/office/drawing/2014/main" id="{8FC3B087-579B-1BF6-82CB-97BA51D3B230}"/>
              </a:ext>
            </a:extLst>
          </p:cNvPr>
          <p:cNvGrpSpPr/>
          <p:nvPr/>
        </p:nvGrpSpPr>
        <p:grpSpPr>
          <a:xfrm>
            <a:off x="2271953" y="5369633"/>
            <a:ext cx="177140" cy="130051"/>
            <a:chOff x="7831964" y="3929121"/>
            <a:chExt cx="594306" cy="428930"/>
          </a:xfrm>
          <a:solidFill>
            <a:srgbClr val="ECF8FB"/>
          </a:solidFill>
        </p:grpSpPr>
        <p:pic>
          <p:nvPicPr>
            <p:cNvPr id="36" name="Graphique 35">
              <a:extLst>
                <a:ext uri="{FF2B5EF4-FFF2-40B4-BE49-F238E27FC236}">
                  <a16:creationId xmlns:a16="http://schemas.microsoft.com/office/drawing/2014/main" id="{9B5A758F-0F27-AE8F-1E4A-E146BDDD525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37" name="Graphique 36">
              <a:extLst>
                <a:ext uri="{FF2B5EF4-FFF2-40B4-BE49-F238E27FC236}">
                  <a16:creationId xmlns:a16="http://schemas.microsoft.com/office/drawing/2014/main" id="{B66308B5-EF71-0FDB-BD77-F42417FEEDA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grpSp>
        <p:nvGrpSpPr>
          <p:cNvPr id="38" name="Groupe 37">
            <a:extLst>
              <a:ext uri="{FF2B5EF4-FFF2-40B4-BE49-F238E27FC236}">
                <a16:creationId xmlns:a16="http://schemas.microsoft.com/office/drawing/2014/main" id="{78408609-F69A-CE41-63A6-2A61559C4746}"/>
              </a:ext>
            </a:extLst>
          </p:cNvPr>
          <p:cNvGrpSpPr/>
          <p:nvPr/>
        </p:nvGrpSpPr>
        <p:grpSpPr>
          <a:xfrm>
            <a:off x="5012461" y="5391843"/>
            <a:ext cx="177140" cy="130051"/>
            <a:chOff x="7831964" y="3929121"/>
            <a:chExt cx="594306" cy="428930"/>
          </a:xfrm>
          <a:solidFill>
            <a:srgbClr val="ECF8FB"/>
          </a:solidFill>
        </p:grpSpPr>
        <p:pic>
          <p:nvPicPr>
            <p:cNvPr id="39" name="Graphique 38">
              <a:extLst>
                <a:ext uri="{FF2B5EF4-FFF2-40B4-BE49-F238E27FC236}">
                  <a16:creationId xmlns:a16="http://schemas.microsoft.com/office/drawing/2014/main" id="{FD773D2F-4E6D-3C9F-2E77-3AFA13F5D13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a:grpFill/>
            <a:ln>
              <a:noFill/>
            </a:ln>
          </p:spPr>
        </p:pic>
        <p:pic>
          <p:nvPicPr>
            <p:cNvPr id="40" name="Graphique 39">
              <a:extLst>
                <a:ext uri="{FF2B5EF4-FFF2-40B4-BE49-F238E27FC236}">
                  <a16:creationId xmlns:a16="http://schemas.microsoft.com/office/drawing/2014/main" id="{B21506BE-50FA-49D4-446C-3467890DCE3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a:grpFill/>
            <a:ln>
              <a:noFill/>
            </a:ln>
          </p:spPr>
        </p:pic>
      </p:grpSp>
      <p:pic>
        <p:nvPicPr>
          <p:cNvPr id="43" name="Espace réservé pour une image  42" descr="Une image contenant habits, sourire, dessin humoristique, clipart&#10;&#10;Le contenu généré par l’IA peut être incorrect.">
            <a:extLst>
              <a:ext uri="{FF2B5EF4-FFF2-40B4-BE49-F238E27FC236}">
                <a16:creationId xmlns:a16="http://schemas.microsoft.com/office/drawing/2014/main" id="{B326B18B-848E-33F3-260B-223D2B4E5AB1}"/>
              </a:ext>
            </a:extLst>
          </p:cNvPr>
          <p:cNvPicPr>
            <a:picLocks noGrp="1" noChangeAspect="1"/>
          </p:cNvPicPr>
          <p:nvPr>
            <p:ph type="pic" sz="quarter" idx="12"/>
          </p:nvPr>
        </p:nvPicPr>
        <p:blipFill>
          <a:blip r:embed="rId8"/>
          <a:srcRect/>
          <a:stretch>
            <a:fillRect/>
          </a:stretch>
        </p:blipFill>
        <p:spPr>
          <a:prstGeom prst="rect">
            <a:avLst/>
          </a:prstGeom>
        </p:spPr>
      </p:pic>
    </p:spTree>
    <p:extLst>
      <p:ext uri="{BB962C8B-B14F-4D97-AF65-F5344CB8AC3E}">
        <p14:creationId xmlns:p14="http://schemas.microsoft.com/office/powerpoint/2010/main" val="3441502780"/>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2EDD62-A51E-2FCC-3D69-0C76A970FA6B}"/>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A15CF7AC-EE58-D5FE-2433-2D1D6A61584B}"/>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lvl="0" algn="r" defTabSz="457200" rtl="1">
              <a:buClrTx/>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kern="1200" dirty="0">
                <a:solidFill>
                  <a:prstClr val="white">
                    <a:lumMod val="50000"/>
                  </a:prstClr>
                </a:solidFill>
                <a:latin typeface="Microsoft Uighur" panose="02000000000000000000" pitchFamily="2" charset="-78"/>
                <a:cs typeface="Microsoft Uighur" panose="02000000000000000000" pitchFamily="2" charset="-78"/>
                <a:sym typeface="Calibri"/>
              </a:rPr>
              <a:t>أقرأ. رددوا بعدي.</a:t>
            </a:r>
            <a:endPar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endParaRPr>
          </a:p>
        </p:txBody>
      </p:sp>
      <p:pic>
        <p:nvPicPr>
          <p:cNvPr id="2" name="Image 1">
            <a:extLst>
              <a:ext uri="{FF2B5EF4-FFF2-40B4-BE49-F238E27FC236}">
                <a16:creationId xmlns:a16="http://schemas.microsoft.com/office/drawing/2014/main" id="{A62DF23C-4DCB-A054-0C1B-8BD0E0839F55}"/>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5AD4E87E-D7BA-3123-93CE-F403C473A22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F16E8368-BE19-CB43-C2EF-D5F709B7521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265C1A23-BE4F-39CE-37FD-C3235399FB7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A79F0B8F-6559-C22C-4A2A-69365D2A4BD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8" name="Rectangle 17">
            <a:extLst>
              <a:ext uri="{FF2B5EF4-FFF2-40B4-BE49-F238E27FC236}">
                <a16:creationId xmlns:a16="http://schemas.microsoft.com/office/drawing/2014/main" id="{8C874D01-E15A-775A-CB2A-6E21756B3E50}"/>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9" name="Rectangle 18">
            <a:extLst>
              <a:ext uri="{FF2B5EF4-FFF2-40B4-BE49-F238E27FC236}">
                <a16:creationId xmlns:a16="http://schemas.microsoft.com/office/drawing/2014/main" id="{18F69754-F27B-9DF1-4ADC-244A59712E4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0" name="Rectangle 19">
            <a:extLst>
              <a:ext uri="{FF2B5EF4-FFF2-40B4-BE49-F238E27FC236}">
                <a16:creationId xmlns:a16="http://schemas.microsoft.com/office/drawing/2014/main" id="{955F477C-5A35-A5AA-15AC-6AFF202E32A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25" name="Google Shape;2403;p107">
            <a:extLst>
              <a:ext uri="{FF2B5EF4-FFF2-40B4-BE49-F238E27FC236}">
                <a16:creationId xmlns:a16="http://schemas.microsoft.com/office/drawing/2014/main" id="{7278D7F8-2242-FFC0-6BF3-759D1356F9B9}"/>
              </a:ext>
            </a:extLst>
          </p:cNvPr>
          <p:cNvSpPr/>
          <p:nvPr/>
        </p:nvSpPr>
        <p:spPr>
          <a:xfrm>
            <a:off x="760635" y="3198454"/>
            <a:ext cx="115605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فارِق</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6" name="Google Shape;2403;p107">
            <a:extLst>
              <a:ext uri="{FF2B5EF4-FFF2-40B4-BE49-F238E27FC236}">
                <a16:creationId xmlns:a16="http://schemas.microsoft.com/office/drawing/2014/main" id="{FEBE5A1F-5922-70F2-165C-7155A758EDF7}"/>
              </a:ext>
            </a:extLst>
          </p:cNvPr>
          <p:cNvSpPr/>
          <p:nvPr/>
        </p:nvSpPr>
        <p:spPr>
          <a:xfrm>
            <a:off x="2040798" y="317238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سِلْك</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7" name="Google Shape;2403;p107">
            <a:extLst>
              <a:ext uri="{FF2B5EF4-FFF2-40B4-BE49-F238E27FC236}">
                <a16:creationId xmlns:a16="http://schemas.microsoft.com/office/drawing/2014/main" id="{16DBE760-D6A9-62FD-DAB5-5E03BBE8372A}"/>
              </a:ext>
            </a:extLst>
          </p:cNvPr>
          <p:cNvSpPr/>
          <p:nvPr/>
        </p:nvSpPr>
        <p:spPr>
          <a:xfrm>
            <a:off x="3230208" y="3206964"/>
            <a:ext cx="1186371"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تَغوصُ</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8" name="Google Shape;2403;p107">
            <a:extLst>
              <a:ext uri="{FF2B5EF4-FFF2-40B4-BE49-F238E27FC236}">
                <a16:creationId xmlns:a16="http://schemas.microsoft.com/office/drawing/2014/main" id="{F0BFF3C4-D19D-A051-F818-7DAA59B45B79}"/>
              </a:ext>
            </a:extLst>
          </p:cNvPr>
          <p:cNvSpPr/>
          <p:nvPr/>
        </p:nvSpPr>
        <p:spPr>
          <a:xfrm>
            <a:off x="4478978" y="3206964"/>
            <a:ext cx="1223398"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تَقْفِزُ</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9" name="Google Shape;2403;p107">
            <a:extLst>
              <a:ext uri="{FF2B5EF4-FFF2-40B4-BE49-F238E27FC236}">
                <a16:creationId xmlns:a16="http://schemas.microsoft.com/office/drawing/2014/main" id="{8A7757C9-B9D4-DA13-65DB-08E3FCEFFA19}"/>
              </a:ext>
            </a:extLst>
          </p:cNvPr>
          <p:cNvSpPr/>
          <p:nvPr/>
        </p:nvSpPr>
        <p:spPr>
          <a:xfrm>
            <a:off x="5764775" y="3198454"/>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خافَتْ</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0" name="Google Shape;2403;p107">
            <a:extLst>
              <a:ext uri="{FF2B5EF4-FFF2-40B4-BE49-F238E27FC236}">
                <a16:creationId xmlns:a16="http://schemas.microsoft.com/office/drawing/2014/main" id="{7B856014-055B-9CF3-CD78-A8874ADF10CE}"/>
              </a:ext>
            </a:extLst>
          </p:cNvPr>
          <p:cNvSpPr/>
          <p:nvPr/>
        </p:nvSpPr>
        <p:spPr>
          <a:xfrm>
            <a:off x="7134870" y="3165355"/>
            <a:ext cx="126000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فَتَحَ</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1" name="Google Shape;2403;p107">
            <a:extLst>
              <a:ext uri="{FF2B5EF4-FFF2-40B4-BE49-F238E27FC236}">
                <a16:creationId xmlns:a16="http://schemas.microsoft.com/office/drawing/2014/main" id="{A31A2921-9FC3-FF3D-E492-12AC5CD7DB84}"/>
              </a:ext>
            </a:extLst>
          </p:cNvPr>
          <p:cNvSpPr/>
          <p:nvPr/>
        </p:nvSpPr>
        <p:spPr>
          <a:xfrm>
            <a:off x="627438" y="4379388"/>
            <a:ext cx="1316888"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صُنْدوق</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2" name="Google Shape;2403;p107">
            <a:extLst>
              <a:ext uri="{FF2B5EF4-FFF2-40B4-BE49-F238E27FC236}">
                <a16:creationId xmlns:a16="http://schemas.microsoft.com/office/drawing/2014/main" id="{EF913923-C94D-5CBB-CACA-4788AD3F3F8E}"/>
              </a:ext>
            </a:extLst>
          </p:cNvPr>
          <p:cNvSpPr/>
          <p:nvPr/>
        </p:nvSpPr>
        <p:spPr>
          <a:xfrm>
            <a:off x="2039307" y="4350571"/>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شاحِبَة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3" name="Google Shape;2403;p107">
            <a:extLst>
              <a:ext uri="{FF2B5EF4-FFF2-40B4-BE49-F238E27FC236}">
                <a16:creationId xmlns:a16="http://schemas.microsoft.com/office/drawing/2014/main" id="{34FB42D7-643F-9AAF-D690-0CCCB0648A28}"/>
              </a:ext>
            </a:extLst>
          </p:cNvPr>
          <p:cNvSpPr/>
          <p:nvPr/>
        </p:nvSpPr>
        <p:spPr>
          <a:xfrm>
            <a:off x="3229372" y="4350571"/>
            <a:ext cx="123345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حَقيقة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4" name="Google Shape;2403;p107">
            <a:extLst>
              <a:ext uri="{FF2B5EF4-FFF2-40B4-BE49-F238E27FC236}">
                <a16:creationId xmlns:a16="http://schemas.microsoft.com/office/drawing/2014/main" id="{F76C03E5-48BB-4285-252B-7891121B3425}"/>
              </a:ext>
            </a:extLst>
          </p:cNvPr>
          <p:cNvSpPr/>
          <p:nvPr/>
        </p:nvSpPr>
        <p:spPr>
          <a:xfrm>
            <a:off x="4524879" y="4379388"/>
            <a:ext cx="1316889"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فاكِهَة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5" name="Google Shape;2403;p107">
            <a:extLst>
              <a:ext uri="{FF2B5EF4-FFF2-40B4-BE49-F238E27FC236}">
                <a16:creationId xmlns:a16="http://schemas.microsoft.com/office/drawing/2014/main" id="{6C83052B-F389-8CB9-F067-3E3E8F22C4DE}"/>
              </a:ext>
            </a:extLst>
          </p:cNvPr>
          <p:cNvSpPr/>
          <p:nvPr/>
        </p:nvSpPr>
        <p:spPr>
          <a:xfrm>
            <a:off x="5948636"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هَزيل</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6" name="Google Shape;2403;p107">
            <a:extLst>
              <a:ext uri="{FF2B5EF4-FFF2-40B4-BE49-F238E27FC236}">
                <a16:creationId xmlns:a16="http://schemas.microsoft.com/office/drawing/2014/main" id="{4676CFBC-14F5-F43D-30A8-F605E72A75D8}"/>
              </a:ext>
            </a:extLst>
          </p:cNvPr>
          <p:cNvSpPr/>
          <p:nvPr/>
        </p:nvSpPr>
        <p:spPr>
          <a:xfrm>
            <a:off x="7199675" y="4350571"/>
            <a:ext cx="1240132"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فارِغ</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grpSp>
        <p:nvGrpSpPr>
          <p:cNvPr id="10" name="Groupe 9">
            <a:extLst>
              <a:ext uri="{FF2B5EF4-FFF2-40B4-BE49-F238E27FC236}">
                <a16:creationId xmlns:a16="http://schemas.microsoft.com/office/drawing/2014/main" id="{650C070A-98DF-9F1B-1A47-CA91E76ACC99}"/>
              </a:ext>
            </a:extLst>
          </p:cNvPr>
          <p:cNvGrpSpPr/>
          <p:nvPr/>
        </p:nvGrpSpPr>
        <p:grpSpPr>
          <a:xfrm>
            <a:off x="839241" y="4625267"/>
            <a:ext cx="184723" cy="89615"/>
            <a:chOff x="7831964" y="3929121"/>
            <a:chExt cx="594306" cy="428930"/>
          </a:xfrm>
          <a:solidFill>
            <a:schemeClr val="accent1">
              <a:lumMod val="50000"/>
            </a:schemeClr>
          </a:solidFill>
        </p:grpSpPr>
        <p:pic>
          <p:nvPicPr>
            <p:cNvPr id="11" name="Graphique 10">
              <a:extLst>
                <a:ext uri="{FF2B5EF4-FFF2-40B4-BE49-F238E27FC236}">
                  <a16:creationId xmlns:a16="http://schemas.microsoft.com/office/drawing/2014/main" id="{173DCE03-CD70-C7DA-1522-5317D743E12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21" name="Graphique 20">
              <a:extLst>
                <a:ext uri="{FF2B5EF4-FFF2-40B4-BE49-F238E27FC236}">
                  <a16:creationId xmlns:a16="http://schemas.microsoft.com/office/drawing/2014/main" id="{80B684DC-8CD6-AA1F-8925-46C0B032F53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3" name="Groupe 2">
            <a:extLst>
              <a:ext uri="{FF2B5EF4-FFF2-40B4-BE49-F238E27FC236}">
                <a16:creationId xmlns:a16="http://schemas.microsoft.com/office/drawing/2014/main" id="{A96CFC55-2916-F6CB-E8CD-4E1846CE9FE4}"/>
              </a:ext>
            </a:extLst>
          </p:cNvPr>
          <p:cNvGrpSpPr/>
          <p:nvPr/>
        </p:nvGrpSpPr>
        <p:grpSpPr>
          <a:xfrm>
            <a:off x="2280278" y="3433500"/>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9DC32B71-2333-F2BB-9A54-A0622DA7B1A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AA6C5443-38D8-93E7-2227-F0821609E25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43" name="Groupe 42">
            <a:extLst>
              <a:ext uri="{FF2B5EF4-FFF2-40B4-BE49-F238E27FC236}">
                <a16:creationId xmlns:a16="http://schemas.microsoft.com/office/drawing/2014/main" id="{F60CB80D-A23C-55D1-72FB-2D2C4B713403}"/>
              </a:ext>
            </a:extLst>
          </p:cNvPr>
          <p:cNvGrpSpPr/>
          <p:nvPr/>
        </p:nvGrpSpPr>
        <p:grpSpPr>
          <a:xfrm>
            <a:off x="2124331" y="4519350"/>
            <a:ext cx="184723" cy="89615"/>
            <a:chOff x="7831964" y="3929121"/>
            <a:chExt cx="594306" cy="428930"/>
          </a:xfrm>
          <a:solidFill>
            <a:schemeClr val="accent1">
              <a:lumMod val="50000"/>
            </a:schemeClr>
          </a:solidFill>
        </p:grpSpPr>
        <p:pic>
          <p:nvPicPr>
            <p:cNvPr id="44" name="Graphique 43">
              <a:extLst>
                <a:ext uri="{FF2B5EF4-FFF2-40B4-BE49-F238E27FC236}">
                  <a16:creationId xmlns:a16="http://schemas.microsoft.com/office/drawing/2014/main" id="{2A2178F7-AC57-2626-1F17-365B9843813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5" cy="428930"/>
            </a:xfrm>
            <a:prstGeom prst="rect">
              <a:avLst/>
            </a:prstGeom>
          </p:spPr>
        </p:pic>
        <p:pic>
          <p:nvPicPr>
            <p:cNvPr id="45" name="Graphique 44">
              <a:extLst>
                <a:ext uri="{FF2B5EF4-FFF2-40B4-BE49-F238E27FC236}">
                  <a16:creationId xmlns:a16="http://schemas.microsoft.com/office/drawing/2014/main" id="{97B6968C-9E02-6D50-BA82-0B16A85CCCF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1B7B269E-5956-DF88-934D-81FD5CF458BF}"/>
              </a:ext>
            </a:extLst>
          </p:cNvPr>
          <p:cNvGrpSpPr/>
          <p:nvPr/>
        </p:nvGrpSpPr>
        <p:grpSpPr>
          <a:xfrm>
            <a:off x="4761167" y="4545917"/>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AB76C5DE-E727-6CE6-AA36-1427FF8CF6B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12" name="Graphique 11">
              <a:extLst>
                <a:ext uri="{FF2B5EF4-FFF2-40B4-BE49-F238E27FC236}">
                  <a16:creationId xmlns:a16="http://schemas.microsoft.com/office/drawing/2014/main" id="{BBB33543-CCF3-020A-A6D8-3447E7352BA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15" name="Groupe 14">
            <a:extLst>
              <a:ext uri="{FF2B5EF4-FFF2-40B4-BE49-F238E27FC236}">
                <a16:creationId xmlns:a16="http://schemas.microsoft.com/office/drawing/2014/main" id="{20A13804-3EC9-2EA4-CF2B-9F34EC3709D0}"/>
              </a:ext>
            </a:extLst>
          </p:cNvPr>
          <p:cNvGrpSpPr/>
          <p:nvPr/>
        </p:nvGrpSpPr>
        <p:grpSpPr>
          <a:xfrm>
            <a:off x="6096841" y="4639886"/>
            <a:ext cx="184723" cy="89615"/>
            <a:chOff x="7831964" y="3929121"/>
            <a:chExt cx="594306" cy="428930"/>
          </a:xfrm>
          <a:solidFill>
            <a:schemeClr val="accent1">
              <a:lumMod val="50000"/>
            </a:schemeClr>
          </a:solidFill>
        </p:grpSpPr>
        <p:pic>
          <p:nvPicPr>
            <p:cNvPr id="22" name="Graphique 21">
              <a:extLst>
                <a:ext uri="{FF2B5EF4-FFF2-40B4-BE49-F238E27FC236}">
                  <a16:creationId xmlns:a16="http://schemas.microsoft.com/office/drawing/2014/main" id="{BA00C21B-E2F7-5315-22C7-2747B9D8694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23" name="Graphique 22">
              <a:extLst>
                <a:ext uri="{FF2B5EF4-FFF2-40B4-BE49-F238E27FC236}">
                  <a16:creationId xmlns:a16="http://schemas.microsoft.com/office/drawing/2014/main" id="{61A529F4-D721-EF74-3367-FC25DE8B357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24" name="Groupe 23">
            <a:extLst>
              <a:ext uri="{FF2B5EF4-FFF2-40B4-BE49-F238E27FC236}">
                <a16:creationId xmlns:a16="http://schemas.microsoft.com/office/drawing/2014/main" id="{C2F5D181-8706-6C2C-7991-95A39E9B186A}"/>
              </a:ext>
            </a:extLst>
          </p:cNvPr>
          <p:cNvGrpSpPr/>
          <p:nvPr/>
        </p:nvGrpSpPr>
        <p:grpSpPr>
          <a:xfrm>
            <a:off x="1061911" y="3450603"/>
            <a:ext cx="184723" cy="89615"/>
            <a:chOff x="7831964" y="3929121"/>
            <a:chExt cx="594306" cy="428930"/>
          </a:xfrm>
          <a:solidFill>
            <a:schemeClr val="accent1">
              <a:lumMod val="50000"/>
            </a:schemeClr>
          </a:solidFill>
        </p:grpSpPr>
        <p:pic>
          <p:nvPicPr>
            <p:cNvPr id="37" name="Graphique 36">
              <a:extLst>
                <a:ext uri="{FF2B5EF4-FFF2-40B4-BE49-F238E27FC236}">
                  <a16:creationId xmlns:a16="http://schemas.microsoft.com/office/drawing/2014/main" id="{FC42CBE7-D374-DB01-FC1A-F26C0EEC1B7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38" name="Graphique 37">
              <a:extLst>
                <a:ext uri="{FF2B5EF4-FFF2-40B4-BE49-F238E27FC236}">
                  <a16:creationId xmlns:a16="http://schemas.microsoft.com/office/drawing/2014/main" id="{5ED65D4D-4CDC-F6A5-2B50-7F93422788E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48" name="Groupe 47">
            <a:extLst>
              <a:ext uri="{FF2B5EF4-FFF2-40B4-BE49-F238E27FC236}">
                <a16:creationId xmlns:a16="http://schemas.microsoft.com/office/drawing/2014/main" id="{4EFB809D-88F5-0241-DADA-FDD86217D40B}"/>
              </a:ext>
            </a:extLst>
          </p:cNvPr>
          <p:cNvGrpSpPr/>
          <p:nvPr/>
        </p:nvGrpSpPr>
        <p:grpSpPr>
          <a:xfrm>
            <a:off x="7416841" y="4554576"/>
            <a:ext cx="184723" cy="89615"/>
            <a:chOff x="7831964" y="3929121"/>
            <a:chExt cx="594306" cy="428930"/>
          </a:xfrm>
          <a:solidFill>
            <a:schemeClr val="accent1">
              <a:lumMod val="50000"/>
            </a:schemeClr>
          </a:solidFill>
        </p:grpSpPr>
        <p:pic>
          <p:nvPicPr>
            <p:cNvPr id="49" name="Graphique 48">
              <a:extLst>
                <a:ext uri="{FF2B5EF4-FFF2-40B4-BE49-F238E27FC236}">
                  <a16:creationId xmlns:a16="http://schemas.microsoft.com/office/drawing/2014/main" id="{8538BCDD-38AD-42CE-C7FC-89532CCF805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50" name="Graphique 49">
              <a:extLst>
                <a:ext uri="{FF2B5EF4-FFF2-40B4-BE49-F238E27FC236}">
                  <a16:creationId xmlns:a16="http://schemas.microsoft.com/office/drawing/2014/main" id="{733634D1-FF80-BCB1-3CA6-0484FF13509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39" name="Groupe 38">
            <a:extLst>
              <a:ext uri="{FF2B5EF4-FFF2-40B4-BE49-F238E27FC236}">
                <a16:creationId xmlns:a16="http://schemas.microsoft.com/office/drawing/2014/main" id="{5DCC2887-F8E5-8D46-31CA-6DB9A12EB139}"/>
              </a:ext>
            </a:extLst>
          </p:cNvPr>
          <p:cNvGrpSpPr/>
          <p:nvPr/>
        </p:nvGrpSpPr>
        <p:grpSpPr>
          <a:xfrm>
            <a:off x="3390165" y="4527317"/>
            <a:ext cx="184723" cy="89615"/>
            <a:chOff x="7831964" y="3929121"/>
            <a:chExt cx="594306" cy="428930"/>
          </a:xfrm>
          <a:solidFill>
            <a:schemeClr val="accent1">
              <a:lumMod val="50000"/>
            </a:schemeClr>
          </a:solidFill>
        </p:grpSpPr>
        <p:pic>
          <p:nvPicPr>
            <p:cNvPr id="40" name="Graphique 39">
              <a:extLst>
                <a:ext uri="{FF2B5EF4-FFF2-40B4-BE49-F238E27FC236}">
                  <a16:creationId xmlns:a16="http://schemas.microsoft.com/office/drawing/2014/main" id="{5C6E5DAA-E4B1-B131-9056-ED25A0A7509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41" name="Graphique 40">
              <a:extLst>
                <a:ext uri="{FF2B5EF4-FFF2-40B4-BE49-F238E27FC236}">
                  <a16:creationId xmlns:a16="http://schemas.microsoft.com/office/drawing/2014/main" id="{92537B05-D887-A0F3-6659-2FEAE5A8F11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pic>
        <p:nvPicPr>
          <p:cNvPr id="54" name="Espace réservé pour une image  53" descr="Une image contenant habits, sourire, dessin humoristique, clipart&#10;&#10;Le contenu généré par l’IA peut être incorrect.">
            <a:extLst>
              <a:ext uri="{FF2B5EF4-FFF2-40B4-BE49-F238E27FC236}">
                <a16:creationId xmlns:a16="http://schemas.microsoft.com/office/drawing/2014/main" id="{36BB8525-3C3C-6261-83ED-9E50BC50893D}"/>
              </a:ext>
            </a:extLst>
          </p:cNvPr>
          <p:cNvPicPr>
            <a:picLocks noGrp="1" noChangeAspect="1"/>
          </p:cNvPicPr>
          <p:nvPr>
            <p:ph type="pic" sz="quarter" idx="12"/>
          </p:nvPr>
        </p:nvPicPr>
        <p:blipFill>
          <a:blip r:embed="rId8"/>
          <a:srcRect/>
          <a:stretch>
            <a:fillRect/>
          </a:stretch>
        </p:blipFill>
        <p:spPr>
          <a:prstGeom prst="rect">
            <a:avLst/>
          </a:prstGeom>
        </p:spPr>
      </p:pic>
    </p:spTree>
    <p:extLst>
      <p:ext uri="{BB962C8B-B14F-4D97-AF65-F5344CB8AC3E}">
        <p14:creationId xmlns:p14="http://schemas.microsoft.com/office/powerpoint/2010/main" val="3602030789"/>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F95F6-315C-A645-B228-F4D23FF9C4D9}"/>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8B460BC4-B70C-20B4-A123-62A07E0DC792}"/>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lvl="0" algn="r" defTabSz="457200" rtl="1">
              <a:buClrTx/>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dirty="0">
                <a:solidFill>
                  <a:prstClr val="white">
                    <a:lumMod val="50000"/>
                  </a:prstClr>
                </a:solidFill>
                <a:latin typeface="Microsoft Uighur" panose="02000000000000000000" pitchFamily="2" charset="-78"/>
                <a:cs typeface="Microsoft Uighur" panose="02000000000000000000" pitchFamily="2" charset="-78"/>
                <a:sym typeface="Calibri"/>
              </a:rPr>
              <a:t>من يقرأ؟ ستمرون كلكم للقراءة.</a:t>
            </a:r>
            <a:endPar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endParaRPr>
          </a:p>
        </p:txBody>
      </p:sp>
      <p:pic>
        <p:nvPicPr>
          <p:cNvPr id="2" name="Image 1">
            <a:extLst>
              <a:ext uri="{FF2B5EF4-FFF2-40B4-BE49-F238E27FC236}">
                <a16:creationId xmlns:a16="http://schemas.microsoft.com/office/drawing/2014/main" id="{C10976DA-E3CB-C4C4-BF4E-54329699AE19}"/>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3" name="Image 12">
            <a:extLst>
              <a:ext uri="{FF2B5EF4-FFF2-40B4-BE49-F238E27FC236}">
                <a16:creationId xmlns:a16="http://schemas.microsoft.com/office/drawing/2014/main" id="{2A730419-E020-AFA6-665D-870ED437D20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4" name="Image 13">
            <a:extLst>
              <a:ext uri="{FF2B5EF4-FFF2-40B4-BE49-F238E27FC236}">
                <a16:creationId xmlns:a16="http://schemas.microsoft.com/office/drawing/2014/main" id="{1E89A856-C6CA-AFBD-6775-A10329A02AD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DCE2CFB0-5EC5-ECFB-8298-35F9A946566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256481F6-0704-E702-C3A8-A687E7B6F4A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8" name="Rectangle 17">
            <a:extLst>
              <a:ext uri="{FF2B5EF4-FFF2-40B4-BE49-F238E27FC236}">
                <a16:creationId xmlns:a16="http://schemas.microsoft.com/office/drawing/2014/main" id="{1957DAB0-BFDF-64C8-7A86-9D0E850A184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9" name="Rectangle 18">
            <a:extLst>
              <a:ext uri="{FF2B5EF4-FFF2-40B4-BE49-F238E27FC236}">
                <a16:creationId xmlns:a16="http://schemas.microsoft.com/office/drawing/2014/main" id="{F5F177DE-0A0B-A4B6-CB4A-BFCD327A60A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0" name="Rectangle 19">
            <a:extLst>
              <a:ext uri="{FF2B5EF4-FFF2-40B4-BE49-F238E27FC236}">
                <a16:creationId xmlns:a16="http://schemas.microsoft.com/office/drawing/2014/main" id="{D53A4531-06B7-A8C8-0686-0224341267B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25" name="Google Shape;2403;p107">
            <a:extLst>
              <a:ext uri="{FF2B5EF4-FFF2-40B4-BE49-F238E27FC236}">
                <a16:creationId xmlns:a16="http://schemas.microsoft.com/office/drawing/2014/main" id="{FD3BA3C6-4479-C4AE-1699-26A2606F0D1C}"/>
              </a:ext>
            </a:extLst>
          </p:cNvPr>
          <p:cNvSpPr/>
          <p:nvPr/>
        </p:nvSpPr>
        <p:spPr>
          <a:xfrm>
            <a:off x="760635" y="3198454"/>
            <a:ext cx="115605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فارِق</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6" name="Google Shape;2403;p107">
            <a:extLst>
              <a:ext uri="{FF2B5EF4-FFF2-40B4-BE49-F238E27FC236}">
                <a16:creationId xmlns:a16="http://schemas.microsoft.com/office/drawing/2014/main" id="{4AACA3D5-0668-4668-2836-4D6FA7F4AFE6}"/>
              </a:ext>
            </a:extLst>
          </p:cNvPr>
          <p:cNvSpPr/>
          <p:nvPr/>
        </p:nvSpPr>
        <p:spPr>
          <a:xfrm>
            <a:off x="2040798" y="3172384"/>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سِلْك</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7" name="Google Shape;2403;p107">
            <a:extLst>
              <a:ext uri="{FF2B5EF4-FFF2-40B4-BE49-F238E27FC236}">
                <a16:creationId xmlns:a16="http://schemas.microsoft.com/office/drawing/2014/main" id="{880DB6E6-2ED2-53FE-47DC-5951425D3E2A}"/>
              </a:ext>
            </a:extLst>
          </p:cNvPr>
          <p:cNvSpPr/>
          <p:nvPr/>
        </p:nvSpPr>
        <p:spPr>
          <a:xfrm>
            <a:off x="3230208" y="3206964"/>
            <a:ext cx="1186371"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تَغوصُ</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8" name="Google Shape;2403;p107">
            <a:extLst>
              <a:ext uri="{FF2B5EF4-FFF2-40B4-BE49-F238E27FC236}">
                <a16:creationId xmlns:a16="http://schemas.microsoft.com/office/drawing/2014/main" id="{10466D98-1E36-EA1E-5D98-CC2220627A3E}"/>
              </a:ext>
            </a:extLst>
          </p:cNvPr>
          <p:cNvSpPr/>
          <p:nvPr/>
        </p:nvSpPr>
        <p:spPr>
          <a:xfrm>
            <a:off x="4478978" y="3206964"/>
            <a:ext cx="1223398"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تَقْفِزُ</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9" name="Google Shape;2403;p107">
            <a:extLst>
              <a:ext uri="{FF2B5EF4-FFF2-40B4-BE49-F238E27FC236}">
                <a16:creationId xmlns:a16="http://schemas.microsoft.com/office/drawing/2014/main" id="{EC5D418B-231E-0235-04F5-E4ADE7DD0475}"/>
              </a:ext>
            </a:extLst>
          </p:cNvPr>
          <p:cNvSpPr/>
          <p:nvPr/>
        </p:nvSpPr>
        <p:spPr>
          <a:xfrm>
            <a:off x="5764775" y="3198454"/>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خافَتْ</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0" name="Google Shape;2403;p107">
            <a:extLst>
              <a:ext uri="{FF2B5EF4-FFF2-40B4-BE49-F238E27FC236}">
                <a16:creationId xmlns:a16="http://schemas.microsoft.com/office/drawing/2014/main" id="{67D752A1-A5CA-DD6B-7402-2B11209C834B}"/>
              </a:ext>
            </a:extLst>
          </p:cNvPr>
          <p:cNvSpPr/>
          <p:nvPr/>
        </p:nvSpPr>
        <p:spPr>
          <a:xfrm>
            <a:off x="7134870" y="3165355"/>
            <a:ext cx="126000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فَتَحَ</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1" name="Google Shape;2403;p107">
            <a:extLst>
              <a:ext uri="{FF2B5EF4-FFF2-40B4-BE49-F238E27FC236}">
                <a16:creationId xmlns:a16="http://schemas.microsoft.com/office/drawing/2014/main" id="{B79FCC9B-35E2-9693-4362-E116D2014A04}"/>
              </a:ext>
            </a:extLst>
          </p:cNvPr>
          <p:cNvSpPr/>
          <p:nvPr/>
        </p:nvSpPr>
        <p:spPr>
          <a:xfrm>
            <a:off x="627438" y="4379388"/>
            <a:ext cx="1316888"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صُنْدوق</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2" name="Google Shape;2403;p107">
            <a:extLst>
              <a:ext uri="{FF2B5EF4-FFF2-40B4-BE49-F238E27FC236}">
                <a16:creationId xmlns:a16="http://schemas.microsoft.com/office/drawing/2014/main" id="{639A04AA-2D65-7404-8E83-916FA583DCFA}"/>
              </a:ext>
            </a:extLst>
          </p:cNvPr>
          <p:cNvSpPr/>
          <p:nvPr/>
        </p:nvSpPr>
        <p:spPr>
          <a:xfrm>
            <a:off x="2039307" y="4350571"/>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شاحِبَة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3" name="Google Shape;2403;p107">
            <a:extLst>
              <a:ext uri="{FF2B5EF4-FFF2-40B4-BE49-F238E27FC236}">
                <a16:creationId xmlns:a16="http://schemas.microsoft.com/office/drawing/2014/main" id="{CA1C6DFC-1FCE-FE1B-50E9-36F5ADA79937}"/>
              </a:ext>
            </a:extLst>
          </p:cNvPr>
          <p:cNvSpPr/>
          <p:nvPr/>
        </p:nvSpPr>
        <p:spPr>
          <a:xfrm>
            <a:off x="3229372" y="4350571"/>
            <a:ext cx="1233450"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حَقيقة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4" name="Google Shape;2403;p107">
            <a:extLst>
              <a:ext uri="{FF2B5EF4-FFF2-40B4-BE49-F238E27FC236}">
                <a16:creationId xmlns:a16="http://schemas.microsoft.com/office/drawing/2014/main" id="{06C501D3-A07A-F4E0-176A-60C4BCE99A74}"/>
              </a:ext>
            </a:extLst>
          </p:cNvPr>
          <p:cNvSpPr/>
          <p:nvPr/>
        </p:nvSpPr>
        <p:spPr>
          <a:xfrm>
            <a:off x="4524879" y="4379388"/>
            <a:ext cx="1316889"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فاكِهَة</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5" name="Google Shape;2403;p107">
            <a:extLst>
              <a:ext uri="{FF2B5EF4-FFF2-40B4-BE49-F238E27FC236}">
                <a16:creationId xmlns:a16="http://schemas.microsoft.com/office/drawing/2014/main" id="{24C8D034-5840-021C-F32C-938BEF7814A7}"/>
              </a:ext>
            </a:extLst>
          </p:cNvPr>
          <p:cNvSpPr/>
          <p:nvPr/>
        </p:nvSpPr>
        <p:spPr>
          <a:xfrm>
            <a:off x="5948636" y="4379388"/>
            <a:ext cx="112692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هَزيل</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36" name="Google Shape;2403;p107">
            <a:extLst>
              <a:ext uri="{FF2B5EF4-FFF2-40B4-BE49-F238E27FC236}">
                <a16:creationId xmlns:a16="http://schemas.microsoft.com/office/drawing/2014/main" id="{0DA3AF3C-7AA9-34C7-AE45-11288C8A3634}"/>
              </a:ext>
            </a:extLst>
          </p:cNvPr>
          <p:cNvSpPr/>
          <p:nvPr/>
        </p:nvSpPr>
        <p:spPr>
          <a:xfrm>
            <a:off x="7199675" y="4350571"/>
            <a:ext cx="1240132"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cs typeface="Arial"/>
                <a:sym typeface="Arial"/>
              </a:rPr>
              <a:t>فارِغ</a:t>
            </a:r>
            <a:endParaRPr kumimoji="0" lang="fr-MA" sz="32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grpSp>
        <p:nvGrpSpPr>
          <p:cNvPr id="10" name="Groupe 9">
            <a:extLst>
              <a:ext uri="{FF2B5EF4-FFF2-40B4-BE49-F238E27FC236}">
                <a16:creationId xmlns:a16="http://schemas.microsoft.com/office/drawing/2014/main" id="{344F8025-52E5-B8CE-F70E-79156FA8F869}"/>
              </a:ext>
            </a:extLst>
          </p:cNvPr>
          <p:cNvGrpSpPr/>
          <p:nvPr/>
        </p:nvGrpSpPr>
        <p:grpSpPr>
          <a:xfrm>
            <a:off x="839241" y="4625267"/>
            <a:ext cx="184723" cy="89615"/>
            <a:chOff x="7831964" y="3929121"/>
            <a:chExt cx="594306" cy="428930"/>
          </a:xfrm>
          <a:solidFill>
            <a:schemeClr val="accent1">
              <a:lumMod val="50000"/>
            </a:schemeClr>
          </a:solidFill>
        </p:grpSpPr>
        <p:pic>
          <p:nvPicPr>
            <p:cNvPr id="11" name="Graphique 10">
              <a:extLst>
                <a:ext uri="{FF2B5EF4-FFF2-40B4-BE49-F238E27FC236}">
                  <a16:creationId xmlns:a16="http://schemas.microsoft.com/office/drawing/2014/main" id="{41745646-A9B6-824F-F94C-3929AD9AD48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21" name="Graphique 20">
              <a:extLst>
                <a:ext uri="{FF2B5EF4-FFF2-40B4-BE49-F238E27FC236}">
                  <a16:creationId xmlns:a16="http://schemas.microsoft.com/office/drawing/2014/main" id="{4FA26C6A-8FBA-C7CF-C28A-9F0A5990344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3" name="Groupe 2">
            <a:extLst>
              <a:ext uri="{FF2B5EF4-FFF2-40B4-BE49-F238E27FC236}">
                <a16:creationId xmlns:a16="http://schemas.microsoft.com/office/drawing/2014/main" id="{AE2C1F92-56A5-CD55-3933-0B1F28F6D871}"/>
              </a:ext>
            </a:extLst>
          </p:cNvPr>
          <p:cNvGrpSpPr/>
          <p:nvPr/>
        </p:nvGrpSpPr>
        <p:grpSpPr>
          <a:xfrm>
            <a:off x="2280278" y="3433500"/>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DE9D83B5-B93D-948B-5DC2-E3489F1A4AE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575C6E9A-4249-FCAD-62D5-0AD367DAB87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43" name="Groupe 42">
            <a:extLst>
              <a:ext uri="{FF2B5EF4-FFF2-40B4-BE49-F238E27FC236}">
                <a16:creationId xmlns:a16="http://schemas.microsoft.com/office/drawing/2014/main" id="{8097B3C8-DE5B-7E9C-66FC-0D695A877053}"/>
              </a:ext>
            </a:extLst>
          </p:cNvPr>
          <p:cNvGrpSpPr/>
          <p:nvPr/>
        </p:nvGrpSpPr>
        <p:grpSpPr>
          <a:xfrm>
            <a:off x="2124331" y="4519350"/>
            <a:ext cx="184723" cy="89615"/>
            <a:chOff x="7831964" y="3929121"/>
            <a:chExt cx="594306" cy="428930"/>
          </a:xfrm>
          <a:solidFill>
            <a:schemeClr val="accent1">
              <a:lumMod val="50000"/>
            </a:schemeClr>
          </a:solidFill>
        </p:grpSpPr>
        <p:pic>
          <p:nvPicPr>
            <p:cNvPr id="44" name="Graphique 43">
              <a:extLst>
                <a:ext uri="{FF2B5EF4-FFF2-40B4-BE49-F238E27FC236}">
                  <a16:creationId xmlns:a16="http://schemas.microsoft.com/office/drawing/2014/main" id="{7CCA4120-D4CE-D60E-BDF6-420458D1052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5" cy="428930"/>
            </a:xfrm>
            <a:prstGeom prst="rect">
              <a:avLst/>
            </a:prstGeom>
          </p:spPr>
        </p:pic>
        <p:pic>
          <p:nvPicPr>
            <p:cNvPr id="45" name="Graphique 44">
              <a:extLst>
                <a:ext uri="{FF2B5EF4-FFF2-40B4-BE49-F238E27FC236}">
                  <a16:creationId xmlns:a16="http://schemas.microsoft.com/office/drawing/2014/main" id="{2103AF23-8F7D-6931-93C8-008C111B59F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7" name="Groupe 6">
            <a:extLst>
              <a:ext uri="{FF2B5EF4-FFF2-40B4-BE49-F238E27FC236}">
                <a16:creationId xmlns:a16="http://schemas.microsoft.com/office/drawing/2014/main" id="{AF29BA7E-EE89-EB1C-2142-9B1A5CA8BBED}"/>
              </a:ext>
            </a:extLst>
          </p:cNvPr>
          <p:cNvGrpSpPr/>
          <p:nvPr/>
        </p:nvGrpSpPr>
        <p:grpSpPr>
          <a:xfrm>
            <a:off x="4761167" y="4545917"/>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C8EE81FF-F8BD-9782-96B5-2693E6837C9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12" name="Graphique 11">
              <a:extLst>
                <a:ext uri="{FF2B5EF4-FFF2-40B4-BE49-F238E27FC236}">
                  <a16:creationId xmlns:a16="http://schemas.microsoft.com/office/drawing/2014/main" id="{0119266D-6617-122D-D505-B3DA7476FD7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15" name="Groupe 14">
            <a:extLst>
              <a:ext uri="{FF2B5EF4-FFF2-40B4-BE49-F238E27FC236}">
                <a16:creationId xmlns:a16="http://schemas.microsoft.com/office/drawing/2014/main" id="{8435B537-2C29-5416-2126-56999A1092C4}"/>
              </a:ext>
            </a:extLst>
          </p:cNvPr>
          <p:cNvGrpSpPr/>
          <p:nvPr/>
        </p:nvGrpSpPr>
        <p:grpSpPr>
          <a:xfrm>
            <a:off x="6096841" y="4639886"/>
            <a:ext cx="184723" cy="89615"/>
            <a:chOff x="7831964" y="3929121"/>
            <a:chExt cx="594306" cy="428930"/>
          </a:xfrm>
          <a:solidFill>
            <a:schemeClr val="accent1">
              <a:lumMod val="50000"/>
            </a:schemeClr>
          </a:solidFill>
        </p:grpSpPr>
        <p:pic>
          <p:nvPicPr>
            <p:cNvPr id="22" name="Graphique 21">
              <a:extLst>
                <a:ext uri="{FF2B5EF4-FFF2-40B4-BE49-F238E27FC236}">
                  <a16:creationId xmlns:a16="http://schemas.microsoft.com/office/drawing/2014/main" id="{2EC8120F-65AB-0EAF-D3E5-E28BE5F5165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23" name="Graphique 22">
              <a:extLst>
                <a:ext uri="{FF2B5EF4-FFF2-40B4-BE49-F238E27FC236}">
                  <a16:creationId xmlns:a16="http://schemas.microsoft.com/office/drawing/2014/main" id="{EF5AF2A4-6C6A-BC71-5D95-CA6D84F51A0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24" name="Groupe 23">
            <a:extLst>
              <a:ext uri="{FF2B5EF4-FFF2-40B4-BE49-F238E27FC236}">
                <a16:creationId xmlns:a16="http://schemas.microsoft.com/office/drawing/2014/main" id="{E1F91B02-FF0F-D829-95C2-0F320E892FA6}"/>
              </a:ext>
            </a:extLst>
          </p:cNvPr>
          <p:cNvGrpSpPr/>
          <p:nvPr/>
        </p:nvGrpSpPr>
        <p:grpSpPr>
          <a:xfrm>
            <a:off x="1061911" y="3450603"/>
            <a:ext cx="184723" cy="89615"/>
            <a:chOff x="7831964" y="3929121"/>
            <a:chExt cx="594306" cy="428930"/>
          </a:xfrm>
          <a:solidFill>
            <a:schemeClr val="accent1">
              <a:lumMod val="50000"/>
            </a:schemeClr>
          </a:solidFill>
        </p:grpSpPr>
        <p:pic>
          <p:nvPicPr>
            <p:cNvPr id="37" name="Graphique 36">
              <a:extLst>
                <a:ext uri="{FF2B5EF4-FFF2-40B4-BE49-F238E27FC236}">
                  <a16:creationId xmlns:a16="http://schemas.microsoft.com/office/drawing/2014/main" id="{1491BC8E-479C-D8CD-1DD4-E1B6FBE469B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38" name="Graphique 37">
              <a:extLst>
                <a:ext uri="{FF2B5EF4-FFF2-40B4-BE49-F238E27FC236}">
                  <a16:creationId xmlns:a16="http://schemas.microsoft.com/office/drawing/2014/main" id="{5476419F-3B1A-457B-FB19-5BC8553E929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48" name="Groupe 47">
            <a:extLst>
              <a:ext uri="{FF2B5EF4-FFF2-40B4-BE49-F238E27FC236}">
                <a16:creationId xmlns:a16="http://schemas.microsoft.com/office/drawing/2014/main" id="{B2D2F0B6-7BB3-C5A0-D392-3F7A733A93D2}"/>
              </a:ext>
            </a:extLst>
          </p:cNvPr>
          <p:cNvGrpSpPr/>
          <p:nvPr/>
        </p:nvGrpSpPr>
        <p:grpSpPr>
          <a:xfrm>
            <a:off x="7416841" y="4554576"/>
            <a:ext cx="184723" cy="89615"/>
            <a:chOff x="7831964" y="3929121"/>
            <a:chExt cx="594306" cy="428930"/>
          </a:xfrm>
          <a:solidFill>
            <a:schemeClr val="accent1">
              <a:lumMod val="50000"/>
            </a:schemeClr>
          </a:solidFill>
        </p:grpSpPr>
        <p:pic>
          <p:nvPicPr>
            <p:cNvPr id="49" name="Graphique 48">
              <a:extLst>
                <a:ext uri="{FF2B5EF4-FFF2-40B4-BE49-F238E27FC236}">
                  <a16:creationId xmlns:a16="http://schemas.microsoft.com/office/drawing/2014/main" id="{9481FFBB-CB9F-781B-FF12-0CCF51E5C56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50" name="Graphique 49">
              <a:extLst>
                <a:ext uri="{FF2B5EF4-FFF2-40B4-BE49-F238E27FC236}">
                  <a16:creationId xmlns:a16="http://schemas.microsoft.com/office/drawing/2014/main" id="{602E911F-0B27-9B3D-EFFD-1A006A44158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grpSp>
        <p:nvGrpSpPr>
          <p:cNvPr id="39" name="Groupe 38">
            <a:extLst>
              <a:ext uri="{FF2B5EF4-FFF2-40B4-BE49-F238E27FC236}">
                <a16:creationId xmlns:a16="http://schemas.microsoft.com/office/drawing/2014/main" id="{D8E45578-9DCA-1DB7-C911-EA8D49C8686A}"/>
              </a:ext>
            </a:extLst>
          </p:cNvPr>
          <p:cNvGrpSpPr/>
          <p:nvPr/>
        </p:nvGrpSpPr>
        <p:grpSpPr>
          <a:xfrm>
            <a:off x="3390165" y="4527317"/>
            <a:ext cx="184723" cy="89615"/>
            <a:chOff x="7831964" y="3929121"/>
            <a:chExt cx="594306" cy="428930"/>
          </a:xfrm>
          <a:solidFill>
            <a:schemeClr val="accent1">
              <a:lumMod val="50000"/>
            </a:schemeClr>
          </a:solidFill>
        </p:grpSpPr>
        <p:pic>
          <p:nvPicPr>
            <p:cNvPr id="40" name="Graphique 39">
              <a:extLst>
                <a:ext uri="{FF2B5EF4-FFF2-40B4-BE49-F238E27FC236}">
                  <a16:creationId xmlns:a16="http://schemas.microsoft.com/office/drawing/2014/main" id="{79EEC218-5982-D013-3173-2CAB4326237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31964" y="3929121"/>
              <a:ext cx="336416" cy="428930"/>
            </a:xfrm>
            <a:prstGeom prst="rect">
              <a:avLst/>
            </a:prstGeom>
          </p:spPr>
        </p:pic>
        <p:pic>
          <p:nvPicPr>
            <p:cNvPr id="41" name="Graphique 40">
              <a:extLst>
                <a:ext uri="{FF2B5EF4-FFF2-40B4-BE49-F238E27FC236}">
                  <a16:creationId xmlns:a16="http://schemas.microsoft.com/office/drawing/2014/main" id="{FADAFAF9-CC58-A734-2266-FE51C47E128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89854" y="3929121"/>
              <a:ext cx="336416" cy="428930"/>
            </a:xfrm>
            <a:prstGeom prst="rect">
              <a:avLst/>
            </a:prstGeom>
          </p:spPr>
        </p:pic>
      </p:grpSp>
      <p:pic>
        <p:nvPicPr>
          <p:cNvPr id="54" name="Espace réservé pour une image  53" descr="Une image contenant habits, sourire, dessin humoristique, clipart&#10;&#10;Le contenu généré par l’IA peut être incorrect.">
            <a:extLst>
              <a:ext uri="{FF2B5EF4-FFF2-40B4-BE49-F238E27FC236}">
                <a16:creationId xmlns:a16="http://schemas.microsoft.com/office/drawing/2014/main" id="{7B6A6C00-C99B-03DC-15F4-746322FF08EB}"/>
              </a:ext>
            </a:extLst>
          </p:cNvPr>
          <p:cNvPicPr>
            <a:picLocks noGrp="1" noChangeAspect="1"/>
          </p:cNvPicPr>
          <p:nvPr>
            <p:ph type="pic" sz="quarter" idx="12"/>
          </p:nvPr>
        </p:nvPicPr>
        <p:blipFill>
          <a:blip r:embed="rId8"/>
          <a:srcRect/>
          <a:stretch>
            <a:fillRect/>
          </a:stretch>
        </p:blipFill>
        <p:spPr>
          <a:prstGeom prst="rect">
            <a:avLst/>
          </a:prstGeom>
        </p:spPr>
      </p:pic>
    </p:spTree>
    <p:extLst>
      <p:ext uri="{BB962C8B-B14F-4D97-AF65-F5344CB8AC3E}">
        <p14:creationId xmlns:p14="http://schemas.microsoft.com/office/powerpoint/2010/main" val="382719742"/>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D95F2-7CA6-1B99-5BF7-D94FF84F435E}"/>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B0247A81-4715-65C4-7E16-43F59C5C8BB4}"/>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D4F9F524-DCB6-7520-1AB9-B0A7B9EDC1E0}"/>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3" name="Title 2"/>
          <p:cNvSpPr>
            <a:spLocks noGrp="1"/>
          </p:cNvSpPr>
          <p:nvPr>
            <p:ph type="title"/>
          </p:nvPr>
        </p:nvSpPr>
        <p:spPr/>
        <p:txBody>
          <a:bodyPr>
            <a:noAutofit/>
          </a:bodyPr>
          <a:lstStyle/>
          <a:p>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وقت النجمة الآن. الفائز بنجمة المشاركة بهدوء : ....</a:t>
            </a:r>
            <a:r>
              <a:rPr lang="fr-FR"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   </a:t>
            </a:r>
            <a:endParaRPr lang="fr-FR" sz="2400" dirty="0">
              <a:solidFill>
                <a:schemeClr val="bg1">
                  <a:lumMod val="50000"/>
                </a:schemeClr>
              </a:solidFill>
            </a:endParaRPr>
          </a:p>
        </p:txBody>
      </p:sp>
      <p:pic>
        <p:nvPicPr>
          <p:cNvPr id="30" name="Joyful_Prize_Celebration_Animation">
            <a:hlinkClick r:id="" action="ppaction://media"/>
            <a:extLst>
              <a:ext uri="{FF2B5EF4-FFF2-40B4-BE49-F238E27FC236}">
                <a16:creationId xmlns:a16="http://schemas.microsoft.com/office/drawing/2014/main" id="{5E0BFE13-57BC-21B9-7CBE-684C09C38431}"/>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1" name="Image 2" descr="Une image contenant noir, obscurité&#10;&#10;Le contenu généré par l’IA peut être incorrect.">
            <a:extLst>
              <a:ext uri="{FF2B5EF4-FFF2-40B4-BE49-F238E27FC236}">
                <a16:creationId xmlns:a16="http://schemas.microsoft.com/office/drawing/2014/main" id="{66630EC8-BF4A-8CB0-B5A5-309D341E12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35" name="Espace réservé pour une image  3">
            <a:extLst>
              <a:ext uri="{FF2B5EF4-FFF2-40B4-BE49-F238E27FC236}">
                <a16:creationId xmlns:a16="http://schemas.microsoft.com/office/drawing/2014/main" id="{783A874E-5082-BDA3-751C-2AD4E6EBFE69}"/>
              </a:ext>
            </a:extLst>
          </p:cNvPr>
          <p:cNvPicPr>
            <a:picLocks noGrp="1" noChangeAspect="1"/>
          </p:cNvPicPr>
          <p:nvPr>
            <p:ph type="pic" idx="4294967295"/>
          </p:nvPr>
        </p:nvPicPr>
        <p:blipFill>
          <a:blip r:embed="rId6"/>
          <a:srcRect/>
          <a:stretch>
            <a:fillRect/>
          </a:stretch>
        </p:blipFill>
        <p:spPr>
          <a:xfrm>
            <a:off x="7960105" y="719856"/>
            <a:ext cx="792000" cy="792000"/>
          </a:xfrm>
          <a:prstGeom prst="rect">
            <a:avLst/>
          </a:prstGeom>
        </p:spPr>
      </p:pic>
      <p:pic>
        <p:nvPicPr>
          <p:cNvPr id="11" name="Image 10">
            <a:extLst>
              <a:ext uri="{FF2B5EF4-FFF2-40B4-BE49-F238E27FC236}">
                <a16:creationId xmlns:a16="http://schemas.microsoft.com/office/drawing/2014/main" id="{BF16BC0D-FAC6-1AB4-50CF-8C12AC1B7D18}"/>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2" name="Image 11">
            <a:extLst>
              <a:ext uri="{FF2B5EF4-FFF2-40B4-BE49-F238E27FC236}">
                <a16:creationId xmlns:a16="http://schemas.microsoft.com/office/drawing/2014/main" id="{F1BAF48F-E2BD-7D0D-A0C2-85FB304EA578}"/>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3" name="Image 12">
            <a:extLst>
              <a:ext uri="{FF2B5EF4-FFF2-40B4-BE49-F238E27FC236}">
                <a16:creationId xmlns:a16="http://schemas.microsoft.com/office/drawing/2014/main" id="{69B33803-A678-0C43-B04E-AD8F552985F1}"/>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4" name="Image 13">
            <a:extLst>
              <a:ext uri="{FF2B5EF4-FFF2-40B4-BE49-F238E27FC236}">
                <a16:creationId xmlns:a16="http://schemas.microsoft.com/office/drawing/2014/main" id="{B99C1A68-788C-9300-3FD3-5B4FE079D8E2}"/>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5" name="Rectangle 14">
            <a:extLst>
              <a:ext uri="{FF2B5EF4-FFF2-40B4-BE49-F238E27FC236}">
                <a16:creationId xmlns:a16="http://schemas.microsoft.com/office/drawing/2014/main" id="{C387B313-77DC-CBAB-92F2-76452A33E03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6" name="Rectangle 15">
            <a:extLst>
              <a:ext uri="{FF2B5EF4-FFF2-40B4-BE49-F238E27FC236}">
                <a16:creationId xmlns:a16="http://schemas.microsoft.com/office/drawing/2014/main" id="{C152F509-1D93-7CA0-8A71-48F68349E19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7" name="Rectangle 16">
            <a:extLst>
              <a:ext uri="{FF2B5EF4-FFF2-40B4-BE49-F238E27FC236}">
                <a16:creationId xmlns:a16="http://schemas.microsoft.com/office/drawing/2014/main" id="{AB8BD9C0-7175-842E-61CE-68AAB22CC03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8" name="Rectangle 17">
            <a:extLst>
              <a:ext uri="{FF2B5EF4-FFF2-40B4-BE49-F238E27FC236}">
                <a16:creationId xmlns:a16="http://schemas.microsoft.com/office/drawing/2014/main" id="{56894176-2302-61C1-5392-16E4A04122B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356220537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30"/>
                                        </p:tgtEl>
                                      </p:cBhvr>
                                    </p:cmd>
                                  </p:childTnLst>
                                </p:cTn>
                              </p:par>
                            </p:childTnLst>
                          </p:cTn>
                        </p:par>
                        <p:par>
                          <p:cTn id="7" fill="hold">
                            <p:stCondLst>
                              <p:cond delay="7835"/>
                            </p:stCondLst>
                            <p:childTnLst>
                              <p:par>
                                <p:cTn id="8" presetID="1" presetClass="entr" presetSubtype="0" fill="hold" nodeType="afterEffect">
                                  <p:stCondLst>
                                    <p:cond delay="0"/>
                                  </p:stCondLst>
                                  <p:childTnLst>
                                    <p:set>
                                      <p:cBhvr>
                                        <p:cTn id="9"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30"/>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30"/>
                                        </p:tgtEl>
                                      </p:cBhvr>
                                    </p:cmd>
                                  </p:childTnLst>
                                </p:cTn>
                              </p:par>
                            </p:childTnLst>
                          </p:cTn>
                        </p:par>
                      </p:childTnLst>
                    </p:cTn>
                  </p:par>
                </p:childTnLst>
              </p:cTn>
              <p:nextCondLst>
                <p:cond evt="onClick" delay="0">
                  <p:tgtEl>
                    <p:spTgt spid="30"/>
                  </p:tgtEl>
                </p:cond>
              </p:nextCondLst>
            </p:seq>
            <p:video>
              <p:cMediaNode vol="80000">
                <p:cTn id="15" fill="hold" display="0">
                  <p:stCondLst>
                    <p:cond delay="indefinite"/>
                  </p:stCondLst>
                </p:cTn>
                <p:tgtEl>
                  <p:spTgt spid="30"/>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27"/>
        <p:cNvGrpSpPr/>
        <p:nvPr/>
      </p:nvGrpSpPr>
      <p:grpSpPr>
        <a:xfrm>
          <a:off x="0" y="0"/>
          <a:ext cx="0" cy="0"/>
          <a:chOff x="0" y="0"/>
          <a:chExt cx="0" cy="0"/>
        </a:xfrm>
      </p:grpSpPr>
      <p:sp>
        <p:nvSpPr>
          <p:cNvPr id="2031" name="Google Shape;2031;p71"/>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lnSpc>
                <a:spcPct val="100000"/>
              </a:lnSpc>
              <a:spcBef>
                <a:spcPts val="0"/>
              </a:spcBef>
              <a:buClr>
                <a:srgbClr val="A5A5A5"/>
              </a:buClr>
              <a:buSzPts val="1600"/>
            </a:pPr>
            <a:r>
              <a:rPr lang="ar-MA" sz="2400" b="1" dirty="0">
                <a:solidFill>
                  <a:schemeClr val="bg1">
                    <a:lumMod val="65000"/>
                  </a:schemeClr>
                </a:solidFill>
                <a:latin typeface="Microsoft Uighur" panose="02000000000000000000" pitchFamily="2" charset="-78"/>
                <a:cs typeface="Microsoft Uighur" panose="02000000000000000000" pitchFamily="2" charset="-78"/>
              </a:rPr>
              <a:t>استراحة قصيرة قبل أن نواصل. قفوا، سنقوم بحركات </a:t>
            </a:r>
            <a:r>
              <a:rPr lang="ar-MA" sz="2400" b="1" dirty="0">
                <a:solidFill>
                  <a:schemeClr val="bg1">
                    <a:lumMod val="65000"/>
                  </a:schemeClr>
                </a:solidFill>
                <a:latin typeface="Microsoft Uighur" panose="02000000000000000000" pitchFamily="2" charset="-78"/>
                <a:cs typeface="Microsoft Uighur" panose="02000000000000000000" pitchFamily="2" charset="-78"/>
                <a:sym typeface="Wingdings" panose="05000000000000000000" pitchFamily="2" charset="2"/>
              </a:rPr>
              <a:t></a:t>
            </a:r>
            <a:r>
              <a:rPr lang="ar-MA" sz="2400" b="1" dirty="0">
                <a:solidFill>
                  <a:schemeClr val="bg1">
                    <a:lumMod val="65000"/>
                  </a:schemeClr>
                </a:solidFill>
                <a:latin typeface="Microsoft Uighur" panose="02000000000000000000" pitchFamily="2" charset="-78"/>
                <a:cs typeface="Microsoft Uighur" panose="02000000000000000000" pitchFamily="2" charset="-78"/>
              </a:rPr>
              <a:t> </a:t>
            </a:r>
            <a:endParaRPr sz="2400" dirty="0">
              <a:latin typeface="Microsoft Uighur" panose="020B0604020202020204" charset="-78"/>
              <a:cs typeface="Microsoft Uighur" panose="020B0604020202020204" charset="-78"/>
            </a:endParaRPr>
          </a:p>
        </p:txBody>
      </p:sp>
      <p:pic>
        <p:nvPicPr>
          <p:cNvPr id="17"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126700"/>
            <a:ext cx="540000" cy="540000"/>
          </a:xfrm>
          <a:prstGeom prst="rect">
            <a:avLst/>
          </a:prstGeom>
        </p:spPr>
      </p:pic>
      <p:pic>
        <p:nvPicPr>
          <p:cNvPr id="21" name="Espace réservé pour une image  6">
            <a:extLst>
              <a:ext uri="{FF2B5EF4-FFF2-40B4-BE49-F238E27FC236}">
                <a16:creationId xmlns:a16="http://schemas.microsoft.com/office/drawing/2014/main" id="{E7A97F23-876A-B108-624A-50B5F8D5E67C}"/>
              </a:ext>
            </a:extLst>
          </p:cNvPr>
          <p:cNvPicPr>
            <a:picLocks noGrp="1" noChangeAspect="1"/>
          </p:cNvPicPr>
          <p:nvPr>
            <p:ph type="pic" idx="4294967295"/>
          </p:nvPr>
        </p:nvPicPr>
        <p:blipFill>
          <a:blip r:embed="rId6"/>
          <a:srcRect/>
          <a:stretch>
            <a:fillRect/>
          </a:stretch>
        </p:blipFill>
        <p:spPr>
          <a:xfrm>
            <a:off x="7927333" y="719138"/>
            <a:ext cx="792162" cy="792162"/>
          </a:xfrm>
          <a:prstGeom prst="rect">
            <a:avLst/>
          </a:prstGeom>
        </p:spPr>
      </p:pic>
      <p:pic>
        <p:nvPicPr>
          <p:cNvPr id="5" name="WhatsApp Video 2025-11-01 at 20.16.21">
            <a:hlinkClick r:id="" action="ppaction://media"/>
            <a:extLst>
              <a:ext uri="{FF2B5EF4-FFF2-40B4-BE49-F238E27FC236}">
                <a16:creationId xmlns:a16="http://schemas.microsoft.com/office/drawing/2014/main" id="{F113CC7C-AB94-3161-2739-307F62E0078B}"/>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052513" y="2160588"/>
            <a:ext cx="7038975" cy="3959225"/>
          </a:xfrm>
          <a:prstGeom prst="rect">
            <a:avLst/>
          </a:prstGeom>
        </p:spPr>
      </p:pic>
      <p:pic>
        <p:nvPicPr>
          <p:cNvPr id="15" name="Image 14">
            <a:extLst>
              <a:ext uri="{FF2B5EF4-FFF2-40B4-BE49-F238E27FC236}">
                <a16:creationId xmlns:a16="http://schemas.microsoft.com/office/drawing/2014/main" id="{AA259CA1-3F47-0718-86AE-1C39DF632062}"/>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0" name="Image 19">
            <a:extLst>
              <a:ext uri="{FF2B5EF4-FFF2-40B4-BE49-F238E27FC236}">
                <a16:creationId xmlns:a16="http://schemas.microsoft.com/office/drawing/2014/main" id="{FC3E656F-44F0-9259-D732-876917642358}"/>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B18FD092-64B8-40A2-2FCB-CF0DECC2802B}"/>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4" name="Image 23">
            <a:extLst>
              <a:ext uri="{FF2B5EF4-FFF2-40B4-BE49-F238E27FC236}">
                <a16:creationId xmlns:a16="http://schemas.microsoft.com/office/drawing/2014/main" id="{56C6ED49-F824-174C-D379-6E225C114FAF}"/>
              </a:ext>
            </a:extLst>
          </p:cNvPr>
          <p:cNvPicPr>
            <a:picLocks noChangeAspect="1"/>
          </p:cNvPicPr>
          <p:nvPr/>
        </p:nvPicPr>
        <p:blipFill>
          <a:blip r:embed="rId11">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5" name="Rectangle 24">
            <a:extLst>
              <a:ext uri="{FF2B5EF4-FFF2-40B4-BE49-F238E27FC236}">
                <a16:creationId xmlns:a16="http://schemas.microsoft.com/office/drawing/2014/main" id="{EAD636F4-831B-813E-998F-4AE593FD25F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6" name="Rectangle 25">
            <a:extLst>
              <a:ext uri="{FF2B5EF4-FFF2-40B4-BE49-F238E27FC236}">
                <a16:creationId xmlns:a16="http://schemas.microsoft.com/office/drawing/2014/main" id="{7F6FE327-3AD5-1138-6DB6-64A764A3347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7" name="Rectangle 26">
            <a:extLst>
              <a:ext uri="{FF2B5EF4-FFF2-40B4-BE49-F238E27FC236}">
                <a16:creationId xmlns:a16="http://schemas.microsoft.com/office/drawing/2014/main" id="{7DA474C2-1AF2-E799-1239-C65468316AD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8" name="Rectangle 27">
            <a:extLst>
              <a:ext uri="{FF2B5EF4-FFF2-40B4-BE49-F238E27FC236}">
                <a16:creationId xmlns:a16="http://schemas.microsoft.com/office/drawing/2014/main" id="{EF747977-8B30-0AF4-C865-08C898D3EFE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11979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5"/>
                </p:tgtEl>
              </p:cMediaNode>
            </p:video>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E5828-54C9-1568-F6A2-3D357AF93FBE}"/>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D9AF0067-8344-DCD8-D83A-1CB466C8A81D}"/>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يشغل  الأستاذ  المتعلمين غير المعنيين بروائز المعجم والتحدث والطلاقة بنشاط  كتابي</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3154791988"/>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7346369-7B91-EE27-24D1-7C36928C2CA3}"/>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D606FF98-B91F-5DA5-D6BA-C4D792EC020D}"/>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خذوا الكراسة ص 63. </a:t>
            </a:r>
          </a:p>
        </p:txBody>
      </p:sp>
      <p:pic>
        <p:nvPicPr>
          <p:cNvPr id="29" name="Espace réservé pour une image  3">
            <a:extLst>
              <a:ext uri="{FF2B5EF4-FFF2-40B4-BE49-F238E27FC236}">
                <a16:creationId xmlns:a16="http://schemas.microsoft.com/office/drawing/2014/main" id="{44ADFB50-9F53-028D-D8C2-D4A3A0D33DC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3" name="Image 2" descr="Une image contenant texte, capture d’écran&#10;&#10;Le contenu généré par l’IA peut être incorrect.">
            <a:extLst>
              <a:ext uri="{FF2B5EF4-FFF2-40B4-BE49-F238E27FC236}">
                <a16:creationId xmlns:a16="http://schemas.microsoft.com/office/drawing/2014/main" id="{842D52FB-30FD-8564-27AC-C9C8C6672678}"/>
              </a:ext>
            </a:extLst>
          </p:cNvPr>
          <p:cNvPicPr>
            <a:picLocks noChangeAspect="1"/>
          </p:cNvPicPr>
          <p:nvPr/>
        </p:nvPicPr>
        <p:blipFill>
          <a:blip r:embed="rId4"/>
          <a:stretch>
            <a:fillRect/>
          </a:stretch>
        </p:blipFill>
        <p:spPr>
          <a:xfrm>
            <a:off x="2757029" y="1691149"/>
            <a:ext cx="3431787" cy="45631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31526978"/>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507">
          <a:extLst>
            <a:ext uri="{FF2B5EF4-FFF2-40B4-BE49-F238E27FC236}">
              <a16:creationId xmlns:a16="http://schemas.microsoft.com/office/drawing/2014/main" id="{637CF46C-FFB7-B2E1-9BAC-8FA89D1524C9}"/>
            </a:ext>
          </a:extLst>
        </p:cNvPr>
        <p:cNvGrpSpPr/>
        <p:nvPr/>
      </p:nvGrpSpPr>
      <p:grpSpPr>
        <a:xfrm>
          <a:off x="0" y="0"/>
          <a:ext cx="0" cy="0"/>
          <a:chOff x="0" y="0"/>
          <a:chExt cx="0" cy="0"/>
        </a:xfrm>
      </p:grpSpPr>
      <p:sp>
        <p:nvSpPr>
          <p:cNvPr id="2509" name="Google Shape;2509;p120">
            <a:extLst>
              <a:ext uri="{FF2B5EF4-FFF2-40B4-BE49-F238E27FC236}">
                <a16:creationId xmlns:a16="http://schemas.microsoft.com/office/drawing/2014/main" id="{939D9F58-E769-1EE6-8EDD-880D61D9E0F1}"/>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انقلوا الكلمات في دفتر الواجبات المنزلية.</a:t>
            </a:r>
            <a:endParaRPr sz="2400" dirty="0">
              <a:solidFill>
                <a:schemeClr val="bg1">
                  <a:lumMod val="50000"/>
                </a:schemeClr>
              </a:solidFill>
            </a:endParaRPr>
          </a:p>
        </p:txBody>
      </p:sp>
      <p:pic>
        <p:nvPicPr>
          <p:cNvPr id="4" name="Image 3">
            <a:extLst>
              <a:ext uri="{FF2B5EF4-FFF2-40B4-BE49-F238E27FC236}">
                <a16:creationId xmlns:a16="http://schemas.microsoft.com/office/drawing/2014/main" id="{561BC24D-BE6C-44BB-AD9F-06F805606D9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58F68DA1-C19E-3CE1-51FE-8EDE1B8C19B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7" name="Image 6">
            <a:extLst>
              <a:ext uri="{FF2B5EF4-FFF2-40B4-BE49-F238E27FC236}">
                <a16:creationId xmlns:a16="http://schemas.microsoft.com/office/drawing/2014/main" id="{DB00B7C3-9D66-24D1-BDB9-F4D1E86397A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FF2468BA-17BA-61AF-2A66-8B52FDCBB74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E7ADAF4A-AF6C-E6E0-AAA9-7C1BCA9DCCB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1" name="Rectangle 10">
            <a:extLst>
              <a:ext uri="{FF2B5EF4-FFF2-40B4-BE49-F238E27FC236}">
                <a16:creationId xmlns:a16="http://schemas.microsoft.com/office/drawing/2014/main" id="{F6545E6E-07D6-C482-8C17-677FA24536D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2" name="Rectangle 11">
            <a:extLst>
              <a:ext uri="{FF2B5EF4-FFF2-40B4-BE49-F238E27FC236}">
                <a16:creationId xmlns:a16="http://schemas.microsoft.com/office/drawing/2014/main" id="{4B5F32B5-5FD5-1AE9-A686-9494CA1F8BE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3" name="Rectangle 12">
            <a:extLst>
              <a:ext uri="{FF2B5EF4-FFF2-40B4-BE49-F238E27FC236}">
                <a16:creationId xmlns:a16="http://schemas.microsoft.com/office/drawing/2014/main" id="{CDE7C93B-EF50-4503-9EF1-D2CB01D332F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 name="Espace réservé pour une image  3">
            <a:extLst>
              <a:ext uri="{FF2B5EF4-FFF2-40B4-BE49-F238E27FC236}">
                <a16:creationId xmlns:a16="http://schemas.microsoft.com/office/drawing/2014/main" id="{6F3F07F4-6670-ECA3-678E-1C1B02FC7174}"/>
              </a:ext>
            </a:extLst>
          </p:cNvPr>
          <p:cNvPicPr>
            <a:picLocks noChangeAspect="1"/>
          </p:cNvPicPr>
          <p:nvPr/>
        </p:nvPicPr>
        <p:blipFill>
          <a:blip r:embed="rId7"/>
          <a:srcRect/>
          <a:stretch>
            <a:fillRect/>
          </a:stretch>
        </p:blipFill>
        <p:spPr>
          <a:xfrm>
            <a:off x="7924249" y="684000"/>
            <a:ext cx="829226" cy="829226"/>
          </a:xfrm>
          <a:prstGeom prst="rect">
            <a:avLst/>
          </a:prstGeom>
        </p:spPr>
      </p:pic>
      <p:pic>
        <p:nvPicPr>
          <p:cNvPr id="3" name="Image 2" descr="Une image contenant texte, capture d’écran&#10;&#10;Le contenu généré par l’IA peut être incorrect.">
            <a:extLst>
              <a:ext uri="{FF2B5EF4-FFF2-40B4-BE49-F238E27FC236}">
                <a16:creationId xmlns:a16="http://schemas.microsoft.com/office/drawing/2014/main" id="{1E52052B-F3C1-66C6-067F-37AB9CB85C27}"/>
              </a:ext>
            </a:extLst>
          </p:cNvPr>
          <p:cNvPicPr>
            <a:picLocks noChangeAspect="1"/>
          </p:cNvPicPr>
          <p:nvPr/>
        </p:nvPicPr>
        <p:blipFill>
          <a:blip r:embed="rId8"/>
          <a:stretch>
            <a:fillRect/>
          </a:stretch>
        </p:blipFill>
        <p:spPr>
          <a:xfrm>
            <a:off x="2757029" y="1691149"/>
            <a:ext cx="3431787" cy="45631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Google Shape;2581;p126">
            <a:extLst>
              <a:ext uri="{FF2B5EF4-FFF2-40B4-BE49-F238E27FC236}">
                <a16:creationId xmlns:a16="http://schemas.microsoft.com/office/drawing/2014/main" id="{2000B358-78FF-02CD-933B-0E77A41299E1}"/>
              </a:ext>
            </a:extLst>
          </p:cNvPr>
          <p:cNvSpPr/>
          <p:nvPr/>
        </p:nvSpPr>
        <p:spPr>
          <a:xfrm>
            <a:off x="2683328" y="2621429"/>
            <a:ext cx="3579187" cy="1124662"/>
          </a:xfrm>
          <a:prstGeom prst="roundRect">
            <a:avLst>
              <a:gd name="adj" fmla="val 16667"/>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prstClr val="white"/>
              </a:solidFill>
              <a:effectLst/>
              <a:uLnTx/>
              <a:uFillTx/>
              <a:latin typeface="Microsoft Uighur" panose="02000000000000000000" pitchFamily="2" charset="-78"/>
              <a:ea typeface="Calibri"/>
              <a:cs typeface="Microsoft Uighur" panose="02000000000000000000" pitchFamily="2" charset="-78"/>
              <a:sym typeface="Calibri"/>
            </a:endParaRPr>
          </a:p>
        </p:txBody>
      </p:sp>
    </p:spTree>
    <p:extLst>
      <p:ext uri="{BB962C8B-B14F-4D97-AF65-F5344CB8AC3E}">
        <p14:creationId xmlns:p14="http://schemas.microsoft.com/office/powerpoint/2010/main" val="3250554030"/>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507">
          <a:extLst>
            <a:ext uri="{FF2B5EF4-FFF2-40B4-BE49-F238E27FC236}">
              <a16:creationId xmlns:a16="http://schemas.microsoft.com/office/drawing/2014/main" id="{0C1F91AD-051D-CC73-4345-8C50A771EF29}"/>
            </a:ext>
          </a:extLst>
        </p:cNvPr>
        <p:cNvGrpSpPr/>
        <p:nvPr/>
      </p:nvGrpSpPr>
      <p:grpSpPr>
        <a:xfrm>
          <a:off x="0" y="0"/>
          <a:ext cx="0" cy="0"/>
          <a:chOff x="0" y="0"/>
          <a:chExt cx="0" cy="0"/>
        </a:xfrm>
      </p:grpSpPr>
      <p:sp>
        <p:nvSpPr>
          <p:cNvPr id="2509" name="Google Shape;2509;p120">
            <a:extLst>
              <a:ext uri="{FF2B5EF4-FFF2-40B4-BE49-F238E27FC236}">
                <a16:creationId xmlns:a16="http://schemas.microsoft.com/office/drawing/2014/main" id="{8D503A7E-C44D-FBA6-FA49-766AF9E517C0}"/>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من أنهى كتابة الكلمات، يكتب الجمل التالية بعد تريب كلماتها. </a:t>
            </a:r>
            <a:endParaRPr sz="2400" dirty="0">
              <a:solidFill>
                <a:schemeClr val="bg1">
                  <a:lumMod val="50000"/>
                </a:schemeClr>
              </a:solidFill>
            </a:endParaRPr>
          </a:p>
        </p:txBody>
      </p:sp>
      <p:pic>
        <p:nvPicPr>
          <p:cNvPr id="22" name="Picture Placeholder 27">
            <a:extLst>
              <a:ext uri="{FF2B5EF4-FFF2-40B4-BE49-F238E27FC236}">
                <a16:creationId xmlns:a16="http://schemas.microsoft.com/office/drawing/2014/main" id="{70F99DA1-F0D1-B72F-7D02-114E8CF4D21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8009974" y="684000"/>
            <a:ext cx="800651" cy="800651"/>
          </a:xfrm>
          <a:prstGeom prst="rect">
            <a:avLst/>
          </a:prstGeom>
        </p:spPr>
      </p:pic>
      <p:pic>
        <p:nvPicPr>
          <p:cNvPr id="4" name="Image 3">
            <a:extLst>
              <a:ext uri="{FF2B5EF4-FFF2-40B4-BE49-F238E27FC236}">
                <a16:creationId xmlns:a16="http://schemas.microsoft.com/office/drawing/2014/main" id="{7D0B2F48-583E-E91F-71C4-7CD91B1FDEC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72CC2A16-7867-DAA4-97E6-C85D964F7C9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7" name="Image 6">
            <a:extLst>
              <a:ext uri="{FF2B5EF4-FFF2-40B4-BE49-F238E27FC236}">
                <a16:creationId xmlns:a16="http://schemas.microsoft.com/office/drawing/2014/main" id="{47FAED1D-3999-A8BE-000A-13FDF15375D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9" name="Image 8">
            <a:extLst>
              <a:ext uri="{FF2B5EF4-FFF2-40B4-BE49-F238E27FC236}">
                <a16:creationId xmlns:a16="http://schemas.microsoft.com/office/drawing/2014/main" id="{C3C48075-84D8-30F3-E90B-9B87D2A1B09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0" name="Rectangle 9">
            <a:extLst>
              <a:ext uri="{FF2B5EF4-FFF2-40B4-BE49-F238E27FC236}">
                <a16:creationId xmlns:a16="http://schemas.microsoft.com/office/drawing/2014/main" id="{92BFF00E-3B03-58F8-A598-634D3E4472B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1" name="Rectangle 10">
            <a:extLst>
              <a:ext uri="{FF2B5EF4-FFF2-40B4-BE49-F238E27FC236}">
                <a16:creationId xmlns:a16="http://schemas.microsoft.com/office/drawing/2014/main" id="{955CBC7B-4B0E-89AB-E4AB-293A2419B9B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2" name="Rectangle 11">
            <a:extLst>
              <a:ext uri="{FF2B5EF4-FFF2-40B4-BE49-F238E27FC236}">
                <a16:creationId xmlns:a16="http://schemas.microsoft.com/office/drawing/2014/main" id="{BA4C5754-A76A-7F52-3913-1AA6081D13D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3" name="Rectangle 12">
            <a:extLst>
              <a:ext uri="{FF2B5EF4-FFF2-40B4-BE49-F238E27FC236}">
                <a16:creationId xmlns:a16="http://schemas.microsoft.com/office/drawing/2014/main" id="{21F71127-9902-42F3-F902-940E4D68C37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6" name="Image 5" descr="Une image contenant texte, capture d’écran&#10;&#10;Le contenu généré par l’IA peut être incorrect.">
            <a:extLst>
              <a:ext uri="{FF2B5EF4-FFF2-40B4-BE49-F238E27FC236}">
                <a16:creationId xmlns:a16="http://schemas.microsoft.com/office/drawing/2014/main" id="{F6D869F3-FC2E-21DC-8B77-B01A6EDF2831}"/>
              </a:ext>
            </a:extLst>
          </p:cNvPr>
          <p:cNvPicPr>
            <a:picLocks noChangeAspect="1"/>
          </p:cNvPicPr>
          <p:nvPr/>
        </p:nvPicPr>
        <p:blipFill>
          <a:blip r:embed="rId8"/>
          <a:stretch>
            <a:fillRect/>
          </a:stretch>
        </p:blipFill>
        <p:spPr>
          <a:xfrm>
            <a:off x="2757029" y="1691149"/>
            <a:ext cx="3431787" cy="45631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Google Shape;2581;p126">
            <a:extLst>
              <a:ext uri="{FF2B5EF4-FFF2-40B4-BE49-F238E27FC236}">
                <a16:creationId xmlns:a16="http://schemas.microsoft.com/office/drawing/2014/main" id="{8193F3EB-7CB7-7B2A-0F04-01A11C8D3D3F}"/>
              </a:ext>
            </a:extLst>
          </p:cNvPr>
          <p:cNvSpPr/>
          <p:nvPr/>
        </p:nvSpPr>
        <p:spPr>
          <a:xfrm>
            <a:off x="2565369" y="5105399"/>
            <a:ext cx="3750149" cy="996601"/>
          </a:xfrm>
          <a:prstGeom prst="roundRect">
            <a:avLst>
              <a:gd name="adj" fmla="val 16667"/>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prstClr val="white"/>
              </a:solidFill>
              <a:effectLst/>
              <a:uLnTx/>
              <a:uFillTx/>
              <a:latin typeface="Microsoft Uighur" panose="02000000000000000000" pitchFamily="2" charset="-78"/>
              <a:ea typeface="Calibri"/>
              <a:cs typeface="Microsoft Uighur" panose="02000000000000000000" pitchFamily="2" charset="-78"/>
              <a:sym typeface="Calibri"/>
            </a:endParaRPr>
          </a:p>
        </p:txBody>
      </p:sp>
    </p:spTree>
    <p:extLst>
      <p:ext uri="{BB962C8B-B14F-4D97-AF65-F5344CB8AC3E}">
        <p14:creationId xmlns:p14="http://schemas.microsoft.com/office/powerpoint/2010/main" val="1254447634"/>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18B53-EF81-8B57-110F-C9062BD07F38}"/>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1329FFC1-8E7C-F4CA-2F09-8FB009078227}"/>
              </a:ext>
            </a:extLst>
          </p:cNvPr>
          <p:cNvSpPr>
            <a:spLocks noGrp="1"/>
          </p:cNvSpPr>
          <p:nvPr>
            <p:ph type="title"/>
          </p:nvPr>
        </p:nvSpPr>
        <p:spPr>
          <a:xfrm>
            <a:off x="326807" y="874536"/>
            <a:ext cx="7886700" cy="720000"/>
          </a:xfrm>
        </p:spPr>
        <p:txBody>
          <a:bodyPr/>
          <a:lstStyle/>
          <a:p>
            <a:r>
              <a:rPr lang="ar-MA" sz="4000" dirty="0"/>
              <a:t>التقويم الفردي</a:t>
            </a:r>
          </a:p>
        </p:txBody>
      </p:sp>
      <p:pic>
        <p:nvPicPr>
          <p:cNvPr id="28" name="Image 27">
            <a:extLst>
              <a:ext uri="{FF2B5EF4-FFF2-40B4-BE49-F238E27FC236}">
                <a16:creationId xmlns:a16="http://schemas.microsoft.com/office/drawing/2014/main" id="{C56FC7E0-774B-F321-EA7F-46FA2E283644}"/>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5AB94A0A-B4C8-2B9F-302B-FAA279546B6A}"/>
              </a:ext>
            </a:extLst>
          </p:cNvPr>
          <p:cNvSpPr txBox="1">
            <a:spLocks/>
          </p:cNvSpPr>
          <p:nvPr/>
        </p:nvSpPr>
        <p:spPr>
          <a:xfrm>
            <a:off x="1704315" y="3087000"/>
            <a:ext cx="5466901"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تحدث: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PO1</a:t>
            </a:r>
            <a:r>
              <a:rPr kumimoji="0" lang="a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PO2</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معجم: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V1</a:t>
            </a:r>
            <a:endPar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قراءة: </a:t>
            </a:r>
            <a:r>
              <a:rPr kumimoji="0" lang="fr-MA" sz="20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LF1</a:t>
            </a:r>
            <a:endPar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endParaRPr>
          </a:p>
        </p:txBody>
      </p:sp>
      <p:sp>
        <p:nvSpPr>
          <p:cNvPr id="30" name="ZoneTexte 29">
            <a:extLst>
              <a:ext uri="{FF2B5EF4-FFF2-40B4-BE49-F238E27FC236}">
                <a16:creationId xmlns:a16="http://schemas.microsoft.com/office/drawing/2014/main" id="{B2C99278-21E7-456F-3CB6-A830319A1116}"/>
              </a:ext>
            </a:extLst>
          </p:cNvPr>
          <p:cNvSpPr txBox="1"/>
          <p:nvPr/>
        </p:nvSpPr>
        <p:spPr>
          <a:xfrm>
            <a:off x="2695406" y="1807373"/>
            <a:ext cx="4440639" cy="584775"/>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التقويم الفردي الشفهي</a:t>
            </a:r>
            <a:r>
              <a:rPr kumimoji="0" lang="fr-FR"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  </a:t>
            </a: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للمجموعة السادسة</a:t>
            </a:r>
          </a:p>
        </p:txBody>
      </p:sp>
      <p:sp>
        <p:nvSpPr>
          <p:cNvPr id="2" name="Oval 1">
            <a:extLst>
              <a:ext uri="{FF2B5EF4-FFF2-40B4-BE49-F238E27FC236}">
                <a16:creationId xmlns:a16="http://schemas.microsoft.com/office/drawing/2014/main" id="{537F86EC-7E1B-CDF3-105E-3EF53DCEE26D}"/>
              </a:ext>
            </a:extLst>
          </p:cNvPr>
          <p:cNvSpPr/>
          <p:nvPr/>
        </p:nvSpPr>
        <p:spPr>
          <a:xfrm>
            <a:off x="5306509" y="1059766"/>
            <a:ext cx="390526" cy="390526"/>
          </a:xfrm>
          <a:prstGeom prst="ellipse">
            <a:avLst/>
          </a:prstGeom>
          <a:solidFill>
            <a:srgbClr val="00A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800" b="1" i="0" u="none" strike="noStrike" kern="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rPr>
              <a:t>2</a:t>
            </a:r>
            <a:endParaRPr kumimoji="0" lang="fr-FR" sz="1800" b="1" i="0" u="none" strike="noStrike" kern="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pic>
        <p:nvPicPr>
          <p:cNvPr id="10" name="Image 20">
            <a:extLst>
              <a:ext uri="{FF2B5EF4-FFF2-40B4-BE49-F238E27FC236}">
                <a16:creationId xmlns:a16="http://schemas.microsoft.com/office/drawing/2014/main" id="{2DD18E1A-734C-B21C-712A-AEA78AC5477D}"/>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a:stretch/>
        </p:blipFill>
        <p:spPr>
          <a:xfrm>
            <a:off x="7293256" y="2208840"/>
            <a:ext cx="790634" cy="612780"/>
          </a:xfrm>
          <a:prstGeom prst="rect">
            <a:avLst/>
          </a:prstGeom>
        </p:spPr>
      </p:pic>
      <p:sp>
        <p:nvSpPr>
          <p:cNvPr id="3" name="Organigramme : Connecteur 2">
            <a:extLst>
              <a:ext uri="{FF2B5EF4-FFF2-40B4-BE49-F238E27FC236}">
                <a16:creationId xmlns:a16="http://schemas.microsoft.com/office/drawing/2014/main" id="{9ADF9BC2-32BD-ED77-C772-D368DDD25F85}"/>
              </a:ext>
            </a:extLst>
          </p:cNvPr>
          <p:cNvSpPr/>
          <p:nvPr/>
        </p:nvSpPr>
        <p:spPr>
          <a:xfrm>
            <a:off x="980699" y="1778357"/>
            <a:ext cx="457200" cy="457200"/>
          </a:xfrm>
          <a:prstGeom prst="flowChartConnector">
            <a:avLst/>
          </a:prstGeom>
          <a:noFill/>
          <a:ln w="28575">
            <a:solidFill>
              <a:srgbClr val="434E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10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sym typeface="Arial"/>
              </a:rPr>
              <a:t>60</a:t>
            </a:r>
            <a:endParaRPr kumimoji="0" lang="fr-MA" sz="1000" b="1" i="0" u="none" strike="noStrike" kern="0" cap="none" spc="0" normalizeH="0" baseline="0" noProof="0" dirty="0">
              <a:ln>
                <a:noFill/>
              </a:ln>
              <a:solidFill>
                <a:prstClr val="black"/>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157149626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1120124" y="874850"/>
            <a:ext cx="6283427" cy="523785"/>
          </a:xfrm>
        </p:spPr>
        <p:txBody>
          <a:bodyPr>
            <a:normAutofit fontScale="90000"/>
          </a:bodyPr>
          <a:lstStyle/>
          <a:p>
            <a:pPr rtl="1"/>
            <a:r>
              <a:rPr lang="ar-MA" sz="4400" dirty="0">
                <a:solidFill>
                  <a:srgbClr val="424D7B"/>
                </a:solidFill>
                <a:latin typeface="Microsoft Uighur" panose="02000000000000000000" pitchFamily="2" charset="-78"/>
              </a:rPr>
              <a:t>الكفايات المعنية بالاختبار</a:t>
            </a:r>
            <a:endParaRPr lang="fr-MA" sz="4400" dirty="0">
              <a:solidFill>
                <a:srgbClr val="424D7B"/>
              </a:solidFill>
              <a:latin typeface="Microsoft Uighur" panose="02000000000000000000" pitchFamily="2" charset="-78"/>
            </a:endParaRPr>
          </a:p>
        </p:txBody>
      </p:sp>
      <p:sp>
        <p:nvSpPr>
          <p:cNvPr id="6" name="Nuage 5">
            <a:extLst>
              <a:ext uri="{FF2B5EF4-FFF2-40B4-BE49-F238E27FC236}">
                <a16:creationId xmlns:a16="http://schemas.microsoft.com/office/drawing/2014/main" id="{C85DF382-B1C3-850D-3203-1C6558388A73}"/>
              </a:ext>
            </a:extLst>
          </p:cNvPr>
          <p:cNvSpPr/>
          <p:nvPr/>
        </p:nvSpPr>
        <p:spPr>
          <a:xfrm>
            <a:off x="6998289" y="2997739"/>
            <a:ext cx="1037605" cy="394078"/>
          </a:xfrm>
          <a:prstGeom prst="cloud">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V</a:t>
            </a:r>
            <a:r>
              <a:rPr kumimoji="0" lang="ar-MA" sz="1400" b="0" i="0" u="none" strike="noStrike" kern="0" cap="none" spc="0" normalizeH="0" baseline="0" noProof="0" dirty="0">
                <a:ln>
                  <a:noFill/>
                </a:ln>
                <a:solidFill>
                  <a:prstClr val="white"/>
                </a:solidFill>
                <a:effectLst/>
                <a:uLnTx/>
                <a:uFillTx/>
                <a:latin typeface="Calibri" panose="020F0502020204030204"/>
                <a:ea typeface="+mn-ea"/>
                <a:cs typeface="Arial" panose="020B0604020202020204" pitchFamily="34" charset="0"/>
                <a:sym typeface="Arial"/>
              </a:rPr>
              <a:t>1</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7" name="Nuage 6">
            <a:extLst>
              <a:ext uri="{FF2B5EF4-FFF2-40B4-BE49-F238E27FC236}">
                <a16:creationId xmlns:a16="http://schemas.microsoft.com/office/drawing/2014/main" id="{BDE372E5-FDDB-D0C0-4D32-80675B077AA4}"/>
              </a:ext>
            </a:extLst>
          </p:cNvPr>
          <p:cNvSpPr/>
          <p:nvPr/>
        </p:nvSpPr>
        <p:spPr>
          <a:xfrm>
            <a:off x="6998289" y="1909027"/>
            <a:ext cx="1037605" cy="394078"/>
          </a:xfrm>
          <a:prstGeom prst="cloud">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PO</a:t>
            </a:r>
            <a:r>
              <a:rPr kumimoji="0" lang="ar-MA" sz="1400" b="0" i="0" u="none" strike="noStrike" kern="0" cap="none" spc="0" normalizeH="0" baseline="0" noProof="0" dirty="0">
                <a:ln>
                  <a:noFill/>
                </a:ln>
                <a:solidFill>
                  <a:prstClr val="white"/>
                </a:solidFill>
                <a:effectLst/>
                <a:uLnTx/>
                <a:uFillTx/>
                <a:latin typeface="Calibri" panose="020F0502020204030204"/>
                <a:ea typeface="+mn-ea"/>
                <a:cs typeface="Arial" panose="020B0604020202020204" pitchFamily="34" charset="0"/>
                <a:sym typeface="Arial"/>
              </a:rPr>
              <a:t>1</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10" name="Nuage 9">
            <a:extLst>
              <a:ext uri="{FF2B5EF4-FFF2-40B4-BE49-F238E27FC236}">
                <a16:creationId xmlns:a16="http://schemas.microsoft.com/office/drawing/2014/main" id="{95E8943D-8450-632D-3343-E7B7B32B8E2C}"/>
              </a:ext>
            </a:extLst>
          </p:cNvPr>
          <p:cNvSpPr/>
          <p:nvPr/>
        </p:nvSpPr>
        <p:spPr>
          <a:xfrm>
            <a:off x="6998292" y="4126288"/>
            <a:ext cx="1037605" cy="388883"/>
          </a:xfrm>
          <a:prstGeom prst="cloud">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LF1</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13" name="ZoneTexte 12">
            <a:extLst>
              <a:ext uri="{FF2B5EF4-FFF2-40B4-BE49-F238E27FC236}">
                <a16:creationId xmlns:a16="http://schemas.microsoft.com/office/drawing/2014/main" id="{862DDC65-5DB2-1DEC-30B3-AD1FB878E2B7}"/>
              </a:ext>
            </a:extLst>
          </p:cNvPr>
          <p:cNvSpPr txBox="1"/>
          <p:nvPr/>
        </p:nvSpPr>
        <p:spPr>
          <a:xfrm>
            <a:off x="1120124" y="3012013"/>
            <a:ext cx="561302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8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إنتاج مفردات من معجم المجالي انطلاقا من مشاهد. </a:t>
            </a:r>
            <a:endParaRPr kumimoji="0" lang="fr-MA" sz="28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14" name="ZoneTexte 13">
            <a:extLst>
              <a:ext uri="{FF2B5EF4-FFF2-40B4-BE49-F238E27FC236}">
                <a16:creationId xmlns:a16="http://schemas.microsoft.com/office/drawing/2014/main" id="{532DB2CC-7564-400B-A778-88678F9BA723}"/>
              </a:ext>
            </a:extLst>
          </p:cNvPr>
          <p:cNvSpPr txBox="1"/>
          <p:nvPr/>
        </p:nvSpPr>
        <p:spPr>
          <a:xfrm>
            <a:off x="1120124" y="1901863"/>
            <a:ext cx="561302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المشاركة في حوار بتوظيف الأفعال الكلامية المدرسة.</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19" name="ZoneTexte 18">
            <a:extLst>
              <a:ext uri="{FF2B5EF4-FFF2-40B4-BE49-F238E27FC236}">
                <a16:creationId xmlns:a16="http://schemas.microsoft.com/office/drawing/2014/main" id="{BE8E6FBB-1A26-FA30-0FC6-784CC0DFA084}"/>
              </a:ext>
            </a:extLst>
          </p:cNvPr>
          <p:cNvSpPr txBox="1"/>
          <p:nvPr/>
        </p:nvSpPr>
        <p:spPr>
          <a:xfrm>
            <a:off x="1120124" y="4089896"/>
            <a:ext cx="561302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تسمية حروف وقراءة كلمات بدقة.</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
        <p:nvSpPr>
          <p:cNvPr id="25" name="Nuage 24">
            <a:extLst>
              <a:ext uri="{FF2B5EF4-FFF2-40B4-BE49-F238E27FC236}">
                <a16:creationId xmlns:a16="http://schemas.microsoft.com/office/drawing/2014/main" id="{400E654D-4E2E-E3A4-C182-3450B2384AE8}"/>
              </a:ext>
            </a:extLst>
          </p:cNvPr>
          <p:cNvSpPr/>
          <p:nvPr/>
        </p:nvSpPr>
        <p:spPr>
          <a:xfrm>
            <a:off x="6998290" y="2453029"/>
            <a:ext cx="1037605" cy="369332"/>
          </a:xfrm>
          <a:prstGeom prst="cloud">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400" b="0" i="0" u="none" strike="noStrike" kern="0" cap="none" spc="0" normalizeH="0" baseline="0" noProof="0" dirty="0">
                <a:ln>
                  <a:noFill/>
                </a:ln>
                <a:solidFill>
                  <a:prstClr val="white"/>
                </a:solidFill>
                <a:effectLst/>
                <a:uLnTx/>
                <a:uFillTx/>
                <a:latin typeface="Calibri" panose="020F0502020204030204"/>
                <a:ea typeface="+mn-ea"/>
                <a:cs typeface="+mn-cs"/>
                <a:sym typeface="Arial"/>
              </a:rPr>
              <a:t>PO</a:t>
            </a:r>
            <a:r>
              <a:rPr kumimoji="0" lang="ar-MA" sz="1400" b="0" i="0" u="none" strike="noStrike" kern="0" cap="none" spc="0" normalizeH="0" baseline="0" noProof="0" dirty="0">
                <a:ln>
                  <a:noFill/>
                </a:ln>
                <a:solidFill>
                  <a:prstClr val="white"/>
                </a:solidFill>
                <a:effectLst/>
                <a:uLnTx/>
                <a:uFillTx/>
                <a:latin typeface="Calibri" panose="020F0502020204030204"/>
                <a:ea typeface="+mn-ea"/>
                <a:cs typeface="Arial" panose="020B0604020202020204" pitchFamily="34" charset="0"/>
                <a:sym typeface="Arial"/>
              </a:rPr>
              <a:t>2</a:t>
            </a:r>
            <a:endParaRPr kumimoji="0" lang="fr-MA"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26" name="ZoneTexte 25">
            <a:extLst>
              <a:ext uri="{FF2B5EF4-FFF2-40B4-BE49-F238E27FC236}">
                <a16:creationId xmlns:a16="http://schemas.microsoft.com/office/drawing/2014/main" id="{DA639A06-09F9-ACBB-E6CE-8349C5CF4A9C}"/>
              </a:ext>
            </a:extLst>
          </p:cNvPr>
          <p:cNvSpPr txBox="1"/>
          <p:nvPr/>
        </p:nvSpPr>
        <p:spPr>
          <a:xfrm>
            <a:off x="580429" y="2464974"/>
            <a:ext cx="6152715"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أخذ الكلمة لإنتاج نصوص شفهية بغرض السرد أو الوصف انطلاقا من مشاهد.</a:t>
            </a:r>
            <a:endParaRPr kumimoji="0" lang="fr-MA" sz="2400" b="1" i="0" u="none" strike="noStrike" kern="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spTree>
    <p:extLst>
      <p:ext uri="{BB962C8B-B14F-4D97-AF65-F5344CB8AC3E}">
        <p14:creationId xmlns:p14="http://schemas.microsoft.com/office/powerpoint/2010/main" val="3123284356"/>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D8DF4-6927-1379-0205-88DA32803E53}"/>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2AE11094-2668-4483-4767-11CCDD7CC3A2}"/>
              </a:ext>
            </a:extLst>
          </p:cNvPr>
          <p:cNvSpPr>
            <a:spLocks noGrp="1"/>
          </p:cNvSpPr>
          <p:nvPr>
            <p:ph type="title"/>
          </p:nvPr>
        </p:nvSpPr>
        <p:spPr>
          <a:xfrm>
            <a:off x="491613" y="1868130"/>
            <a:ext cx="7924799" cy="4424516"/>
          </a:xfrm>
        </p:spPr>
        <p:txBody>
          <a:bodyPr>
            <a:noAutofit/>
          </a:bodyPr>
          <a:lstStyle/>
          <a:p>
            <a:pPr lvl="0" algn="r" defTabSz="457200">
              <a:lnSpc>
                <a:spcPct val="150000"/>
              </a:lnSpc>
              <a:spcAft>
                <a:spcPts val="400"/>
              </a:spcAft>
              <a:buClrTx/>
              <a:buSzTx/>
              <a:defRPr/>
            </a:pP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تقويم المعجم والتحدث والقراءة طيلة أيام الأسبوع الخامس.</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التمرير لعدد محدود من المتعلمين يوميا طيلة الأسبوع الخامس  من المرحلة الثالثة حتى تتم تغطية جميع متعلمي القسم في نهاية الأسبوع.</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المجموعات الأولى المعنية بالاختبار تتضمن المتعلمين المتحكمين، ويتم تأجيل متعلمي الفئتين ب و ج إلى الأيام الأخيرة من الأسبوع ليستفيدوا أكثر من الدعم.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 يتم تمرير روائز المعجم والتحدث والقراءة بالتتابع  وبشكل فردي في جلسة واحدة مع كل تلميذ؛</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إعداد جانب من الفصل الدراسي يخصص للتمرير الفردي؛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الحرص على خلق بيئة آمنة لتمرير الروائز؛</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عدم وصل الحاسوب بشاشة العرض أثناء الروائز الفردية؛ </a:t>
            </a:r>
            <a:b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تمرير الروائز الفردية ينشغل باقي المتعلمين بنشاط قرائي أو كتابي.</a:t>
            </a:r>
            <a:endParaRPr lang="ar-MA" sz="1800" b="0" kern="100" dirty="0">
              <a:solidFill>
                <a:prstClr val="black"/>
              </a:solidFill>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0104B7FE-BACC-7C54-82F6-DC4C89C509BE}"/>
              </a:ext>
            </a:extLst>
          </p:cNvPr>
          <p:cNvSpPr txBox="1">
            <a:spLocks/>
          </p:cNvSpPr>
          <p:nvPr/>
        </p:nvSpPr>
        <p:spPr>
          <a:xfrm>
            <a:off x="628650" y="776013"/>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عامة</a:t>
            </a:r>
          </a:p>
        </p:txBody>
      </p:sp>
    </p:spTree>
    <p:extLst>
      <p:ext uri="{BB962C8B-B14F-4D97-AF65-F5344CB8AC3E}">
        <p14:creationId xmlns:p14="http://schemas.microsoft.com/office/powerpoint/2010/main" val="915325715"/>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E8483-1E06-3D1E-F19E-1D75E18CC380}"/>
            </a:ext>
          </a:extLst>
        </p:cNvPr>
        <p:cNvGrpSpPr/>
        <p:nvPr/>
      </p:nvGrpSpPr>
      <p:grpSpPr>
        <a:xfrm>
          <a:off x="0" y="0"/>
          <a:ext cx="0" cy="0"/>
          <a:chOff x="0" y="0"/>
          <a:chExt cx="0" cy="0"/>
        </a:xfrm>
      </p:grpSpPr>
      <p:grpSp>
        <p:nvGrpSpPr>
          <p:cNvPr id="4" name="Groupe 3">
            <a:extLst>
              <a:ext uri="{FF2B5EF4-FFF2-40B4-BE49-F238E27FC236}">
                <a16:creationId xmlns:a16="http://schemas.microsoft.com/office/drawing/2014/main" id="{59F067F9-BB33-F801-95A7-092BD6DF5B69}"/>
              </a:ext>
            </a:extLst>
          </p:cNvPr>
          <p:cNvGrpSpPr/>
          <p:nvPr/>
        </p:nvGrpSpPr>
        <p:grpSpPr>
          <a:xfrm>
            <a:off x="369760" y="2812551"/>
            <a:ext cx="8168503" cy="1862624"/>
            <a:chOff x="487747" y="3194510"/>
            <a:chExt cx="8168503" cy="1507254"/>
          </a:xfrm>
        </p:grpSpPr>
        <p:sp>
          <p:nvSpPr>
            <p:cNvPr id="6" name="ZoneTexte 5">
              <a:extLst>
                <a:ext uri="{FF2B5EF4-FFF2-40B4-BE49-F238E27FC236}">
                  <a16:creationId xmlns:a16="http://schemas.microsoft.com/office/drawing/2014/main" id="{F3A41CAD-FDD8-3EF0-A669-C2024B0E4ACB}"/>
                </a:ext>
              </a:extLst>
            </p:cNvPr>
            <p:cNvSpPr txBox="1"/>
            <p:nvPr/>
          </p:nvSpPr>
          <p:spPr>
            <a:xfrm>
              <a:off x="1466458" y="3194510"/>
              <a:ext cx="6366352" cy="672451"/>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8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المعجم - رائز التحدث – رائز القراءة </a:t>
              </a:r>
            </a:p>
          </p:txBody>
        </p:sp>
        <p:sp>
          <p:nvSpPr>
            <p:cNvPr id="7" name="ZoneTexte 6">
              <a:extLst>
                <a:ext uri="{FF2B5EF4-FFF2-40B4-BE49-F238E27FC236}">
                  <a16:creationId xmlns:a16="http://schemas.microsoft.com/office/drawing/2014/main" id="{E21F439B-8711-AD39-EFE0-1F0592962098}"/>
                </a:ext>
              </a:extLst>
            </p:cNvPr>
            <p:cNvSpPr txBox="1"/>
            <p:nvPr/>
          </p:nvSpPr>
          <p:spPr>
            <a:xfrm>
              <a:off x="487747" y="4029313"/>
              <a:ext cx="8168503" cy="67245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8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تقويم فردي للمجموعة السادسة</a:t>
              </a:r>
              <a:endParaRPr kumimoji="0" lang="ar-MA" sz="28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endParaRPr>
            </a:p>
          </p:txBody>
        </p:sp>
      </p:grpSp>
    </p:spTree>
    <p:extLst>
      <p:ext uri="{BB962C8B-B14F-4D97-AF65-F5344CB8AC3E}">
        <p14:creationId xmlns:p14="http://schemas.microsoft.com/office/powerpoint/2010/main" val="2662377039"/>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FA5DE00F-F52C-972D-0415-E9242B23812C}"/>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748B4DA3-E238-40BB-61CE-542C61AA2BF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32776859-52AE-49CA-EDBB-AB5D0088E026}"/>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CFE77252-5257-E180-C11F-C1592ADEFAFE}"/>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التحدث </a:t>
            </a:r>
          </a:p>
        </p:txBody>
      </p:sp>
      <p:pic>
        <p:nvPicPr>
          <p:cNvPr id="4" name="Image 3">
            <a:extLst>
              <a:ext uri="{FF2B5EF4-FFF2-40B4-BE49-F238E27FC236}">
                <a16:creationId xmlns:a16="http://schemas.microsoft.com/office/drawing/2014/main" id="{7E492B9A-644B-A22E-1116-C43797806F81}"/>
              </a:ext>
            </a:extLst>
          </p:cNvPr>
          <p:cNvPicPr>
            <a:picLocks noChangeAspect="1"/>
          </p:cNvPicPr>
          <p:nvPr/>
        </p:nvPicPr>
        <p:blipFill>
          <a:blip r:embed="rId4"/>
          <a:stretch>
            <a:fillRect/>
          </a:stretch>
        </p:blipFill>
        <p:spPr>
          <a:xfrm>
            <a:off x="873607" y="5135139"/>
            <a:ext cx="7621464" cy="805085"/>
          </a:xfrm>
          <a:prstGeom prst="rect">
            <a:avLst/>
          </a:prstGeom>
        </p:spPr>
      </p:pic>
    </p:spTree>
    <p:extLst>
      <p:ext uri="{BB962C8B-B14F-4D97-AF65-F5344CB8AC3E}">
        <p14:creationId xmlns:p14="http://schemas.microsoft.com/office/powerpoint/2010/main" val="910040894"/>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10FDD-7701-9DCA-D1C8-1B327F4C6E1F}"/>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5465B50C-46BB-022A-081F-97EDF7438825}"/>
              </a:ext>
            </a:extLst>
          </p:cNvPr>
          <p:cNvSpPr>
            <a:spLocks noGrp="1"/>
          </p:cNvSpPr>
          <p:nvPr>
            <p:ph type="title"/>
          </p:nvPr>
        </p:nvSpPr>
        <p:spPr>
          <a:xfrm>
            <a:off x="571501" y="2202425"/>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 في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ج</a:t>
            </a:r>
            <a:r>
              <a:rPr kumimoji="0" lang="ar-MA" sz="20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لسة</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واحدة لكل متعلم تمرر فيها أيضا روائز المعجم والقراءة. </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تتم تهيئة المتعلمين عبر شرح المطلوب.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يدخل المتعلم في حوار مع الأستاذ: الأستاذ يسأل والتلميذ يجيب؛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يطرح الأستاذ السؤال الأول، ينصت لإجابة التلميذ ثم يطرح السؤال الثاني وينصت لإجابة التلميذ وهكذا إلى أن ينهي طرح الأسئلة الأربعة؛</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إذا لم يجب المتعلم بعد 30 ثانية من طرح السؤال، يمر الأستاذ لطرح السؤال الموالي. </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 يسجل الأستاذ النقطة التي حصل عليها التلميذ في الكفاية مباشرة على شبكة التفريغ. </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 انظر الجدول في الشريحة الموالية.</a:t>
            </a: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32EC3774-FAF1-1F04-DEFD-FFBD2FA86043}"/>
              </a:ext>
            </a:extLst>
          </p:cNvPr>
          <p:cNvSpPr txBox="1">
            <a:spLocks/>
          </p:cNvSpPr>
          <p:nvPr/>
        </p:nvSpPr>
        <p:spPr>
          <a:xfrm>
            <a:off x="609600" y="776012"/>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التحدث </a:t>
            </a:r>
            <a:r>
              <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(PO1)</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3476306238"/>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1FC16-7057-F073-8A13-ABE7EB365AF6}"/>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C7D85AEF-747C-8F80-8A47-6AB2ADB6D621}"/>
              </a:ext>
            </a:extLst>
          </p:cNvPr>
          <p:cNvSpPr txBox="1">
            <a:spLocks/>
          </p:cNvSpPr>
          <p:nvPr/>
        </p:nvSpPr>
        <p:spPr>
          <a:xfrm>
            <a:off x="1464535" y="795677"/>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3" name="Tableau 2">
            <a:extLst>
              <a:ext uri="{FF2B5EF4-FFF2-40B4-BE49-F238E27FC236}">
                <a16:creationId xmlns:a16="http://schemas.microsoft.com/office/drawing/2014/main" id="{01A74E64-CC7C-E654-E962-47BA80D42112}"/>
              </a:ext>
            </a:extLst>
          </p:cNvPr>
          <p:cNvGraphicFramePr>
            <a:graphicFrameLocks noGrp="1"/>
          </p:cNvGraphicFramePr>
          <p:nvPr/>
        </p:nvGraphicFramePr>
        <p:xfrm>
          <a:off x="707923" y="1840572"/>
          <a:ext cx="7472659" cy="4581198"/>
        </p:xfrm>
        <a:graphic>
          <a:graphicData uri="http://schemas.openxmlformats.org/drawingml/2006/table">
            <a:tbl>
              <a:tblPr rtl="1" firstRow="1" firstCol="1" bandRow="1">
                <a:tableStyleId>{2C733AFA-3FCC-4A63-ADFC-33A60633C5B0}</a:tableStyleId>
              </a:tblPr>
              <a:tblGrid>
                <a:gridCol w="1819111">
                  <a:extLst>
                    <a:ext uri="{9D8B030D-6E8A-4147-A177-3AD203B41FA5}">
                      <a16:colId xmlns:a16="http://schemas.microsoft.com/office/drawing/2014/main" val="3323234144"/>
                    </a:ext>
                  </a:extLst>
                </a:gridCol>
                <a:gridCol w="2762864">
                  <a:extLst>
                    <a:ext uri="{9D8B030D-6E8A-4147-A177-3AD203B41FA5}">
                      <a16:colId xmlns:a16="http://schemas.microsoft.com/office/drawing/2014/main" val="2565114659"/>
                    </a:ext>
                  </a:extLst>
                </a:gridCol>
                <a:gridCol w="1602658">
                  <a:extLst>
                    <a:ext uri="{9D8B030D-6E8A-4147-A177-3AD203B41FA5}">
                      <a16:colId xmlns:a16="http://schemas.microsoft.com/office/drawing/2014/main" val="3934179830"/>
                    </a:ext>
                  </a:extLst>
                </a:gridCol>
                <a:gridCol w="1288026">
                  <a:extLst>
                    <a:ext uri="{9D8B030D-6E8A-4147-A177-3AD203B41FA5}">
                      <a16:colId xmlns:a16="http://schemas.microsoft.com/office/drawing/2014/main" val="3766131389"/>
                    </a:ext>
                  </a:extLst>
                </a:gridCol>
              </a:tblGrid>
              <a:tr h="401183">
                <a:tc>
                  <a:txBody>
                    <a:bodyPr/>
                    <a:lstStyle/>
                    <a:p>
                      <a:pPr algn="ctr" rtl="1">
                        <a:lnSpc>
                          <a:spcPct val="115000"/>
                        </a:lnSpc>
                        <a:spcAft>
                          <a:spcPts val="800"/>
                        </a:spcAft>
                        <a:buNone/>
                      </a:pPr>
                      <a:r>
                        <a:rPr lang="ar-MA" sz="1400" b="1" kern="100" dirty="0">
                          <a:effectLst/>
                        </a:rPr>
                        <a:t>التمرين</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a:txBody>
                    <a:bodyPr/>
                    <a:lstStyle/>
                    <a:p>
                      <a:pPr algn="ctr" rtl="1">
                        <a:lnSpc>
                          <a:spcPct val="115000"/>
                        </a:lnSpc>
                        <a:spcAft>
                          <a:spcPts val="800"/>
                        </a:spcAft>
                        <a:buNone/>
                      </a:pPr>
                      <a:r>
                        <a:rPr lang="ar-MA" sz="1400" b="1" kern="100" dirty="0">
                          <a:effectLst/>
                        </a:rPr>
                        <a:t>التصحيح</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gridSpan="2">
                  <a:txBody>
                    <a:bodyPr/>
                    <a:lstStyle/>
                    <a:p>
                      <a:pPr algn="ctr" rtl="1">
                        <a:lnSpc>
                          <a:spcPct val="115000"/>
                        </a:lnSpc>
                        <a:spcAft>
                          <a:spcPts val="800"/>
                        </a:spcAft>
                        <a:buNone/>
                      </a:pPr>
                      <a:r>
                        <a:rPr lang="ar-MA" sz="1400" b="1" kern="100" dirty="0">
                          <a:effectLst/>
                        </a:rPr>
                        <a:t>سلم التنقيط</a:t>
                      </a: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tc hMerge="1">
                  <a:txBody>
                    <a:bodyPr/>
                    <a:lstStyle/>
                    <a:p>
                      <a:pPr algn="ctr" rtl="1">
                        <a:lnSpc>
                          <a:spcPct val="115000"/>
                        </a:lnSpc>
                        <a:spcAft>
                          <a:spcPts val="800"/>
                        </a:spcAft>
                        <a:buNone/>
                      </a:pPr>
                      <a:endParaRPr lang="fr-MA" sz="11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solidFill>
                      <a:schemeClr val="accent1">
                        <a:lumMod val="20000"/>
                        <a:lumOff val="80000"/>
                      </a:schemeClr>
                    </a:solidFill>
                  </a:tcPr>
                </a:tc>
                <a:extLst>
                  <a:ext uri="{0D108BD9-81ED-4DB2-BD59-A6C34878D82A}">
                    <a16:rowId xmlns:a16="http://schemas.microsoft.com/office/drawing/2014/main" val="2652643118"/>
                  </a:ext>
                </a:extLst>
              </a:tr>
              <a:tr h="870691">
                <a:tc>
                  <a:txBody>
                    <a:bodyPr/>
                    <a:lstStyle/>
                    <a:p>
                      <a:pPr algn="ctr" rtl="1">
                        <a:lnSpc>
                          <a:spcPct val="115000"/>
                        </a:lnSpc>
                        <a:spcAft>
                          <a:spcPts val="800"/>
                        </a:spcAft>
                        <a:buNone/>
                      </a:pPr>
                      <a:r>
                        <a:rPr lang="ar-MA" sz="2000" b="0" kern="100" dirty="0">
                          <a:solidFill>
                            <a:srgbClr val="434E7B"/>
                          </a:solidFill>
                          <a:effectLst/>
                        </a:rPr>
                        <a:t>ماذا عليك أن تفعل لتحافظ على صحتك؟</a:t>
                      </a:r>
                      <a:endParaRPr lang="fr-MA" sz="1600" b="0" kern="100" dirty="0">
                        <a:solidFill>
                          <a:srgbClr val="434E7B"/>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400" kern="100" dirty="0">
                          <a:effectLst/>
                        </a:rPr>
                        <a:t>يذكر المتعلم ما عليه أن يفعل: أنظف أسناني بالفرشاة ومعجون الأسنان. </a:t>
                      </a:r>
                      <a:r>
                        <a:rPr lang="ar-MA" sz="1400" kern="100" dirty="0">
                          <a:effectLst/>
                          <a:latin typeface="Aptos" panose="020B0004020202020204" pitchFamily="34" charset="0"/>
                          <a:ea typeface="Aptos" panose="020B0004020202020204" pitchFamily="34" charset="0"/>
                          <a:cs typeface="Arial" panose="020B0604020202020204" pitchFamily="34" charset="0"/>
                        </a:rPr>
                        <a:t>أنظف (ننظف/ أغسل. نغسل) يدي بالماء والصابون.</a:t>
                      </a:r>
                    </a:p>
                    <a:p>
                      <a:pPr algn="ct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أستحم (نستحم) بالماء والصابون. آكل (نأكل) الخضر والفواكه.</a:t>
                      </a:r>
                      <a:endParaRPr lang="fr-MA" sz="1100"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2000" b="1" kern="100" dirty="0">
                          <a:effectLst/>
                        </a:rPr>
                        <a:t>2,5 ن</a:t>
                      </a:r>
                    </a:p>
                    <a:p>
                      <a:pPr algn="ctr" rtl="1">
                        <a:lnSpc>
                          <a:spcPct val="115000"/>
                        </a:lnSpc>
                        <a:spcAft>
                          <a:spcPts val="800"/>
                        </a:spcAft>
                        <a:buNone/>
                      </a:pPr>
                      <a:r>
                        <a:rPr lang="ar-MA" sz="20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397367641"/>
                  </a:ext>
                </a:extLst>
              </a:tr>
              <a:tr h="673121">
                <a:tc>
                  <a:txBody>
                    <a:bodyPr/>
                    <a:lstStyle/>
                    <a:p>
                      <a:pPr algn="ctr" rtl="1">
                        <a:lnSpc>
                          <a:spcPct val="115000"/>
                        </a:lnSpc>
                        <a:spcAft>
                          <a:spcPts val="800"/>
                        </a:spcAft>
                        <a:buNone/>
                      </a:pPr>
                      <a:r>
                        <a:rPr lang="ar-MA" sz="2000" b="0" kern="100" dirty="0">
                          <a:solidFill>
                            <a:srgbClr val="434E7B"/>
                          </a:solidFill>
                          <a:effectLst/>
                        </a:rPr>
                        <a:t>ما الذي يجب ألا تفعله كي تحافظ على أضراسك من التسوس؟</a:t>
                      </a:r>
                      <a:endParaRPr lang="fr-MA" sz="1600" b="0" kern="100" dirty="0">
                        <a:solidFill>
                          <a:srgbClr val="434E7B"/>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400" kern="100" dirty="0">
                          <a:effectLst/>
                        </a:rPr>
                        <a:t>يذكر المتعلم ما يجب ألا يفعله: </a:t>
                      </a:r>
                    </a:p>
                    <a:p>
                      <a:pPr algn="ctr" rtl="1">
                        <a:lnSpc>
                          <a:spcPct val="115000"/>
                        </a:lnSpc>
                        <a:spcAft>
                          <a:spcPts val="800"/>
                        </a:spcAft>
                        <a:buNone/>
                      </a:pPr>
                      <a:r>
                        <a:rPr lang="ar-MA" sz="1400" kern="100" dirty="0">
                          <a:effectLst/>
                        </a:rPr>
                        <a:t>لا آكل الحلويات كثيرا. لا نأكل الحلويات كثيرا</a:t>
                      </a:r>
                    </a:p>
                    <a:p>
                      <a:pPr algn="ctr" rtl="1">
                        <a:lnSpc>
                          <a:spcPct val="115000"/>
                        </a:lnSpc>
                        <a:spcAft>
                          <a:spcPts val="800"/>
                        </a:spcAft>
                        <a:buNone/>
                      </a:pPr>
                      <a:r>
                        <a:rPr lang="ar-MA" sz="1400" kern="100" dirty="0">
                          <a:effectLst/>
                        </a:rPr>
                        <a:t>لا نأكل الشكولاتة. ...</a:t>
                      </a:r>
                    </a:p>
                    <a:p>
                      <a:pPr algn="ctr" rtl="1">
                        <a:lnSpc>
                          <a:spcPct val="115000"/>
                        </a:lnSpc>
                        <a:spcAft>
                          <a:spcPts val="800"/>
                        </a:spcAft>
                        <a:buNone/>
                      </a:pPr>
                      <a:endParaRPr lang="ar-MA" sz="1400" kern="100" dirty="0">
                        <a:effectLst/>
                      </a:endParaRPr>
                    </a:p>
                  </a:txBody>
                  <a:tcPr marL="61022" marR="61022" marT="0" marB="0"/>
                </a:tc>
                <a:tc>
                  <a:txBody>
                    <a:bodyPr/>
                    <a:lstStyle/>
                    <a:p>
                      <a:pPr algn="ctr" rtl="1">
                        <a:lnSpc>
                          <a:spcPct val="115000"/>
                        </a:lnSpc>
                        <a:spcAft>
                          <a:spcPts val="800"/>
                        </a:spcAft>
                        <a:buNone/>
                      </a:pPr>
                      <a:r>
                        <a:rPr lang="ar-MA" sz="2000" b="1" kern="100" dirty="0">
                          <a:effectLst/>
                        </a:rPr>
                        <a:t>2,5 ن</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a:t>
                      </a:r>
                      <a:endParaRPr lang="fr-MA" sz="12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153716951"/>
                  </a:ext>
                </a:extLst>
              </a:tr>
              <a:tr h="1034080">
                <a:tc>
                  <a:txBody>
                    <a:bodyPr/>
                    <a:lstStyle/>
                    <a:p>
                      <a:pPr algn="ctr" rtl="1">
                        <a:lnSpc>
                          <a:spcPct val="115000"/>
                        </a:lnSpc>
                        <a:spcAft>
                          <a:spcPts val="800"/>
                        </a:spcAft>
                        <a:buNone/>
                      </a:pPr>
                      <a:r>
                        <a:rPr lang="ar-MA" sz="2000" b="0" kern="100" dirty="0">
                          <a:solidFill>
                            <a:srgbClr val="434E7B"/>
                          </a:solidFill>
                          <a:effectLst/>
                        </a:rPr>
                        <a:t>ماذا علينا أن نفعل لنحمي أنفسنا من الأخطار؟</a:t>
                      </a:r>
                    </a:p>
                    <a:p>
                      <a:pPr algn="ctr" rtl="1">
                        <a:lnSpc>
                          <a:spcPct val="115000"/>
                        </a:lnSpc>
                        <a:spcAft>
                          <a:spcPts val="800"/>
                        </a:spcAft>
                        <a:buNone/>
                      </a:pPr>
                      <a:r>
                        <a:rPr lang="ar-MA" sz="2000" b="0" kern="100" dirty="0">
                          <a:solidFill>
                            <a:srgbClr val="434E7B"/>
                          </a:solidFill>
                          <a:effectLst/>
                        </a:rPr>
                        <a:t>أذكر نصيحتين. </a:t>
                      </a:r>
                      <a:endParaRPr lang="fr-MA" sz="1600" b="0" kern="100" dirty="0">
                        <a:solidFill>
                          <a:srgbClr val="434E7B"/>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400" kern="100" dirty="0">
                          <a:effectLst/>
                        </a:rPr>
                        <a:t>يذكر المتعلم توجيهين أو نصيحتين: لا ألعب (نلعب) بالسكين</a:t>
                      </a:r>
                    </a:p>
                    <a:p>
                      <a:pPr algn="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لا ألعب (نلعب) في الشارع. لا اقترب (نقترب) من النار. لا أقترب من الكهرباء. لا أتسلق (نتسلق) الأشجار. لا أجري بسرعة ...</a:t>
                      </a:r>
                      <a:endParaRPr lang="fr-MA" sz="1100"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2000" b="1" kern="100" dirty="0">
                          <a:effectLst/>
                        </a:rPr>
                        <a:t>2,5 ن </a:t>
                      </a:r>
                      <a:r>
                        <a:rPr lang="fr-FR" sz="2000" b="1" kern="100" dirty="0">
                          <a:effectLst/>
                        </a:rPr>
                        <a:t>x</a:t>
                      </a:r>
                      <a:r>
                        <a:rPr lang="ar-MA" sz="2000" b="1" kern="100" dirty="0">
                          <a:effectLst/>
                        </a:rPr>
                        <a:t> 2</a:t>
                      </a:r>
                    </a:p>
                    <a:p>
                      <a:pPr marL="0" marR="0" lvl="0" indent="0" algn="ctr" defTabSz="514337" rtl="1" eaLnBrk="1" fontAlgn="auto" latinLnBrk="0" hangingPunct="1">
                        <a:lnSpc>
                          <a:spcPct val="115000"/>
                        </a:lnSpc>
                        <a:spcBef>
                          <a:spcPts val="0"/>
                        </a:spcBef>
                        <a:spcAft>
                          <a:spcPts val="800"/>
                        </a:spcAft>
                        <a:buClrTx/>
                        <a:buSzTx/>
                        <a:buFontTx/>
                        <a:buNone/>
                        <a:tabLst/>
                        <a:defRPr/>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 لكل إجابة تامة</a:t>
                      </a:r>
                      <a:endParaRPr lang="fr-MA" sz="12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ctr" rtl="1">
                        <a:lnSpc>
                          <a:spcPct val="115000"/>
                        </a:lnSpc>
                        <a:spcAft>
                          <a:spcPts val="800"/>
                        </a:spcAft>
                        <a:buNone/>
                      </a:pP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r>
                        <a:rPr lang="fr-FR" sz="1600" b="1" kern="100" dirty="0">
                          <a:effectLst/>
                          <a:latin typeface="Aptos" panose="020B0004020202020204" pitchFamily="34" charset="0"/>
                          <a:ea typeface="Aptos" panose="020B0004020202020204" pitchFamily="34" charset="0"/>
                          <a:cs typeface="Arial" panose="020B0604020202020204" pitchFamily="34" charset="0"/>
                        </a:rPr>
                        <a:t>x</a:t>
                      </a:r>
                      <a:r>
                        <a:rPr lang="ar-MA" sz="1600" b="1" kern="100" dirty="0">
                          <a:effectLst/>
                          <a:latin typeface="Aptos" panose="020B0004020202020204" pitchFamily="34" charset="0"/>
                          <a:ea typeface="Aptos" panose="020B0004020202020204" pitchFamily="34" charset="0"/>
                          <a:cs typeface="Arial" panose="020B0604020202020204" pitchFamily="34" charset="0"/>
                        </a:rPr>
                        <a:t> 2</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إجابات صحيحة لكن غير تامة</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007762808"/>
                  </a:ext>
                </a:extLst>
              </a:tr>
            </a:tbl>
          </a:graphicData>
        </a:graphic>
      </p:graphicFrame>
    </p:spTree>
    <p:extLst>
      <p:ext uri="{BB962C8B-B14F-4D97-AF65-F5344CB8AC3E}">
        <p14:creationId xmlns:p14="http://schemas.microsoft.com/office/powerpoint/2010/main" val="21173388"/>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D0F10884-04EF-090E-A0E0-2A894448795A}"/>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630C5FC8-7990-2D29-F425-56EC36E0DFB8}"/>
              </a:ext>
            </a:extLst>
          </p:cNvPr>
          <p:cNvSpPr txBox="1">
            <a:spLocks noGrp="1"/>
          </p:cNvSpPr>
          <p:nvPr>
            <p:ph type="title"/>
          </p:nvPr>
        </p:nvSpPr>
        <p:spPr>
          <a:xfrm>
            <a:off x="608073" y="1041020"/>
            <a:ext cx="6840000" cy="612000"/>
          </a:xfrm>
          <a:prstGeom prst="rect">
            <a:avLst/>
          </a:prstGeom>
          <a:noFill/>
          <a:ln>
            <a:noFill/>
          </a:ln>
        </p:spPr>
        <p:txBody>
          <a:bodyPr spcFirstLastPara="1" wrap="square" lIns="91425" tIns="45700" rIns="91425" bIns="45700" anchor="ctr" anchorCtr="0">
            <a:normAutofit fontScale="90000"/>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سأطرح عليك أسئلة. أجب عن كل سؤال بجملة صحيحة وتامة. </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2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ماذا عليك أن تفعل لتحافظ على صحتك؟ ما الذي يجب ألا تفعله كي تحافظ على أضراسك من التسوس؟ ماذا علينا أن تفعل لنحمي أنفسنا من الأخطار؟ أذكر نصيحتين. </a:t>
            </a:r>
            <a:br>
              <a:rPr lang="ar-MA" sz="22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07D5762F-D182-0CE7-3625-676690D98459}"/>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4" name="Image 3" descr="Une image contenant Animation, dessin humoristique, Dessin animé&#10;&#10;Le contenu généré par l’IA peut être incorrect.">
            <a:extLst>
              <a:ext uri="{FF2B5EF4-FFF2-40B4-BE49-F238E27FC236}">
                <a16:creationId xmlns:a16="http://schemas.microsoft.com/office/drawing/2014/main" id="{6392A9DD-1CEF-A3D6-3E87-62BEBA05DBB4}"/>
              </a:ext>
            </a:extLst>
          </p:cNvPr>
          <p:cNvPicPr>
            <a:picLocks noChangeAspect="1"/>
          </p:cNvPicPr>
          <p:nvPr/>
        </p:nvPicPr>
        <p:blipFill>
          <a:blip r:embed="rId4"/>
          <a:stretch>
            <a:fillRect/>
          </a:stretch>
        </p:blipFill>
        <p:spPr>
          <a:xfrm>
            <a:off x="3107033" y="2113935"/>
            <a:ext cx="3397045" cy="3397045"/>
          </a:xfrm>
          <a:prstGeom prst="rect">
            <a:avLst/>
          </a:prstGeom>
        </p:spPr>
      </p:pic>
    </p:spTree>
    <p:extLst>
      <p:ext uri="{BB962C8B-B14F-4D97-AF65-F5344CB8AC3E}">
        <p14:creationId xmlns:p14="http://schemas.microsoft.com/office/powerpoint/2010/main" val="3985939121"/>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2AEDC-359B-FD00-99F6-FFF2A2E1E879}"/>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73E83F45-9F78-822C-E3C3-E49821BACDAB}"/>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1729579652"/>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3CEA6ED5-F4A2-6178-B46A-1DBE8CBFD71E}"/>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E244FE46-C919-8C74-5403-34EE97F5F26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12901851-7A94-B412-F55D-3AD9C2B40AF2}"/>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244BB111-EC7C-A044-6E7C-D5D52F549D47}"/>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التحدث </a:t>
            </a:r>
          </a:p>
        </p:txBody>
      </p:sp>
      <p:pic>
        <p:nvPicPr>
          <p:cNvPr id="6" name="Image 5">
            <a:extLst>
              <a:ext uri="{FF2B5EF4-FFF2-40B4-BE49-F238E27FC236}">
                <a16:creationId xmlns:a16="http://schemas.microsoft.com/office/drawing/2014/main" id="{2377B18F-B8F3-23A2-CD46-BD77B33CE89A}"/>
              </a:ext>
            </a:extLst>
          </p:cNvPr>
          <p:cNvPicPr>
            <a:picLocks noChangeAspect="1"/>
          </p:cNvPicPr>
          <p:nvPr/>
        </p:nvPicPr>
        <p:blipFill>
          <a:blip r:embed="rId4"/>
          <a:stretch>
            <a:fillRect/>
          </a:stretch>
        </p:blipFill>
        <p:spPr>
          <a:xfrm>
            <a:off x="702556" y="5161934"/>
            <a:ext cx="7738888" cy="746331"/>
          </a:xfrm>
          <a:prstGeom prst="rect">
            <a:avLst/>
          </a:prstGeom>
        </p:spPr>
      </p:pic>
    </p:spTree>
    <p:extLst>
      <p:ext uri="{BB962C8B-B14F-4D97-AF65-F5344CB8AC3E}">
        <p14:creationId xmlns:p14="http://schemas.microsoft.com/office/powerpoint/2010/main" val="725617103"/>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F9FBA-45A1-DD3F-DC71-5BC68517C157}"/>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962A491B-087C-83CC-A924-4C76A0C8EE8C}"/>
              </a:ext>
            </a:extLst>
          </p:cNvPr>
          <p:cNvSpPr>
            <a:spLocks noGrp="1"/>
          </p:cNvSpPr>
          <p:nvPr>
            <p:ph type="title"/>
          </p:nvPr>
        </p:nvSpPr>
        <p:spPr>
          <a:xfrm>
            <a:off x="590551" y="2104103"/>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رائز التحدث </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(PO2)</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رائز التحدث </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(PO</a:t>
            </a:r>
            <a:r>
              <a:rPr lang="fr-FR"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1</a:t>
            </a:r>
            <a: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في </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نفس الجلسة بشكل فردي، تلميذ تلو الآخر.</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ت</a:t>
            </a: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تم تهيئة المتعلمين عبر شرح المطلوب.</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يصف التلميذ  شفهيا كل صورة بالإجابة عن سؤالين يطرحهما الأستاذ.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إجابة المتعلم يجب أن تكون بجملة تامة باللغة العربية.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يمنح الأستاذ للمتعلم 30 ثانية لملاحظة  كل صورة جيدا قبل البدء في التحدث.</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يظهر الأستاذ الصورة الأولى ويطلب من التلميذ ملاحظتها، بعدها يطرح السؤال الأول وينصت للإجابة ثم يطرح السؤال الثاني وينصت للإجابة. يعيد الأستاذ نفس العملية مع الصورة الثانية.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يضع الأستاذ النقطة التي حصل عليها التلميذ في الكفاية مباشرة بعد الإجابة.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مؤشرات التحكم: إنتاج جملتين مفيدتين وتامتين باللغة العربية تصفان مضمون كل صورة. </a:t>
            </a:r>
          </a:p>
        </p:txBody>
      </p:sp>
      <p:sp>
        <p:nvSpPr>
          <p:cNvPr id="2" name="Titre 3">
            <a:extLst>
              <a:ext uri="{FF2B5EF4-FFF2-40B4-BE49-F238E27FC236}">
                <a16:creationId xmlns:a16="http://schemas.microsoft.com/office/drawing/2014/main" id="{D20B3568-1A59-3953-0D0D-BFD185268EBD}"/>
              </a:ext>
            </a:extLst>
          </p:cNvPr>
          <p:cNvSpPr txBox="1">
            <a:spLocks/>
          </p:cNvSpPr>
          <p:nvPr/>
        </p:nvSpPr>
        <p:spPr>
          <a:xfrm>
            <a:off x="609600" y="793002"/>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التحدث </a:t>
            </a:r>
            <a:r>
              <a:rPr kumimoji="0" lang="f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(PO2)</a:t>
            </a:r>
            <a:endPar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2539123382"/>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D9E4B-395D-D2D7-33EE-5F755318E0F0}"/>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0DE98970-3425-E6B5-117A-077FBEA09CB7}"/>
              </a:ext>
            </a:extLst>
          </p:cNvPr>
          <p:cNvSpPr txBox="1">
            <a:spLocks/>
          </p:cNvSpPr>
          <p:nvPr/>
        </p:nvSpPr>
        <p:spPr>
          <a:xfrm>
            <a:off x="1612018" y="746515"/>
            <a:ext cx="579167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4" name="Tableau 3">
            <a:extLst>
              <a:ext uri="{FF2B5EF4-FFF2-40B4-BE49-F238E27FC236}">
                <a16:creationId xmlns:a16="http://schemas.microsoft.com/office/drawing/2014/main" id="{C3DCDE1B-37C1-4928-B8BD-C49C5E98E721}"/>
              </a:ext>
            </a:extLst>
          </p:cNvPr>
          <p:cNvGraphicFramePr>
            <a:graphicFrameLocks noGrp="1"/>
          </p:cNvGraphicFramePr>
          <p:nvPr/>
        </p:nvGraphicFramePr>
        <p:xfrm>
          <a:off x="1233712" y="1606924"/>
          <a:ext cx="6671423" cy="4934985"/>
        </p:xfrm>
        <a:graphic>
          <a:graphicData uri="http://schemas.openxmlformats.org/drawingml/2006/table">
            <a:tbl>
              <a:tblPr rtl="1" firstRow="1" firstCol="1" bandRow="1">
                <a:tableStyleId>{2C733AFA-3FCC-4A63-ADFC-33A60633C5B0}</a:tableStyleId>
              </a:tblPr>
              <a:tblGrid>
                <a:gridCol w="1693902">
                  <a:extLst>
                    <a:ext uri="{9D8B030D-6E8A-4147-A177-3AD203B41FA5}">
                      <a16:colId xmlns:a16="http://schemas.microsoft.com/office/drawing/2014/main" val="1636862007"/>
                    </a:ext>
                  </a:extLst>
                </a:gridCol>
                <a:gridCol w="2840505">
                  <a:extLst>
                    <a:ext uri="{9D8B030D-6E8A-4147-A177-3AD203B41FA5}">
                      <a16:colId xmlns:a16="http://schemas.microsoft.com/office/drawing/2014/main" val="3162966978"/>
                    </a:ext>
                  </a:extLst>
                </a:gridCol>
                <a:gridCol w="1068508">
                  <a:extLst>
                    <a:ext uri="{9D8B030D-6E8A-4147-A177-3AD203B41FA5}">
                      <a16:colId xmlns:a16="http://schemas.microsoft.com/office/drawing/2014/main" val="1176907456"/>
                    </a:ext>
                  </a:extLst>
                </a:gridCol>
                <a:gridCol w="1068508">
                  <a:extLst>
                    <a:ext uri="{9D8B030D-6E8A-4147-A177-3AD203B41FA5}">
                      <a16:colId xmlns:a16="http://schemas.microsoft.com/office/drawing/2014/main" val="2154141635"/>
                    </a:ext>
                  </a:extLst>
                </a:gridCol>
              </a:tblGrid>
              <a:tr h="471323">
                <a:tc>
                  <a:txBody>
                    <a:bodyPr/>
                    <a:lstStyle/>
                    <a:p>
                      <a:pPr algn="ctr" rtl="1">
                        <a:lnSpc>
                          <a:spcPct val="115000"/>
                        </a:lnSpc>
                        <a:spcAft>
                          <a:spcPts val="800"/>
                        </a:spcAft>
                        <a:buNone/>
                      </a:pPr>
                      <a:r>
                        <a:rPr lang="ar-MA" sz="1200" b="1" kern="100" dirty="0">
                          <a:effectLst/>
                        </a:rPr>
                        <a:t>التمرين</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a:txBody>
                    <a:bodyPr/>
                    <a:lstStyle/>
                    <a:p>
                      <a:pPr algn="ctr" rtl="1">
                        <a:lnSpc>
                          <a:spcPct val="115000"/>
                        </a:lnSpc>
                        <a:spcAft>
                          <a:spcPts val="800"/>
                        </a:spcAft>
                        <a:buNone/>
                      </a:pPr>
                      <a:r>
                        <a:rPr lang="ar-MA" sz="1200" b="1" kern="100" dirty="0">
                          <a:effectLst/>
                        </a:rPr>
                        <a:t>التصحيح</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gridSpan="2">
                  <a:txBody>
                    <a:bodyPr/>
                    <a:lstStyle/>
                    <a:p>
                      <a:pPr algn="ctr" rtl="1">
                        <a:lnSpc>
                          <a:spcPct val="115000"/>
                        </a:lnSpc>
                        <a:spcAft>
                          <a:spcPts val="800"/>
                        </a:spcAft>
                        <a:buNone/>
                      </a:pPr>
                      <a:r>
                        <a:rPr lang="ar-MA" sz="1200" b="1" kern="100" dirty="0">
                          <a:effectLst/>
                        </a:rPr>
                        <a:t>سلم</a:t>
                      </a:r>
                      <a:endParaRPr lang="fr-MA" sz="900" b="1" kern="100" dirty="0">
                        <a:effectLst/>
                      </a:endParaRPr>
                    </a:p>
                    <a:p>
                      <a:pPr algn="ctr" rtl="1">
                        <a:lnSpc>
                          <a:spcPct val="115000"/>
                        </a:lnSpc>
                        <a:spcAft>
                          <a:spcPts val="800"/>
                        </a:spcAft>
                        <a:buNone/>
                      </a:pPr>
                      <a:r>
                        <a:rPr lang="ar-MA" sz="1200" b="1" kern="100" dirty="0">
                          <a:effectLst/>
                        </a:rPr>
                        <a:t> التنقيط</a:t>
                      </a: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tc hMerge="1">
                  <a:txBody>
                    <a:bodyPr/>
                    <a:lstStyle/>
                    <a:p>
                      <a:pPr algn="ctr" rtl="1">
                        <a:lnSpc>
                          <a:spcPct val="115000"/>
                        </a:lnSpc>
                        <a:spcAft>
                          <a:spcPts val="800"/>
                        </a:spcAft>
                        <a:buNone/>
                      </a:pPr>
                      <a:endParaRPr lang="fr-MA" sz="900" b="1"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solidFill>
                      <a:schemeClr val="accent1">
                        <a:lumMod val="20000"/>
                        <a:lumOff val="80000"/>
                      </a:schemeClr>
                    </a:solidFill>
                  </a:tcPr>
                </a:tc>
                <a:extLst>
                  <a:ext uri="{0D108BD9-81ED-4DB2-BD59-A6C34878D82A}">
                    <a16:rowId xmlns:a16="http://schemas.microsoft.com/office/drawing/2014/main" val="2460395793"/>
                  </a:ext>
                </a:extLst>
              </a:tr>
              <a:tr h="665625">
                <a:tc rowSpan="2">
                  <a:txBody>
                    <a:bodyPr/>
                    <a:lstStyle/>
                    <a:p>
                      <a:pPr algn="r" rtl="1">
                        <a:lnSpc>
                          <a:spcPct val="115000"/>
                        </a:lnSpc>
                        <a:spcAft>
                          <a:spcPts val="800"/>
                        </a:spcAft>
                        <a:buNone/>
                      </a:pPr>
                      <a:r>
                        <a:rPr lang="ar-MA" sz="1800" b="0" kern="100" dirty="0">
                          <a:solidFill>
                            <a:schemeClr val="tx1"/>
                          </a:solidFill>
                          <a:effectLst/>
                          <a:latin typeface="Arial"/>
                          <a:cs typeface="Arial"/>
                        </a:rPr>
                        <a:t>الصورة 1</a:t>
                      </a:r>
                      <a:endParaRPr lang="fr-MA" sz="1800" b="0" kern="100" dirty="0">
                        <a:solidFill>
                          <a:schemeClr val="tx1"/>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أين يوجد الولد؟</a:t>
                      </a:r>
                    </a:p>
                    <a:p>
                      <a:pPr algn="r" rtl="1">
                        <a:lnSpc>
                          <a:spcPct val="115000"/>
                        </a:lnSpc>
                        <a:spcAft>
                          <a:spcPts val="800"/>
                        </a:spcAft>
                        <a:buNone/>
                      </a:pPr>
                      <a:endParaRPr lang="ar-MA" sz="2000" b="0" kern="100" dirty="0">
                        <a:solidFill>
                          <a:srgbClr val="434E7B"/>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ماذا يفعل الولد؟</a:t>
                      </a:r>
                      <a:endParaRPr lang="fr-MA" sz="2000" b="0" kern="100" dirty="0">
                        <a:solidFill>
                          <a:srgbClr val="434E7B"/>
                        </a:solidFill>
                        <a:effectLst/>
                        <a:latin typeface="Arial"/>
                        <a:cs typeface="Arial"/>
                      </a:endParaRPr>
                    </a:p>
                  </a:txBody>
                  <a:tcPr marL="53030" marR="53030" marT="0" marB="0"/>
                </a:tc>
                <a:tc>
                  <a:txBody>
                    <a:bodyPr/>
                    <a:lstStyle/>
                    <a:p>
                      <a:pPr algn="r" rtl="1">
                        <a:lnSpc>
                          <a:spcPct val="115000"/>
                        </a:lnSpc>
                        <a:spcAft>
                          <a:spcPts val="800"/>
                        </a:spcAft>
                        <a:buNone/>
                      </a:pPr>
                      <a:r>
                        <a:rPr lang="ar-MA" sz="1400" kern="100" dirty="0">
                          <a:effectLst/>
                        </a:rPr>
                        <a:t>يوجد الولد في الشارع (الحي). </a:t>
                      </a:r>
                    </a:p>
                    <a:p>
                      <a:pPr algn="r" rtl="1">
                        <a:lnSpc>
                          <a:spcPct val="115000"/>
                        </a:lnSpc>
                        <a:spcAft>
                          <a:spcPts val="800"/>
                        </a:spcAft>
                        <a:buNone/>
                      </a:pPr>
                      <a:r>
                        <a:rPr lang="ar-MA" sz="1400" kern="100" dirty="0">
                          <a:effectLst/>
                        </a:rPr>
                        <a:t>أو: الولد يوجد في الشارع/ الولد في الشارع.</a:t>
                      </a:r>
                      <a:endParaRPr lang="fr-MA" sz="1400" kern="100" dirty="0">
                        <a:effectLst/>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416755977"/>
                  </a:ext>
                </a:extLst>
              </a:tr>
              <a:tr h="662129">
                <a:tc vMerge="1">
                  <a:txBody>
                    <a:bodyPr/>
                    <a:lstStyle/>
                    <a:p>
                      <a:endParaRPr dirty="0"/>
                    </a:p>
                  </a:txBody>
                  <a:tcPr marL="53030" marR="53030" marT="0" marB="0"/>
                </a:tc>
                <a:tc>
                  <a:txBody>
                    <a:bodyPr/>
                    <a:lstStyle/>
                    <a:p>
                      <a:pPr algn="r" rtl="1">
                        <a:lnSpc>
                          <a:spcPct val="115000"/>
                        </a:lnSpc>
                        <a:spcAft>
                          <a:spcPts val="800"/>
                        </a:spcAft>
                        <a:buNone/>
                      </a:pPr>
                      <a:r>
                        <a:rPr lang="ar-MA" sz="1400" kern="100" dirty="0">
                          <a:effectLst/>
                        </a:rPr>
                        <a:t>يرمي الولد الأزبال (الأوراق) / يرمي الولد الأزبال في سلة النفايات (صندوق النفايات/ صندوق الأزبال)</a:t>
                      </a:r>
                    </a:p>
                    <a:p>
                      <a:pPr algn="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أو: الولد يرمي الأزبال. الولد يرمي الأزبال في سلة النفايات (صندوق النفايات) </a:t>
                      </a: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1145737837"/>
                  </a:ext>
                </a:extLst>
              </a:tr>
              <a:tr h="862455">
                <a:tc rowSpan="2">
                  <a:txBody>
                    <a:bodyPr/>
                    <a:lstStyle/>
                    <a:p>
                      <a:pPr algn="r" rtl="1">
                        <a:lnSpc>
                          <a:spcPct val="115000"/>
                        </a:lnSpc>
                        <a:spcAft>
                          <a:spcPts val="800"/>
                        </a:spcAft>
                        <a:buNone/>
                      </a:pPr>
                      <a:r>
                        <a:rPr lang="ar-MA" sz="1800" b="0" kern="100" dirty="0">
                          <a:solidFill>
                            <a:schemeClr val="tx1"/>
                          </a:solidFill>
                          <a:effectLst/>
                          <a:latin typeface="Arial"/>
                          <a:cs typeface="Arial"/>
                        </a:rPr>
                        <a:t>الصورة 2</a:t>
                      </a:r>
                      <a:endParaRPr lang="fr-MA" sz="1800" b="0" kern="100" dirty="0">
                        <a:solidFill>
                          <a:schemeClr val="tx1"/>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أين توجد الفتاة؟</a:t>
                      </a:r>
                    </a:p>
                    <a:p>
                      <a:pPr algn="r" rtl="1">
                        <a:lnSpc>
                          <a:spcPct val="115000"/>
                        </a:lnSpc>
                        <a:spcAft>
                          <a:spcPts val="800"/>
                        </a:spcAft>
                        <a:buNone/>
                      </a:pPr>
                      <a:r>
                        <a:rPr lang="ar-MA" sz="2000" b="0" kern="100" dirty="0">
                          <a:solidFill>
                            <a:srgbClr val="434E7B"/>
                          </a:solidFill>
                          <a:effectLst/>
                          <a:latin typeface="Arial"/>
                          <a:cs typeface="Arial"/>
                        </a:rPr>
                        <a:t> </a:t>
                      </a:r>
                      <a:endParaRPr lang="fr-MA" sz="2000" b="0" kern="100" dirty="0">
                        <a:solidFill>
                          <a:srgbClr val="434E7B"/>
                        </a:solidFill>
                        <a:effectLst/>
                        <a:latin typeface="Arial"/>
                        <a:cs typeface="Arial"/>
                      </a:endParaRPr>
                    </a:p>
                    <a:p>
                      <a:pPr algn="r" rtl="1">
                        <a:lnSpc>
                          <a:spcPct val="115000"/>
                        </a:lnSpc>
                        <a:spcAft>
                          <a:spcPts val="800"/>
                        </a:spcAft>
                        <a:buNone/>
                      </a:pPr>
                      <a:r>
                        <a:rPr lang="ar-MA" sz="2000" b="0" kern="100" dirty="0">
                          <a:solidFill>
                            <a:srgbClr val="434E7B"/>
                          </a:solidFill>
                          <a:effectLst/>
                          <a:latin typeface="Arial"/>
                          <a:cs typeface="Arial"/>
                        </a:rPr>
                        <a:t>ماذا تفعل الفتاة؟</a:t>
                      </a:r>
                      <a:endParaRPr lang="fr-MA" sz="2000" b="0" kern="100" dirty="0">
                        <a:solidFill>
                          <a:srgbClr val="434E7B"/>
                        </a:solidFill>
                        <a:effectLst/>
                        <a:latin typeface="Arial"/>
                        <a:cs typeface="Arial"/>
                      </a:endParaRPr>
                    </a:p>
                  </a:txBody>
                  <a:tcPr marL="53030" marR="53030" marT="0" marB="0"/>
                </a:tc>
                <a:tc>
                  <a:txBody>
                    <a:bodyPr/>
                    <a:lstStyle/>
                    <a:p>
                      <a:pPr algn="r" rtl="1">
                        <a:lnSpc>
                          <a:spcPct val="115000"/>
                        </a:lnSpc>
                        <a:spcAft>
                          <a:spcPts val="800"/>
                        </a:spcAft>
                        <a:buNone/>
                      </a:pPr>
                      <a:r>
                        <a:rPr lang="ar-MA" sz="1400" kern="100" dirty="0">
                          <a:effectLst/>
                        </a:rPr>
                        <a:t>توجد الفتاة في الحمام (المنزل)</a:t>
                      </a:r>
                      <a:endParaRPr lang="fr-MA" sz="1400" kern="100" dirty="0">
                        <a:effectLst/>
                      </a:endParaRPr>
                    </a:p>
                    <a:p>
                      <a:pPr algn="r" rtl="1">
                        <a:lnSpc>
                          <a:spcPct val="115000"/>
                        </a:lnSpc>
                        <a:spcAft>
                          <a:spcPts val="800"/>
                        </a:spcAft>
                        <a:buNone/>
                      </a:pPr>
                      <a:r>
                        <a:rPr lang="ar-MA" sz="1400" kern="100" dirty="0">
                          <a:effectLst/>
                        </a:rPr>
                        <a:t>أو: الفتاة توجد في الحمام</a:t>
                      </a:r>
                    </a:p>
                    <a:p>
                      <a:pPr algn="r" rtl="1">
                        <a:lnSpc>
                          <a:spcPct val="115000"/>
                        </a:lnSpc>
                        <a:spcAft>
                          <a:spcPts val="800"/>
                        </a:spcAft>
                        <a:buNone/>
                      </a:pPr>
                      <a:r>
                        <a:rPr lang="ar-MA" sz="1400" kern="100" dirty="0">
                          <a:effectLst/>
                          <a:latin typeface="Aptos" panose="020B0004020202020204" pitchFamily="34" charset="0"/>
                          <a:ea typeface="Aptos" panose="020B0004020202020204" pitchFamily="34" charset="0"/>
                          <a:cs typeface="Arial" panose="020B0604020202020204" pitchFamily="34" charset="0"/>
                        </a:rPr>
                        <a:t>أو: الفتاة في الحمام.</a:t>
                      </a: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38978080"/>
                  </a:ext>
                </a:extLst>
              </a:tr>
              <a:tr h="1371573">
                <a:tc vMerge="1">
                  <a:txBody>
                    <a:bodyPr/>
                    <a:lstStyle/>
                    <a:p>
                      <a:endParaRPr dirty="0"/>
                    </a:p>
                  </a:txBody>
                  <a:tcPr marL="53030" marR="53030" marT="0" marB="0"/>
                </a:tc>
                <a:tc>
                  <a:txBody>
                    <a:bodyPr/>
                    <a:lstStyle/>
                    <a:p>
                      <a:pPr algn="r" rtl="1">
                        <a:lnSpc>
                          <a:spcPct val="115000"/>
                        </a:lnSpc>
                        <a:spcAft>
                          <a:spcPts val="800"/>
                        </a:spcAft>
                        <a:buNone/>
                      </a:pPr>
                      <a:r>
                        <a:rPr lang="ar-MA" sz="1400" kern="100" dirty="0">
                          <a:effectLst/>
                        </a:rPr>
                        <a:t>تنظف الفتاة يديها / تنظف الفتاة يديها بالماء والصابون. تغسل الفتاة يديها بالماء والصابون</a:t>
                      </a:r>
                    </a:p>
                    <a:p>
                      <a:pPr algn="r" rtl="1">
                        <a:lnSpc>
                          <a:spcPct val="115000"/>
                        </a:lnSpc>
                        <a:spcAft>
                          <a:spcPts val="800"/>
                        </a:spcAft>
                        <a:buNone/>
                      </a:pPr>
                      <a:r>
                        <a:rPr lang="ar-MA" sz="1400" kern="100" dirty="0">
                          <a:effectLst/>
                        </a:rPr>
                        <a:t>أو الفتاة تنظف (تغسل) يديها بالماء والصابون</a:t>
                      </a:r>
                    </a:p>
                    <a:p>
                      <a:pPr algn="r" rtl="1">
                        <a:lnSpc>
                          <a:spcPct val="115000"/>
                        </a:lnSpc>
                        <a:spcAft>
                          <a:spcPts val="800"/>
                        </a:spcAft>
                        <a:buNone/>
                      </a:pPr>
                      <a:r>
                        <a:rPr lang="ar-MA" sz="1400" kern="100" dirty="0">
                          <a:effectLst/>
                        </a:rPr>
                        <a:t>الفتاة تغسل بالماء والصابون ...</a:t>
                      </a:r>
                    </a:p>
                    <a:p>
                      <a:pPr algn="r" rtl="1">
                        <a:lnSpc>
                          <a:spcPct val="115000"/>
                        </a:lnSpc>
                        <a:spcAft>
                          <a:spcPts val="800"/>
                        </a:spcAft>
                        <a:buNone/>
                      </a:pP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r" rtl="1">
                        <a:lnSpc>
                          <a:spcPct val="115000"/>
                        </a:lnSpc>
                        <a:spcAft>
                          <a:spcPts val="800"/>
                        </a:spcAft>
                        <a:buNone/>
                      </a:pPr>
                      <a:r>
                        <a:rPr lang="ar-MA" sz="1400" kern="100" dirty="0">
                          <a:effectLst/>
                        </a:rPr>
                        <a:t>2,5 ن</a:t>
                      </a:r>
                    </a:p>
                    <a:p>
                      <a:pPr marL="0" marR="0" lvl="0" indent="0" algn="r" defTabSz="514337" rtl="1" eaLnBrk="1" fontAlgn="auto" latinLnBrk="0" hangingPunct="1">
                        <a:lnSpc>
                          <a:spcPct val="115000"/>
                        </a:lnSpc>
                        <a:spcBef>
                          <a:spcPts val="0"/>
                        </a:spcBef>
                        <a:spcAft>
                          <a:spcPts val="800"/>
                        </a:spcAft>
                        <a:buClrTx/>
                        <a:buSzTx/>
                        <a:buFontTx/>
                        <a:buNone/>
                        <a:tabLst/>
                        <a:defRPr/>
                      </a:pPr>
                      <a:r>
                        <a:rPr lang="a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تامة </a:t>
                      </a:r>
                      <a:endParaRPr lang="fr-MA" sz="14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algn="r" rtl="1">
                        <a:lnSpc>
                          <a:spcPct val="115000"/>
                        </a:lnSpc>
                        <a:spcAft>
                          <a:spcPts val="800"/>
                        </a:spcAft>
                        <a:buNone/>
                      </a:pPr>
                      <a:endParaRPr lang="fr-MA" sz="1400" kern="100" dirty="0">
                        <a:effectLst/>
                        <a:latin typeface="Aptos" panose="020B0004020202020204" pitchFamily="34" charset="0"/>
                        <a:ea typeface="Aptos" panose="020B0004020202020204" pitchFamily="34" charset="0"/>
                        <a:cs typeface="Arial" panose="020B0604020202020204" pitchFamily="34" charset="0"/>
                      </a:endParaRPr>
                    </a:p>
                  </a:txBody>
                  <a:tcPr marL="53030" marR="53030" marT="0" marB="0"/>
                </a:tc>
                <a:tc>
                  <a:txBody>
                    <a:bodyPr/>
                    <a:lstStyle/>
                    <a:p>
                      <a:pPr algn="ctr" rtl="1">
                        <a:lnSpc>
                          <a:spcPct val="115000"/>
                        </a:lnSpc>
                        <a:spcAft>
                          <a:spcPts val="800"/>
                        </a:spcAft>
                        <a:buNone/>
                      </a:pPr>
                      <a:r>
                        <a:rPr lang="ar-MA" sz="1600" b="1" kern="100" dirty="0">
                          <a:effectLst/>
                          <a:latin typeface="Aptos" panose="020B0004020202020204" pitchFamily="34" charset="0"/>
                          <a:ea typeface="Aptos" panose="020B0004020202020204" pitchFamily="34" charset="0"/>
                          <a:cs typeface="Arial" panose="020B0604020202020204" pitchFamily="34" charset="0"/>
                        </a:rPr>
                        <a:t>1ن </a:t>
                      </a:r>
                    </a:p>
                    <a:p>
                      <a:pPr algn="ctr" rtl="1">
                        <a:lnSpc>
                          <a:spcPct val="115000"/>
                        </a:lnSpc>
                        <a:spcAft>
                          <a:spcPts val="800"/>
                        </a:spcAft>
                        <a:buNone/>
                      </a:pPr>
                      <a:r>
                        <a:rPr lang="a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rPr>
                        <a:t>إجابة بكلمة </a:t>
                      </a:r>
                      <a:endParaRPr lang="fr-MA" sz="1600"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txBody>
                  <a:tcPr marL="61022" marR="61022" marT="0" marB="0"/>
                </a:tc>
                <a:extLst>
                  <a:ext uri="{0D108BD9-81ED-4DB2-BD59-A6C34878D82A}">
                    <a16:rowId xmlns:a16="http://schemas.microsoft.com/office/drawing/2014/main" val="2601442256"/>
                  </a:ext>
                </a:extLst>
              </a:tr>
            </a:tbl>
          </a:graphicData>
        </a:graphic>
      </p:graphicFrame>
    </p:spTree>
    <p:extLst>
      <p:ext uri="{BB962C8B-B14F-4D97-AF65-F5344CB8AC3E}">
        <p14:creationId xmlns:p14="http://schemas.microsoft.com/office/powerpoint/2010/main" val="258501952"/>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3A688BE-8F83-937E-C996-38562164A002}"/>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56FADA1-BB8C-95EE-B843-4ED0BCA7C945}"/>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الصورة جيدا ثم أجب عن كل سؤال أطرحه بجملة تامة.</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أين يوجد الولد؟ ما يفعل الولد؟</a:t>
            </a:r>
          </a:p>
        </p:txBody>
      </p:sp>
      <p:pic>
        <p:nvPicPr>
          <p:cNvPr id="29" name="Espace réservé pour une image  3">
            <a:extLst>
              <a:ext uri="{FF2B5EF4-FFF2-40B4-BE49-F238E27FC236}">
                <a16:creationId xmlns:a16="http://schemas.microsoft.com/office/drawing/2014/main" id="{6114D424-BAC3-34CC-C414-D98914FDF34F}"/>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2" name="Image 1">
            <a:extLst>
              <a:ext uri="{FF2B5EF4-FFF2-40B4-BE49-F238E27FC236}">
                <a16:creationId xmlns:a16="http://schemas.microsoft.com/office/drawing/2014/main" id="{F5046BF5-782D-144A-445B-4AE4C166E3F0}"/>
              </a:ext>
            </a:extLst>
          </p:cNvPr>
          <p:cNvPicPr>
            <a:picLocks noChangeAspect="1"/>
          </p:cNvPicPr>
          <p:nvPr/>
        </p:nvPicPr>
        <p:blipFill>
          <a:blip r:embed="rId4"/>
          <a:srcRect l="54117" t="8711"/>
          <a:stretch>
            <a:fillRect/>
          </a:stretch>
        </p:blipFill>
        <p:spPr>
          <a:xfrm>
            <a:off x="2658036" y="1513226"/>
            <a:ext cx="4594411" cy="4990137"/>
          </a:xfrm>
          <a:prstGeom prst="rect">
            <a:avLst/>
          </a:prstGeom>
        </p:spPr>
      </p:pic>
    </p:spTree>
    <p:extLst>
      <p:ext uri="{BB962C8B-B14F-4D97-AF65-F5344CB8AC3E}">
        <p14:creationId xmlns:p14="http://schemas.microsoft.com/office/powerpoint/2010/main" val="2353536307"/>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3EF03694-B41C-2AD8-D353-6A20D1ED2A68}"/>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A0F43A10-EB5F-E515-876E-3089E9065206}"/>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الصورة جيدا ثم أجب عن كل سؤال أطرحه بجملة تامة.</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أين توجد الفتاة؟ ماذا تفعل الفتاة؟</a:t>
            </a:r>
          </a:p>
        </p:txBody>
      </p:sp>
      <p:pic>
        <p:nvPicPr>
          <p:cNvPr id="29" name="Espace réservé pour une image  3">
            <a:extLst>
              <a:ext uri="{FF2B5EF4-FFF2-40B4-BE49-F238E27FC236}">
                <a16:creationId xmlns:a16="http://schemas.microsoft.com/office/drawing/2014/main" id="{862A7FE6-3AFE-C5B6-28F5-B827AFA80852}"/>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4" name="Image 3">
            <a:extLst>
              <a:ext uri="{FF2B5EF4-FFF2-40B4-BE49-F238E27FC236}">
                <a16:creationId xmlns:a16="http://schemas.microsoft.com/office/drawing/2014/main" id="{23CBF0E5-66FC-9163-96CD-C65DD98025A6}"/>
              </a:ext>
            </a:extLst>
          </p:cNvPr>
          <p:cNvPicPr>
            <a:picLocks noChangeAspect="1"/>
          </p:cNvPicPr>
          <p:nvPr/>
        </p:nvPicPr>
        <p:blipFill>
          <a:blip r:embed="rId4"/>
          <a:srcRect r="50539"/>
          <a:stretch>
            <a:fillRect/>
          </a:stretch>
        </p:blipFill>
        <p:spPr>
          <a:xfrm>
            <a:off x="2586318" y="1601023"/>
            <a:ext cx="4522694" cy="4991695"/>
          </a:xfrm>
          <a:prstGeom prst="rect">
            <a:avLst/>
          </a:prstGeom>
        </p:spPr>
      </p:pic>
    </p:spTree>
    <p:extLst>
      <p:ext uri="{BB962C8B-B14F-4D97-AF65-F5344CB8AC3E}">
        <p14:creationId xmlns:p14="http://schemas.microsoft.com/office/powerpoint/2010/main" val="119254600"/>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AE3B0-B94E-8492-661C-2D8EDDC3C261}"/>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2BA5DA7A-DAE0-5788-A721-CF86F25091E5}"/>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433799307"/>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6C1A52EC-4B21-CC17-2AFC-6CF2814376F7}"/>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66E09190-921A-BFE7-91F7-51A2EAEFA052}"/>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37ABBB61-B6E9-5BDA-C0AC-836FCA083D8E}"/>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BC48FA72-C2FF-2E75-5DB3-5B3DD917A968}"/>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المعجم </a:t>
            </a:r>
          </a:p>
        </p:txBody>
      </p:sp>
      <p:pic>
        <p:nvPicPr>
          <p:cNvPr id="8" name="Image 7">
            <a:extLst>
              <a:ext uri="{FF2B5EF4-FFF2-40B4-BE49-F238E27FC236}">
                <a16:creationId xmlns:a16="http://schemas.microsoft.com/office/drawing/2014/main" id="{9DB5B8AB-3595-45E0-B8FE-EAA73D734766}"/>
              </a:ext>
            </a:extLst>
          </p:cNvPr>
          <p:cNvPicPr>
            <a:picLocks noChangeAspect="1"/>
          </p:cNvPicPr>
          <p:nvPr/>
        </p:nvPicPr>
        <p:blipFill>
          <a:blip r:embed="rId4"/>
          <a:stretch>
            <a:fillRect/>
          </a:stretch>
        </p:blipFill>
        <p:spPr>
          <a:xfrm>
            <a:off x="929825" y="5240594"/>
            <a:ext cx="7463906" cy="593252"/>
          </a:xfrm>
          <a:prstGeom prst="rect">
            <a:avLst/>
          </a:prstGeom>
        </p:spPr>
      </p:pic>
    </p:spTree>
    <p:extLst>
      <p:ext uri="{BB962C8B-B14F-4D97-AF65-F5344CB8AC3E}">
        <p14:creationId xmlns:p14="http://schemas.microsoft.com/office/powerpoint/2010/main" val="4094006743"/>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3B956-900D-A75C-2047-782712CFC1B2}"/>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0DA124D8-C1D5-84BE-35CD-D7F18E98FD73}"/>
              </a:ext>
            </a:extLst>
          </p:cNvPr>
          <p:cNvSpPr>
            <a:spLocks noGrp="1"/>
          </p:cNvSpPr>
          <p:nvPr>
            <p:ph type="title"/>
          </p:nvPr>
        </p:nvSpPr>
        <p:spPr>
          <a:xfrm>
            <a:off x="571501" y="2035277"/>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 مباشرة بعد رائزي التحدث.</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تتم تهيئة المتعلمين عبر شرح المطلوب.</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يمنح الممرر للمتعلم 30 ثانية لملاحظة  الصور الأربع قبل أن يبدأ الإجابة على الرائز.</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يجيب المتعلم على الرائز شفهيا بأن يشير إلى كل صورة ويذكر الكلمة الموافقة لها.</a:t>
            </a:r>
            <a:b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B0102CAE-4C3B-6AD5-44D3-9C206CE4E75B}"/>
              </a:ext>
            </a:extLst>
          </p:cNvPr>
          <p:cNvSpPr txBox="1">
            <a:spLocks/>
          </p:cNvSpPr>
          <p:nvPr/>
        </p:nvSpPr>
        <p:spPr>
          <a:xfrm>
            <a:off x="628650" y="717019"/>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المعجم</a:t>
            </a:r>
          </a:p>
        </p:txBody>
      </p:sp>
    </p:spTree>
    <p:extLst>
      <p:ext uri="{BB962C8B-B14F-4D97-AF65-F5344CB8AC3E}">
        <p14:creationId xmlns:p14="http://schemas.microsoft.com/office/powerpoint/2010/main" val="959744454"/>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983F2-2996-471C-77CD-DA4FF54A8D2C}"/>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70DCACD5-A192-E77F-1048-FC5A8325489F}"/>
              </a:ext>
            </a:extLst>
          </p:cNvPr>
          <p:cNvSpPr txBox="1">
            <a:spLocks/>
          </p:cNvSpPr>
          <p:nvPr/>
        </p:nvSpPr>
        <p:spPr>
          <a:xfrm>
            <a:off x="1533832" y="815341"/>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6" name="Tableau 5">
            <a:extLst>
              <a:ext uri="{FF2B5EF4-FFF2-40B4-BE49-F238E27FC236}">
                <a16:creationId xmlns:a16="http://schemas.microsoft.com/office/drawing/2014/main" id="{4F497C31-7616-CE27-D137-B051A950B923}"/>
              </a:ext>
            </a:extLst>
          </p:cNvPr>
          <p:cNvGraphicFramePr>
            <a:graphicFrameLocks noGrp="1"/>
          </p:cNvGraphicFramePr>
          <p:nvPr>
            <p:extLst>
              <p:ext uri="{D42A27DB-BD31-4B8C-83A1-F6EECF244321}">
                <p14:modId xmlns:p14="http://schemas.microsoft.com/office/powerpoint/2010/main" val="1108485135"/>
              </p:ext>
            </p:extLst>
          </p:nvPr>
        </p:nvGraphicFramePr>
        <p:xfrm>
          <a:off x="1740310" y="2150185"/>
          <a:ext cx="5857611" cy="3503934"/>
        </p:xfrm>
        <a:graphic>
          <a:graphicData uri="http://schemas.openxmlformats.org/drawingml/2006/table">
            <a:tbl>
              <a:tblPr rtl="1" firstRow="1" firstCol="1" bandRow="1">
                <a:tableStyleId>{2C733AFA-3FCC-4A63-ADFC-33A60633C5B0}</a:tableStyleId>
              </a:tblPr>
              <a:tblGrid>
                <a:gridCol w="2270588">
                  <a:extLst>
                    <a:ext uri="{9D8B030D-6E8A-4147-A177-3AD203B41FA5}">
                      <a16:colId xmlns:a16="http://schemas.microsoft.com/office/drawing/2014/main" val="3962430757"/>
                    </a:ext>
                  </a:extLst>
                </a:gridCol>
                <a:gridCol w="1925372">
                  <a:extLst>
                    <a:ext uri="{9D8B030D-6E8A-4147-A177-3AD203B41FA5}">
                      <a16:colId xmlns:a16="http://schemas.microsoft.com/office/drawing/2014/main" val="3594061602"/>
                    </a:ext>
                  </a:extLst>
                </a:gridCol>
                <a:gridCol w="1661651">
                  <a:extLst>
                    <a:ext uri="{9D8B030D-6E8A-4147-A177-3AD203B41FA5}">
                      <a16:colId xmlns:a16="http://schemas.microsoft.com/office/drawing/2014/main" val="1148690908"/>
                    </a:ext>
                  </a:extLst>
                </a:gridCol>
              </a:tblGrid>
              <a:tr h="597649">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التصحيح</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550834">
                <a:tc>
                  <a:txBody>
                    <a:bodyPr/>
                    <a:lstStyle/>
                    <a:p>
                      <a:pPr algn="ctr" rtl="1">
                        <a:lnSpc>
                          <a:spcPct val="115000"/>
                        </a:lnSpc>
                        <a:spcAft>
                          <a:spcPts val="800"/>
                        </a:spcAft>
                        <a:buNone/>
                      </a:pPr>
                      <a:r>
                        <a:rPr lang="ar-MA" sz="1600" kern="100" dirty="0">
                          <a:effectLst/>
                        </a:rPr>
                        <a:t>الصورة 1</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فرشاة الأسنان</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2325549"/>
                  </a:ext>
                </a:extLst>
              </a:tr>
              <a:tr h="550834">
                <a:tc>
                  <a:txBody>
                    <a:bodyPr/>
                    <a:lstStyle/>
                    <a:p>
                      <a:pPr algn="ctr" rtl="1">
                        <a:lnSpc>
                          <a:spcPct val="115000"/>
                        </a:lnSpc>
                        <a:spcAft>
                          <a:spcPts val="800"/>
                        </a:spcAft>
                        <a:buNone/>
                      </a:pPr>
                      <a:r>
                        <a:rPr lang="ar-MA" sz="1600" kern="100" dirty="0">
                          <a:effectLst/>
                        </a:rPr>
                        <a:t>الصورة 2</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ضرس مسوس</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68852238"/>
                  </a:ext>
                </a:extLst>
              </a:tr>
              <a:tr h="550834">
                <a:tc>
                  <a:txBody>
                    <a:bodyPr/>
                    <a:lstStyle/>
                    <a:p>
                      <a:pPr algn="ctr" rtl="1">
                        <a:lnSpc>
                          <a:spcPct val="115000"/>
                        </a:lnSpc>
                        <a:spcAft>
                          <a:spcPts val="800"/>
                        </a:spcAft>
                        <a:buNone/>
                      </a:pPr>
                      <a:r>
                        <a:rPr lang="ar-MA" sz="1600" kern="100" dirty="0">
                          <a:effectLst/>
                        </a:rPr>
                        <a:t>الصورة 3</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معجون الأسنان</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a:effectLst/>
                        </a:rPr>
                        <a:t>2,5 ن</a:t>
                      </a:r>
                      <a:endParaRPr lang="fr-MA"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297417262"/>
                  </a:ext>
                </a:extLst>
              </a:tr>
              <a:tr h="1160543">
                <a:tc>
                  <a:txBody>
                    <a:bodyPr/>
                    <a:lstStyle/>
                    <a:p>
                      <a:pPr algn="ctr" rtl="1">
                        <a:lnSpc>
                          <a:spcPct val="115000"/>
                        </a:lnSpc>
                        <a:spcAft>
                          <a:spcPts val="800"/>
                        </a:spcAft>
                        <a:buNone/>
                      </a:pPr>
                      <a:r>
                        <a:rPr lang="ar-MA" sz="1600" kern="100" dirty="0">
                          <a:effectLst/>
                        </a:rPr>
                        <a:t>الصورة 4</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خوذة</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dirty="0">
                          <a:effectLst/>
                        </a:rPr>
                        <a:t>2,5 ن</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327731652"/>
                  </a:ext>
                </a:extLst>
              </a:tr>
            </a:tbl>
          </a:graphicData>
        </a:graphic>
      </p:graphicFrame>
    </p:spTree>
    <p:extLst>
      <p:ext uri="{BB962C8B-B14F-4D97-AF65-F5344CB8AC3E}">
        <p14:creationId xmlns:p14="http://schemas.microsoft.com/office/powerpoint/2010/main" val="2697733369"/>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FD7BB127-66BC-0C10-6F3C-2C6C549F71A5}"/>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B607E5B8-8503-47D6-C90D-5412767EE05F}"/>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لاحظ الصور جيدا. أشر إلى كل صورة واذكر الكلمة الموافقة لها.</a:t>
            </a:r>
          </a:p>
        </p:txBody>
      </p:sp>
      <p:pic>
        <p:nvPicPr>
          <p:cNvPr id="29" name="Espace réservé pour une image  3">
            <a:extLst>
              <a:ext uri="{FF2B5EF4-FFF2-40B4-BE49-F238E27FC236}">
                <a16:creationId xmlns:a16="http://schemas.microsoft.com/office/drawing/2014/main" id="{ED66CE4C-0A91-0A79-C089-B92A4BD0F0E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pic>
        <p:nvPicPr>
          <p:cNvPr id="5" name="Image 4" descr="Une image contenant clipart, conception&#10;&#10;Le contenu généré par l’IA peut être incorrect.">
            <a:extLst>
              <a:ext uri="{FF2B5EF4-FFF2-40B4-BE49-F238E27FC236}">
                <a16:creationId xmlns:a16="http://schemas.microsoft.com/office/drawing/2014/main" id="{1888108E-DC83-A161-EECF-86CD5C9CEB90}"/>
              </a:ext>
            </a:extLst>
          </p:cNvPr>
          <p:cNvPicPr>
            <a:picLocks noChangeAspect="1"/>
          </p:cNvPicPr>
          <p:nvPr/>
        </p:nvPicPr>
        <p:blipFill>
          <a:blip r:embed="rId4"/>
          <a:stretch>
            <a:fillRect/>
          </a:stretch>
        </p:blipFill>
        <p:spPr>
          <a:xfrm>
            <a:off x="1840865" y="1683640"/>
            <a:ext cx="2429916" cy="21724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 6" descr="Une image contenant Visage humain, habits, animation japonaise, illustration&#10;&#10;Le contenu généré par l’IA peut être incorrect.">
            <a:extLst>
              <a:ext uri="{FF2B5EF4-FFF2-40B4-BE49-F238E27FC236}">
                <a16:creationId xmlns:a16="http://schemas.microsoft.com/office/drawing/2014/main" id="{634B3CA4-E2DD-9896-F4E1-1FCE907D84FC}"/>
              </a:ext>
            </a:extLst>
          </p:cNvPr>
          <p:cNvPicPr>
            <a:picLocks noChangeAspect="1"/>
          </p:cNvPicPr>
          <p:nvPr/>
        </p:nvPicPr>
        <p:blipFill>
          <a:blip r:embed="rId5"/>
          <a:stretch>
            <a:fillRect/>
          </a:stretch>
        </p:blipFill>
        <p:spPr>
          <a:xfrm>
            <a:off x="4988767" y="1734499"/>
            <a:ext cx="2314368" cy="20707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 9" descr="Une image contenant roue, dessin, Visage humain, clipart&#10;&#10;Le contenu généré par l’IA peut être incorrect.">
            <a:extLst>
              <a:ext uri="{FF2B5EF4-FFF2-40B4-BE49-F238E27FC236}">
                <a16:creationId xmlns:a16="http://schemas.microsoft.com/office/drawing/2014/main" id="{3C9CEA1D-E547-24B0-170F-F1E728415E86}"/>
              </a:ext>
            </a:extLst>
          </p:cNvPr>
          <p:cNvPicPr>
            <a:picLocks noChangeAspect="1"/>
          </p:cNvPicPr>
          <p:nvPr/>
        </p:nvPicPr>
        <p:blipFill>
          <a:blip r:embed="rId6"/>
          <a:stretch>
            <a:fillRect/>
          </a:stretch>
        </p:blipFill>
        <p:spPr>
          <a:xfrm>
            <a:off x="1786449" y="4107212"/>
            <a:ext cx="2538747" cy="23070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Image 12" descr="Une image contenant robinet, prise&#10;&#10;Le contenu généré par l’IA peut être incorrect.">
            <a:extLst>
              <a:ext uri="{FF2B5EF4-FFF2-40B4-BE49-F238E27FC236}">
                <a16:creationId xmlns:a16="http://schemas.microsoft.com/office/drawing/2014/main" id="{F56A74F8-953D-88E5-66A0-A24C524E288A}"/>
              </a:ext>
            </a:extLst>
          </p:cNvPr>
          <p:cNvPicPr>
            <a:picLocks noChangeAspect="1"/>
          </p:cNvPicPr>
          <p:nvPr/>
        </p:nvPicPr>
        <p:blipFill>
          <a:blip r:embed="rId7"/>
          <a:srcRect l="16826"/>
          <a:stretch>
            <a:fillRect/>
          </a:stretch>
        </p:blipFill>
        <p:spPr>
          <a:xfrm>
            <a:off x="4952576" y="4035509"/>
            <a:ext cx="2386749" cy="23070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91724307"/>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FF298-2403-F8CB-941D-8BC4447EF436}"/>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2E661835-9573-26C1-DDC3-AB3A89EE275B}"/>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862919907"/>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8A354D88-D0C7-61A9-E426-D03964FBB5A0}"/>
            </a:ext>
          </a:extLst>
        </p:cNvPr>
        <p:cNvGrpSpPr/>
        <p:nvPr/>
      </p:nvGrpSpPr>
      <p:grpSpPr>
        <a:xfrm>
          <a:off x="0" y="0"/>
          <a:ext cx="0" cy="0"/>
          <a:chOff x="0" y="0"/>
          <a:chExt cx="0" cy="0"/>
        </a:xfrm>
      </p:grpSpPr>
      <p:pic>
        <p:nvPicPr>
          <p:cNvPr id="29" name="Espace réservé pour une image  3">
            <a:extLst>
              <a:ext uri="{FF2B5EF4-FFF2-40B4-BE49-F238E27FC236}">
                <a16:creationId xmlns:a16="http://schemas.microsoft.com/office/drawing/2014/main" id="{FBEA6C30-2A55-8457-79D7-52588E41163C}"/>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2" name="Ellipse 1">
            <a:extLst>
              <a:ext uri="{FF2B5EF4-FFF2-40B4-BE49-F238E27FC236}">
                <a16:creationId xmlns:a16="http://schemas.microsoft.com/office/drawing/2014/main" id="{0EF0F2F0-223B-504A-C83D-E76312AE0270}"/>
              </a:ext>
            </a:extLst>
          </p:cNvPr>
          <p:cNvSpPr/>
          <p:nvPr/>
        </p:nvSpPr>
        <p:spPr>
          <a:xfrm>
            <a:off x="1037980" y="1154155"/>
            <a:ext cx="6811591" cy="3927689"/>
          </a:xfrm>
          <a:prstGeom prst="ellipse">
            <a:avLst/>
          </a:prstGeom>
          <a:solidFill>
            <a:srgbClr val="D6E9EA">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ZoneTexte 4">
            <a:extLst>
              <a:ext uri="{FF2B5EF4-FFF2-40B4-BE49-F238E27FC236}">
                <a16:creationId xmlns:a16="http://schemas.microsoft.com/office/drawing/2014/main" id="{9407D10B-C26D-E746-DC42-202EB734ED22}"/>
              </a:ext>
            </a:extLst>
          </p:cNvPr>
          <p:cNvSpPr txBox="1"/>
          <p:nvPr/>
        </p:nvSpPr>
        <p:spPr>
          <a:xfrm>
            <a:off x="1294429" y="2228671"/>
            <a:ext cx="6366352"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7200" b="1" i="0" u="none" strike="noStrike" kern="0" cap="none" spc="0" normalizeH="0" baseline="0" noProof="0" dirty="0">
                <a:ln>
                  <a:noFill/>
                </a:ln>
                <a:solidFill>
                  <a:srgbClr val="0097B2"/>
                </a:solidFill>
                <a:effectLst/>
                <a:uLnTx/>
                <a:uFillTx/>
                <a:latin typeface="Microsoft Uighur" panose="02000000000000000000" pitchFamily="2" charset="-78"/>
                <a:cs typeface="Microsoft Uighur" panose="02000000000000000000" pitchFamily="2" charset="-78"/>
                <a:sym typeface="Arial"/>
              </a:rPr>
              <a:t>رائز القراءة </a:t>
            </a:r>
          </a:p>
        </p:txBody>
      </p:sp>
      <p:pic>
        <p:nvPicPr>
          <p:cNvPr id="4" name="Image 3">
            <a:extLst>
              <a:ext uri="{FF2B5EF4-FFF2-40B4-BE49-F238E27FC236}">
                <a16:creationId xmlns:a16="http://schemas.microsoft.com/office/drawing/2014/main" id="{607A6CD0-1625-788A-5B07-50548431546C}"/>
              </a:ext>
            </a:extLst>
          </p:cNvPr>
          <p:cNvPicPr>
            <a:picLocks noChangeAspect="1"/>
          </p:cNvPicPr>
          <p:nvPr/>
        </p:nvPicPr>
        <p:blipFill>
          <a:blip r:embed="rId4"/>
          <a:stretch>
            <a:fillRect/>
          </a:stretch>
        </p:blipFill>
        <p:spPr>
          <a:xfrm>
            <a:off x="897457" y="5279924"/>
            <a:ext cx="7349085" cy="610232"/>
          </a:xfrm>
          <a:prstGeom prst="rect">
            <a:avLst/>
          </a:prstGeom>
        </p:spPr>
      </p:pic>
    </p:spTree>
    <p:extLst>
      <p:ext uri="{BB962C8B-B14F-4D97-AF65-F5344CB8AC3E}">
        <p14:creationId xmlns:p14="http://schemas.microsoft.com/office/powerpoint/2010/main" val="416164072"/>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B62E4-F3EB-81F9-7A9C-604D791D7824}"/>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762361B5-1608-644B-2314-D7A37BB4B196}"/>
              </a:ext>
            </a:extLst>
          </p:cNvPr>
          <p:cNvSpPr>
            <a:spLocks noGrp="1"/>
          </p:cNvSpPr>
          <p:nvPr>
            <p:ph type="title"/>
          </p:nvPr>
        </p:nvSpPr>
        <p:spPr>
          <a:xfrm>
            <a:off x="571501" y="2340078"/>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يمرر الرائز بشكل فردي، تلميذ تلو الآخر</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مباشرة بعد روائز التحدث والمعجم.</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يبدأ التلميذ بتسمية الحروف أو نطق صوتها (16 حرفا).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بعد قراءة الحروف يمر التلميذ مباشرة لقراءة الكلمات (7كلمات). كل كلمة مقروءة بشكل صحيح تمنح التلميذ نقطة. التلميذ الذي يقرأ الكلمة مقطعا مقطعا ثم يعيد قراءة الكلمة مرة واحدة تعتبر قراءته صحيحة.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أثناء قراءة المتعلم يحسب الأستاذ(ة) عدد الكلمات المقروءة بشكل صحيح.</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يسجل الأستاذ النقطة التي حصل عليها التلميذ في الكفاية مباشرة على شبكة التفريغ.</a:t>
            </a:r>
            <a:br>
              <a:rPr lang="f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ar-MA" sz="2000" b="0" kern="100" dirty="0">
                <a:solidFill>
                  <a:prstClr val="black"/>
                </a:solidFill>
                <a:latin typeface="Calibri" panose="020F0502020204030204" pitchFamily="34" charset="0"/>
                <a:ea typeface="Calibri" panose="020F0502020204030204" pitchFamily="34" charset="0"/>
                <a:cs typeface="Calibri" panose="020F0502020204030204" pitchFamily="34" charset="0"/>
              </a:rPr>
              <a:t>- سلم التنقيط: انظر الجدول في الشريحة الموالية.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204611AC-57C1-29CE-8F41-57C92C472EC7}"/>
              </a:ext>
            </a:extLst>
          </p:cNvPr>
          <p:cNvSpPr txBox="1">
            <a:spLocks/>
          </p:cNvSpPr>
          <p:nvPr/>
        </p:nvSpPr>
        <p:spPr>
          <a:xfrm>
            <a:off x="590551" y="756349"/>
            <a:ext cx="7886700"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تمرير رائز القراءة</a:t>
            </a:r>
          </a:p>
        </p:txBody>
      </p:sp>
    </p:spTree>
    <p:extLst>
      <p:ext uri="{BB962C8B-B14F-4D97-AF65-F5344CB8AC3E}">
        <p14:creationId xmlns:p14="http://schemas.microsoft.com/office/powerpoint/2010/main" val="242772231"/>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23444-3669-572A-1BBB-7053A2887864}"/>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167F02F4-2E16-5F84-A292-0B163C1C430F}"/>
              </a:ext>
            </a:extLst>
          </p:cNvPr>
          <p:cNvSpPr txBox="1">
            <a:spLocks/>
          </p:cNvSpPr>
          <p:nvPr/>
        </p:nvSpPr>
        <p:spPr>
          <a:xfrm>
            <a:off x="1454702" y="747845"/>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4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	سلم التنقيط :</a:t>
            </a:r>
          </a:p>
        </p:txBody>
      </p:sp>
      <p:graphicFrame>
        <p:nvGraphicFramePr>
          <p:cNvPr id="3" name="Tableau 2">
            <a:extLst>
              <a:ext uri="{FF2B5EF4-FFF2-40B4-BE49-F238E27FC236}">
                <a16:creationId xmlns:a16="http://schemas.microsoft.com/office/drawing/2014/main" id="{007EAED8-6F4F-920C-0AF3-FED03A78FF69}"/>
              </a:ext>
            </a:extLst>
          </p:cNvPr>
          <p:cNvGraphicFramePr>
            <a:graphicFrameLocks noGrp="1"/>
          </p:cNvGraphicFramePr>
          <p:nvPr/>
        </p:nvGraphicFramePr>
        <p:xfrm>
          <a:off x="1042219" y="1964235"/>
          <a:ext cx="6912443" cy="3854196"/>
        </p:xfrm>
        <a:graphic>
          <a:graphicData uri="http://schemas.openxmlformats.org/drawingml/2006/table">
            <a:tbl>
              <a:tblPr rtl="1" firstRow="1" firstCol="1" bandRow="1">
                <a:tableStyleId>{2C733AFA-3FCC-4A63-ADFC-33A60633C5B0}</a:tableStyleId>
              </a:tblPr>
              <a:tblGrid>
                <a:gridCol w="1219565">
                  <a:extLst>
                    <a:ext uri="{9D8B030D-6E8A-4147-A177-3AD203B41FA5}">
                      <a16:colId xmlns:a16="http://schemas.microsoft.com/office/drawing/2014/main" val="3962430757"/>
                    </a:ext>
                  </a:extLst>
                </a:gridCol>
                <a:gridCol w="2251752">
                  <a:extLst>
                    <a:ext uri="{9D8B030D-6E8A-4147-A177-3AD203B41FA5}">
                      <a16:colId xmlns:a16="http://schemas.microsoft.com/office/drawing/2014/main" val="3594061602"/>
                    </a:ext>
                  </a:extLst>
                </a:gridCol>
                <a:gridCol w="3441126">
                  <a:extLst>
                    <a:ext uri="{9D8B030D-6E8A-4147-A177-3AD203B41FA5}">
                      <a16:colId xmlns:a16="http://schemas.microsoft.com/office/drawing/2014/main" val="1148690908"/>
                    </a:ext>
                  </a:extLst>
                </a:gridCol>
              </a:tblGrid>
              <a:tr h="734864">
                <a:tc>
                  <a:txBody>
                    <a:bodyPr/>
                    <a:lstStyle/>
                    <a:p>
                      <a:pPr algn="ctr" rtl="1">
                        <a:lnSpc>
                          <a:spcPct val="100000"/>
                        </a:lnSpc>
                        <a:spcAft>
                          <a:spcPts val="800"/>
                        </a:spcAft>
                        <a:buNone/>
                      </a:pPr>
                      <a:r>
                        <a:rPr lang="ar-MA" sz="1600" b="1" kern="100" dirty="0">
                          <a:effectLst/>
                        </a:rPr>
                        <a:t>التمرين</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التصحيح</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rtl="1">
                        <a:lnSpc>
                          <a:spcPct val="100000"/>
                        </a:lnSpc>
                        <a:spcAft>
                          <a:spcPts val="800"/>
                        </a:spcAft>
                        <a:buNone/>
                      </a:pPr>
                      <a:r>
                        <a:rPr lang="ar-MA" sz="1600" b="1" kern="100" dirty="0">
                          <a:effectLst/>
                        </a:rPr>
                        <a:t>سلم</a:t>
                      </a:r>
                      <a:endParaRPr lang="fr-MA" sz="1600" b="1" kern="100" dirty="0">
                        <a:effectLst/>
                      </a:endParaRPr>
                    </a:p>
                    <a:p>
                      <a:pPr algn="ctr" rtl="1">
                        <a:lnSpc>
                          <a:spcPct val="100000"/>
                        </a:lnSpc>
                        <a:spcAft>
                          <a:spcPts val="800"/>
                        </a:spcAft>
                        <a:buNone/>
                      </a:pPr>
                      <a:r>
                        <a:rPr lang="ar-MA" sz="1600" b="1" kern="100" dirty="0">
                          <a:effectLst/>
                        </a:rPr>
                        <a:t> التنقيط</a:t>
                      </a:r>
                      <a:endParaRPr lang="fr-MA" sz="1600" b="1"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763526420"/>
                  </a:ext>
                </a:extLst>
              </a:tr>
              <a:tr h="1139643">
                <a:tc>
                  <a:txBody>
                    <a:bodyPr/>
                    <a:lstStyle/>
                    <a:p>
                      <a:pPr algn="ctr" rtl="1">
                        <a:lnSpc>
                          <a:spcPct val="115000"/>
                        </a:lnSpc>
                        <a:spcAft>
                          <a:spcPts val="800"/>
                        </a:spcAft>
                        <a:buNone/>
                      </a:pPr>
                      <a:r>
                        <a:rPr lang="ar-MA" sz="1600" kern="100" dirty="0">
                          <a:effectLst/>
                        </a:rPr>
                        <a:t>قراءة الحروف</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تسمية الحروف </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جميع الحروف بشكل صحيح: 3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من 10 إلى 15 حرف: 2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قراءة من 4 إلى 9 حروف: 1 ن</a:t>
                      </a:r>
                    </a:p>
                    <a:p>
                      <a:pPr marL="0" indent="0" algn="r" rtl="1">
                        <a:lnSpc>
                          <a:spcPct val="115000"/>
                        </a:lnSpc>
                        <a:spcAft>
                          <a:spcPts val="800"/>
                        </a:spcAft>
                        <a:buFont typeface="Arial" panose="020B0604020202020204" pitchFamily="34" charset="0"/>
                        <a:buNone/>
                      </a:pPr>
                      <a:r>
                        <a:rPr lang="ar-MA" sz="1600" kern="100" dirty="0">
                          <a:effectLst/>
                          <a:latin typeface="Aptos" panose="020B0004020202020204" pitchFamily="34" charset="0"/>
                          <a:ea typeface="Aptos" panose="020B0004020202020204" pitchFamily="34" charset="0"/>
                          <a:cs typeface="Arial" panose="020B0604020202020204" pitchFamily="34" charset="0"/>
                        </a:rPr>
                        <a:t>•	أقل من 4 حروف صحيحة: 0 ن </a:t>
                      </a:r>
                    </a:p>
                    <a:p>
                      <a:pPr marL="285750" indent="-285750" algn="r" rtl="1">
                        <a:lnSpc>
                          <a:spcPct val="115000"/>
                        </a:lnSpc>
                        <a:spcAft>
                          <a:spcPts val="800"/>
                        </a:spcAft>
                        <a:buFont typeface="Arial" panose="020B0604020202020204" pitchFamily="34" charset="0"/>
                        <a:buChar char="•"/>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2325549"/>
                  </a:ext>
                </a:extLst>
              </a:tr>
              <a:tr h="1391370">
                <a:tc>
                  <a:txBody>
                    <a:bodyPr/>
                    <a:lstStyle/>
                    <a:p>
                      <a:pPr algn="ctr" rtl="1">
                        <a:lnSpc>
                          <a:spcPct val="115000"/>
                        </a:lnSpc>
                        <a:spcAft>
                          <a:spcPts val="800"/>
                        </a:spcAft>
                        <a:buNone/>
                      </a:pPr>
                      <a:r>
                        <a:rPr lang="ar-MA" sz="1600" kern="100" dirty="0">
                          <a:effectLst/>
                        </a:rPr>
                        <a:t>قراءة الكلمات</a:t>
                      </a:r>
                    </a:p>
                    <a:p>
                      <a:pPr algn="ctr" rtl="1">
                        <a:lnSpc>
                          <a:spcPct val="115000"/>
                        </a:lnSpc>
                        <a:spcAft>
                          <a:spcPts val="800"/>
                        </a:spcAft>
                        <a:buNone/>
                      </a:pP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800" kern="100" dirty="0">
                          <a:effectLst/>
                        </a:rPr>
                        <a:t>خَرَجَ – سِرْكٌ - هاتِفٌ</a:t>
                      </a:r>
                      <a:r>
                        <a:rPr lang="ar-MA" sz="1800" kern="100" dirty="0">
                          <a:effectLst/>
                          <a:latin typeface="Aptos" panose="020B0004020202020204" pitchFamily="34" charset="0"/>
                          <a:ea typeface="Aptos" panose="020B0004020202020204" pitchFamily="34" charset="0"/>
                          <a:cs typeface="Arial" panose="020B0604020202020204" pitchFamily="34" charset="0"/>
                        </a:rPr>
                        <a:t> </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فَريقٌ - تُغادِرُ</a:t>
                      </a:r>
                    </a:p>
                    <a:p>
                      <a:pPr algn="ctr" rtl="1">
                        <a:lnSpc>
                          <a:spcPct val="115000"/>
                        </a:lnSpc>
                        <a:spcAft>
                          <a:spcPts val="800"/>
                        </a:spcAft>
                        <a:buNone/>
                      </a:pPr>
                      <a:r>
                        <a:rPr lang="ar-MA" sz="1800" kern="100" dirty="0">
                          <a:effectLst/>
                          <a:latin typeface="Aptos" panose="020B0004020202020204" pitchFamily="34" charset="0"/>
                          <a:ea typeface="Aptos" panose="020B0004020202020204" pitchFamily="34" charset="0"/>
                          <a:cs typeface="Arial" panose="020B0604020202020204" pitchFamily="34" charset="0"/>
                        </a:rPr>
                        <a:t>بَلاغٌ - شاحِنَةٌ</a:t>
                      </a:r>
                      <a:endParaRPr lang="fr-MA" sz="18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rtl="1">
                        <a:lnSpc>
                          <a:spcPct val="115000"/>
                        </a:lnSpc>
                        <a:spcAft>
                          <a:spcPts val="800"/>
                        </a:spcAft>
                        <a:buNone/>
                      </a:pPr>
                      <a:r>
                        <a:rPr lang="ar-MA" sz="1600" kern="100" dirty="0">
                          <a:effectLst/>
                        </a:rPr>
                        <a:t>1 ن </a:t>
                      </a:r>
                      <a:r>
                        <a:rPr lang="fr-FR" sz="1600" kern="100" dirty="0">
                          <a:effectLst/>
                        </a:rPr>
                        <a:t>x </a:t>
                      </a:r>
                      <a:r>
                        <a:rPr lang="ar-MA" sz="1600" kern="100" dirty="0">
                          <a:effectLst/>
                        </a:rPr>
                        <a:t> 7</a:t>
                      </a:r>
                    </a:p>
                    <a:p>
                      <a:pPr algn="ctr" rtl="1">
                        <a:lnSpc>
                          <a:spcPct val="115000"/>
                        </a:lnSpc>
                        <a:spcAft>
                          <a:spcPts val="800"/>
                        </a:spcAft>
                        <a:buNone/>
                      </a:pPr>
                      <a:r>
                        <a:rPr lang="ar-MA" sz="1600" kern="100" dirty="0">
                          <a:effectLst/>
                          <a:latin typeface="Aptos" panose="020B0004020202020204" pitchFamily="34" charset="0"/>
                          <a:ea typeface="Aptos" panose="020B0004020202020204" pitchFamily="34" charset="0"/>
                          <a:cs typeface="Arial" panose="020B0604020202020204" pitchFamily="34" charset="0"/>
                        </a:rPr>
                        <a:t>(نقطة لكل كلمة صحيحة)</a:t>
                      </a:r>
                      <a:endParaRPr lang="fr-MA"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68852238"/>
                  </a:ext>
                </a:extLst>
              </a:tr>
            </a:tbl>
          </a:graphicData>
        </a:graphic>
      </p:graphicFrame>
      <p:pic>
        <p:nvPicPr>
          <p:cNvPr id="8" name="Image 7" descr="Une image contenant Police, nombre, capture d’écran, typographie&#10;&#10;Le contenu généré par l’IA peut être incorrect.">
            <a:extLst>
              <a:ext uri="{FF2B5EF4-FFF2-40B4-BE49-F238E27FC236}">
                <a16:creationId xmlns:a16="http://schemas.microsoft.com/office/drawing/2014/main" id="{569870BB-A412-DC4C-89A3-AD7C74C5E3D4}"/>
              </a:ext>
            </a:extLst>
          </p:cNvPr>
          <p:cNvPicPr>
            <a:picLocks noChangeAspect="1"/>
          </p:cNvPicPr>
          <p:nvPr/>
        </p:nvPicPr>
        <p:blipFill>
          <a:blip r:embed="rId2"/>
          <a:stretch>
            <a:fillRect/>
          </a:stretch>
        </p:blipFill>
        <p:spPr>
          <a:xfrm>
            <a:off x="4683007" y="3137906"/>
            <a:ext cx="1924270" cy="943326"/>
          </a:xfrm>
          <a:prstGeom prst="rect">
            <a:avLst/>
          </a:prstGeom>
        </p:spPr>
      </p:pic>
    </p:spTree>
    <p:extLst>
      <p:ext uri="{BB962C8B-B14F-4D97-AF65-F5344CB8AC3E}">
        <p14:creationId xmlns:p14="http://schemas.microsoft.com/office/powerpoint/2010/main" val="2509943132"/>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51883F25-E6AB-43BC-B370-5829BA9807DE}"/>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1985AED-B6AC-05A1-D20E-671727AB5ECC}"/>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6C5C0586-98B7-FE0F-21B7-9081E7FFBE91}"/>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sp>
        <p:nvSpPr>
          <p:cNvPr id="4" name="Flèche : droite 3">
            <a:extLst>
              <a:ext uri="{FF2B5EF4-FFF2-40B4-BE49-F238E27FC236}">
                <a16:creationId xmlns:a16="http://schemas.microsoft.com/office/drawing/2014/main" id="{A580FC53-E3EE-5277-F054-CF6872FED80B}"/>
              </a:ext>
            </a:extLst>
          </p:cNvPr>
          <p:cNvSpPr/>
          <p:nvPr/>
        </p:nvSpPr>
        <p:spPr>
          <a:xfrm rot="10800000">
            <a:off x="7924249" y="2732060"/>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Flèche : droite 4">
            <a:extLst>
              <a:ext uri="{FF2B5EF4-FFF2-40B4-BE49-F238E27FC236}">
                <a16:creationId xmlns:a16="http://schemas.microsoft.com/office/drawing/2014/main" id="{26FA25B2-F5C1-D35F-5DAD-9FF162CA73AC}"/>
              </a:ext>
            </a:extLst>
          </p:cNvPr>
          <p:cNvSpPr/>
          <p:nvPr/>
        </p:nvSpPr>
        <p:spPr>
          <a:xfrm rot="10800000">
            <a:off x="7924249" y="3789765"/>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graphicFrame>
        <p:nvGraphicFramePr>
          <p:cNvPr id="2" name="Tableau 1">
            <a:extLst>
              <a:ext uri="{FF2B5EF4-FFF2-40B4-BE49-F238E27FC236}">
                <a16:creationId xmlns:a16="http://schemas.microsoft.com/office/drawing/2014/main" id="{13192E47-7017-CB03-7175-70BB8AC500C3}"/>
              </a:ext>
            </a:extLst>
          </p:cNvPr>
          <p:cNvGraphicFramePr>
            <a:graphicFrameLocks noGrp="1"/>
          </p:cNvGraphicFramePr>
          <p:nvPr/>
        </p:nvGraphicFramePr>
        <p:xfrm>
          <a:off x="1524000" y="2547374"/>
          <a:ext cx="6096000" cy="705549"/>
        </p:xfrm>
        <a:graphic>
          <a:graphicData uri="http://schemas.openxmlformats.org/drawingml/2006/table">
            <a:tbl>
              <a:tblPr firstRow="1" bandRow="1">
                <a:tableStyleId>{2C733AFA-3FCC-4A63-ADFC-33A60633C5B0}</a:tableStyleId>
              </a:tblPr>
              <a:tblGrid>
                <a:gridCol w="1219200">
                  <a:extLst>
                    <a:ext uri="{9D8B030D-6E8A-4147-A177-3AD203B41FA5}">
                      <a16:colId xmlns:a16="http://schemas.microsoft.com/office/drawing/2014/main" val="488517792"/>
                    </a:ext>
                  </a:extLst>
                </a:gridCol>
                <a:gridCol w="1219200">
                  <a:extLst>
                    <a:ext uri="{9D8B030D-6E8A-4147-A177-3AD203B41FA5}">
                      <a16:colId xmlns:a16="http://schemas.microsoft.com/office/drawing/2014/main" val="4015521297"/>
                    </a:ext>
                  </a:extLst>
                </a:gridCol>
                <a:gridCol w="1219200">
                  <a:extLst>
                    <a:ext uri="{9D8B030D-6E8A-4147-A177-3AD203B41FA5}">
                      <a16:colId xmlns:a16="http://schemas.microsoft.com/office/drawing/2014/main" val="166666793"/>
                    </a:ext>
                  </a:extLst>
                </a:gridCol>
                <a:gridCol w="1219200">
                  <a:extLst>
                    <a:ext uri="{9D8B030D-6E8A-4147-A177-3AD203B41FA5}">
                      <a16:colId xmlns:a16="http://schemas.microsoft.com/office/drawing/2014/main" val="4208957892"/>
                    </a:ext>
                  </a:extLst>
                </a:gridCol>
                <a:gridCol w="1219200">
                  <a:extLst>
                    <a:ext uri="{9D8B030D-6E8A-4147-A177-3AD203B41FA5}">
                      <a16:colId xmlns:a16="http://schemas.microsoft.com/office/drawing/2014/main" val="1422903522"/>
                    </a:ext>
                  </a:extLst>
                </a:gridCol>
              </a:tblGrid>
              <a:tr h="370840">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ح</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ب</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كـ</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ت</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algn="ctr" rtl="1">
                        <a:lnSpc>
                          <a:spcPct val="115000"/>
                        </a:lnSpc>
                        <a:spcAft>
                          <a:spcPts val="800"/>
                        </a:spcAft>
                        <a:buNone/>
                      </a:pPr>
                      <a:r>
                        <a:rPr lang="ar-MA" sz="4400" b="1" kern="1200" dirty="0">
                          <a:solidFill>
                            <a:srgbClr val="434E7B"/>
                          </a:solidFill>
                          <a:latin typeface="Arial"/>
                          <a:ea typeface="Aptos" panose="020B0004020202020204" pitchFamily="34" charset="0"/>
                          <a:cs typeface="Arial"/>
                        </a:rPr>
                        <a:t>غ</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805666065"/>
                  </a:ext>
                </a:extLst>
              </a:tr>
            </a:tbl>
          </a:graphicData>
        </a:graphic>
      </p:graphicFrame>
      <p:graphicFrame>
        <p:nvGraphicFramePr>
          <p:cNvPr id="6" name="Tableau 5">
            <a:extLst>
              <a:ext uri="{FF2B5EF4-FFF2-40B4-BE49-F238E27FC236}">
                <a16:creationId xmlns:a16="http://schemas.microsoft.com/office/drawing/2014/main" id="{8A9EB750-B974-35D5-A5BB-794B1A681E17}"/>
              </a:ext>
            </a:extLst>
          </p:cNvPr>
          <p:cNvGraphicFramePr>
            <a:graphicFrameLocks noGrp="1"/>
          </p:cNvGraphicFramePr>
          <p:nvPr/>
        </p:nvGraphicFramePr>
        <p:xfrm>
          <a:off x="1524000" y="3597088"/>
          <a:ext cx="6096000" cy="705549"/>
        </p:xfrm>
        <a:graphic>
          <a:graphicData uri="http://schemas.openxmlformats.org/drawingml/2006/table">
            <a:tbl>
              <a:tblPr firstRow="1" bandRow="1">
                <a:tableStyleId>{2C733AFA-3FCC-4A63-ADFC-33A60633C5B0}</a:tableStyleId>
              </a:tblPr>
              <a:tblGrid>
                <a:gridCol w="1219200">
                  <a:extLst>
                    <a:ext uri="{9D8B030D-6E8A-4147-A177-3AD203B41FA5}">
                      <a16:colId xmlns:a16="http://schemas.microsoft.com/office/drawing/2014/main" val="488517792"/>
                    </a:ext>
                  </a:extLst>
                </a:gridCol>
                <a:gridCol w="1219200">
                  <a:extLst>
                    <a:ext uri="{9D8B030D-6E8A-4147-A177-3AD203B41FA5}">
                      <a16:colId xmlns:a16="http://schemas.microsoft.com/office/drawing/2014/main" val="4015521297"/>
                    </a:ext>
                  </a:extLst>
                </a:gridCol>
                <a:gridCol w="1219200">
                  <a:extLst>
                    <a:ext uri="{9D8B030D-6E8A-4147-A177-3AD203B41FA5}">
                      <a16:colId xmlns:a16="http://schemas.microsoft.com/office/drawing/2014/main" val="166666793"/>
                    </a:ext>
                  </a:extLst>
                </a:gridCol>
                <a:gridCol w="1219200">
                  <a:extLst>
                    <a:ext uri="{9D8B030D-6E8A-4147-A177-3AD203B41FA5}">
                      <a16:colId xmlns:a16="http://schemas.microsoft.com/office/drawing/2014/main" val="4208957892"/>
                    </a:ext>
                  </a:extLst>
                </a:gridCol>
                <a:gridCol w="1219200">
                  <a:extLst>
                    <a:ext uri="{9D8B030D-6E8A-4147-A177-3AD203B41FA5}">
                      <a16:colId xmlns:a16="http://schemas.microsoft.com/office/drawing/2014/main" val="1422903522"/>
                    </a:ext>
                  </a:extLst>
                </a:gridCol>
              </a:tblGrid>
              <a:tr h="370840">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ش</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ج</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خ</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ط</a:t>
                      </a:r>
                      <a:endParaRPr lang="fr-MA" sz="4400" b="1" kern="1200" dirty="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ر</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805666065"/>
                  </a:ext>
                </a:extLst>
              </a:tr>
            </a:tbl>
          </a:graphicData>
        </a:graphic>
      </p:graphicFrame>
      <p:graphicFrame>
        <p:nvGraphicFramePr>
          <p:cNvPr id="7" name="Tableau 6">
            <a:extLst>
              <a:ext uri="{FF2B5EF4-FFF2-40B4-BE49-F238E27FC236}">
                <a16:creationId xmlns:a16="http://schemas.microsoft.com/office/drawing/2014/main" id="{7EB59369-E189-3C51-8F47-22A164105197}"/>
              </a:ext>
            </a:extLst>
          </p:cNvPr>
          <p:cNvGraphicFramePr>
            <a:graphicFrameLocks noGrp="1"/>
          </p:cNvGraphicFramePr>
          <p:nvPr/>
        </p:nvGraphicFramePr>
        <p:xfrm>
          <a:off x="1415844" y="4749800"/>
          <a:ext cx="6312312" cy="705549"/>
        </p:xfrm>
        <a:graphic>
          <a:graphicData uri="http://schemas.openxmlformats.org/drawingml/2006/table">
            <a:tbl>
              <a:tblPr firstRow="1" bandRow="1">
                <a:tableStyleId>{2C733AFA-3FCC-4A63-ADFC-33A60633C5B0}</a:tableStyleId>
              </a:tblPr>
              <a:tblGrid>
                <a:gridCol w="1052052">
                  <a:extLst>
                    <a:ext uri="{9D8B030D-6E8A-4147-A177-3AD203B41FA5}">
                      <a16:colId xmlns:a16="http://schemas.microsoft.com/office/drawing/2014/main" val="168444288"/>
                    </a:ext>
                  </a:extLst>
                </a:gridCol>
                <a:gridCol w="1052052">
                  <a:extLst>
                    <a:ext uri="{9D8B030D-6E8A-4147-A177-3AD203B41FA5}">
                      <a16:colId xmlns:a16="http://schemas.microsoft.com/office/drawing/2014/main" val="3728242464"/>
                    </a:ext>
                  </a:extLst>
                </a:gridCol>
                <a:gridCol w="1052052">
                  <a:extLst>
                    <a:ext uri="{9D8B030D-6E8A-4147-A177-3AD203B41FA5}">
                      <a16:colId xmlns:a16="http://schemas.microsoft.com/office/drawing/2014/main" val="1608183081"/>
                    </a:ext>
                  </a:extLst>
                </a:gridCol>
                <a:gridCol w="1052052">
                  <a:extLst>
                    <a:ext uri="{9D8B030D-6E8A-4147-A177-3AD203B41FA5}">
                      <a16:colId xmlns:a16="http://schemas.microsoft.com/office/drawing/2014/main" val="259263317"/>
                    </a:ext>
                  </a:extLst>
                </a:gridCol>
                <a:gridCol w="1052052">
                  <a:extLst>
                    <a:ext uri="{9D8B030D-6E8A-4147-A177-3AD203B41FA5}">
                      <a16:colId xmlns:a16="http://schemas.microsoft.com/office/drawing/2014/main" val="1287368474"/>
                    </a:ext>
                  </a:extLst>
                </a:gridCol>
                <a:gridCol w="1052052">
                  <a:extLst>
                    <a:ext uri="{9D8B030D-6E8A-4147-A177-3AD203B41FA5}">
                      <a16:colId xmlns:a16="http://schemas.microsoft.com/office/drawing/2014/main" val="2182748273"/>
                    </a:ext>
                  </a:extLst>
                </a:gridCol>
              </a:tblGrid>
              <a:tr h="370840">
                <a:tc>
                  <a:txBody>
                    <a:bodyPr/>
                    <a:lstStyle/>
                    <a:p>
                      <a:pPr marL="0" algn="ctr" defTabSz="514337" rtl="1" eaLnBrk="1" latinLnBrk="0" hangingPunct="1">
                        <a:lnSpc>
                          <a:spcPct val="115000"/>
                        </a:lnSpc>
                        <a:spcAft>
                          <a:spcPts val="800"/>
                        </a:spcAft>
                        <a:buNone/>
                      </a:pPr>
                      <a:r>
                        <a:rPr lang="ar-MA" sz="4400" b="1" kern="1200">
                          <a:solidFill>
                            <a:srgbClr val="434E7B"/>
                          </a:solidFill>
                          <a:latin typeface="Arial"/>
                          <a:ea typeface="Aptos" panose="020B0004020202020204" pitchFamily="34" charset="0"/>
                          <a:cs typeface="Arial"/>
                        </a:rPr>
                        <a:t>ض</a:t>
                      </a:r>
                      <a:endParaRPr lang="fr-MA" sz="4400" b="1" kern="120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a:solidFill>
                            <a:srgbClr val="434E7B"/>
                          </a:solidFill>
                          <a:latin typeface="Arial"/>
                          <a:ea typeface="Aptos" panose="020B0004020202020204" pitchFamily="34" charset="0"/>
                          <a:cs typeface="Arial"/>
                        </a:rPr>
                        <a:t>م</a:t>
                      </a:r>
                      <a:endParaRPr lang="fr-MA" sz="4400" b="1" kern="120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a:solidFill>
                            <a:srgbClr val="434E7B"/>
                          </a:solidFill>
                          <a:latin typeface="Arial"/>
                          <a:ea typeface="Aptos" panose="020B0004020202020204" pitchFamily="34" charset="0"/>
                          <a:cs typeface="Arial"/>
                        </a:rPr>
                        <a:t>هـ</a:t>
                      </a:r>
                      <a:endParaRPr lang="fr-MA" sz="4400" b="1" kern="120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a:solidFill>
                            <a:srgbClr val="434E7B"/>
                          </a:solidFill>
                          <a:latin typeface="Arial"/>
                          <a:ea typeface="Aptos" panose="020B0004020202020204" pitchFamily="34" charset="0"/>
                          <a:cs typeface="Arial"/>
                        </a:rPr>
                        <a:t>ن</a:t>
                      </a:r>
                      <a:endParaRPr lang="fr-MA" sz="4400" b="1" kern="120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a:solidFill>
                            <a:srgbClr val="434E7B"/>
                          </a:solidFill>
                          <a:latin typeface="Arial"/>
                          <a:ea typeface="Aptos" panose="020B0004020202020204" pitchFamily="34" charset="0"/>
                          <a:cs typeface="Arial"/>
                        </a:rPr>
                        <a:t>ل</a:t>
                      </a:r>
                      <a:endParaRPr lang="fr-MA" sz="4400" b="1" kern="1200">
                        <a:solidFill>
                          <a:srgbClr val="434E7B"/>
                        </a:solidFill>
                        <a:latin typeface="Arial"/>
                        <a:ea typeface="Aptos" panose="020B0004020202020204" pitchFamily="34" charset="0"/>
                        <a:cs typeface="Arial"/>
                      </a:endParaRPr>
                    </a:p>
                  </a:txBody>
                  <a:tcPr marL="68580" marR="68580" marT="0" marB="0"/>
                </a:tc>
                <a:tc>
                  <a:txBody>
                    <a:bodyPr/>
                    <a:lstStyle/>
                    <a:p>
                      <a:pPr marL="0" algn="ctr" defTabSz="514337" rtl="1" eaLnBrk="1" latinLnBrk="0" hangingPunct="1">
                        <a:lnSpc>
                          <a:spcPct val="115000"/>
                        </a:lnSpc>
                        <a:spcAft>
                          <a:spcPts val="800"/>
                        </a:spcAft>
                        <a:buNone/>
                      </a:pPr>
                      <a:r>
                        <a:rPr lang="ar-MA" sz="4400" b="1" kern="1200" dirty="0">
                          <a:solidFill>
                            <a:srgbClr val="434E7B"/>
                          </a:solidFill>
                          <a:latin typeface="Arial"/>
                          <a:ea typeface="Aptos" panose="020B0004020202020204" pitchFamily="34" charset="0"/>
                          <a:cs typeface="Arial"/>
                        </a:rPr>
                        <a:t>ق</a:t>
                      </a:r>
                      <a:endParaRPr lang="fr-MA" sz="4400" b="1" kern="1200" dirty="0">
                        <a:solidFill>
                          <a:srgbClr val="434E7B"/>
                        </a:solidFill>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2408094710"/>
                  </a:ext>
                </a:extLst>
              </a:tr>
            </a:tbl>
          </a:graphicData>
        </a:graphic>
      </p:graphicFrame>
      <p:sp>
        <p:nvSpPr>
          <p:cNvPr id="8" name="Flèche : droite 7">
            <a:extLst>
              <a:ext uri="{FF2B5EF4-FFF2-40B4-BE49-F238E27FC236}">
                <a16:creationId xmlns:a16="http://schemas.microsoft.com/office/drawing/2014/main" id="{3FD7E1D8-9A92-EE14-EB34-7CAE9E0AD906}"/>
              </a:ext>
            </a:extLst>
          </p:cNvPr>
          <p:cNvSpPr/>
          <p:nvPr/>
        </p:nvSpPr>
        <p:spPr>
          <a:xfrm rot="10800000">
            <a:off x="8016693" y="4934486"/>
            <a:ext cx="322169" cy="3361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2182437843"/>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569">
          <a:extLst>
            <a:ext uri="{FF2B5EF4-FFF2-40B4-BE49-F238E27FC236}">
              <a16:creationId xmlns:a16="http://schemas.microsoft.com/office/drawing/2014/main" id="{74E59135-F966-68B6-4BE7-45E7524D97C6}"/>
            </a:ext>
          </a:extLst>
        </p:cNvPr>
        <p:cNvGrpSpPr/>
        <p:nvPr/>
      </p:nvGrpSpPr>
      <p:grpSpPr>
        <a:xfrm>
          <a:off x="0" y="0"/>
          <a:ext cx="0" cy="0"/>
          <a:chOff x="0" y="0"/>
          <a:chExt cx="0" cy="0"/>
        </a:xfrm>
      </p:grpSpPr>
      <p:sp>
        <p:nvSpPr>
          <p:cNvPr id="1572" name="Google Shape;1572;p23">
            <a:extLst>
              <a:ext uri="{FF2B5EF4-FFF2-40B4-BE49-F238E27FC236}">
                <a16:creationId xmlns:a16="http://schemas.microsoft.com/office/drawing/2014/main" id="{0C41DB9B-40E5-00EB-0F9A-EF15E1B9D947}"/>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rt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اقرأ : </a:t>
            </a:r>
            <a:endParaRPr lang="f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9" name="Espace réservé pour une image  3">
            <a:extLst>
              <a:ext uri="{FF2B5EF4-FFF2-40B4-BE49-F238E27FC236}">
                <a16:creationId xmlns:a16="http://schemas.microsoft.com/office/drawing/2014/main" id="{A6DDC74B-AC8C-8D66-3C43-F034710517AA}"/>
              </a:ext>
            </a:extLst>
          </p:cNvPr>
          <p:cNvPicPr>
            <a:picLocks noGrp="1" noChangeAspect="1"/>
          </p:cNvPicPr>
          <p:nvPr>
            <p:ph type="pic" sz="quarter" idx="12"/>
          </p:nvPr>
        </p:nvPicPr>
        <p:blipFill>
          <a:blip r:embed="rId3"/>
          <a:srcRect/>
          <a:stretch>
            <a:fillRect/>
          </a:stretch>
        </p:blipFill>
        <p:spPr>
          <a:xfrm>
            <a:off x="7924249" y="684000"/>
            <a:ext cx="829226" cy="829226"/>
          </a:xfrm>
          <a:prstGeom prst="rect">
            <a:avLst/>
          </a:prstGeom>
        </p:spPr>
      </p:pic>
      <p:graphicFrame>
        <p:nvGraphicFramePr>
          <p:cNvPr id="2" name="Tableau 1">
            <a:extLst>
              <a:ext uri="{FF2B5EF4-FFF2-40B4-BE49-F238E27FC236}">
                <a16:creationId xmlns:a16="http://schemas.microsoft.com/office/drawing/2014/main" id="{EC27FD3B-E420-3DCE-8125-C00047AA7967}"/>
              </a:ext>
            </a:extLst>
          </p:cNvPr>
          <p:cNvGraphicFramePr>
            <a:graphicFrameLocks noGrp="1"/>
          </p:cNvGraphicFramePr>
          <p:nvPr/>
        </p:nvGraphicFramePr>
        <p:xfrm>
          <a:off x="1524000" y="2616430"/>
          <a:ext cx="6096000" cy="861124"/>
        </p:xfrm>
        <a:graphic>
          <a:graphicData uri="http://schemas.openxmlformats.org/drawingml/2006/table">
            <a:tbl>
              <a:tblPr firstRow="1" bandRow="1">
                <a:tableStyleId>{2C733AFA-3FCC-4A63-ADFC-33A60633C5B0}</a:tableStyleId>
              </a:tblPr>
              <a:tblGrid>
                <a:gridCol w="1524000">
                  <a:extLst>
                    <a:ext uri="{9D8B030D-6E8A-4147-A177-3AD203B41FA5}">
                      <a16:colId xmlns:a16="http://schemas.microsoft.com/office/drawing/2014/main" val="1928772855"/>
                    </a:ext>
                  </a:extLst>
                </a:gridCol>
                <a:gridCol w="1524000">
                  <a:extLst>
                    <a:ext uri="{9D8B030D-6E8A-4147-A177-3AD203B41FA5}">
                      <a16:colId xmlns:a16="http://schemas.microsoft.com/office/drawing/2014/main" val="76137860"/>
                    </a:ext>
                  </a:extLst>
                </a:gridCol>
                <a:gridCol w="1524000">
                  <a:extLst>
                    <a:ext uri="{9D8B030D-6E8A-4147-A177-3AD203B41FA5}">
                      <a16:colId xmlns:a16="http://schemas.microsoft.com/office/drawing/2014/main" val="66372177"/>
                    </a:ext>
                  </a:extLst>
                </a:gridCol>
                <a:gridCol w="1524000">
                  <a:extLst>
                    <a:ext uri="{9D8B030D-6E8A-4147-A177-3AD203B41FA5}">
                      <a16:colId xmlns:a16="http://schemas.microsoft.com/office/drawing/2014/main" val="3885786048"/>
                    </a:ext>
                  </a:extLst>
                </a:gridCol>
              </a:tblGrid>
              <a:tr h="370840">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فَريـق</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هاتِف</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سِرْك</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خَرَجَ</a:t>
                      </a:r>
                      <a:endParaRPr lang="fr-MA" sz="4800" b="0" kern="1200" dirty="0">
                        <a:solidFill>
                          <a:srgbClr val="434E7B"/>
                        </a:solidFill>
                        <a:latin typeface="Arial"/>
                        <a:cs typeface="Arial"/>
                      </a:endParaRPr>
                    </a:p>
                  </a:txBody>
                  <a:tcPr/>
                </a:tc>
                <a:extLst>
                  <a:ext uri="{0D108BD9-81ED-4DB2-BD59-A6C34878D82A}">
                    <a16:rowId xmlns:a16="http://schemas.microsoft.com/office/drawing/2014/main" val="4067564632"/>
                  </a:ext>
                </a:extLst>
              </a:tr>
            </a:tbl>
          </a:graphicData>
        </a:graphic>
      </p:graphicFrame>
      <p:graphicFrame>
        <p:nvGraphicFramePr>
          <p:cNvPr id="3" name="Tableau 2">
            <a:extLst>
              <a:ext uri="{FF2B5EF4-FFF2-40B4-BE49-F238E27FC236}">
                <a16:creationId xmlns:a16="http://schemas.microsoft.com/office/drawing/2014/main" id="{86ED360B-CDD1-831A-9800-850C33FEEA03}"/>
              </a:ext>
            </a:extLst>
          </p:cNvPr>
          <p:cNvGraphicFramePr>
            <a:graphicFrameLocks noGrp="1"/>
          </p:cNvGraphicFramePr>
          <p:nvPr/>
        </p:nvGraphicFramePr>
        <p:xfrm>
          <a:off x="1602658" y="4071374"/>
          <a:ext cx="6096000" cy="861124"/>
        </p:xfrm>
        <a:graphic>
          <a:graphicData uri="http://schemas.openxmlformats.org/drawingml/2006/table">
            <a:tbl>
              <a:tblPr firstRow="1" bandRow="1">
                <a:tableStyleId>{2C733AFA-3FCC-4A63-ADFC-33A60633C5B0}</a:tableStyleId>
              </a:tblPr>
              <a:tblGrid>
                <a:gridCol w="2032000">
                  <a:extLst>
                    <a:ext uri="{9D8B030D-6E8A-4147-A177-3AD203B41FA5}">
                      <a16:colId xmlns:a16="http://schemas.microsoft.com/office/drawing/2014/main" val="2531412728"/>
                    </a:ext>
                  </a:extLst>
                </a:gridCol>
                <a:gridCol w="2032000">
                  <a:extLst>
                    <a:ext uri="{9D8B030D-6E8A-4147-A177-3AD203B41FA5}">
                      <a16:colId xmlns:a16="http://schemas.microsoft.com/office/drawing/2014/main" val="2459697199"/>
                    </a:ext>
                  </a:extLst>
                </a:gridCol>
                <a:gridCol w="2032000">
                  <a:extLst>
                    <a:ext uri="{9D8B030D-6E8A-4147-A177-3AD203B41FA5}">
                      <a16:colId xmlns:a16="http://schemas.microsoft.com/office/drawing/2014/main" val="1261906814"/>
                    </a:ext>
                  </a:extLst>
                </a:gridCol>
              </a:tblGrid>
              <a:tr h="359612">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شاحِنَة</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بَلاغ</a:t>
                      </a:r>
                      <a:endParaRPr lang="fr-MA" sz="4800" b="0" kern="1200" dirty="0">
                        <a:solidFill>
                          <a:srgbClr val="434E7B"/>
                        </a:solidFill>
                        <a:latin typeface="Arial"/>
                        <a:cs typeface="Arial"/>
                      </a:endParaRPr>
                    </a:p>
                  </a:txBody>
                  <a:tcPr/>
                </a:tc>
                <a:tc>
                  <a:txBody>
                    <a:bodyPr/>
                    <a:lstStyle/>
                    <a:p>
                      <a:pPr marL="0" algn="ctr" defTabSz="514337" rtl="1" eaLnBrk="1" latinLnBrk="0" hangingPunct="1">
                        <a:lnSpc>
                          <a:spcPct val="115000"/>
                        </a:lnSpc>
                        <a:spcAft>
                          <a:spcPts val="800"/>
                        </a:spcAft>
                        <a:buNone/>
                      </a:pPr>
                      <a:r>
                        <a:rPr lang="ar-MA" sz="4800" b="0" kern="1200" dirty="0">
                          <a:solidFill>
                            <a:srgbClr val="434E7B"/>
                          </a:solidFill>
                          <a:latin typeface="Arial"/>
                          <a:cs typeface="Arial"/>
                        </a:rPr>
                        <a:t>تُغادِرُ</a:t>
                      </a:r>
                      <a:endParaRPr lang="fr-MA" sz="4800" b="0" kern="1200" dirty="0">
                        <a:solidFill>
                          <a:srgbClr val="434E7B"/>
                        </a:solidFill>
                        <a:latin typeface="Arial"/>
                        <a:cs typeface="Arial"/>
                      </a:endParaRPr>
                    </a:p>
                  </a:txBody>
                  <a:tcPr/>
                </a:tc>
                <a:extLst>
                  <a:ext uri="{0D108BD9-81ED-4DB2-BD59-A6C34878D82A}">
                    <a16:rowId xmlns:a16="http://schemas.microsoft.com/office/drawing/2014/main" val="3183243912"/>
                  </a:ext>
                </a:extLst>
              </a:tr>
            </a:tbl>
          </a:graphicData>
        </a:graphic>
      </p:graphicFrame>
      <p:grpSp>
        <p:nvGrpSpPr>
          <p:cNvPr id="4" name="Groupe 3">
            <a:extLst>
              <a:ext uri="{FF2B5EF4-FFF2-40B4-BE49-F238E27FC236}">
                <a16:creationId xmlns:a16="http://schemas.microsoft.com/office/drawing/2014/main" id="{C6E44270-AD24-18AB-42BD-298D542922E8}"/>
              </a:ext>
            </a:extLst>
          </p:cNvPr>
          <p:cNvGrpSpPr/>
          <p:nvPr/>
        </p:nvGrpSpPr>
        <p:grpSpPr>
          <a:xfrm>
            <a:off x="4865594" y="2718318"/>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5D25EF2D-9C60-55F7-0899-AC115272260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34B09A31-223B-B1D6-90E4-277610070A3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89854" y="3929121"/>
              <a:ext cx="336416" cy="428930"/>
            </a:xfrm>
            <a:prstGeom prst="rect">
              <a:avLst/>
            </a:prstGeom>
          </p:spPr>
        </p:pic>
      </p:grpSp>
      <p:grpSp>
        <p:nvGrpSpPr>
          <p:cNvPr id="8" name="Groupe 7">
            <a:extLst>
              <a:ext uri="{FF2B5EF4-FFF2-40B4-BE49-F238E27FC236}">
                <a16:creationId xmlns:a16="http://schemas.microsoft.com/office/drawing/2014/main" id="{A2CA7696-6008-5BCF-11D7-C7E33566F004}"/>
              </a:ext>
            </a:extLst>
          </p:cNvPr>
          <p:cNvGrpSpPr/>
          <p:nvPr/>
        </p:nvGrpSpPr>
        <p:grpSpPr>
          <a:xfrm>
            <a:off x="1974614" y="4149475"/>
            <a:ext cx="184723" cy="89615"/>
            <a:chOff x="7831964" y="3929121"/>
            <a:chExt cx="594306" cy="428930"/>
          </a:xfrm>
          <a:solidFill>
            <a:schemeClr val="accent1">
              <a:lumMod val="50000"/>
            </a:schemeClr>
          </a:solidFill>
        </p:grpSpPr>
        <p:pic>
          <p:nvPicPr>
            <p:cNvPr id="9" name="Graphique 8">
              <a:extLst>
                <a:ext uri="{FF2B5EF4-FFF2-40B4-BE49-F238E27FC236}">
                  <a16:creationId xmlns:a16="http://schemas.microsoft.com/office/drawing/2014/main" id="{96FD39BF-6DFD-FADE-02F9-78B76A234C2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31964" y="3929121"/>
              <a:ext cx="336416" cy="428930"/>
            </a:xfrm>
            <a:prstGeom prst="rect">
              <a:avLst/>
            </a:prstGeom>
          </p:spPr>
        </p:pic>
        <p:pic>
          <p:nvPicPr>
            <p:cNvPr id="10" name="Graphique 9">
              <a:extLst>
                <a:ext uri="{FF2B5EF4-FFF2-40B4-BE49-F238E27FC236}">
                  <a16:creationId xmlns:a16="http://schemas.microsoft.com/office/drawing/2014/main" id="{6A1B1FAE-9A69-491F-0A52-1F08D4EF81C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89854" y="3929121"/>
              <a:ext cx="336416" cy="428930"/>
            </a:xfrm>
            <a:prstGeom prst="rect">
              <a:avLst/>
            </a:prstGeom>
          </p:spPr>
        </p:pic>
      </p:grpSp>
      <p:grpSp>
        <p:nvGrpSpPr>
          <p:cNvPr id="11" name="Groupe 10">
            <a:extLst>
              <a:ext uri="{FF2B5EF4-FFF2-40B4-BE49-F238E27FC236}">
                <a16:creationId xmlns:a16="http://schemas.microsoft.com/office/drawing/2014/main" id="{868F4A10-AE4E-D7D3-40CF-0EEEF6741E76}"/>
              </a:ext>
            </a:extLst>
          </p:cNvPr>
          <p:cNvGrpSpPr/>
          <p:nvPr/>
        </p:nvGrpSpPr>
        <p:grpSpPr>
          <a:xfrm>
            <a:off x="4182252" y="4149475"/>
            <a:ext cx="184723" cy="89615"/>
            <a:chOff x="7831964" y="3929121"/>
            <a:chExt cx="594306" cy="428930"/>
          </a:xfrm>
          <a:solidFill>
            <a:schemeClr val="accent1">
              <a:lumMod val="50000"/>
            </a:schemeClr>
          </a:solidFill>
        </p:grpSpPr>
        <p:pic>
          <p:nvPicPr>
            <p:cNvPr id="12" name="Graphique 11">
              <a:extLst>
                <a:ext uri="{FF2B5EF4-FFF2-40B4-BE49-F238E27FC236}">
                  <a16:creationId xmlns:a16="http://schemas.microsoft.com/office/drawing/2014/main" id="{C044DDE6-279E-0DDD-7987-D41F82255AE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31964" y="3929121"/>
              <a:ext cx="336416" cy="428930"/>
            </a:xfrm>
            <a:prstGeom prst="rect">
              <a:avLst/>
            </a:prstGeom>
          </p:spPr>
        </p:pic>
        <p:pic>
          <p:nvPicPr>
            <p:cNvPr id="13" name="Graphique 12">
              <a:extLst>
                <a:ext uri="{FF2B5EF4-FFF2-40B4-BE49-F238E27FC236}">
                  <a16:creationId xmlns:a16="http://schemas.microsoft.com/office/drawing/2014/main" id="{C4DA581A-8CB5-7DC3-1FCC-812510660F1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89854" y="3929121"/>
              <a:ext cx="336416" cy="428930"/>
            </a:xfrm>
            <a:prstGeom prst="rect">
              <a:avLst/>
            </a:prstGeom>
          </p:spPr>
        </p:pic>
      </p:grpSp>
      <p:grpSp>
        <p:nvGrpSpPr>
          <p:cNvPr id="14" name="Groupe 13">
            <a:extLst>
              <a:ext uri="{FF2B5EF4-FFF2-40B4-BE49-F238E27FC236}">
                <a16:creationId xmlns:a16="http://schemas.microsoft.com/office/drawing/2014/main" id="{5E8BBAB0-DAB1-22BB-5D85-CB0FE5E23F95}"/>
              </a:ext>
            </a:extLst>
          </p:cNvPr>
          <p:cNvGrpSpPr/>
          <p:nvPr/>
        </p:nvGrpSpPr>
        <p:grpSpPr>
          <a:xfrm>
            <a:off x="3538239" y="2733329"/>
            <a:ext cx="184723" cy="89615"/>
            <a:chOff x="7831964" y="3929121"/>
            <a:chExt cx="594306" cy="428930"/>
          </a:xfrm>
          <a:solidFill>
            <a:schemeClr val="accent1">
              <a:lumMod val="50000"/>
            </a:schemeClr>
          </a:solidFill>
        </p:grpSpPr>
        <p:pic>
          <p:nvPicPr>
            <p:cNvPr id="15" name="Graphique 14">
              <a:extLst>
                <a:ext uri="{FF2B5EF4-FFF2-40B4-BE49-F238E27FC236}">
                  <a16:creationId xmlns:a16="http://schemas.microsoft.com/office/drawing/2014/main" id="{A259E4D9-AC8C-A281-D5EB-77361DDED88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31964" y="3929121"/>
              <a:ext cx="336416" cy="428930"/>
            </a:xfrm>
            <a:prstGeom prst="rect">
              <a:avLst/>
            </a:prstGeom>
          </p:spPr>
        </p:pic>
        <p:pic>
          <p:nvPicPr>
            <p:cNvPr id="16" name="Graphique 15">
              <a:extLst>
                <a:ext uri="{FF2B5EF4-FFF2-40B4-BE49-F238E27FC236}">
                  <a16:creationId xmlns:a16="http://schemas.microsoft.com/office/drawing/2014/main" id="{20A75867-3597-0A26-6887-8F66916E8F4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89854" y="3929121"/>
              <a:ext cx="336416" cy="428930"/>
            </a:xfrm>
            <a:prstGeom prst="rect">
              <a:avLst/>
            </a:prstGeom>
          </p:spPr>
        </p:pic>
      </p:grpSp>
      <p:grpSp>
        <p:nvGrpSpPr>
          <p:cNvPr id="17" name="Groupe 16">
            <a:extLst>
              <a:ext uri="{FF2B5EF4-FFF2-40B4-BE49-F238E27FC236}">
                <a16:creationId xmlns:a16="http://schemas.microsoft.com/office/drawing/2014/main" id="{68042B4A-86F5-207C-9387-D3B86E030F39}"/>
              </a:ext>
            </a:extLst>
          </p:cNvPr>
          <p:cNvGrpSpPr/>
          <p:nvPr/>
        </p:nvGrpSpPr>
        <p:grpSpPr>
          <a:xfrm>
            <a:off x="1842174" y="2763126"/>
            <a:ext cx="184723" cy="89615"/>
            <a:chOff x="7831964" y="3929121"/>
            <a:chExt cx="594306" cy="428930"/>
          </a:xfrm>
          <a:solidFill>
            <a:schemeClr val="accent1">
              <a:lumMod val="50000"/>
            </a:schemeClr>
          </a:solidFill>
        </p:grpSpPr>
        <p:pic>
          <p:nvPicPr>
            <p:cNvPr id="18" name="Graphique 17">
              <a:extLst>
                <a:ext uri="{FF2B5EF4-FFF2-40B4-BE49-F238E27FC236}">
                  <a16:creationId xmlns:a16="http://schemas.microsoft.com/office/drawing/2014/main" id="{C3A5E15F-023E-45D8-C156-C3DCBA0A1C3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31964" y="3929121"/>
              <a:ext cx="336416" cy="428930"/>
            </a:xfrm>
            <a:prstGeom prst="rect">
              <a:avLst/>
            </a:prstGeom>
          </p:spPr>
        </p:pic>
        <p:pic>
          <p:nvPicPr>
            <p:cNvPr id="19" name="Graphique 18">
              <a:extLst>
                <a:ext uri="{FF2B5EF4-FFF2-40B4-BE49-F238E27FC236}">
                  <a16:creationId xmlns:a16="http://schemas.microsoft.com/office/drawing/2014/main" id="{2281D4C3-C074-DB2D-C71F-961618E14FD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331492972"/>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F0D6B-CD1C-EB6B-A982-3BC1B2159138}"/>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9E79BED0-3C20-140B-BDED-89A6B52017B3}"/>
              </a:ext>
            </a:extLst>
          </p:cNvPr>
          <p:cNvSpPr txBox="1">
            <a:spLocks/>
          </p:cNvSpPr>
          <p:nvPr/>
        </p:nvSpPr>
        <p:spPr>
          <a:xfrm>
            <a:off x="1268054" y="3429000"/>
            <a:ext cx="6607892"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يسجل الأستاذ النقطة التي حصل عليها التلميذ في الكفاية، مباشرة بعد الإجابة، على شبكة التفريغ. </a:t>
            </a:r>
            <a:endParaRPr kumimoji="0" lang="f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endParaRPr>
          </a:p>
        </p:txBody>
      </p:sp>
    </p:spTree>
    <p:extLst>
      <p:ext uri="{BB962C8B-B14F-4D97-AF65-F5344CB8AC3E}">
        <p14:creationId xmlns:p14="http://schemas.microsoft.com/office/powerpoint/2010/main" val="558778320"/>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8DD85-D772-4803-927F-18535890457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65A99C2-99C1-EA94-C2A2-B38ECF8569DB}"/>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الفائزون بنجمة الهدوء هم: </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B7E507D3-2C26-C566-2768-7461D0C62BA7}"/>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p:pic>
      <p:pic>
        <p:nvPicPr>
          <p:cNvPr id="3" name="Joyful_Prize_Celebration_Animation">
            <a:hlinkClick r:id="" action="ppaction://media"/>
            <a:extLst>
              <a:ext uri="{FF2B5EF4-FFF2-40B4-BE49-F238E27FC236}">
                <a16:creationId xmlns:a16="http://schemas.microsoft.com/office/drawing/2014/main" id="{4C61A996-2908-496F-CF84-EEB5287AE7CB}"/>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4" name="Image 3">
            <a:extLst>
              <a:ext uri="{FF2B5EF4-FFF2-40B4-BE49-F238E27FC236}">
                <a16:creationId xmlns:a16="http://schemas.microsoft.com/office/drawing/2014/main" id="{EE155257-B881-B519-7494-440CA8BA8E1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5" name="Image 4">
            <a:extLst>
              <a:ext uri="{FF2B5EF4-FFF2-40B4-BE49-F238E27FC236}">
                <a16:creationId xmlns:a16="http://schemas.microsoft.com/office/drawing/2014/main" id="{55599D06-FC31-155B-576D-56D512873340}"/>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5454819" y="180544"/>
            <a:ext cx="278069" cy="278069"/>
          </a:xfrm>
          <a:prstGeom prst="rect">
            <a:avLst/>
          </a:prstGeom>
          <a:ln>
            <a:noFill/>
          </a:ln>
        </p:spPr>
      </p:pic>
      <p:pic>
        <p:nvPicPr>
          <p:cNvPr id="6" name="Image 5">
            <a:extLst>
              <a:ext uri="{FF2B5EF4-FFF2-40B4-BE49-F238E27FC236}">
                <a16:creationId xmlns:a16="http://schemas.microsoft.com/office/drawing/2014/main" id="{A7BE8CD8-8674-C2ED-151F-18FB70F162E1}"/>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209366" y="151151"/>
            <a:ext cx="278069" cy="278069"/>
          </a:xfrm>
          <a:prstGeom prst="rect">
            <a:avLst/>
          </a:prstGeom>
          <a:ln>
            <a:noFill/>
          </a:ln>
        </p:spPr>
      </p:pic>
      <p:sp>
        <p:nvSpPr>
          <p:cNvPr id="7" name="Rectangle 6">
            <a:extLst>
              <a:ext uri="{FF2B5EF4-FFF2-40B4-BE49-F238E27FC236}">
                <a16:creationId xmlns:a16="http://schemas.microsoft.com/office/drawing/2014/main" id="{327E24E9-20BB-5651-E0B2-D37FB44F7D37}"/>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sym typeface="Arial"/>
              </a:rPr>
              <a:t>افتتاح الحصة</a:t>
            </a:r>
          </a:p>
        </p:txBody>
      </p:sp>
      <p:sp>
        <p:nvSpPr>
          <p:cNvPr id="8" name="Rectangle 7">
            <a:extLst>
              <a:ext uri="{FF2B5EF4-FFF2-40B4-BE49-F238E27FC236}">
                <a16:creationId xmlns:a16="http://schemas.microsoft.com/office/drawing/2014/main" id="{39860DB1-0579-4F0E-B89F-73737FB37A0F}"/>
              </a:ext>
            </a:extLst>
          </p:cNvPr>
          <p:cNvSpPr>
            <a:spLocks/>
          </p:cNvSpPr>
          <p:nvPr/>
        </p:nvSpPr>
        <p:spPr>
          <a:xfrm>
            <a:off x="3529340" y="141626"/>
            <a:ext cx="1774354"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Calibri" panose="020F0502020204030204"/>
                <a:ea typeface="+mn-ea"/>
                <a:cs typeface="Arial" panose="020B0604020202020204" pitchFamily="34" charset="0"/>
                <a:sym typeface="Arial"/>
              </a:rPr>
              <a:t>تقويم الطلاقة والتحدث </a:t>
            </a:r>
          </a:p>
        </p:txBody>
      </p:sp>
      <p:sp>
        <p:nvSpPr>
          <p:cNvPr id="9" name="Rectangle 8">
            <a:extLst>
              <a:ext uri="{FF2B5EF4-FFF2-40B4-BE49-F238E27FC236}">
                <a16:creationId xmlns:a16="http://schemas.microsoft.com/office/drawing/2014/main" id="{B80AEBBC-49BC-E1F1-9E1A-F66D76C10CB7}"/>
              </a:ext>
            </a:extLst>
          </p:cNvPr>
          <p:cNvSpPr>
            <a:spLocks/>
          </p:cNvSpPr>
          <p:nvPr/>
        </p:nvSpPr>
        <p:spPr>
          <a:xfrm>
            <a:off x="798033"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Calibri" panose="020F0502020204030204"/>
                <a:ea typeface="+mn-ea"/>
                <a:cs typeface="Arial" panose="020B0604020202020204" pitchFamily="34" charset="0"/>
                <a:sym typeface="Arial"/>
              </a:rPr>
              <a:t>اختــتام الحــصة</a:t>
            </a:r>
          </a:p>
        </p:txBody>
      </p:sp>
    </p:spTree>
    <p:extLst>
      <p:ext uri="{BB962C8B-B14F-4D97-AF65-F5344CB8AC3E}">
        <p14:creationId xmlns:p14="http://schemas.microsoft.com/office/powerpoint/2010/main" val="337266440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0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7CE3E-703D-AD5A-B497-B82EFC0EDE8B}"/>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DEAC2E08-B7B7-EDF3-82FF-D1FA2F65C90F}"/>
              </a:ext>
            </a:extLst>
          </p:cNvPr>
          <p:cNvSpPr>
            <a:spLocks noGrp="1"/>
          </p:cNvSpPr>
          <p:nvPr>
            <p:ph type="title"/>
          </p:nvPr>
        </p:nvSpPr>
        <p:spPr>
          <a:xfrm>
            <a:off x="326807" y="874536"/>
            <a:ext cx="7886700" cy="720000"/>
          </a:xfrm>
        </p:spPr>
        <p:txBody>
          <a:bodyPr/>
          <a:lstStyle/>
          <a:p>
            <a:r>
              <a:rPr lang="ar-MA" sz="4000" dirty="0">
                <a:solidFill>
                  <a:srgbClr val="424D7B"/>
                </a:solidFill>
              </a:rPr>
              <a:t>اختــتام الحــصة</a:t>
            </a:r>
            <a:endParaRPr lang="fr-MA" sz="4000" dirty="0">
              <a:solidFill>
                <a:srgbClr val="424D7B"/>
              </a:solidFill>
            </a:endParaRPr>
          </a:p>
        </p:txBody>
      </p:sp>
      <p:pic>
        <p:nvPicPr>
          <p:cNvPr id="28" name="Image 27">
            <a:extLst>
              <a:ext uri="{FF2B5EF4-FFF2-40B4-BE49-F238E27FC236}">
                <a16:creationId xmlns:a16="http://schemas.microsoft.com/office/drawing/2014/main" id="{1E820472-A642-0EA7-0A15-F2C6F2786152}"/>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38A0DFC2-1CC0-9DF9-D5AA-8D1332F03A00}"/>
              </a:ext>
            </a:extLst>
          </p:cNvPr>
          <p:cNvSpPr txBox="1">
            <a:spLocks/>
          </p:cNvSpPr>
          <p:nvPr/>
        </p:nvSpPr>
        <p:spPr>
          <a:xfrm>
            <a:off x="2322000" y="2854324"/>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واجباتكم المنزلية</a:t>
            </a:r>
          </a:p>
        </p:txBody>
      </p:sp>
      <p:sp>
        <p:nvSpPr>
          <p:cNvPr id="30" name="ZoneTexte 29">
            <a:extLst>
              <a:ext uri="{FF2B5EF4-FFF2-40B4-BE49-F238E27FC236}">
                <a16:creationId xmlns:a16="http://schemas.microsoft.com/office/drawing/2014/main" id="{A38CAAA8-A3E0-32DE-A6D5-0DDD4F721D8C}"/>
              </a:ext>
            </a:extLst>
          </p:cNvPr>
          <p:cNvSpPr txBox="1"/>
          <p:nvPr/>
        </p:nvSpPr>
        <p:spPr>
          <a:xfrm>
            <a:off x="5290572" y="1777877"/>
            <a:ext cx="1880644" cy="646331"/>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rPr>
              <a:t>اختــتام الحــصة</a:t>
            </a:r>
            <a:endPar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cs typeface="Microsoft Uighur" panose="02000000000000000000" pitchFamily="2" charset="-78"/>
              <a:sym typeface="Arial"/>
            </a:endParaRPr>
          </a:p>
        </p:txBody>
      </p:sp>
      <p:sp>
        <p:nvSpPr>
          <p:cNvPr id="2" name="Ellipse 1">
            <a:extLst>
              <a:ext uri="{FF2B5EF4-FFF2-40B4-BE49-F238E27FC236}">
                <a16:creationId xmlns:a16="http://schemas.microsoft.com/office/drawing/2014/main" id="{D49053BA-D8B4-2491-CAB0-DB35EF212450}"/>
              </a:ext>
            </a:extLst>
          </p:cNvPr>
          <p:cNvSpPr/>
          <p:nvPr/>
        </p:nvSpPr>
        <p:spPr>
          <a:xfrm>
            <a:off x="5274882" y="1034330"/>
            <a:ext cx="400412" cy="400412"/>
          </a:xfrm>
          <a:prstGeom prst="ellipse">
            <a:avLst/>
          </a:prstGeom>
          <a:solidFill>
            <a:srgbClr val="00ACA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Arial"/>
              </a:rPr>
              <a:t>5</a:t>
            </a:r>
            <a:endParaRPr kumimoji="0" lang="fr-FR" sz="24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pic>
        <p:nvPicPr>
          <p:cNvPr id="3" name="Image 2">
            <a:extLst>
              <a:ext uri="{FF2B5EF4-FFF2-40B4-BE49-F238E27FC236}">
                <a16:creationId xmlns:a16="http://schemas.microsoft.com/office/drawing/2014/main" id="{4BFAB2A9-26E8-3F3A-A008-AD38BE4551E7}"/>
              </a:ext>
            </a:extLst>
          </p:cNvPr>
          <p:cNvPicPr>
            <a:picLocks noChangeAspect="1"/>
          </p:cNvPicPr>
          <p:nvPr/>
        </p:nvPicPr>
        <p:blipFill>
          <a:blip r:embed="rId3"/>
          <a:srcRect/>
          <a:stretch/>
        </p:blipFill>
        <p:spPr>
          <a:xfrm>
            <a:off x="7234367" y="2051573"/>
            <a:ext cx="650176" cy="654612"/>
          </a:xfrm>
          <a:prstGeom prst="rect">
            <a:avLst/>
          </a:prstGeom>
        </p:spPr>
      </p:pic>
    </p:spTree>
    <p:extLst>
      <p:ext uri="{BB962C8B-B14F-4D97-AF65-F5344CB8AC3E}">
        <p14:creationId xmlns:p14="http://schemas.microsoft.com/office/powerpoint/2010/main" val="110283816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7" name="Titre 6"/>
          <p:cNvSpPr>
            <a:spLocks noGrp="1"/>
          </p:cNvSpPr>
          <p:nvPr>
            <p:ph type="title"/>
          </p:nvPr>
        </p:nvSpPr>
        <p:spPr/>
        <p:txBody>
          <a:bodyPr>
            <a:normAutofit/>
          </a:bodyPr>
          <a:lstStyle/>
          <a:p>
            <a:pPr lvl="0"/>
            <a:r>
              <a:rPr lang="ar-MA" sz="2400" b="1" dirty="0">
                <a:solidFill>
                  <a:schemeClr val="bg1">
                    <a:lumMod val="50000"/>
                  </a:schemeClr>
                </a:solidFill>
                <a:latin typeface="Microsoft Uighur" panose="02000000000000000000" pitchFamily="2" charset="-78"/>
                <a:cs typeface="Microsoft Uighur" panose="02000000000000000000" pitchFamily="2" charset="-78"/>
              </a:rPr>
              <a:t>في البيت، اقرؤوا الكلمات الفقرات على الكراسة ص 63.</a:t>
            </a:r>
            <a:endParaRPr lang="fr-FR" sz="2400" dirty="0">
              <a:solidFill>
                <a:schemeClr val="bg1">
                  <a:lumMod val="50000"/>
                </a:schemeClr>
              </a:solidFill>
            </a:endParaRPr>
          </a:p>
        </p:txBody>
      </p:sp>
      <p:pic>
        <p:nvPicPr>
          <p:cNvPr id="10" name="Espace réservé pour une image  10" descr="Une image contenant dessin humoristique, Dessin animé, clipart, jouet&#10;&#10;Le contenu généré par l’IA peut être incorrect.">
            <a:extLst>
              <a:ext uri="{FF2B5EF4-FFF2-40B4-BE49-F238E27FC236}">
                <a16:creationId xmlns:a16="http://schemas.microsoft.com/office/drawing/2014/main" id="{A69DD9C0-38C8-A535-6098-4D8A212D5EE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007074" y="4579579"/>
            <a:ext cx="1522421" cy="1522421"/>
          </a:xfrm>
          <a:prstGeom prst="rect">
            <a:avLst/>
          </a:prstGeom>
        </p:spPr>
      </p:pic>
      <p:pic>
        <p:nvPicPr>
          <p:cNvPr id="17" name="Espace réservé pour une image  16" descr="Une image contenant dessin humoristique, clipart, illustration, Dessin animé&#10;&#10;Le contenu généré par l’IA peut être incorrect.">
            <a:extLst>
              <a:ext uri="{FF2B5EF4-FFF2-40B4-BE49-F238E27FC236}">
                <a16:creationId xmlns:a16="http://schemas.microsoft.com/office/drawing/2014/main" id="{00653EA0-D7AA-2149-22BE-823026987218}"/>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xfrm>
            <a:off x="7956000" y="684000"/>
            <a:ext cx="792000" cy="792000"/>
          </a:xfrm>
        </p:spPr>
      </p:pic>
      <p:pic>
        <p:nvPicPr>
          <p:cNvPr id="8" name="Image 7">
            <a:extLst>
              <a:ext uri="{FF2B5EF4-FFF2-40B4-BE49-F238E27FC236}">
                <a16:creationId xmlns:a16="http://schemas.microsoft.com/office/drawing/2014/main" id="{C84F056E-4479-81D9-10E0-16BD5658135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E4857EF8-B50A-E304-1DA8-01F06AD4567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81A564D1-C175-5CCC-4C37-D4563E81A45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1F89ED35-00F7-0F60-4480-FEC18D10FD5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9CBA17DC-C6EC-CBF9-92E4-E56D93D07B9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1B7F5066-1DFA-43A5-FDEC-54EE885D416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1" name="Rectangle 20">
            <a:extLst>
              <a:ext uri="{FF2B5EF4-FFF2-40B4-BE49-F238E27FC236}">
                <a16:creationId xmlns:a16="http://schemas.microsoft.com/office/drawing/2014/main" id="{73A91297-91D7-AB3A-D294-E31EC37C966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2" name="Rectangle 21">
            <a:extLst>
              <a:ext uri="{FF2B5EF4-FFF2-40B4-BE49-F238E27FC236}">
                <a16:creationId xmlns:a16="http://schemas.microsoft.com/office/drawing/2014/main" id="{21FEC6D3-6E45-87E4-ECEF-27D3A146F73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descr="Une image contenant texte, capture d’écran&#10;&#10;Le contenu généré par l’IA peut être incorrect.">
            <a:extLst>
              <a:ext uri="{FF2B5EF4-FFF2-40B4-BE49-F238E27FC236}">
                <a16:creationId xmlns:a16="http://schemas.microsoft.com/office/drawing/2014/main" id="{010A0567-54BE-3DB6-FA0C-1D30005C6ECD}"/>
              </a:ext>
            </a:extLst>
          </p:cNvPr>
          <p:cNvPicPr>
            <a:picLocks noChangeAspect="1"/>
          </p:cNvPicPr>
          <p:nvPr/>
        </p:nvPicPr>
        <p:blipFill>
          <a:blip r:embed="rId8"/>
          <a:stretch>
            <a:fillRect/>
          </a:stretch>
        </p:blipFill>
        <p:spPr>
          <a:xfrm>
            <a:off x="2633769" y="1709193"/>
            <a:ext cx="3431787" cy="45631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Rectangle : coins arrondis 19">
            <a:extLst>
              <a:ext uri="{FF2B5EF4-FFF2-40B4-BE49-F238E27FC236}">
                <a16:creationId xmlns:a16="http://schemas.microsoft.com/office/drawing/2014/main" id="{BA7BA063-3ACF-CF96-E259-63C5F8495C84}"/>
              </a:ext>
            </a:extLst>
          </p:cNvPr>
          <p:cNvSpPr/>
          <p:nvPr/>
        </p:nvSpPr>
        <p:spPr>
          <a:xfrm>
            <a:off x="2638482" y="2202425"/>
            <a:ext cx="3457463" cy="2802193"/>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Tree>
    <p:extLst>
      <p:ext uri="{BB962C8B-B14F-4D97-AF65-F5344CB8AC3E}">
        <p14:creationId xmlns:p14="http://schemas.microsoft.com/office/powerpoint/2010/main" val="410657953"/>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2201096F-3989-E00B-F3DD-7D6099C78F8E}"/>
              </a:ext>
            </a:extLst>
          </p:cNvPr>
          <p:cNvSpPr>
            <a:spLocks noGrp="1"/>
          </p:cNvSpPr>
          <p:nvPr>
            <p:ph type="title"/>
          </p:nvPr>
        </p:nvSpPr>
        <p:spPr/>
        <p:txBody>
          <a:bodyPr>
            <a:normAutofit/>
          </a:bodyPr>
          <a:lstStyle/>
          <a:p>
            <a:pPr>
              <a:spcBef>
                <a:spcPct val="0"/>
              </a:spcBef>
            </a:pPr>
            <a:r>
              <a:rPr lang="ar-MA" sz="2400" b="1" dirty="0">
                <a:solidFill>
                  <a:prstClr val="white">
                    <a:lumMod val="65000"/>
                  </a:prstClr>
                </a:solidFill>
                <a:latin typeface="Microsoft Uighur" panose="02000000000000000000" pitchFamily="2" charset="-78"/>
                <a:cs typeface="Microsoft Uighur" panose="02000000000000000000" pitchFamily="2" charset="-78"/>
              </a:rPr>
              <a:t>إلى الحصة القادمة</a:t>
            </a:r>
            <a:endParaRPr lang="fr-MA" sz="2400" b="1" dirty="0">
              <a:solidFill>
                <a:prstClr val="white">
                  <a:lumMod val="65000"/>
                </a:prstClr>
              </a:solidFill>
              <a:latin typeface="Microsoft Uighur" panose="02000000000000000000" pitchFamily="2" charset="-78"/>
              <a:cs typeface="Microsoft Uighur" panose="02000000000000000000" pitchFamily="2" charset="-78"/>
            </a:endParaRPr>
          </a:p>
        </p:txBody>
      </p:sp>
      <p:pic>
        <p:nvPicPr>
          <p:cNvPr id="8" name="Espace réservé pour une image  9" descr="Une image contenant habits, sourire, dessin humoristique, personne&#10;&#10;Le contenu généré par l’IA peut être incorrect.">
            <a:extLst>
              <a:ext uri="{FF2B5EF4-FFF2-40B4-BE49-F238E27FC236}">
                <a16:creationId xmlns:a16="http://schemas.microsoft.com/office/drawing/2014/main" id="{AB01FC33-6737-D800-6257-4D845518F769}"/>
              </a:ext>
            </a:extLst>
          </p:cNvPr>
          <p:cNvPicPr>
            <a:picLocks noGrp="1" noChangeAspect="1"/>
          </p:cNvPicPr>
          <p:nvPr>
            <p:ph type="pic" idx="4294967295"/>
          </p:nvPr>
        </p:nvPicPr>
        <p:blipFill>
          <a:blip r:embed="rId4"/>
          <a:srcRect/>
          <a:stretch>
            <a:fillRect/>
          </a:stretch>
        </p:blipFill>
        <p:spPr>
          <a:xfrm>
            <a:off x="7970838" y="719138"/>
            <a:ext cx="792162" cy="792162"/>
          </a:xfrm>
          <a:prstGeom prst="rect">
            <a:avLst/>
          </a:prstGeom>
        </p:spPr>
      </p:pic>
      <p:pic>
        <p:nvPicPr>
          <p:cNvPr id="2" name="Image 1" descr="Une image contenant noir, obscurité&#10;&#10;Le contenu généré par l’IA peut être incorrect.">
            <a:extLst>
              <a:ext uri="{FF2B5EF4-FFF2-40B4-BE49-F238E27FC236}">
                <a16:creationId xmlns:a16="http://schemas.microsoft.com/office/drawing/2014/main" id="{3E7CDB1C-E53F-0034-03FD-81D328F7BC8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11" name="اختتام الحصة1">
            <a:hlinkClick r:id="" action="ppaction://media"/>
            <a:extLst>
              <a:ext uri="{FF2B5EF4-FFF2-40B4-BE49-F238E27FC236}">
                <a16:creationId xmlns:a16="http://schemas.microsoft.com/office/drawing/2014/main" id="{CDA1DC89-A493-4C9A-710A-5099775C4E29}"/>
              </a:ext>
            </a:extLst>
          </p:cNvPr>
          <p:cNvPicPr>
            <a:picLocks noGrp="1" noChangeAspect="1"/>
          </p:cNvPicPr>
          <p:nvPr>
            <p:ph type="media" sz="quarter" idx="13"/>
            <a:videoFile r:link="rId2"/>
            <p:extLst>
              <p:ext uri="{DAA4B4D4-6D71-4841-9C94-3DE7FCFB9230}">
                <p14:media xmlns:p14="http://schemas.microsoft.com/office/powerpoint/2010/main" r:embed="rId1"/>
              </p:ext>
            </p:extLst>
          </p:nvPr>
        </p:nvPicPr>
        <p:blipFill>
          <a:blip r:embed="rId6"/>
          <a:stretch>
            <a:fillRect/>
          </a:stretch>
        </p:blipFill>
        <p:spPr>
          <a:xfrm>
            <a:off x="1871663" y="2441079"/>
            <a:ext cx="5400675" cy="3037879"/>
          </a:xfrm>
          <a:prstGeom prst="rect">
            <a:avLst/>
          </a:prstGeom>
          <a:ln>
            <a:noFill/>
          </a:ln>
          <a:effectLst>
            <a:softEdge rad="112500"/>
          </a:effectLst>
        </p:spPr>
      </p:pic>
      <p:pic>
        <p:nvPicPr>
          <p:cNvPr id="3" name="Image 2">
            <a:extLst>
              <a:ext uri="{FF2B5EF4-FFF2-40B4-BE49-F238E27FC236}">
                <a16:creationId xmlns:a16="http://schemas.microsoft.com/office/drawing/2014/main" id="{AF686DF2-1659-927C-7EFE-EB4C38F0DE7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E362DC33-1815-E62D-0FF3-428012434A55}"/>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FB31B984-4027-829E-E8C9-832B60197F73}"/>
              </a:ext>
            </a:extLst>
          </p:cNvPr>
          <p:cNvPicPr>
            <a:picLocks noChangeAspect="1"/>
          </p:cNvPicPr>
          <p:nvPr/>
        </p:nvPicPr>
        <p:blipFill>
          <a:blip r:embed="rId9">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BB6CABF1-2EB0-FE37-33B4-0A91B91C413F}"/>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9" name="Rectangle 8">
            <a:extLst>
              <a:ext uri="{FF2B5EF4-FFF2-40B4-BE49-F238E27FC236}">
                <a16:creationId xmlns:a16="http://schemas.microsoft.com/office/drawing/2014/main" id="{7E1A5DA3-B0D2-A4BC-0307-E1762FC6833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0" name="Rectangle 9">
            <a:extLst>
              <a:ext uri="{FF2B5EF4-FFF2-40B4-BE49-F238E27FC236}">
                <a16:creationId xmlns:a16="http://schemas.microsoft.com/office/drawing/2014/main" id="{35CB2161-5B2B-24D8-82EA-36040BFF027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2" name="Rectangle 11">
            <a:extLst>
              <a:ext uri="{FF2B5EF4-FFF2-40B4-BE49-F238E27FC236}">
                <a16:creationId xmlns:a16="http://schemas.microsoft.com/office/drawing/2014/main" id="{184BFF0D-7E64-AF1F-045D-28308A17E0B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3" name="Rectangle 12">
            <a:extLst>
              <a:ext uri="{FF2B5EF4-FFF2-40B4-BE49-F238E27FC236}">
                <a16:creationId xmlns:a16="http://schemas.microsoft.com/office/drawing/2014/main" id="{595A2C11-0C1B-324F-8397-716DB541FCA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Tree>
    <p:extLst>
      <p:ext uri="{BB962C8B-B14F-4D97-AF65-F5344CB8AC3E}">
        <p14:creationId xmlns:p14="http://schemas.microsoft.com/office/powerpoint/2010/main" val="249245765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6037"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11"/>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withEffect">
                                  <p:stCondLst>
                                    <p:cond delay="0"/>
                                  </p:stCondLst>
                                  <p:childTnLst>
                                    <p:cmd type="call" cmd="togglePause">
                                      <p:cBhvr>
                                        <p:cTn id="13" dur="1" fill="hold"/>
                                        <p:tgtEl>
                                          <p:spTgt spid="11"/>
                                        </p:tgtEl>
                                      </p:cBhvr>
                                    </p:cmd>
                                  </p:childTnLst>
                                </p:cTn>
                              </p:par>
                            </p:childTnLst>
                          </p:cTn>
                        </p:par>
                      </p:childTnLst>
                    </p:cTn>
                  </p:par>
                </p:childTnLst>
              </p:cTn>
              <p:nextCondLst>
                <p:cond evt="onClick" delay="0">
                  <p:tgtEl>
                    <p:spTgt spid="11"/>
                  </p:tgtEl>
                </p:cond>
              </p:nextCondLst>
            </p:seq>
            <p:video>
              <p:cMediaNode vol="80000">
                <p:cTn id="14" fill="hold" display="0">
                  <p:stCondLst>
                    <p:cond delay="indefinite"/>
                  </p:stCondLst>
                </p:cTn>
                <p:tgtEl>
                  <p:spTgt spid="11"/>
                </p:tgtEl>
              </p:cMediaNode>
            </p:video>
          </p:childTnLst>
        </p:cTn>
      </p:par>
    </p:tnLst>
  </p:timing>
</p:sld>
</file>

<file path=ppt/theme/theme1.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01- نشاط اعتيادي">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2_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Thème Office">
  <a:themeElements>
    <a:clrScheme name="Thèm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02-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7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5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3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6.xml><?xml version="1.0" encoding="utf-8"?>
<a:theme xmlns:a="http://schemas.openxmlformats.org/drawingml/2006/main" name="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7.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5137</TotalTime>
  <Words>2097</Words>
  <Application>Microsoft Office PowerPoint</Application>
  <PresentationFormat>Affichage à l'écran (4:3)</PresentationFormat>
  <Paragraphs>419</Paragraphs>
  <Slides>53</Slides>
  <Notes>18</Notes>
  <HiddenSlides>0</HiddenSlides>
  <MMClips>6</MMClips>
  <ScaleCrop>false</ScaleCrop>
  <HeadingPairs>
    <vt:vector size="6" baseType="variant">
      <vt:variant>
        <vt:lpstr>Polices utilisées</vt:lpstr>
      </vt:variant>
      <vt:variant>
        <vt:i4>12</vt:i4>
      </vt:variant>
      <vt:variant>
        <vt:lpstr>Thème</vt:lpstr>
      </vt:variant>
      <vt:variant>
        <vt:i4>16</vt:i4>
      </vt:variant>
      <vt:variant>
        <vt:lpstr>Titres des diapositives</vt:lpstr>
      </vt:variant>
      <vt:variant>
        <vt:i4>53</vt:i4>
      </vt:variant>
    </vt:vector>
  </HeadingPairs>
  <TitlesOfParts>
    <vt:vector size="81" baseType="lpstr">
      <vt:lpstr>Calibri</vt:lpstr>
      <vt:lpstr>Modern Love</vt:lpstr>
      <vt:lpstr>Dosis SemiBold</vt:lpstr>
      <vt:lpstr>Noto Sans Symbols</vt:lpstr>
      <vt:lpstr>Dosis ExtraBold</vt:lpstr>
      <vt:lpstr>Dosis Medium</vt:lpstr>
      <vt:lpstr>Aptos</vt:lpstr>
      <vt:lpstr>Calibri Light</vt:lpstr>
      <vt:lpstr>Arial</vt:lpstr>
      <vt:lpstr>Dosis</vt:lpstr>
      <vt:lpstr>Wingdings</vt:lpstr>
      <vt:lpstr>Microsoft Uighur</vt:lpstr>
      <vt:lpstr>1_Env-Enseignant</vt:lpstr>
      <vt:lpstr>2_Env-Enseignant</vt:lpstr>
      <vt:lpstr>2_04- قراءة/ كتابة</vt:lpstr>
      <vt:lpstr>3_04- قراءة/ كتابة</vt:lpstr>
      <vt:lpstr>2_01- نشاط اعتيادي</vt:lpstr>
      <vt:lpstr>3_01- نشاط اعتيادي</vt:lpstr>
      <vt:lpstr>3_Env-Enseignant</vt:lpstr>
      <vt:lpstr>4_Env-Enseignant</vt:lpstr>
      <vt:lpstr>03- استماع وتحدث</vt:lpstr>
      <vt:lpstr>2_03- استماع وتحدث</vt:lpstr>
      <vt:lpstr>1_Thème Office</vt:lpstr>
      <vt:lpstr>02-  استماع وتحدث</vt:lpstr>
      <vt:lpstr>7_Env-Enseignant</vt:lpstr>
      <vt:lpstr>5_Env-Enseignant</vt:lpstr>
      <vt:lpstr>3_Thème Office</vt:lpstr>
      <vt:lpstr>Conception personnalisée</vt:lpstr>
      <vt:lpstr>Présentation PowerPoint</vt:lpstr>
      <vt:lpstr>Présentation PowerPoint</vt:lpstr>
      <vt:lpstr>تنظيم حصص الأسبوع</vt:lpstr>
      <vt:lpstr>هيكلة حصة اليوم</vt:lpstr>
      <vt:lpstr>Présentation PowerPoint</vt:lpstr>
      <vt:lpstr>عند نهاية الحصة</vt:lpstr>
      <vt:lpstr>افتتاح الحصة</vt:lpstr>
      <vt:lpstr>مرحبا بكم ، سننطلق في حصة اللغة العربية.</vt:lpstr>
      <vt:lpstr>قبل أن نبدأ حصة اليوم سأذكركم بشروط الحصول على نجمة التميز. </vt:lpstr>
      <vt:lpstr>قراءة</vt:lpstr>
      <vt:lpstr>1. يخصص الأستاذ الفئة د بالعناية المركزة حتى يتمكنوا من تسمية كل الحروف التي سبق تقديمها  2. يوجه الأستاذ متعلمي الفئة د والفئة ج (تسمي الحروف ولكن تتعثر في قراءة المقاطع وفي دمجها لقراءة كلمات) إلى قراءة الشرائح التي تتضمن التدرب على الدمج مع المواكبة القريبة للأستاذ. 3. يعمل الأستاذ طيلة فترة المراجعة على أن يتمكن على الأقل 80%  من متعلميه من قراءة الكلمات. التلميذ الذي يقرأ الكلمة مقطعا مقطعا ثم يعيد قراءة الكلمة مرة واحدة تعتبر قراءته صحيحة.  </vt:lpstr>
      <vt:lpstr>أقرأ رددوا بعدي.</vt:lpstr>
      <vt:lpstr>من يقرأ؟ ( خاص بالفئة د)</vt:lpstr>
      <vt:lpstr>أقـــــرأ. </vt:lpstr>
      <vt:lpstr>من يقرأ؟ (خاص بمن يحتاج التدرب على الدمج)</vt:lpstr>
      <vt:lpstr>Présentation PowerPoint</vt:lpstr>
      <vt:lpstr>Présentation PowerPoint</vt:lpstr>
      <vt:lpstr>وقت النجمة الآن. الفائز بنجمة المشاركة بهدوء : ....   </vt:lpstr>
      <vt:lpstr>استراحة قصيرة قبل أن نواصل. قفوا، سنقوم بحركات  </vt:lpstr>
      <vt:lpstr>Présentation PowerPoint</vt:lpstr>
      <vt:lpstr>خذوا الكراسة ص 63. </vt:lpstr>
      <vt:lpstr>انقلوا الكلمات في دفتر الواجبات المنزلية.</vt:lpstr>
      <vt:lpstr>من أنهى كتابة الكلمات، يكتب الجمل التالية بعد تريب كلماتها. </vt:lpstr>
      <vt:lpstr>التقويم الفردي</vt:lpstr>
      <vt:lpstr>الكفايات المعنية بالاختبار</vt:lpstr>
      <vt:lpstr>- يتم تقويم المعجم والتحدث والقراءة طيلة أيام الأسبوع الخامس. - يتم التمرير لعدد محدود من المتعلمين يوميا طيلة الأسبوع الخامس  من المرحلة الثالثة حتى تتم تغطية جميع متعلمي القسم في نهاية الأسبوع. - المجموعات الأولى المعنية بالاختبار تتضمن المتعلمين المتحكمين، ويتم تأجيل متعلمي الفئتين ب و ج إلى الأيام الأخيرة من الأسبوع ليستفيدوا أكثر من الدعم.  - - يتم تمرير روائز المعجم والتحدث والقراءة بالتتابع  وبشكل فردي في جلسة واحدة مع كل تلميذ؛ - يتم إعداد جانب من الفصل الدراسي يخصص للتمرير الفردي؛  - الحرص على خلق بيئة آمنة لتمرير الروائز؛ - عدم وصل الحاسوب بشاشة العرض أثناء الروائز الفردية؛  - أثناء تمرير الروائز الفردية ينشغل باقي المتعلمين بنشاط قرائي أو كتابي.</vt:lpstr>
      <vt:lpstr>Présentation PowerPoint</vt:lpstr>
      <vt:lpstr>Présentation PowerPoint</vt:lpstr>
      <vt:lpstr>- يمرر الرائز بشكل فردي، تلميذ تلو الآخر. في جلسة واحدة لكل متعلم تمرر فيها أيضا روائز المعجم والقراءة.  - تتم تهيئة المتعلمين عبر شرح المطلوب. - يدخل المتعلم في حوار مع الأستاذ: الأستاذ يسأل والتلميذ يجيب؛ يطرح الأستاذ السؤال الأول، ينصت لإجابة التلميذ ثم يطرح السؤال الثاني وينصت لإجابة التلميذ وهكذا إلى أن ينهي طرح الأسئلة الأربعة؛ - إذا لم يجب المتعلم بعد 30 ثانية من طرح السؤال، يمر الأستاذ لطرح السؤال الموالي.   - يسجل الأستاذ النقطة التي حصل عليها التلميذ في الكفاية مباشرة على شبكة التفريغ.  - سلم التنقيط : انظر الجدول في الشريحة الموالية.</vt:lpstr>
      <vt:lpstr>Présentation PowerPoint</vt:lpstr>
      <vt:lpstr>سأطرح عليك أسئلة. أجب عن كل سؤال بجملة صحيحة وتامة.  ماذا عليك أن تفعل لتحافظ على صحتك؟ ما الذي يجب ألا تفعله كي تحافظ على أضراسك من التسوس؟ ماذا علينا أن تفعل لنحمي أنفسنا من الأخطار؟ أذكر نصيحتين.  </vt:lpstr>
      <vt:lpstr>Présentation PowerPoint</vt:lpstr>
      <vt:lpstr>Présentation PowerPoint</vt:lpstr>
      <vt:lpstr>- يمرر رائز التحدث (PO2) مباشرة بعد رائز التحدث (PO1) في نفس الجلسة بشكل فردي، تلميذ تلو الآخر. - تتم تهيئة المتعلمين عبر شرح المطلوب. - يصف التلميذ  شفهيا كل صورة بالإجابة عن سؤالين يطرحهما الأستاذ.  - إجابة المتعلم يجب أن تكون بجملة تامة باللغة العربية. - يمنح الأستاذ للمتعلم 30 ثانية لملاحظة  كل صورة جيدا قبل البدء في التحدث. - يظهر الأستاذ الصورة الأولى ويطلب من التلميذ ملاحظتها، بعدها يطرح السؤال الأول وينصت للإجابة ثم يطرح السؤال الثاني وينصت للإجابة. يعيد الأستاذ نفس العملية مع الصورة الثانية.  - يضع الأستاذ النقطة التي حصل عليها التلميذ في الكفاية مباشرة بعد الإجابة. - مؤشرات التحكم: إنتاج جملتين مفيدتين وتامتين باللغة العربية تصفان مضمون كل صورة. </vt:lpstr>
      <vt:lpstr>Présentation PowerPoint</vt:lpstr>
      <vt:lpstr>لاحظ الصورة جيدا ثم أجب عن كل سؤال أطرحه بجملة تامة. أين يوجد الولد؟ ما يفعل الولد؟</vt:lpstr>
      <vt:lpstr>لاحظ الصورة جيدا ثم أجب عن كل سؤال أطرحه بجملة تامة. أين توجد الفتاة؟ ماذا تفعل الفتاة؟</vt:lpstr>
      <vt:lpstr>Présentation PowerPoint</vt:lpstr>
      <vt:lpstr>Présentation PowerPoint</vt:lpstr>
      <vt:lpstr>- يمرر الرائز بشكل فردي، تلميذ تلو الآخر، مباشرة بعد رائزي التحدث. - تتم تهيئة المتعلمين عبر شرح المطلوب. - يمنح الممرر للمتعلم 30 ثانية لملاحظة  الصور الأربع قبل أن يبدأ الإجابة على الرائز. - يجيب المتعلم على الرائز شفهيا بأن يشير إلى كل صورة ويذكر الكلمة الموافقة لها. - يسجل الأستاذ النقطة التي حصل عليها التلميذ في الكفاية مباشرة على شبكة التفريغ. - سلم التنقيط: انظر الجدول في الشريحة الموالية.</vt:lpstr>
      <vt:lpstr>Présentation PowerPoint</vt:lpstr>
      <vt:lpstr>لاحظ الصور جيدا. أشر إلى كل صورة واذكر الكلمة الموافقة لها.</vt:lpstr>
      <vt:lpstr>Présentation PowerPoint</vt:lpstr>
      <vt:lpstr>Présentation PowerPoint</vt:lpstr>
      <vt:lpstr>- يمرر الرائز بشكل فردي، تلميذ تلو الآخر، مباشرة بعد روائز التحدث والمعجم. - يبدأ التلميذ بتسمية الحروف أو نطق صوتها (16 حرفا).  - بعد قراءة الحروف يمر التلميذ مباشرة لقراءة الكلمات (7كلمات). كل كلمة مقروءة بشكل صحيح تمنح التلميذ نقطة. التلميذ الذي يقرأ الكلمة مقطعا مقطعا ثم يعيد قراءة الكلمة مرة واحدة تعتبر قراءته صحيحة.   - أثناء قراءة المتعلم يحسب الأستاذ(ة) عدد الكلمات المقروءة بشكل صحيح. - يسجل الأستاذ النقطة التي حصل عليها التلميذ في الكفاية مباشرة على شبكة التفريغ. - سلم التنقيط: انظر الجدول في الشريحة الموالية. </vt:lpstr>
      <vt:lpstr>Présentation PowerPoint</vt:lpstr>
      <vt:lpstr>اقرأ : </vt:lpstr>
      <vt:lpstr>اقرأ : </vt:lpstr>
      <vt:lpstr>Présentation PowerPoint</vt:lpstr>
      <vt:lpstr>الفائزون بنجمة الهدوء هم: </vt:lpstr>
      <vt:lpstr>اختــتام الحــصة</vt:lpstr>
      <vt:lpstr>في البيت، اقرؤوا الكلمات الفقرات على الكراسة ص 63.</vt:lpstr>
      <vt:lpstr>إلى الحصة القادمة</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97</cp:revision>
  <dcterms:created xsi:type="dcterms:W3CDTF">2023-09-20T21:35:22Z</dcterms:created>
  <dcterms:modified xsi:type="dcterms:W3CDTF">2026-03-06T05:48:21Z</dcterms:modified>
</cp:coreProperties>
</file>