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7.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8.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9.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10.xml" ContentType="application/vnd.openxmlformats-officedocument.theme+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1.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12.xml" ContentType="application/vnd.openxmlformats-officedocument.theme+xml"/>
  <Override PartName="/ppt/slideLayouts/slideLayout176.xml" ContentType="application/vnd.openxmlformats-officedocument.presentationml.slideLayout+xml"/>
  <Override PartName="/ppt/theme/theme13.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4.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15.xml" ContentType="application/vnd.openxmlformats-officedocument.theme+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30" r:id="rId11"/>
    <p:sldMasterId id="2147484052" r:id="rId12"/>
    <p:sldMasterId id="2147484065" r:id="rId13"/>
    <p:sldMasterId id="2147484068" r:id="rId14"/>
    <p:sldMasterId id="2147484086" r:id="rId15"/>
    <p:sldMasterId id="2147484105" r:id="rId16"/>
  </p:sldMasterIdLst>
  <p:notesMasterIdLst>
    <p:notesMasterId r:id="rId71"/>
  </p:notesMasterIdLst>
  <p:sldIdLst>
    <p:sldId id="2147482837" r:id="rId17"/>
    <p:sldId id="2147482588" r:id="rId18"/>
    <p:sldId id="2147482904" r:id="rId19"/>
    <p:sldId id="2147482838" r:id="rId20"/>
    <p:sldId id="2147482880" r:id="rId21"/>
    <p:sldId id="2147482881" r:id="rId22"/>
    <p:sldId id="2147482882" r:id="rId23"/>
    <p:sldId id="2147482883" r:id="rId24"/>
    <p:sldId id="2147482884" r:id="rId25"/>
    <p:sldId id="2147482745" r:id="rId26"/>
    <p:sldId id="2147482885" r:id="rId27"/>
    <p:sldId id="2147482886" r:id="rId28"/>
    <p:sldId id="2147482887" r:id="rId29"/>
    <p:sldId id="2147482888" r:id="rId30"/>
    <p:sldId id="2147482889" r:id="rId31"/>
    <p:sldId id="2147482906" r:id="rId32"/>
    <p:sldId id="2147482891" r:id="rId33"/>
    <p:sldId id="2147482905" r:id="rId34"/>
    <p:sldId id="2147482893" r:id="rId35"/>
    <p:sldId id="2147482894" r:id="rId36"/>
    <p:sldId id="2147482895" r:id="rId37"/>
    <p:sldId id="2147482863" r:id="rId38"/>
    <p:sldId id="2147482896" r:id="rId39"/>
    <p:sldId id="2147482897" r:id="rId40"/>
    <p:sldId id="2147482898" r:id="rId41"/>
    <p:sldId id="2147482796" r:id="rId42"/>
    <p:sldId id="2147482797" r:id="rId43"/>
    <p:sldId id="2147482864" r:id="rId44"/>
    <p:sldId id="2147482849" r:id="rId45"/>
    <p:sldId id="2147482850" r:id="rId46"/>
    <p:sldId id="2147482851" r:id="rId47"/>
    <p:sldId id="2147482899" r:id="rId48"/>
    <p:sldId id="2147482862" r:id="rId49"/>
    <p:sldId id="2147482852" r:id="rId50"/>
    <p:sldId id="2147482853" r:id="rId51"/>
    <p:sldId id="2147482854" r:id="rId52"/>
    <p:sldId id="2147482865" r:id="rId53"/>
    <p:sldId id="2147482855" r:id="rId54"/>
    <p:sldId id="2147482860" r:id="rId55"/>
    <p:sldId id="2147482900" r:id="rId56"/>
    <p:sldId id="2147482846" r:id="rId57"/>
    <p:sldId id="2147482847" r:id="rId58"/>
    <p:sldId id="2147482901" r:id="rId59"/>
    <p:sldId id="2147482848" r:id="rId60"/>
    <p:sldId id="2147482856" r:id="rId61"/>
    <p:sldId id="2147482857" r:id="rId62"/>
    <p:sldId id="2147482858" r:id="rId63"/>
    <p:sldId id="2147482902" r:id="rId64"/>
    <p:sldId id="2147482859" r:id="rId65"/>
    <p:sldId id="2147482861" r:id="rId66"/>
    <p:sldId id="2147482903" r:id="rId67"/>
    <p:sldId id="2147482694" r:id="rId68"/>
    <p:sldId id="2134806325" r:id="rId69"/>
    <p:sldId id="2147482591" r:id="rId70"/>
  </p:sldIdLst>
  <p:sldSz cx="9144000" cy="6858000" type="screen4x3"/>
  <p:notesSz cx="6858000" cy="9144000"/>
  <p:embeddedFontLst>
    <p:embeddedFont>
      <p:font typeface="Dosis" pitchFamily="2" charset="0"/>
      <p:regular r:id="rId72"/>
      <p:bold r:id="rId73"/>
    </p:embeddedFont>
    <p:embeddedFont>
      <p:font typeface="Dosis ExtraBold" pitchFamily="2" charset="0"/>
      <p:bold r:id="rId74"/>
    </p:embeddedFont>
    <p:embeddedFont>
      <p:font typeface="Dosis Medium" pitchFamily="2" charset="0"/>
      <p:regular r:id="rId75"/>
      <p:bold r:id="rId76"/>
    </p:embeddedFont>
    <p:embeddedFont>
      <p:font typeface="Dosis SemiBold" pitchFamily="2" charset="0"/>
      <p:regular r:id="rId77"/>
      <p:bold r:id="rId78"/>
    </p:embeddedFont>
    <p:embeddedFont>
      <p:font typeface="Microsoft Uighur" panose="02000000000000000000" pitchFamily="2" charset="-78"/>
      <p:regular r:id="rId79"/>
      <p:bold r:id="rId80"/>
    </p:embeddedFont>
    <p:embeddedFont>
      <p:font typeface="Modern Love" panose="04090805081005020601" pitchFamily="82" charset="0"/>
      <p:regular r:id="rId81"/>
    </p:embeddedFont>
    <p:embeddedFont>
      <p:font typeface="Noto Sans Symbols" panose="020B0604020202020204" charset="0"/>
      <p:regular r:id="rId82"/>
      <p:bold r:id="rId8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8FB"/>
    <a:srgbClr val="434E7B"/>
    <a:srgbClr val="00ABA3"/>
    <a:srgbClr val="A1A6BC"/>
    <a:srgbClr val="424D7B"/>
    <a:srgbClr val="16AB98"/>
    <a:srgbClr val="00ACA4"/>
    <a:srgbClr val="00A89F"/>
    <a:srgbClr val="5BCAC5"/>
    <a:srgbClr val="00A9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94718" autoAdjust="0"/>
  </p:normalViewPr>
  <p:slideViewPr>
    <p:cSldViewPr snapToGrid="0">
      <p:cViewPr varScale="1">
        <p:scale>
          <a:sx n="71" d="100"/>
          <a:sy n="71" d="100"/>
        </p:scale>
        <p:origin x="1032" y="28"/>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slide" Target="slides/slide52.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6.xml"/><Relationship Id="rId37" Type="http://schemas.openxmlformats.org/officeDocument/2006/relationships/slide" Target="slides/slide21.xml"/><Relationship Id="rId53" Type="http://schemas.openxmlformats.org/officeDocument/2006/relationships/slide" Target="slides/slide37.xml"/><Relationship Id="rId58" Type="http://schemas.openxmlformats.org/officeDocument/2006/relationships/slide" Target="slides/slide42.xml"/><Relationship Id="rId74" Type="http://schemas.openxmlformats.org/officeDocument/2006/relationships/font" Target="fonts/font3.fntdata"/><Relationship Id="rId79" Type="http://schemas.openxmlformats.org/officeDocument/2006/relationships/font" Target="fonts/font8.fntdata"/><Relationship Id="rId149"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3.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slide" Target="slides/slide53.xml"/><Relationship Id="rId77" Type="http://schemas.openxmlformats.org/officeDocument/2006/relationships/font" Target="fonts/font6.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font" Target="fonts/font1.fntdata"/><Relationship Id="rId80" Type="http://schemas.openxmlformats.org/officeDocument/2006/relationships/font" Target="fonts/font9.fntdata"/><Relationship Id="rId15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font" Target="fonts/font4.fntdata"/><Relationship Id="rId83"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font" Target="fonts/font2.fntdata"/><Relationship Id="rId78" Type="http://schemas.openxmlformats.org/officeDocument/2006/relationships/font" Target="fonts/font7.fntdata"/><Relationship Id="rId81" Type="http://schemas.openxmlformats.org/officeDocument/2006/relationships/font" Target="fonts/font10.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2.xml"/><Relationship Id="rId39" Type="http://schemas.openxmlformats.org/officeDocument/2006/relationships/slide" Target="slides/slide2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font" Target="fonts/font5.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13.xml"/><Relationship Id="rId24" Type="http://schemas.openxmlformats.org/officeDocument/2006/relationships/slide" Target="slides/slide8.xml"/><Relationship Id="rId40" Type="http://schemas.openxmlformats.org/officeDocument/2006/relationships/slide" Target="slides/slide24.xml"/><Relationship Id="rId45" Type="http://schemas.openxmlformats.org/officeDocument/2006/relationships/slide" Target="slides/slide29.xml"/><Relationship Id="rId66" Type="http://schemas.openxmlformats.org/officeDocument/2006/relationships/slide" Target="slides/slide50.xml"/><Relationship Id="rId61" Type="http://schemas.openxmlformats.org/officeDocument/2006/relationships/slide" Target="slides/slide45.xml"/><Relationship Id="rId82"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5F0E9BE-9D3D-7172-C684-D3D7FECC9B48}"/>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53E0847A-BB53-9E31-56D4-8F4057D62C2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2B73370-86CD-102A-9F7F-CCF41FADE26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034680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2B3F304-14A6-7543-E872-BEB524D4571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5C0229-5752-88ED-CEDF-A19E42462C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9E8C548-F8DD-99B1-576B-140EFA7E25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22527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8F13B5B-AFE6-0FCD-3296-D2C805239A86}"/>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90F0572-68AB-7132-0BFD-C329C5F8769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3347988-8508-ABAC-B666-D669AAA468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78280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6119DB5-4CA5-8072-33DB-90512E85D97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A38BFEA9-8105-BADE-BA00-192DDDB7CE2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76DF61C-2C37-3E9D-9171-616252F5123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90229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8A048802-010D-BB5D-A458-1DC69DB315B3}"/>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4D3DD03C-132D-7CE1-C058-CCF689D4EC6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50EEBD9A-8156-0B41-A81C-8062B1231F9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29034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670FBA78-A38E-550D-CDC1-20F58A7E48FB}"/>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FC222CAE-0CEF-2EDC-10DF-23640D202C9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4FE6A452-F31F-EF39-2CBE-732FCA8410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73145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17287502"/>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571296516"/>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437005642"/>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5142928"/>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82672967"/>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99626365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68186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82135260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03/03/2026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4462888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10759188"/>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72459094"/>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908794957"/>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8789396"/>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152159994"/>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8758881"/>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113674905"/>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57931917"/>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1217982"/>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22553086"/>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22150609"/>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081794"/>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1183494"/>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60180735"/>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66444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95871393"/>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39584258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244809469"/>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36141964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33870119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120152546"/>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15786870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86995444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15426371"/>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6575413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02411278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03/03/2026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84741977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80138643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110562436"/>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210021470"/>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97756296"/>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71922872"/>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51702504"/>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12259902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03/03/2026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26868560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03/03/2026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1107358"/>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03/03/2026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623284080"/>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603381969"/>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011058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04579145"/>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12230735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8645456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image" Target="../media/image6.bin"/><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2.xml"/><Relationship Id="rId1"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image" Target="../media/image12.jpg"/><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theme" Target="../theme/theme5.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image" Target="../media/image6.bin"/><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theme" Target="../theme/theme6.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image" Target="../media/image13.jpg"/><Relationship Id="rId2" Type="http://schemas.openxmlformats.org/officeDocument/2006/relationships/slideLayout" Target="../slideLayouts/slideLayout99.xml"/><Relationship Id="rId16" Type="http://schemas.openxmlformats.org/officeDocument/2006/relationships/theme" Target="../theme/theme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image" Target="../media/image1.jpg"/><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slideLayout" Target="../slideLayouts/slideLayout138.xml"/><Relationship Id="rId18" Type="http://schemas.openxmlformats.org/officeDocument/2006/relationships/slideLayout" Target="../slideLayouts/slideLayout143.xml"/><Relationship Id="rId3" Type="http://schemas.openxmlformats.org/officeDocument/2006/relationships/slideLayout" Target="../slideLayouts/slideLayout128.xml"/><Relationship Id="rId21" Type="http://schemas.openxmlformats.org/officeDocument/2006/relationships/image" Target="../media/image6.bin"/><Relationship Id="rId7" Type="http://schemas.openxmlformats.org/officeDocument/2006/relationships/slideLayout" Target="../slideLayouts/slideLayout132.xml"/><Relationship Id="rId12" Type="http://schemas.openxmlformats.org/officeDocument/2006/relationships/slideLayout" Target="../slideLayouts/slideLayout137.xml"/><Relationship Id="rId17" Type="http://schemas.openxmlformats.org/officeDocument/2006/relationships/slideLayout" Target="../slideLayouts/slideLayout142.xml"/><Relationship Id="rId2" Type="http://schemas.openxmlformats.org/officeDocument/2006/relationships/slideLayout" Target="../slideLayouts/slideLayout127.xml"/><Relationship Id="rId16" Type="http://schemas.openxmlformats.org/officeDocument/2006/relationships/slideLayout" Target="../slideLayouts/slideLayout141.xml"/><Relationship Id="rId20" Type="http://schemas.openxmlformats.org/officeDocument/2006/relationships/theme" Target="../theme/theme9.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5" Type="http://schemas.openxmlformats.org/officeDocument/2006/relationships/slideLayout" Target="../slideLayouts/slideLayout140.xml"/><Relationship Id="rId10" Type="http://schemas.openxmlformats.org/officeDocument/2006/relationships/slideLayout" Target="../slideLayouts/slideLayout135.xml"/><Relationship Id="rId19" Type="http://schemas.openxmlformats.org/officeDocument/2006/relationships/slideLayout" Target="../slideLayouts/slideLayout144.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slideLayout" Target="../slideLayouts/slideLayout13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slideLayout" Target="../slideLayouts/slideLayout157.xml"/><Relationship Id="rId18" Type="http://schemas.openxmlformats.org/officeDocument/2006/relationships/theme" Target="../theme/theme10.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10" Type="http://schemas.openxmlformats.org/officeDocument/2006/relationships/slideLayout" Target="../slideLayouts/slideLayout154.xml"/><Relationship Id="rId19" Type="http://schemas.openxmlformats.org/officeDocument/2006/relationships/image" Target="../media/image6.bin"/><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64.xml"/><Relationship Id="rId2" Type="http://schemas.openxmlformats.org/officeDocument/2006/relationships/slideLayout" Target="../slideLayouts/slideLayout163.xml"/><Relationship Id="rId1" Type="http://schemas.openxmlformats.org/officeDocument/2006/relationships/slideLayout" Target="../slideLayouts/slideLayout162.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2.xml"/><Relationship Id="rId13" Type="http://schemas.openxmlformats.org/officeDocument/2006/relationships/image" Target="../media/image12.jpg"/><Relationship Id="rId3" Type="http://schemas.openxmlformats.org/officeDocument/2006/relationships/slideLayout" Target="../slideLayouts/slideLayout167.xml"/><Relationship Id="rId7" Type="http://schemas.openxmlformats.org/officeDocument/2006/relationships/slideLayout" Target="../slideLayouts/slideLayout171.xml"/><Relationship Id="rId12" Type="http://schemas.openxmlformats.org/officeDocument/2006/relationships/theme" Target="../theme/theme12.xml"/><Relationship Id="rId2" Type="http://schemas.openxmlformats.org/officeDocument/2006/relationships/slideLayout" Target="../slideLayouts/slideLayout166.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5" Type="http://schemas.openxmlformats.org/officeDocument/2006/relationships/slideLayout" Target="../slideLayouts/slideLayout169.xml"/><Relationship Id="rId10" Type="http://schemas.openxmlformats.org/officeDocument/2006/relationships/slideLayout" Target="../slideLayouts/slideLayout174.xml"/><Relationship Id="rId4" Type="http://schemas.openxmlformats.org/officeDocument/2006/relationships/slideLayout" Target="../slideLayouts/slideLayout168.xml"/><Relationship Id="rId9" Type="http://schemas.openxmlformats.org/officeDocument/2006/relationships/slideLayout" Target="../slideLayouts/slideLayout173.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3.xml"/><Relationship Id="rId1" Type="http://schemas.openxmlformats.org/officeDocument/2006/relationships/slideLayout" Target="../slideLayouts/slideLayout176.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image" Target="../media/image13.jpg"/><Relationship Id="rId2" Type="http://schemas.openxmlformats.org/officeDocument/2006/relationships/slideLayout" Target="../slideLayouts/slideLayout178.xml"/><Relationship Id="rId16" Type="http://schemas.openxmlformats.org/officeDocument/2006/relationships/theme" Target="../theme/theme14.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5" Type="http://schemas.openxmlformats.org/officeDocument/2006/relationships/slideLayout" Target="../slideLayouts/slideLayout19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slideLayout" Target="../slideLayouts/slideLayout204.xml"/><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slideLayout" Target="../slideLayouts/slideLayout203.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5" Type="http://schemas.openxmlformats.org/officeDocument/2006/relationships/theme" Target="../theme/theme15.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slideLayout" Target="../slideLayouts/slideLayout20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13.xml"/><Relationship Id="rId13" Type="http://schemas.openxmlformats.org/officeDocument/2006/relationships/theme" Target="../theme/theme16.xml"/><Relationship Id="rId3" Type="http://schemas.openxmlformats.org/officeDocument/2006/relationships/slideLayout" Target="../slideLayouts/slideLayout208.xml"/><Relationship Id="rId7" Type="http://schemas.openxmlformats.org/officeDocument/2006/relationships/slideLayout" Target="../slideLayouts/slideLayout212.xml"/><Relationship Id="rId12" Type="http://schemas.openxmlformats.org/officeDocument/2006/relationships/slideLayout" Target="../slideLayouts/slideLayout217.xml"/><Relationship Id="rId2" Type="http://schemas.openxmlformats.org/officeDocument/2006/relationships/slideLayout" Target="../slideLayouts/slideLayout207.xml"/><Relationship Id="rId1" Type="http://schemas.openxmlformats.org/officeDocument/2006/relationships/slideLayout" Target="../slideLayouts/slideLayout206.xml"/><Relationship Id="rId6" Type="http://schemas.openxmlformats.org/officeDocument/2006/relationships/slideLayout" Target="../slideLayouts/slideLayout211.xml"/><Relationship Id="rId11" Type="http://schemas.openxmlformats.org/officeDocument/2006/relationships/slideLayout" Target="../slideLayouts/slideLayout216.xml"/><Relationship Id="rId5" Type="http://schemas.openxmlformats.org/officeDocument/2006/relationships/slideLayout" Target="../slideLayouts/slideLayout210.xml"/><Relationship Id="rId10" Type="http://schemas.openxmlformats.org/officeDocument/2006/relationships/slideLayout" Target="../slideLayouts/slideLayout215.xml"/><Relationship Id="rId4" Type="http://schemas.openxmlformats.org/officeDocument/2006/relationships/slideLayout" Target="../slideLayouts/slideLayout209.xml"/><Relationship Id="rId9" Type="http://schemas.openxmlformats.org/officeDocument/2006/relationships/slideLayout" Target="../slideLayouts/slideLayout2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101" r:id="rId24"/>
    <p:sldLayoutId id="2147484103" r:id="rId25"/>
    <p:sldLayoutId id="2147484104" r:id="rId26"/>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 id="2147483862"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410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15880643"/>
      </p:ext>
    </p:extLst>
  </p:cSld>
  <p:clrMap bg1="lt1" tx1="dk1" bg2="dk2" tx2="lt2" accent1="accent1" accent2="accent2" accent3="accent3" accent4="accent4" accent5="accent5" accent6="accent6" hlink="hlink" folHlink="folHlink"/>
  <p:sldLayoutIdLst>
    <p:sldLayoutId id="2147484031" r:id="rId1"/>
    <p:sldLayoutId id="2147484032" r:id="rId2"/>
    <p:sldLayoutId id="214748403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sldLayoutIdLst>
    <p:sldLayoutId id="2147484066"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39386"/>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03/03/2026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320908752"/>
      </p:ext>
    </p:extLst>
  </p:cSld>
  <p:clrMap bg1="lt1" tx1="dk1" bg2="lt2" tx2="dk2" accent1="accent1" accent2="accent2" accent3="accent3" accent4="accent4" accent5="accent5" accent6="accent6" hlink="hlink" folHlink="folHlink"/>
  <p:sldLayoutIdLst>
    <p:sldLayoutId id="2147484087"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 id="2147484098" r:id="rId12"/>
    <p:sldLayoutId id="2147484099" r:id="rId13"/>
    <p:sldLayoutId id="2147484100"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03/03/2026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281461194"/>
      </p:ext>
    </p:extLst>
  </p:cSld>
  <p:clrMap bg1="lt1" tx1="dk1" bg2="lt2" tx2="dk2" accent1="accent1" accent2="accent2" accent3="accent3" accent4="accent4" accent5="accent5" accent6="accent6" hlink="hlink" folHlink="folHlink"/>
  <p:sldLayoutIdLst>
    <p:sldLayoutId id="2147484106" r:id="rId1"/>
    <p:sldLayoutId id="2147484107" r:id="rId2"/>
    <p:sldLayoutId id="2147484108" r:id="rId3"/>
    <p:sldLayoutId id="2147484109" r:id="rId4"/>
    <p:sldLayoutId id="2147484110" r:id="rId5"/>
    <p:sldLayoutId id="2147484111" r:id="rId6"/>
    <p:sldLayoutId id="2147484112" r:id="rId7"/>
    <p:sldLayoutId id="2147484113" r:id="rId8"/>
    <p:sldLayoutId id="2147484114" r:id="rId9"/>
    <p:sldLayoutId id="2147484115" r:id="rId10"/>
    <p:sldLayoutId id="2147484116" r:id="rId11"/>
    <p:sldLayoutId id="214748411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64.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gif"/><Relationship Id="rId2" Type="http://schemas.openxmlformats.org/officeDocument/2006/relationships/image" Target="../media/image20.png"/><Relationship Id="rId1" Type="http://schemas.openxmlformats.org/officeDocument/2006/relationships/slideLayout" Target="../slideLayouts/slideLayout11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17.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12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png"/><Relationship Id="rId1" Type="http://schemas.openxmlformats.org/officeDocument/2006/relationships/slideLayout" Target="../slideLayouts/slideLayout176.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25.gif"/><Relationship Id="rId12"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3.png"/><Relationship Id="rId5" Type="http://schemas.openxmlformats.org/officeDocument/2006/relationships/slideLayout" Target="../slideLayouts/slideLayout45.xml"/><Relationship Id="rId10" Type="http://schemas.openxmlformats.org/officeDocument/2006/relationships/image" Target="../media/image21.png"/><Relationship Id="rId4" Type="http://schemas.openxmlformats.org/officeDocument/2006/relationships/video" Target="../media/media2.mp4"/><Relationship Id="rId9" Type="http://schemas.openxmlformats.org/officeDocument/2006/relationships/image" Target="../media/image36.png"/><Relationship Id="rId14" Type="http://schemas.openxmlformats.org/officeDocument/2006/relationships/image" Target="../media/image39.png"/></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40.png"/><Relationship Id="rId7"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image" Target="../media/image33.png"/><Relationship Id="rId5" Type="http://schemas.openxmlformats.org/officeDocument/2006/relationships/image" Target="../media/image21.png"/><Relationship Id="rId4" Type="http://schemas.openxmlformats.org/officeDocument/2006/relationships/image" Target="../media/image41.png"/><Relationship Id="rId9" Type="http://schemas.openxmlformats.org/officeDocument/2006/relationships/image" Target="../media/image39.png"/></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21.png"/><Relationship Id="rId7" Type="http://schemas.openxmlformats.org/officeDocument/2006/relationships/image" Target="../media/image39.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notesSlide" Target="../notesSlides/notesSlide3.xml"/><Relationship Id="rId16" Type="http://schemas.openxmlformats.org/officeDocument/2006/relationships/image" Target="../media/image50.png"/><Relationship Id="rId1" Type="http://schemas.openxmlformats.org/officeDocument/2006/relationships/slideLayout" Target="../slideLayouts/slideLayout35.xml"/><Relationship Id="rId6" Type="http://schemas.openxmlformats.org/officeDocument/2006/relationships/image" Target="../media/image38.png"/><Relationship Id="rId11" Type="http://schemas.openxmlformats.org/officeDocument/2006/relationships/image" Target="../media/image45.png"/><Relationship Id="rId5" Type="http://schemas.openxmlformats.org/officeDocument/2006/relationships/image" Target="../media/image37.png"/><Relationship Id="rId15" Type="http://schemas.openxmlformats.org/officeDocument/2006/relationships/image" Target="../media/image49.png"/><Relationship Id="rId10" Type="http://schemas.openxmlformats.org/officeDocument/2006/relationships/image" Target="../media/image44.png"/><Relationship Id="rId4" Type="http://schemas.openxmlformats.org/officeDocument/2006/relationships/image" Target="../media/image33.png"/><Relationship Id="rId9" Type="http://schemas.openxmlformats.org/officeDocument/2006/relationships/image" Target="../media/image43.png"/><Relationship Id="rId14"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4.gif"/><Relationship Id="rId1" Type="http://schemas.openxmlformats.org/officeDocument/2006/relationships/slideLayout" Target="../slideLayouts/slideLayout52.xml"/><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7.png"/><Relationship Id="rId7" Type="http://schemas.openxmlformats.org/officeDocument/2006/relationships/image" Target="../media/image54.svg"/><Relationship Id="rId2" Type="http://schemas.openxmlformats.org/officeDocument/2006/relationships/image" Target="../media/image33.png"/><Relationship Id="rId1" Type="http://schemas.openxmlformats.org/officeDocument/2006/relationships/slideLayout" Target="../slideLayouts/slideLayout45.xml"/><Relationship Id="rId6" Type="http://schemas.openxmlformats.org/officeDocument/2006/relationships/image" Target="../media/image53.png"/><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7.png"/><Relationship Id="rId7" Type="http://schemas.openxmlformats.org/officeDocument/2006/relationships/image" Target="../media/image54.svg"/><Relationship Id="rId2" Type="http://schemas.openxmlformats.org/officeDocument/2006/relationships/image" Target="../media/image33.png"/><Relationship Id="rId1" Type="http://schemas.openxmlformats.org/officeDocument/2006/relationships/slideLayout" Target="../slideLayouts/slideLayout45.xml"/><Relationship Id="rId6" Type="http://schemas.openxmlformats.org/officeDocument/2006/relationships/image" Target="../media/image53.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37.png"/><Relationship Id="rId7" Type="http://schemas.openxmlformats.org/officeDocument/2006/relationships/image" Target="../media/image53.png"/><Relationship Id="rId2" Type="http://schemas.openxmlformats.org/officeDocument/2006/relationships/image" Target="../media/image33.png"/><Relationship Id="rId1" Type="http://schemas.openxmlformats.org/officeDocument/2006/relationships/slideLayout" Target="../slideLayouts/slideLayout45.xml"/><Relationship Id="rId6" Type="http://schemas.openxmlformats.org/officeDocument/2006/relationships/image" Target="../media/image21.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7.png"/><Relationship Id="rId7" Type="http://schemas.openxmlformats.org/officeDocument/2006/relationships/image" Target="../media/image54.svg"/><Relationship Id="rId2" Type="http://schemas.openxmlformats.org/officeDocument/2006/relationships/image" Target="../media/image33.png"/><Relationship Id="rId1" Type="http://schemas.openxmlformats.org/officeDocument/2006/relationships/slideLayout" Target="../slideLayouts/slideLayout45.xml"/><Relationship Id="rId6" Type="http://schemas.openxmlformats.org/officeDocument/2006/relationships/image" Target="../media/image53.png"/><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45.xml"/><Relationship Id="rId7" Type="http://schemas.openxmlformats.org/officeDocument/2006/relationships/image" Target="../media/image33.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1.png"/><Relationship Id="rId5" Type="http://schemas.openxmlformats.org/officeDocument/2006/relationships/image" Target="../media/image25.gif"/><Relationship Id="rId10" Type="http://schemas.openxmlformats.org/officeDocument/2006/relationships/image" Target="../media/image39.png"/><Relationship Id="rId4" Type="http://schemas.openxmlformats.org/officeDocument/2006/relationships/image" Target="../media/image55.png"/><Relationship Id="rId9" Type="http://schemas.openxmlformats.org/officeDocument/2006/relationships/image" Target="../media/image38.png"/></Relationships>
</file>

<file path=ppt/slides/_rels/slide2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44.xml"/><Relationship Id="rId7" Type="http://schemas.openxmlformats.org/officeDocument/2006/relationships/image" Target="../media/image56.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1.png"/><Relationship Id="rId11" Type="http://schemas.openxmlformats.org/officeDocument/2006/relationships/image" Target="../media/image39.png"/><Relationship Id="rId5" Type="http://schemas.openxmlformats.org/officeDocument/2006/relationships/image" Target="../media/image25.gif"/><Relationship Id="rId10" Type="http://schemas.openxmlformats.org/officeDocument/2006/relationships/image" Target="../media/image38.png"/><Relationship Id="rId4" Type="http://schemas.openxmlformats.org/officeDocument/2006/relationships/notesSlide" Target="../notesSlides/notesSlide6.xml"/><Relationship Id="rId9"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3.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9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22.png"/><Relationship Id="rId7"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9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4.gif"/><Relationship Id="rId1" Type="http://schemas.openxmlformats.org/officeDocument/2006/relationships/slideLayout" Target="../slideLayouts/slideLayout97.xml"/><Relationship Id="rId4" Type="http://schemas.microsoft.com/office/2007/relationships/hdphoto" Target="../media/hdphoto4.wdp"/></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image" Target="../media/image5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5.xml"/><Relationship Id="rId4" Type="http://schemas.openxmlformats.org/officeDocument/2006/relationships/image" Target="../media/image6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5.xml"/><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6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6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35.xml"/><Relationship Id="rId6" Type="http://schemas.openxmlformats.org/officeDocument/2006/relationships/image" Target="../media/image48.png"/><Relationship Id="rId5" Type="http://schemas.openxmlformats.org/officeDocument/2006/relationships/image" Target="../media/image50.png"/><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5.xml"/><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5.xml"/><Relationship Id="rId5" Type="http://schemas.openxmlformats.org/officeDocument/2006/relationships/image" Target="../media/image54.svg"/><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49.xml"/><Relationship Id="rId7" Type="http://schemas.openxmlformats.org/officeDocument/2006/relationships/image" Target="../media/image37.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3.png"/><Relationship Id="rId5" Type="http://schemas.openxmlformats.org/officeDocument/2006/relationships/image" Target="../media/image66.png"/><Relationship Id="rId4" Type="http://schemas.openxmlformats.org/officeDocument/2006/relationships/image" Target="../media/image21.png"/></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4.gif"/><Relationship Id="rId1" Type="http://schemas.openxmlformats.org/officeDocument/2006/relationships/slideLayout" Target="../slideLayouts/slideLayout50.xml"/></Relationships>
</file>

<file path=ppt/slides/_rels/slide5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21.png"/><Relationship Id="rId7" Type="http://schemas.openxmlformats.org/officeDocument/2006/relationships/image" Target="../media/image39.png"/><Relationship Id="rId2" Type="http://schemas.openxmlformats.org/officeDocument/2006/relationships/image" Target="../media/image67.png"/><Relationship Id="rId1" Type="http://schemas.openxmlformats.org/officeDocument/2006/relationships/slideLayout" Target="../slideLayouts/slideLayout4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3.png"/></Relationships>
</file>

<file path=ppt/slides/_rels/slide5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43.xml"/><Relationship Id="rId7" Type="http://schemas.openxmlformats.org/officeDocument/2006/relationships/image" Target="../media/image33.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69.png"/><Relationship Id="rId5" Type="http://schemas.openxmlformats.org/officeDocument/2006/relationships/image" Target="../media/image25.gif"/><Relationship Id="rId10" Type="http://schemas.openxmlformats.org/officeDocument/2006/relationships/image" Target="../media/image39.png"/><Relationship Id="rId4" Type="http://schemas.openxmlformats.org/officeDocument/2006/relationships/image" Target="../media/image68.png"/><Relationship Id="rId9"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A60FE796-4766-D319-16D6-EE5EA6203D34}"/>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044672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EB54-B007-E280-6076-F8F4E4C3E82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843B3E9-1069-4C2C-54ED-70B2F4583BD9}"/>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4" name="Groupe 13">
            <a:extLst>
              <a:ext uri="{FF2B5EF4-FFF2-40B4-BE49-F238E27FC236}">
                <a16:creationId xmlns:a16="http://schemas.microsoft.com/office/drawing/2014/main" id="{E4FE10FE-387C-B842-D939-75049E9AE7D3}"/>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996A474D-F0E6-C371-73CA-21F1F6B35E5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6" name="Organigramme : Terminateur 15">
              <a:extLst>
                <a:ext uri="{FF2B5EF4-FFF2-40B4-BE49-F238E27FC236}">
                  <a16:creationId xmlns:a16="http://schemas.microsoft.com/office/drawing/2014/main" id="{382C2590-F0F7-EC0E-9F44-1A11B8F79ABE}"/>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7" name="Groupe 16">
            <a:extLst>
              <a:ext uri="{FF2B5EF4-FFF2-40B4-BE49-F238E27FC236}">
                <a16:creationId xmlns:a16="http://schemas.microsoft.com/office/drawing/2014/main" id="{4B330579-C2B4-2E5A-C1E7-F180D118FDDA}"/>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3431B9F-7C42-7FF8-7547-4AE150CC157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19" name="Organigramme : Terminateur 18">
              <a:extLst>
                <a:ext uri="{FF2B5EF4-FFF2-40B4-BE49-F238E27FC236}">
                  <a16:creationId xmlns:a16="http://schemas.microsoft.com/office/drawing/2014/main" id="{55A3F271-476F-E2A6-C81A-DE2815E2A35B}"/>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0" name="Groupe 19">
            <a:extLst>
              <a:ext uri="{FF2B5EF4-FFF2-40B4-BE49-F238E27FC236}">
                <a16:creationId xmlns:a16="http://schemas.microsoft.com/office/drawing/2014/main" id="{3110FCDD-51D4-E43E-25F1-A6ADF634946A}"/>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3606C6CB-69A4-5472-FE0E-AF1BFB31917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2" name="Organigramme : Terminateur 21">
              <a:extLst>
                <a:ext uri="{FF2B5EF4-FFF2-40B4-BE49-F238E27FC236}">
                  <a16:creationId xmlns:a16="http://schemas.microsoft.com/office/drawing/2014/main" id="{D25B9E63-B560-D7DB-0A3D-30826BFACF8E}"/>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23" name="Groupe 22">
            <a:extLst>
              <a:ext uri="{FF2B5EF4-FFF2-40B4-BE49-F238E27FC236}">
                <a16:creationId xmlns:a16="http://schemas.microsoft.com/office/drawing/2014/main" id="{2D8B1ACC-AB8F-4364-8C60-66E929CAE5A3}"/>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2468BB99-3EA2-05D0-2A1B-7C42D7E1725D}"/>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5" name="Organigramme : Terminateur 24">
              <a:extLst>
                <a:ext uri="{FF2B5EF4-FFF2-40B4-BE49-F238E27FC236}">
                  <a16:creationId xmlns:a16="http://schemas.microsoft.com/office/drawing/2014/main" id="{5E14DC42-2128-206E-F13C-3C5D6D7778DD}"/>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122EF88A-98E7-29D5-52EC-4483E67F08EF}"/>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27" name="Groupe 26">
            <a:extLst>
              <a:ext uri="{FF2B5EF4-FFF2-40B4-BE49-F238E27FC236}">
                <a16:creationId xmlns:a16="http://schemas.microsoft.com/office/drawing/2014/main" id="{59F70246-EA09-0912-08EC-EE2376D14CD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41DDC7C9-9641-5927-83FB-E0D3383E5E91}"/>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29" name="Organigramme : Terminateur 28">
              <a:extLst>
                <a:ext uri="{FF2B5EF4-FFF2-40B4-BE49-F238E27FC236}">
                  <a16:creationId xmlns:a16="http://schemas.microsoft.com/office/drawing/2014/main" id="{4E43D979-6AAB-3E95-4A53-2E59ABA20206}"/>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30" name="Espace réservé du texte 25">
            <a:extLst>
              <a:ext uri="{FF2B5EF4-FFF2-40B4-BE49-F238E27FC236}">
                <a16:creationId xmlns:a16="http://schemas.microsoft.com/office/drawing/2014/main" id="{1A9D2F8C-E0A5-4EC6-87B8-6D5BC36DFC2A}"/>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الرابعة</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31" name="Espace réservé du texte 25">
            <a:extLst>
              <a:ext uri="{FF2B5EF4-FFF2-40B4-BE49-F238E27FC236}">
                <a16:creationId xmlns:a16="http://schemas.microsoft.com/office/drawing/2014/main" id="{4F985871-0C1E-CB34-3EF2-A01B3E84B358}"/>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معجم: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الأولى</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32" name="Espace réservé du texte 25">
            <a:extLst>
              <a:ext uri="{FF2B5EF4-FFF2-40B4-BE49-F238E27FC236}">
                <a16:creationId xmlns:a16="http://schemas.microsoft.com/office/drawing/2014/main" id="{0BCC33B1-DB39-9F03-A440-33C439C6D8E0}"/>
              </a:ext>
            </a:extLst>
          </p:cNvPr>
          <p:cNvSpPr txBox="1">
            <a:spLocks/>
          </p:cNvSpPr>
          <p:nvPr/>
        </p:nvSpPr>
        <p:spPr>
          <a:xfrm>
            <a:off x="800611" y="3927482"/>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الخامسة</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33" name="Espace réservé du texte 25">
            <a:extLst>
              <a:ext uri="{FF2B5EF4-FFF2-40B4-BE49-F238E27FC236}">
                <a16:creationId xmlns:a16="http://schemas.microsoft.com/office/drawing/2014/main" id="{57C93782-7C19-A1B6-F994-B51443D72B90}"/>
              </a:ext>
            </a:extLst>
          </p:cNvPr>
          <p:cNvSpPr txBox="1">
            <a:spLocks/>
          </p:cNvSpPr>
          <p:nvPr/>
        </p:nvSpPr>
        <p:spPr>
          <a:xfrm>
            <a:off x="4896000" y="3878113"/>
            <a:ext cx="3420000" cy="8507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معجم: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الثانية</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34" name="Espace réservé du texte 25">
            <a:extLst>
              <a:ext uri="{FF2B5EF4-FFF2-40B4-BE49-F238E27FC236}">
                <a16:creationId xmlns:a16="http://schemas.microsoft.com/office/drawing/2014/main" id="{031F024E-5D0E-887B-DC40-5D639FE7CD1A}"/>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السادسة</a:t>
            </a:r>
            <a:endParaRPr kumimoji="0" lang="tzm-Arab-MA" sz="1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 name="Image 1" descr="Une image contenant Rectangle, conception&#10;&#10;Le contenu généré par l’IA peut être incorrect.">
            <a:extLst>
              <a:ext uri="{FF2B5EF4-FFF2-40B4-BE49-F238E27FC236}">
                <a16:creationId xmlns:a16="http://schemas.microsoft.com/office/drawing/2014/main" id="{66EC3270-B56E-9C68-862F-189DAB8D0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64580" y="4993276"/>
            <a:ext cx="3831420" cy="1362012"/>
          </a:xfrm>
          <a:prstGeom prst="rect">
            <a:avLst/>
          </a:prstGeom>
        </p:spPr>
      </p:pic>
      <p:sp>
        <p:nvSpPr>
          <p:cNvPr id="3" name="Espace réservé du texte 5">
            <a:extLst>
              <a:ext uri="{FF2B5EF4-FFF2-40B4-BE49-F238E27FC236}">
                <a16:creationId xmlns:a16="http://schemas.microsoft.com/office/drawing/2014/main" id="{7A587D45-59B7-FAE6-81F0-8FE788A9445E}"/>
              </a:ext>
            </a:extLst>
          </p:cNvPr>
          <p:cNvSpPr txBox="1">
            <a:spLocks/>
          </p:cNvSpPr>
          <p:nvPr/>
        </p:nvSpPr>
        <p:spPr>
          <a:xfrm>
            <a:off x="4845003" y="54624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pPr>
            <a:r>
              <a:rPr lang="ar-MA" sz="1400" dirty="0">
                <a:solidFill>
                  <a:srgbClr val="424D7B"/>
                </a:solidFill>
                <a:cs typeface="Microsoft Uighur" panose="02000000000000000000" pitchFamily="2" charset="-78"/>
              </a:rPr>
              <a:t>معجم: مراجعة</a:t>
            </a:r>
          </a:p>
          <a:p>
            <a:pPr lvl="0" algn="r" rtl="1">
              <a:spcBef>
                <a:spcPts val="0"/>
              </a:spcBef>
              <a:buClr>
                <a:srgbClr val="424D7B"/>
              </a:buClr>
            </a:pPr>
            <a:r>
              <a:rPr lang="ar-MA" sz="1400" dirty="0">
                <a:solidFill>
                  <a:srgbClr val="424D7B"/>
                </a:solidFill>
                <a:cs typeface="Microsoft Uighur" panose="02000000000000000000" pitchFamily="2" charset="-78"/>
              </a:rPr>
              <a:t>قراءة : مراجعة</a:t>
            </a:r>
          </a:p>
          <a:p>
            <a:pPr lvl="0" algn="r" rtl="1">
              <a:spcBef>
                <a:spcPts val="0"/>
              </a:spcBef>
              <a:buClr>
                <a:srgbClr val="424D7B"/>
              </a:buClr>
            </a:pPr>
            <a:r>
              <a:rPr lang="ar-MA" sz="1400" dirty="0">
                <a:solidFill>
                  <a:srgbClr val="424D7B"/>
                </a:solidFill>
                <a:cs typeface="Microsoft Uighur" panose="02000000000000000000" pitchFamily="2" charset="-78"/>
              </a:rPr>
              <a:t>التقويم الفردي للمجموعة الثالثة</a:t>
            </a:r>
            <a:endParaRPr kumimoji="0" lang="ar-MA" sz="14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Wingdings" panose="05000000000000000000" pitchFamily="2" charset="2"/>
            </a:endParaRPr>
          </a:p>
        </p:txBody>
      </p:sp>
      <p:sp>
        <p:nvSpPr>
          <p:cNvPr id="4" name="Organigramme : Terminateur 3">
            <a:extLst>
              <a:ext uri="{FF2B5EF4-FFF2-40B4-BE49-F238E27FC236}">
                <a16:creationId xmlns:a16="http://schemas.microsoft.com/office/drawing/2014/main" id="{DA823E8E-EF54-EAB6-B9C2-9A2DD84139BC}"/>
              </a:ext>
            </a:extLst>
          </p:cNvPr>
          <p:cNvSpPr/>
          <p:nvPr/>
        </p:nvSpPr>
        <p:spPr>
          <a:xfrm>
            <a:off x="7005261" y="499327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3 - </a:t>
            </a:r>
            <a:endParaRPr kumimoji="0" lang="ar-MA" sz="1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5099937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2678149"/>
            <a:ext cx="5525521" cy="235875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23254" y="3668684"/>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مراجعة الحروف المقدمة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 كلمات</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697063" y="30871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4620603"/>
            <a:ext cx="5525521" cy="2237397"/>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2123253" y="5488412"/>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100052" y="4880220"/>
            <a:ext cx="2210311" cy="390542"/>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تقويم شفهي فردي</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84564" y="5005550"/>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28812" y="3140422"/>
            <a:ext cx="424748" cy="540000"/>
          </a:xfrm>
          <a:prstGeom prst="rect">
            <a:avLst/>
          </a:prstGeom>
        </p:spPr>
      </p:pic>
      <p:pic>
        <p:nvPicPr>
          <p:cNvPr id="12" name="Image 11" descr="Une image contenant horloge, cercle, symbole, Police&#10;&#10;Le contenu généré par l’IA peut être incorrect.">
            <a:extLst>
              <a:ext uri="{FF2B5EF4-FFF2-40B4-BE49-F238E27FC236}">
                <a16:creationId xmlns:a16="http://schemas.microsoft.com/office/drawing/2014/main" id="{CA345CE4-C2F1-C1A0-9012-57EE90F5A4F6}"/>
              </a:ext>
            </a:extLst>
          </p:cNvPr>
          <p:cNvPicPr>
            <a:picLocks noChangeAspect="1"/>
          </p:cNvPicPr>
          <p:nvPr/>
        </p:nvPicPr>
        <p:blipFill>
          <a:blip r:embed="rId5"/>
          <a:stretch>
            <a:fillRect/>
          </a:stretch>
        </p:blipFill>
        <p:spPr>
          <a:xfrm>
            <a:off x="1562866" y="2844470"/>
            <a:ext cx="438965" cy="472315"/>
          </a:xfrm>
          <a:prstGeom prst="rect">
            <a:avLst/>
          </a:prstGeom>
        </p:spPr>
      </p:pic>
      <p:sp>
        <p:nvSpPr>
          <p:cNvPr id="15" name="Organigramme : Connecteur 14">
            <a:extLst>
              <a:ext uri="{FF2B5EF4-FFF2-40B4-BE49-F238E27FC236}">
                <a16:creationId xmlns:a16="http://schemas.microsoft.com/office/drawing/2014/main" id="{99DC43A7-2A55-D2A7-83E0-123F5FB409CF}"/>
              </a:ext>
            </a:extLst>
          </p:cNvPr>
          <p:cNvSpPr/>
          <p:nvPr/>
        </p:nvSpPr>
        <p:spPr>
          <a:xfrm>
            <a:off x="1585793" y="4744580"/>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200" b="1" i="0" u="none" strike="noStrike" kern="0" cap="none" spc="0" normalizeH="0" baseline="0" noProof="0" dirty="0">
                <a:ln>
                  <a:noFill/>
                </a:ln>
                <a:solidFill>
                  <a:prstClr val="black"/>
                </a:solidFill>
                <a:effectLst/>
                <a:uLnTx/>
                <a:uFillTx/>
                <a:latin typeface="Calibri" panose="020F0502020204030204"/>
                <a:ea typeface="+mn-ea"/>
                <a:cs typeface="+mn-cs"/>
                <a:sym typeface="Arial"/>
              </a:rPr>
              <a:t>65</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pic>
        <p:nvPicPr>
          <p:cNvPr id="4" name="Image 3" descr="Une image contenant noir, obscurité&#10;&#10;Le contenu généré par l’IA peut être incorrect.">
            <a:extLst>
              <a:ext uri="{FF2B5EF4-FFF2-40B4-BE49-F238E27FC236}">
                <a16:creationId xmlns:a16="http://schemas.microsoft.com/office/drawing/2014/main" id="{A5C43B50-7EEA-34B6-D5E7-410840534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1587238"/>
            <a:ext cx="5488778" cy="1373188"/>
          </a:xfrm>
          <a:prstGeom prst="rect">
            <a:avLst/>
          </a:prstGeom>
        </p:spPr>
      </p:pic>
      <p:sp>
        <p:nvSpPr>
          <p:cNvPr id="5" name="Espace réservé du texte 5">
            <a:extLst>
              <a:ext uri="{FF2B5EF4-FFF2-40B4-BE49-F238E27FC236}">
                <a16:creationId xmlns:a16="http://schemas.microsoft.com/office/drawing/2014/main" id="{B5EAF15E-13A5-C894-E3D0-8B8624E356A6}"/>
              </a:ext>
            </a:extLst>
          </p:cNvPr>
          <p:cNvSpPr txBox="1">
            <a:spLocks/>
          </p:cNvSpPr>
          <p:nvPr/>
        </p:nvSpPr>
        <p:spPr>
          <a:xfrm>
            <a:off x="4169434" y="1750985"/>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940D9038-AD93-195B-2109-EA4376B80E0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554237" y="1801339"/>
            <a:ext cx="544953" cy="540000"/>
          </a:xfrm>
          <a:prstGeom prst="rect">
            <a:avLst/>
          </a:prstGeom>
        </p:spPr>
      </p:pic>
      <p:sp>
        <p:nvSpPr>
          <p:cNvPr id="8" name="Espace réservé du texte 5">
            <a:extLst>
              <a:ext uri="{FF2B5EF4-FFF2-40B4-BE49-F238E27FC236}">
                <a16:creationId xmlns:a16="http://schemas.microsoft.com/office/drawing/2014/main" id="{F849CB0B-2290-E82B-3138-11C84D86FD9B}"/>
              </a:ext>
            </a:extLst>
          </p:cNvPr>
          <p:cNvSpPr txBox="1">
            <a:spLocks/>
          </p:cNvSpPr>
          <p:nvPr/>
        </p:nvSpPr>
        <p:spPr>
          <a:xfrm>
            <a:off x="2001831" y="1965890"/>
            <a:ext cx="4554306" cy="69405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مراجعة</a:t>
            </a:r>
          </a:p>
        </p:txBody>
      </p:sp>
      <p:sp>
        <p:nvSpPr>
          <p:cNvPr id="11" name="Organigramme : Connecteur 10">
            <a:extLst>
              <a:ext uri="{FF2B5EF4-FFF2-40B4-BE49-F238E27FC236}">
                <a16:creationId xmlns:a16="http://schemas.microsoft.com/office/drawing/2014/main" id="{21754D58-8D69-AC02-9B28-653218EE9F72}"/>
              </a:ext>
            </a:extLst>
          </p:cNvPr>
          <p:cNvSpPr/>
          <p:nvPr/>
        </p:nvSpPr>
        <p:spPr>
          <a:xfrm>
            <a:off x="1562866" y="1655607"/>
            <a:ext cx="544953" cy="484091"/>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200" b="1" i="0" u="none" strike="noStrike" kern="0" cap="none" spc="0" normalizeH="0" baseline="0" noProof="0" dirty="0">
                <a:ln>
                  <a:noFill/>
                </a:ln>
                <a:solidFill>
                  <a:prstClr val="black"/>
                </a:solidFill>
                <a:effectLst/>
                <a:uLnTx/>
                <a:uFillTx/>
                <a:latin typeface="Calibri" panose="020F0502020204030204"/>
                <a:ea typeface="+mn-ea"/>
                <a:cs typeface="+mn-cs"/>
                <a:sym typeface="Arial"/>
              </a:rPr>
              <a:t>05</a:t>
            </a:r>
            <a:endParaRPr kumimoji="0" lang="fr-MA" sz="12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1349998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7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779687"/>
            <a:ext cx="7564664" cy="4585871"/>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طيلة أيام الأسبوع الخامس من المرحلة الثالثة.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لعدد محدود من المتعلمين كل يوم على أساس تغطية مجموع القسم نهاية الأسبوع الخامس.</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تمرر الروائز للمتعلمين المتحكمين في الأيام الأولى، ويؤجل التمرير لمتعلمي الفئتين ج و د إلى الأيام الأخيرة من الأسبوع حتى يستفيدوا أكثر من حصص الدعم الخاصة بالقراءة.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01947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1" name="Groupe 20">
            <a:extLst>
              <a:ext uri="{FF2B5EF4-FFF2-40B4-BE49-F238E27FC236}">
                <a16:creationId xmlns:a16="http://schemas.microsoft.com/office/drawing/2014/main" id="{4FAA6850-C36A-7DBF-7B5B-130D689161F0}"/>
              </a:ext>
            </a:extLst>
          </p:cNvPr>
          <p:cNvGrpSpPr/>
          <p:nvPr/>
        </p:nvGrpSpPr>
        <p:grpSpPr>
          <a:xfrm>
            <a:off x="1224000" y="2720464"/>
            <a:ext cx="6696000" cy="932781"/>
            <a:chOff x="1331545" y="2851205"/>
            <a:chExt cx="6696000" cy="932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932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79176" y="3134373"/>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تعرف معجم الصحة والنظافة والحماية من الأخطار؛</a:t>
              </a:r>
            </a:p>
          </p:txBody>
        </p:sp>
      </p:grpSp>
      <p:grpSp>
        <p:nvGrpSpPr>
          <p:cNvPr id="2" name="Groupe 1">
            <a:extLst>
              <a:ext uri="{FF2B5EF4-FFF2-40B4-BE49-F238E27FC236}">
                <a16:creationId xmlns:a16="http://schemas.microsoft.com/office/drawing/2014/main" id="{6418F3CE-5F36-6FDD-615E-D2A2A1C071EC}"/>
              </a:ext>
            </a:extLst>
          </p:cNvPr>
          <p:cNvGrpSpPr/>
          <p:nvPr/>
        </p:nvGrpSpPr>
        <p:grpSpPr>
          <a:xfrm>
            <a:off x="1224000" y="3792082"/>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تسمية الحروف وقراءة مقاطع وكلمات تتضمن الحروف المقدمة.</a:t>
              </a:r>
            </a:p>
          </p:txBody>
        </p:sp>
      </p:grpSp>
    </p:spTree>
    <p:extLst>
      <p:ext uri="{BB962C8B-B14F-4D97-AF65-F5344CB8AC3E}">
        <p14:creationId xmlns:p14="http://schemas.microsoft.com/office/powerpoint/2010/main" val="379744876"/>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73066" y="3087000"/>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المعجم: مراجعة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165737" y="1778776"/>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1188601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914400" rtl="1" eaLnBrk="1" fontAlgn="auto" latinLnBrk="0" hangingPunct="1">
              <a:lnSpc>
                <a:spcPct val="100000"/>
              </a:lnSpc>
              <a:spcBef>
                <a:spcPts val="0"/>
              </a:spcBef>
              <a:spcAft>
                <a:spcPts val="0"/>
              </a:spcAft>
              <a:buClr>
                <a:srgbClr val="0C0C0C"/>
              </a:buClr>
              <a:buSzPts val="2800"/>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2800" b="0"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98A5B6B-A63D-2445-E466-6F23C839C64C}"/>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8CF36B7B-F0AF-6BC7-6392-57838B4B7873}"/>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الآن. سنتذكر الكلمات التي تعلمناها. أنا أشير وأنت تقول.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146B6EF-4D2C-434F-5BAE-F69DECE6998E}"/>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0" name="Image 29">
            <a:extLst>
              <a:ext uri="{FF2B5EF4-FFF2-40B4-BE49-F238E27FC236}">
                <a16:creationId xmlns:a16="http://schemas.microsoft.com/office/drawing/2014/main" id="{F6335101-34F6-B86B-79CE-7520CA34B63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1" name="Image 30">
            <a:extLst>
              <a:ext uri="{FF2B5EF4-FFF2-40B4-BE49-F238E27FC236}">
                <a16:creationId xmlns:a16="http://schemas.microsoft.com/office/drawing/2014/main" id="{2672082F-139E-00E1-EF1F-3D8BCE69711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32" name="Image 31">
            <a:extLst>
              <a:ext uri="{FF2B5EF4-FFF2-40B4-BE49-F238E27FC236}">
                <a16:creationId xmlns:a16="http://schemas.microsoft.com/office/drawing/2014/main" id="{417A546C-7AF3-39EF-5171-C6285CCB711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33" name="Image 32">
            <a:extLst>
              <a:ext uri="{FF2B5EF4-FFF2-40B4-BE49-F238E27FC236}">
                <a16:creationId xmlns:a16="http://schemas.microsoft.com/office/drawing/2014/main" id="{9E69CD5F-8669-A804-51E4-0F4383570D07}"/>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34" name="Rectangle 33">
            <a:extLst>
              <a:ext uri="{FF2B5EF4-FFF2-40B4-BE49-F238E27FC236}">
                <a16:creationId xmlns:a16="http://schemas.microsoft.com/office/drawing/2014/main" id="{AF72FF1E-A21A-CA2B-6AB2-274AFA91E23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35" name="Rectangle 34">
            <a:extLst>
              <a:ext uri="{FF2B5EF4-FFF2-40B4-BE49-F238E27FC236}">
                <a16:creationId xmlns:a16="http://schemas.microsoft.com/office/drawing/2014/main" id="{05885C3C-7B87-ABB6-4488-1C20963FE0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36" name="Rectangle 35">
            <a:extLst>
              <a:ext uri="{FF2B5EF4-FFF2-40B4-BE49-F238E27FC236}">
                <a16:creationId xmlns:a16="http://schemas.microsoft.com/office/drawing/2014/main" id="{49F59C67-D06A-5BB7-5B87-28375A38AA0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37" name="Rectangle 36">
            <a:extLst>
              <a:ext uri="{FF2B5EF4-FFF2-40B4-BE49-F238E27FC236}">
                <a16:creationId xmlns:a16="http://schemas.microsoft.com/office/drawing/2014/main" id="{D11F1174-CAC5-AE98-C264-E00ED8736EB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descr="Une image contenant dessin humoristique, Poubelle, conteneur, poubelle&#10;&#10;Le contenu généré par l’IA peut être incorrect.">
            <a:extLst>
              <a:ext uri="{FF2B5EF4-FFF2-40B4-BE49-F238E27FC236}">
                <a16:creationId xmlns:a16="http://schemas.microsoft.com/office/drawing/2014/main" id="{6FF056F6-95F2-D661-3140-F2162B5D2094}"/>
              </a:ext>
            </a:extLst>
          </p:cNvPr>
          <p:cNvPicPr>
            <a:picLocks noChangeAspect="1"/>
          </p:cNvPicPr>
          <p:nvPr/>
        </p:nvPicPr>
        <p:blipFill>
          <a:blip r:embed="rId8"/>
          <a:stretch>
            <a:fillRect/>
          </a:stretch>
        </p:blipFill>
        <p:spPr>
          <a:xfrm>
            <a:off x="2342357" y="2090235"/>
            <a:ext cx="1260000" cy="1417770"/>
          </a:xfrm>
          <a:prstGeom prst="rect">
            <a:avLst/>
          </a:prstGeom>
          <a:solidFill>
            <a:srgbClr val="FFFFFF">
              <a:shade val="85000"/>
            </a:srgbClr>
          </a:solidFill>
          <a:ln w="889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 3" descr="Une image contenant meubles, ordinateur, bureau, Poubelle&#10;&#10;Le contenu généré par l’IA peut être incorrect.">
            <a:extLst>
              <a:ext uri="{FF2B5EF4-FFF2-40B4-BE49-F238E27FC236}">
                <a16:creationId xmlns:a16="http://schemas.microsoft.com/office/drawing/2014/main" id="{859E2720-D316-A50E-80BB-7801810EF3BA}"/>
              </a:ext>
            </a:extLst>
          </p:cNvPr>
          <p:cNvPicPr>
            <a:picLocks noChangeAspect="1"/>
          </p:cNvPicPr>
          <p:nvPr/>
        </p:nvPicPr>
        <p:blipFill>
          <a:blip r:embed="rId9"/>
          <a:stretch>
            <a:fillRect/>
          </a:stretch>
        </p:blipFill>
        <p:spPr>
          <a:xfrm>
            <a:off x="686664" y="2106858"/>
            <a:ext cx="1260000" cy="1417769"/>
          </a:xfrm>
          <a:prstGeom prst="rect">
            <a:avLst/>
          </a:prstGeom>
          <a:solidFill>
            <a:srgbClr val="FFFFFF">
              <a:shade val="85000"/>
            </a:srgbClr>
          </a:solidFill>
          <a:ln w="889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 4">
            <a:extLst>
              <a:ext uri="{FF2B5EF4-FFF2-40B4-BE49-F238E27FC236}">
                <a16:creationId xmlns:a16="http://schemas.microsoft.com/office/drawing/2014/main" id="{C2B03E64-A628-3E78-6598-406FF915FB4E}"/>
              </a:ext>
            </a:extLst>
          </p:cNvPr>
          <p:cNvPicPr>
            <a:picLocks noChangeAspect="1"/>
          </p:cNvPicPr>
          <p:nvPr/>
        </p:nvPicPr>
        <p:blipFill>
          <a:blip r:embed="rId10"/>
          <a:stretch>
            <a:fillRect/>
          </a:stretch>
        </p:blipFill>
        <p:spPr>
          <a:xfrm>
            <a:off x="2331720" y="4099982"/>
            <a:ext cx="1260000" cy="1475850"/>
          </a:xfrm>
          <a:prstGeom prst="rect">
            <a:avLst/>
          </a:prstGeom>
          <a:solidFill>
            <a:srgbClr val="FFFFFF">
              <a:shade val="85000"/>
            </a:srgbClr>
          </a:solidFill>
          <a:ln w="889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Image 5" descr="Une image contenant clipart, conception&#10;&#10;Le contenu généré par l’IA peut être incorrect.">
            <a:extLst>
              <a:ext uri="{FF2B5EF4-FFF2-40B4-BE49-F238E27FC236}">
                <a16:creationId xmlns:a16="http://schemas.microsoft.com/office/drawing/2014/main" id="{6EC74ACF-8D18-77B0-20D0-49AF00FEAD36}"/>
              </a:ext>
            </a:extLst>
          </p:cNvPr>
          <p:cNvPicPr>
            <a:picLocks noChangeAspect="1"/>
          </p:cNvPicPr>
          <p:nvPr/>
        </p:nvPicPr>
        <p:blipFill>
          <a:blip r:embed="rId11"/>
          <a:stretch>
            <a:fillRect/>
          </a:stretch>
        </p:blipFill>
        <p:spPr>
          <a:xfrm>
            <a:off x="3949411" y="2090236"/>
            <a:ext cx="1260000" cy="141776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descr="Une image contenant brosse, outil, brosse à dents&#10;&#10;Le contenu généré par l’IA peut être incorrect.">
            <a:extLst>
              <a:ext uri="{FF2B5EF4-FFF2-40B4-BE49-F238E27FC236}">
                <a16:creationId xmlns:a16="http://schemas.microsoft.com/office/drawing/2014/main" id="{D50DC50E-C640-DA7A-B507-647748492D3C}"/>
              </a:ext>
            </a:extLst>
          </p:cNvPr>
          <p:cNvPicPr>
            <a:picLocks noChangeAspect="1"/>
          </p:cNvPicPr>
          <p:nvPr/>
        </p:nvPicPr>
        <p:blipFill>
          <a:blip r:embed="rId12"/>
          <a:stretch>
            <a:fillRect/>
          </a:stretch>
        </p:blipFill>
        <p:spPr>
          <a:xfrm>
            <a:off x="3934588" y="4099982"/>
            <a:ext cx="1274823" cy="145481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descr="Une image contenant texte, Bleu électrique, logo, Graphique&#10;&#10;Le contenu généré par l’IA peut être incorrect.">
            <a:extLst>
              <a:ext uri="{FF2B5EF4-FFF2-40B4-BE49-F238E27FC236}">
                <a16:creationId xmlns:a16="http://schemas.microsoft.com/office/drawing/2014/main" id="{9BB8EA1A-7622-928E-E198-736876583747}"/>
              </a:ext>
            </a:extLst>
          </p:cNvPr>
          <p:cNvPicPr>
            <a:picLocks noChangeAspect="1"/>
          </p:cNvPicPr>
          <p:nvPr/>
        </p:nvPicPr>
        <p:blipFill>
          <a:blip r:embed="rId13"/>
          <a:stretch>
            <a:fillRect/>
          </a:stretch>
        </p:blipFill>
        <p:spPr>
          <a:xfrm>
            <a:off x="5575459" y="2106858"/>
            <a:ext cx="1260000" cy="147585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descr="Une image contenant dessin humoristique, Visage humain, dessin, illustration&#10;&#10;Le contenu généré par l’IA peut être incorrect.">
            <a:extLst>
              <a:ext uri="{FF2B5EF4-FFF2-40B4-BE49-F238E27FC236}">
                <a16:creationId xmlns:a16="http://schemas.microsoft.com/office/drawing/2014/main" id="{136EA4FE-E167-973F-0504-C98385109DC2}"/>
              </a:ext>
            </a:extLst>
          </p:cNvPr>
          <p:cNvPicPr>
            <a:picLocks noChangeAspect="1"/>
          </p:cNvPicPr>
          <p:nvPr/>
        </p:nvPicPr>
        <p:blipFill>
          <a:blip r:embed="rId14"/>
          <a:stretch>
            <a:fillRect/>
          </a:stretch>
        </p:blipFill>
        <p:spPr>
          <a:xfrm>
            <a:off x="5575459" y="4099981"/>
            <a:ext cx="1304560" cy="147584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descr="Une image contenant bouteille&#10;&#10;Le contenu généré par l’IA peut être incorrect.">
            <a:extLst>
              <a:ext uri="{FF2B5EF4-FFF2-40B4-BE49-F238E27FC236}">
                <a16:creationId xmlns:a16="http://schemas.microsoft.com/office/drawing/2014/main" id="{B3E28D8F-695F-6E64-A4F3-CBA8AE59122E}"/>
              </a:ext>
            </a:extLst>
          </p:cNvPr>
          <p:cNvPicPr>
            <a:picLocks noChangeAspect="1"/>
          </p:cNvPicPr>
          <p:nvPr/>
        </p:nvPicPr>
        <p:blipFill>
          <a:blip r:embed="rId15"/>
          <a:stretch>
            <a:fillRect/>
          </a:stretch>
        </p:blipFill>
        <p:spPr>
          <a:xfrm>
            <a:off x="7182513" y="2099484"/>
            <a:ext cx="1274823" cy="1416138"/>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 11">
            <a:extLst>
              <a:ext uri="{FF2B5EF4-FFF2-40B4-BE49-F238E27FC236}">
                <a16:creationId xmlns:a16="http://schemas.microsoft.com/office/drawing/2014/main" id="{1E347846-1DA2-482E-E60D-381AB9FC5573}"/>
              </a:ext>
            </a:extLst>
          </p:cNvPr>
          <p:cNvPicPr>
            <a:picLocks noChangeAspect="1"/>
          </p:cNvPicPr>
          <p:nvPr/>
        </p:nvPicPr>
        <p:blipFill>
          <a:blip r:embed="rId16"/>
          <a:srcRect l="12861" t="6150" r="11521" b="39766"/>
          <a:stretch>
            <a:fillRect/>
          </a:stretch>
        </p:blipFill>
        <p:spPr>
          <a:xfrm>
            <a:off x="7180686" y="4099982"/>
            <a:ext cx="1260001" cy="141776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 12" descr="Une image contenant Visage humain, habits, dessin, dessin humoristique&#10;&#10;Le contenu généré par l’IA peut être incorrect.">
            <a:extLst>
              <a:ext uri="{FF2B5EF4-FFF2-40B4-BE49-F238E27FC236}">
                <a16:creationId xmlns:a16="http://schemas.microsoft.com/office/drawing/2014/main" id="{523F2777-7D2C-EF19-C3EB-B1893A8E8F25}"/>
              </a:ext>
            </a:extLst>
          </p:cNvPr>
          <p:cNvPicPr>
            <a:picLocks noChangeAspect="1"/>
          </p:cNvPicPr>
          <p:nvPr/>
        </p:nvPicPr>
        <p:blipFill>
          <a:blip r:embed="rId17"/>
          <a:stretch>
            <a:fillRect/>
          </a:stretch>
        </p:blipFill>
        <p:spPr>
          <a:xfrm>
            <a:off x="716309" y="4137023"/>
            <a:ext cx="1304560" cy="141776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4061972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659311"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مراجعة الحروف وقراءة كلمات تتضمن الحروف المقدمة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6419087" y="1777877"/>
            <a:ext cx="752129"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0B2A4A08-1D33-446E-1662-E1D69CDF808A}"/>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30</a:t>
            </a:r>
            <a:endParaRPr kumimoji="0" lang="fr-MA" sz="1000" b="1" i="0" u="none" strike="noStrike" kern="0" cap="none" spc="0" normalizeH="0" baseline="0" noProof="0" dirty="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40719894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1DB-6416-0763-1D32-F4D83350744B}"/>
            </a:ext>
          </a:extLst>
        </p:cNvPr>
        <p:cNvGrpSpPr/>
        <p:nvPr/>
      </p:nvGrpSpPr>
      <p:grpSpPr>
        <a:xfrm>
          <a:off x="0" y="0"/>
          <a:ext cx="0" cy="0"/>
          <a:chOff x="0" y="0"/>
          <a:chExt cx="0" cy="0"/>
        </a:xfrm>
      </p:grpSpPr>
      <p:sp>
        <p:nvSpPr>
          <p:cNvPr id="4" name="Titre 13">
            <a:extLst>
              <a:ext uri="{FF2B5EF4-FFF2-40B4-BE49-F238E27FC236}">
                <a16:creationId xmlns:a16="http://schemas.microsoft.com/office/drawing/2014/main" id="{536866BB-E139-9897-3269-FCEB726B267D}"/>
              </a:ext>
            </a:extLst>
          </p:cNvPr>
          <p:cNvSpPr>
            <a:spLocks noGrp="1"/>
          </p:cNvSpPr>
          <p:nvPr>
            <p:ph type="title"/>
          </p:nvPr>
        </p:nvSpPr>
        <p:spPr>
          <a:xfrm>
            <a:off x="78947" y="1685510"/>
            <a:ext cx="8677835" cy="4159045"/>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a:t>
            </a:r>
            <a:r>
              <a:rPr kumimoji="0" lang="ar-MA" sz="28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يخصص الأستاذ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الفئة د بالعناية المركزة حتى يتمكنوا من تسمية كل الحروف التي سبق تقديمها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يعمل الأستاذ طيلة فترة المراجعة على أن يتمكن على الأقل 80</a:t>
            </a:r>
            <a:r>
              <a:rPr lang="fr-FR"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متعلميه من قراءة الكلمات. التلميذ الذي يقرأ الكلمة مقطعا </a:t>
            </a:r>
            <a:r>
              <a:rPr lang="ar-MA" sz="2800" b="0" kern="100"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مقطعا</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ثم يعيد قراءة الكلمة مرة واحدة تعتبر قراءته صحيحة.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endPar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659116476"/>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1BC88ED-1599-28C2-FDD9-81B3E1CE2F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CCA7228-8151-BBD3-2B95-2FE44360FE6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6A30DAAE-8E2A-EE53-446B-7448EA09EF9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9EBD88EA-668E-1F76-F1E8-440F5ED3FFD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08BF3A5-6E36-A965-8A5F-0530EE5F0B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3EA257-FEEB-5DB1-5E11-5FA23F59469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83C3BD6-DCD1-59A7-CD52-81AF66E29E8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CCD4DCC-EF82-30C5-F28F-6F47C66829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3F555F60-DE7C-D79C-082E-286A0CD603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27D1BB10-0078-20E1-8502-7DC342258B3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2B4273B-5FDF-42DA-7E84-4A75A5A8CC6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aphicFrame>
        <p:nvGraphicFramePr>
          <p:cNvPr id="5" name="Tableau 4">
            <a:extLst>
              <a:ext uri="{FF2B5EF4-FFF2-40B4-BE49-F238E27FC236}">
                <a16:creationId xmlns:a16="http://schemas.microsoft.com/office/drawing/2014/main" id="{2C369629-BEF8-7C7E-2A24-14540DCB7D7D}"/>
              </a:ext>
            </a:extLst>
          </p:cNvPr>
          <p:cNvGraphicFramePr>
            <a:graphicFrameLocks noGrp="1"/>
          </p:cNvGraphicFramePr>
          <p:nvPr/>
        </p:nvGraphicFramePr>
        <p:xfrm>
          <a:off x="934056" y="2192986"/>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5CDAB7EE-87C4-D58A-3887-DBAC4C3C8507}"/>
              </a:ext>
            </a:extLst>
          </p:cNvPr>
          <p:cNvGraphicFramePr>
            <a:graphicFrameLocks noGrp="1"/>
          </p:cNvGraphicFramePr>
          <p:nvPr/>
        </p:nvGraphicFramePr>
        <p:xfrm>
          <a:off x="934056" y="3496039"/>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389712">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F7D27819-7E23-1475-1D6D-C33FFB96E68B}"/>
              </a:ext>
            </a:extLst>
          </p:cNvPr>
          <p:cNvGraphicFramePr>
            <a:graphicFrameLocks noGrp="1"/>
          </p:cNvGraphicFramePr>
          <p:nvPr/>
        </p:nvGraphicFramePr>
        <p:xfrm>
          <a:off x="934056" y="479909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1774639241"/>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4E11963-7324-52B2-878B-98714C766291}"/>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BE040C5-AB3C-A339-A3F0-6D64F1534DB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 خاص بالفئة د)</a:t>
            </a:r>
            <a:endParaRPr lang="f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B2E34595-116E-B077-E62A-9B306116AC13}"/>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3B03AE77-F7AD-7A96-6B15-C899E99467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EC31760-430B-EDA2-197B-65C0B17CDF7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B4A7C23-8402-65D9-15D6-06506608BE8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7D08349-ABEB-361B-98F4-A56A62925A6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5E07777-D5B4-543C-7953-F86D8F5FCC5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55B6F95E-8263-13EF-F266-47E45C96D17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41E7E0E-2770-B1F8-2CDF-294906EDF2A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DA30534F-1A86-786A-615C-A134DEDB290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aphicFrame>
        <p:nvGraphicFramePr>
          <p:cNvPr id="5" name="Tableau 4">
            <a:extLst>
              <a:ext uri="{FF2B5EF4-FFF2-40B4-BE49-F238E27FC236}">
                <a16:creationId xmlns:a16="http://schemas.microsoft.com/office/drawing/2014/main" id="{A916396E-F4EB-387B-9536-DD065106632B}"/>
              </a:ext>
            </a:extLst>
          </p:cNvPr>
          <p:cNvGraphicFramePr>
            <a:graphicFrameLocks noGrp="1"/>
          </p:cNvGraphicFramePr>
          <p:nvPr/>
        </p:nvGraphicFramePr>
        <p:xfrm>
          <a:off x="934056" y="2192986"/>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979FBC23-42D0-BA9A-CAF9-6D54D617B6B5}"/>
              </a:ext>
            </a:extLst>
          </p:cNvPr>
          <p:cNvGraphicFramePr>
            <a:graphicFrameLocks noGrp="1"/>
          </p:cNvGraphicFramePr>
          <p:nvPr/>
        </p:nvGraphicFramePr>
        <p:xfrm>
          <a:off x="934056" y="3496039"/>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389712">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86761229-D570-55E8-1B82-61728FD2F6DE}"/>
              </a:ext>
            </a:extLst>
          </p:cNvPr>
          <p:cNvGraphicFramePr>
            <a:graphicFrameLocks noGrp="1"/>
          </p:cNvGraphicFramePr>
          <p:nvPr/>
        </p:nvGraphicFramePr>
        <p:xfrm>
          <a:off x="934056" y="479909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4052240516"/>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EF14F-154E-5E8B-1C60-E4318EA80D8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9E090DD-CD09-841C-367A-72FEFDE32ED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E1FAD2F3-5D50-9953-5315-2DEC5471951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78E75906-5F9B-840A-9F17-36831129561B}"/>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a:t>
            </a:r>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رأ.</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A821B990-4C95-BDA7-2843-67E82E731283}"/>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كَــعْــ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 ــك</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1C6C9FE6-F3AF-4D94-E7B4-9CE01BB47FB5}"/>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مُــشْـ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ــكِــ</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ـلَـ</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ـة</a:t>
            </a:r>
            <a:endParaRPr lang="fr-MA" sz="4400" b="1" dirty="0">
              <a:solidFill>
                <a:srgbClr val="424D7B"/>
              </a:solidFill>
              <a:latin typeface="Microsoft Uighur" panose="02000000000000000000" pitchFamily="2" charset="-78"/>
              <a:cs typeface="Microsoft Uighur" panose="020B0604020202020204" charset="-78"/>
            </a:endParaRPr>
          </a:p>
        </p:txBody>
      </p:sp>
      <p:sp>
        <p:nvSpPr>
          <p:cNvPr id="20" name="Rectangle : coins arrondis 19">
            <a:extLst>
              <a:ext uri="{FF2B5EF4-FFF2-40B4-BE49-F238E27FC236}">
                <a16:creationId xmlns:a16="http://schemas.microsoft.com/office/drawing/2014/main" id="{B9D11712-0BA3-D007-BC0B-0378F80C3198}"/>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مِنْــ</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ـشا</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ر </a:t>
            </a:r>
            <a:endParaRPr lang="fr-MA" sz="4400" b="1" dirty="0">
              <a:solidFill>
                <a:srgbClr val="424D7B"/>
              </a:solidFill>
              <a:latin typeface="Microsoft Uighur" panose="02000000000000000000" pitchFamily="2" charset="-78"/>
              <a:cs typeface="Microsoft Uighur" panose="020B0604020202020204" charset="-78"/>
            </a:endParaRPr>
          </a:p>
        </p:txBody>
      </p:sp>
      <p:sp>
        <p:nvSpPr>
          <p:cNvPr id="23" name="Rectangle : coins arrondis 22">
            <a:extLst>
              <a:ext uri="{FF2B5EF4-FFF2-40B4-BE49-F238E27FC236}">
                <a16:creationId xmlns:a16="http://schemas.microsoft.com/office/drawing/2014/main" id="{1A1CA175-F197-8338-52A8-4DC08BEAA697}"/>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كَعْك</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8914EB28-21FE-55EE-50CF-73D6A8DAA664}"/>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مُشْكِلَة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925178D1-7D6B-9447-8D85-D2D635F609D6}"/>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مِنْشار</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B5302F3A-E50A-1871-E3B0-F86ABE2D9CF9}"/>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FF4E4C57-30FC-B932-9829-643F66C9CB90}"/>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A9F2BD2F-8258-A72F-6F37-189470683A86}"/>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8B742BCC-A538-DB28-B13A-AA85FB1BED4E}"/>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6D7F6626-10A5-A97D-175E-B22202A04E1D}"/>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668BDD2F-2634-4369-F993-4C9B4FBDD8B8}"/>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ــغو</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صُ</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3E9E40F1-8B37-667C-84F3-F643CAE2C6B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تَغوصُ</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4D2BECA9-1491-9787-2F10-2DECE355BDBD}"/>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دَخَلَ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506382C4-16F1-3C90-735C-B11DCE409610}"/>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دَ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خَـ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6FD54B93-46C6-F4D0-5257-7D683BE7D96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88A5F3A5-AB76-2699-C4D9-11C2B3CD989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AA9DF88E-2A12-6F01-C940-DEA76F98D22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D273210-BA0A-987A-081F-F1B1C75787F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DECA7E4-F003-DBA7-E37E-3A84EDCF2CD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A13423E-BE43-7FD9-C79B-F742215ED5F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0382C284-2A95-E968-2ABB-370D5C160F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6BF4927-863E-11CD-ADE9-7323DAB6E94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54" name="Groupe 53">
            <a:extLst>
              <a:ext uri="{FF2B5EF4-FFF2-40B4-BE49-F238E27FC236}">
                <a16:creationId xmlns:a16="http://schemas.microsoft.com/office/drawing/2014/main" id="{74577950-0445-1223-5D92-81DA5C2BA16C}"/>
              </a:ext>
            </a:extLst>
          </p:cNvPr>
          <p:cNvGrpSpPr/>
          <p:nvPr/>
        </p:nvGrpSpPr>
        <p:grpSpPr>
          <a:xfrm>
            <a:off x="2403383" y="3783064"/>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5C04141A-8EB0-A075-7790-21B449BAE65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93666926-E44A-7DFF-D7E5-F8EC78586ED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E39A75AE-8169-1B8A-0C5E-3E3115AF272E}"/>
              </a:ext>
            </a:extLst>
          </p:cNvPr>
          <p:cNvGrpSpPr/>
          <p:nvPr/>
        </p:nvGrpSpPr>
        <p:grpSpPr>
          <a:xfrm>
            <a:off x="5515934" y="3783653"/>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A466A10B-3EC5-2F64-046F-0D8B09B3853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292D60C0-53E3-09AE-0ED3-B728B1BCF2E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1" name="Groupe 10">
            <a:extLst>
              <a:ext uri="{FF2B5EF4-FFF2-40B4-BE49-F238E27FC236}">
                <a16:creationId xmlns:a16="http://schemas.microsoft.com/office/drawing/2014/main" id="{AC0720AD-59B0-A200-A6AD-17547680EE7A}"/>
              </a:ext>
            </a:extLst>
          </p:cNvPr>
          <p:cNvGrpSpPr/>
          <p:nvPr/>
        </p:nvGrpSpPr>
        <p:grpSpPr>
          <a:xfrm>
            <a:off x="5033079" y="4559906"/>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6B166EFA-3DED-E0B8-EACB-B8A0876C827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26D8EA4D-F912-BA09-DB37-50184D68A6D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845D90D7-51F3-DF56-DAC3-59FAC50D8254}"/>
              </a:ext>
            </a:extLst>
          </p:cNvPr>
          <p:cNvGrpSpPr/>
          <p:nvPr/>
        </p:nvGrpSpPr>
        <p:grpSpPr>
          <a:xfrm>
            <a:off x="2246593" y="4551564"/>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44A39F88-FB3A-5411-B486-6DE19A72A92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16224F7F-4872-C95D-9FE1-6CDAB261203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424B401A-DCFA-EAE9-C3EC-F89C6DC03F8F}"/>
              </a:ext>
            </a:extLst>
          </p:cNvPr>
          <p:cNvGrpSpPr/>
          <p:nvPr/>
        </p:nvGrpSpPr>
        <p:grpSpPr>
          <a:xfrm>
            <a:off x="2285026" y="5497331"/>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6AE54924-2C5A-6D96-67D2-7622B7CD8F7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F209AA4F-283B-3F8B-58E3-EA23F4EA4E3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CB075998-0CA1-3596-7B5A-5D80C9BDB4A7}"/>
              </a:ext>
            </a:extLst>
          </p:cNvPr>
          <p:cNvGrpSpPr/>
          <p:nvPr/>
        </p:nvGrpSpPr>
        <p:grpSpPr>
          <a:xfrm>
            <a:off x="5346986" y="5446982"/>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931AF9D8-0C02-8D9A-4851-0A5D2BA34A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6578E727-28DD-CCBF-2FF7-B6E913B578F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pic>
        <p:nvPicPr>
          <p:cNvPr id="48" name="Espace réservé pour une image  47" descr="Une image contenant dessin humoristique, clipart, illustration, Dessin animé&#10;&#10;Le contenu généré par l’IA peut être incorrect.">
            <a:extLst>
              <a:ext uri="{FF2B5EF4-FFF2-40B4-BE49-F238E27FC236}">
                <a16:creationId xmlns:a16="http://schemas.microsoft.com/office/drawing/2014/main" id="{08F09859-98F5-B123-1F02-2E14EA8FEAAA}"/>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4285029867"/>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3F288-7456-CB5E-7C4D-A4F7F0A9AA33}"/>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0944F8EC-5FF8-17F8-8098-C8660248DF07}"/>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F75C36B7-A9CC-D090-2688-0C71182D71C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72D8CB0E-D2FC-6777-6E08-7AA9A1073035}"/>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E632EEB9-F03F-3DBF-1950-F3BB661C2F0A}"/>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كَــعْــ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 ــك</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53ABE04B-B808-F071-E6E0-7F13C8FA2DE0}"/>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مُــشْـ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ــكِــ</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ـلَـ</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ـة</a:t>
            </a:r>
            <a:endParaRPr lang="fr-MA" sz="4400" b="1" dirty="0">
              <a:solidFill>
                <a:srgbClr val="424D7B"/>
              </a:solidFill>
              <a:latin typeface="Microsoft Uighur" panose="02000000000000000000" pitchFamily="2" charset="-78"/>
              <a:cs typeface="Microsoft Uighur" panose="020B0604020202020204" charset="-78"/>
            </a:endParaRPr>
          </a:p>
        </p:txBody>
      </p:sp>
      <p:sp>
        <p:nvSpPr>
          <p:cNvPr id="20" name="Rectangle : coins arrondis 19">
            <a:extLst>
              <a:ext uri="{FF2B5EF4-FFF2-40B4-BE49-F238E27FC236}">
                <a16:creationId xmlns:a16="http://schemas.microsoft.com/office/drawing/2014/main" id="{710ED9BF-EC5C-8F85-1815-69E2A8F575A8}"/>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مِنْــ</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ـشا</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ر </a:t>
            </a:r>
            <a:endParaRPr lang="fr-MA" sz="4400" b="1" dirty="0">
              <a:solidFill>
                <a:srgbClr val="424D7B"/>
              </a:solidFill>
              <a:latin typeface="Microsoft Uighur" panose="02000000000000000000" pitchFamily="2" charset="-78"/>
              <a:cs typeface="Microsoft Uighur" panose="020B0604020202020204" charset="-78"/>
            </a:endParaRPr>
          </a:p>
        </p:txBody>
      </p:sp>
      <p:sp>
        <p:nvSpPr>
          <p:cNvPr id="23" name="Rectangle : coins arrondis 22">
            <a:extLst>
              <a:ext uri="{FF2B5EF4-FFF2-40B4-BE49-F238E27FC236}">
                <a16:creationId xmlns:a16="http://schemas.microsoft.com/office/drawing/2014/main" id="{40CFDD95-91F0-0B01-8FE8-BD4CA7BA527C}"/>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كَعْك</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27AACD9D-D962-AE7C-BFB7-95C0CDF16DC0}"/>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مُشْكِلَة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53467E60-E695-2D41-5844-EF8ADF2CD734}"/>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مِنْشار</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DFE835DA-43F2-C954-07CF-118E8464C2BC}"/>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1409FE53-E873-44C6-AB78-D7AD12F3CF53}"/>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C4A7691E-EAAE-3CA2-B2A7-A2390033FA76}"/>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18BD844B-EC0B-C3F9-CF0D-61DCD03ED920}"/>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8E2D03A6-E34C-7BD7-AE67-303399ADE121}"/>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7F39DEE8-35CF-4D75-22FD-F215981BA93C}"/>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ــغو</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صُ</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9DA0DC49-5D90-8787-5A99-BE6CDC1FDBBA}"/>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تَغوصُ</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FD0C8106-C322-EA5F-E117-E973AF5B8CC0}"/>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دَخَلَ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391093B0-11F7-BF5B-599A-6DBB9C2F5B2D}"/>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دَ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خَـ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ــلَ</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DFC6588E-5BA0-9C49-C762-22AAB2C0ECF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B7D801C6-205C-B67C-27F4-BE1B939A2D3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5931AA7F-C0F2-264E-7F12-FE1B0477E07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4C710C-901B-D403-FD4F-08733CE0044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928DD7FD-809A-CC84-80E4-6B4A2C2AA85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D10CD6B-FCB9-E627-37A5-1CE08ACF26A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B9767E5-A3B3-0CAE-68DE-2E516C51E36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B786805B-8FB1-95E7-18DC-3B6E788521A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54" name="Groupe 53">
            <a:extLst>
              <a:ext uri="{FF2B5EF4-FFF2-40B4-BE49-F238E27FC236}">
                <a16:creationId xmlns:a16="http://schemas.microsoft.com/office/drawing/2014/main" id="{46492DD0-32C2-2399-BEDF-9818338D0AAE}"/>
              </a:ext>
            </a:extLst>
          </p:cNvPr>
          <p:cNvGrpSpPr/>
          <p:nvPr/>
        </p:nvGrpSpPr>
        <p:grpSpPr>
          <a:xfrm>
            <a:off x="2403383" y="3783064"/>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16D6F619-DA9A-6C7B-BCAC-0A3363043DA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F5136600-AF72-68DE-0A0F-0A209350325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EA2FA227-183B-7548-C972-6CA92536FA32}"/>
              </a:ext>
            </a:extLst>
          </p:cNvPr>
          <p:cNvGrpSpPr/>
          <p:nvPr/>
        </p:nvGrpSpPr>
        <p:grpSpPr>
          <a:xfrm>
            <a:off x="5515934" y="3783653"/>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185B539A-07BE-8D9E-BFA7-03E1EB292EA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822ED7E6-3076-8DD9-B98E-7B857620B62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1" name="Groupe 10">
            <a:extLst>
              <a:ext uri="{FF2B5EF4-FFF2-40B4-BE49-F238E27FC236}">
                <a16:creationId xmlns:a16="http://schemas.microsoft.com/office/drawing/2014/main" id="{5CA41243-C677-B5CC-938D-BD23F6D30ADB}"/>
              </a:ext>
            </a:extLst>
          </p:cNvPr>
          <p:cNvGrpSpPr/>
          <p:nvPr/>
        </p:nvGrpSpPr>
        <p:grpSpPr>
          <a:xfrm>
            <a:off x="5033079" y="4559906"/>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B083B8D1-A926-B3F7-8C31-2F80753A36D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42227A48-CA58-6155-EE64-D2C86093CB1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E1E29DC4-4704-4028-0C18-7532EB0A2DAF}"/>
              </a:ext>
            </a:extLst>
          </p:cNvPr>
          <p:cNvGrpSpPr/>
          <p:nvPr/>
        </p:nvGrpSpPr>
        <p:grpSpPr>
          <a:xfrm>
            <a:off x="2246593" y="4551564"/>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1E6116F8-435D-6698-1ACC-FF9D9D2153D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220AE3F6-CFDA-24CC-9D47-A0081CD1869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50BA1FA2-4D2D-2E37-823A-5E2713290BFD}"/>
              </a:ext>
            </a:extLst>
          </p:cNvPr>
          <p:cNvGrpSpPr/>
          <p:nvPr/>
        </p:nvGrpSpPr>
        <p:grpSpPr>
          <a:xfrm>
            <a:off x="2285026" y="5497331"/>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323D8764-A61C-7A85-99B2-A2EFF8D5E78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7AB7EC05-170A-81A1-3D4B-188F78DBD2D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D9E22C8D-EFBF-7046-7AFD-2D180DFDE562}"/>
              </a:ext>
            </a:extLst>
          </p:cNvPr>
          <p:cNvGrpSpPr/>
          <p:nvPr/>
        </p:nvGrpSpPr>
        <p:grpSpPr>
          <a:xfrm>
            <a:off x="5346986" y="5446982"/>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9068D482-0F68-2416-271D-3F1A8FF2581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6DF5B24E-54AC-4353-703C-AF595645CB9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pic>
        <p:nvPicPr>
          <p:cNvPr id="43" name="Espace réservé pour une image  42" descr="Une image contenant habits, sourire, dessin humoristique, clipart&#10;&#10;Le contenu généré par l’IA peut être incorrect.">
            <a:extLst>
              <a:ext uri="{FF2B5EF4-FFF2-40B4-BE49-F238E27FC236}">
                <a16:creationId xmlns:a16="http://schemas.microsoft.com/office/drawing/2014/main" id="{D2FF46E6-420C-AC20-5D4B-11B46C85AE0D}"/>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4016275278"/>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pic>
        <p:nvPicPr>
          <p:cNvPr id="2" name="Image 1">
            <a:extLst>
              <a:ext uri="{FF2B5EF4-FFF2-40B4-BE49-F238E27FC236}">
                <a16:creationId xmlns:a16="http://schemas.microsoft.com/office/drawing/2014/main" id="{6521AAFF-0F3E-9612-8DFA-6A4A1F26F82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7B90A9CF-E9C0-FEF1-5793-834BD1E99FE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C06ED867-CDA5-9CBF-430D-2AFAEDAAD2E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7E17DBEA-D16B-E85D-9884-035FC91C352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DDEA132B-9AA8-BE18-71EA-6D4D0463C78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90AE22C9-913A-6952-1262-6FC1D7A6CF8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9" name="Rectangle 18">
            <a:extLst>
              <a:ext uri="{FF2B5EF4-FFF2-40B4-BE49-F238E27FC236}">
                <a16:creationId xmlns:a16="http://schemas.microsoft.com/office/drawing/2014/main" id="{2855145C-A0B7-D5AF-664F-D69AE94C8BC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5C3E44B2-CAEF-A05A-56DC-4C7DE003E86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6"/>
          <a:srcRect/>
          <a:stretch>
            <a:fillRect/>
          </a:stretch>
        </p:blipFill>
        <p:spPr/>
      </p:pic>
      <p:sp>
        <p:nvSpPr>
          <p:cNvPr id="25" name="Google Shape;2403;p107">
            <a:extLst>
              <a:ext uri="{FF2B5EF4-FFF2-40B4-BE49-F238E27FC236}">
                <a16:creationId xmlns:a16="http://schemas.microsoft.com/office/drawing/2014/main" id="{B725F75F-46DD-0BB4-3B7F-8DD39D2C9A4F}"/>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عَطَش</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88ED9483-66A5-CE28-1C7F-2A31C52BE15C}"/>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دَقيق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كَعْك</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تَكْتُبُ</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تَغوصُ</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دَخَلَ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7AEA4A74-781D-A0FD-BD4D-C971495DABC8}"/>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مِنْشار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AC4209D3-F4B7-CEDA-6BEC-4C613AF7614D}"/>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شَلّال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F04E0047-2D88-4B6F-0EA7-CA6C00D0FDFB}"/>
              </a:ext>
            </a:extLst>
          </p:cNvPr>
          <p:cNvSpPr/>
          <p:nvPr/>
        </p:nvSpPr>
        <p:spPr>
          <a:xfrm>
            <a:off x="3291429"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مُشْكِلَة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1902EB41-287A-1620-21F5-7160F2EC4F99}"/>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هُدْهُد</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2DB81C1E-E548-3717-340E-B43A392695DB}"/>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هَزيمَة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1D10EB92-E33E-2C66-DC1F-4ED31A0EDD7E}"/>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مُنْتَزَه</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10" name="Groupe 9">
            <a:extLst>
              <a:ext uri="{FF2B5EF4-FFF2-40B4-BE49-F238E27FC236}">
                <a16:creationId xmlns:a16="http://schemas.microsoft.com/office/drawing/2014/main" id="{F2F9E967-58CD-634A-8A7B-1CDDD44B1D1F}"/>
              </a:ext>
            </a:extLst>
          </p:cNvPr>
          <p:cNvGrpSpPr/>
          <p:nvPr/>
        </p:nvGrpSpPr>
        <p:grpSpPr>
          <a:xfrm>
            <a:off x="3494558" y="3453622"/>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9DE94B51-23BF-5924-F262-8D067F9E9DA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33BF545D-5186-D634-5EBA-B0D20B905FE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FD78A9EE-184A-EB56-3282-C7549C2F9AAB}"/>
              </a:ext>
            </a:extLst>
          </p:cNvPr>
          <p:cNvGrpSpPr/>
          <p:nvPr/>
        </p:nvGrpSpPr>
        <p:grpSpPr>
          <a:xfrm>
            <a:off x="1040225" y="3450603"/>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70F8A7C1-F5DC-DEF7-5AB4-28F64A76597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AB7E8BF8-9FD8-5820-4559-2AF2D0B2E8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BB18ABF9-D894-505E-CE27-AB383204DE82}"/>
              </a:ext>
            </a:extLst>
          </p:cNvPr>
          <p:cNvGrpSpPr/>
          <p:nvPr/>
        </p:nvGrpSpPr>
        <p:grpSpPr>
          <a:xfrm>
            <a:off x="4772307" y="4648343"/>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53EB0B21-BD82-FD2E-D44D-32B0B7313BC6}"/>
              </a:ext>
            </a:extLst>
          </p:cNvPr>
          <p:cNvGrpSpPr/>
          <p:nvPr/>
        </p:nvGrpSpPr>
        <p:grpSpPr>
          <a:xfrm>
            <a:off x="2328922" y="3450602"/>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47DE5A38-5EE3-53DD-E741-86DF852F1F3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D3DC8A4D-222C-621C-3821-07FB76ECD4A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15" name="Groupe 14">
            <a:extLst>
              <a:ext uri="{FF2B5EF4-FFF2-40B4-BE49-F238E27FC236}">
                <a16:creationId xmlns:a16="http://schemas.microsoft.com/office/drawing/2014/main" id="{AAD3051B-C231-81C2-AE7F-0BA625298CBE}"/>
              </a:ext>
            </a:extLst>
          </p:cNvPr>
          <p:cNvGrpSpPr/>
          <p:nvPr/>
        </p:nvGrpSpPr>
        <p:grpSpPr>
          <a:xfrm>
            <a:off x="7406508" y="4632625"/>
            <a:ext cx="184723" cy="89615"/>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56896805-1C71-46CF-6EE2-0E768D7BBD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02B0CC77-466E-75AC-0338-AAAF2EB0F5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19ABB5F6-2F3E-3188-2359-495E5895FCD8}"/>
              </a:ext>
            </a:extLst>
          </p:cNvPr>
          <p:cNvGrpSpPr/>
          <p:nvPr/>
        </p:nvGrpSpPr>
        <p:grpSpPr>
          <a:xfrm>
            <a:off x="916487" y="4677434"/>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9396BFC8-B59C-6E62-AFB6-B4C0FA527A66}"/>
              </a:ext>
            </a:extLst>
          </p:cNvPr>
          <p:cNvGrpSpPr/>
          <p:nvPr/>
        </p:nvGrpSpPr>
        <p:grpSpPr>
          <a:xfrm>
            <a:off x="3362384" y="4560311"/>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5065250D-AE9D-48D2-E4D8-25AA50A09F1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497B8120-7C53-CE1A-5A3F-2FB71D62FE7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51" name="Groupe 50">
            <a:extLst>
              <a:ext uri="{FF2B5EF4-FFF2-40B4-BE49-F238E27FC236}">
                <a16:creationId xmlns:a16="http://schemas.microsoft.com/office/drawing/2014/main" id="{811964D2-8EBE-D7B4-5FFC-73A11EFE1A16}"/>
              </a:ext>
            </a:extLst>
          </p:cNvPr>
          <p:cNvGrpSpPr/>
          <p:nvPr/>
        </p:nvGrpSpPr>
        <p:grpSpPr>
          <a:xfrm>
            <a:off x="2212815" y="4605119"/>
            <a:ext cx="184723" cy="89615"/>
            <a:chOff x="7831964" y="3929121"/>
            <a:chExt cx="594306" cy="428930"/>
          </a:xfrm>
          <a:solidFill>
            <a:schemeClr val="accent1">
              <a:lumMod val="50000"/>
            </a:schemeClr>
          </a:solidFill>
        </p:grpSpPr>
        <p:pic>
          <p:nvPicPr>
            <p:cNvPr id="52" name="Graphique 51">
              <a:extLst>
                <a:ext uri="{FF2B5EF4-FFF2-40B4-BE49-F238E27FC236}">
                  <a16:creationId xmlns:a16="http://schemas.microsoft.com/office/drawing/2014/main" id="{4B3AAEC2-A8F4-42FB-8D7B-A592EC4E27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53" name="Graphique 52">
              <a:extLst>
                <a:ext uri="{FF2B5EF4-FFF2-40B4-BE49-F238E27FC236}">
                  <a16:creationId xmlns:a16="http://schemas.microsoft.com/office/drawing/2014/main" id="{574887CE-405A-56AC-8207-B1060C908C3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39" name="Groupe 38">
            <a:extLst>
              <a:ext uri="{FF2B5EF4-FFF2-40B4-BE49-F238E27FC236}">
                <a16:creationId xmlns:a16="http://schemas.microsoft.com/office/drawing/2014/main" id="{BB1585B7-DC51-0FD6-9676-503B6B7FEFA1}"/>
              </a:ext>
            </a:extLst>
          </p:cNvPr>
          <p:cNvGrpSpPr/>
          <p:nvPr/>
        </p:nvGrpSpPr>
        <p:grpSpPr>
          <a:xfrm>
            <a:off x="6055631" y="4579616"/>
            <a:ext cx="184723" cy="89615"/>
            <a:chOff x="7831964" y="3929121"/>
            <a:chExt cx="594306" cy="428930"/>
          </a:xfrm>
          <a:solidFill>
            <a:schemeClr val="accent1">
              <a:lumMod val="50000"/>
            </a:schemeClr>
          </a:solidFill>
        </p:grpSpPr>
        <p:pic>
          <p:nvPicPr>
            <p:cNvPr id="40" name="Graphique 39">
              <a:extLst>
                <a:ext uri="{FF2B5EF4-FFF2-40B4-BE49-F238E27FC236}">
                  <a16:creationId xmlns:a16="http://schemas.microsoft.com/office/drawing/2014/main" id="{2B4CA6F4-6949-57EF-D45F-1B3F5F06FA7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41" name="Graphique 40">
              <a:extLst>
                <a:ext uri="{FF2B5EF4-FFF2-40B4-BE49-F238E27FC236}">
                  <a16:creationId xmlns:a16="http://schemas.microsoft.com/office/drawing/2014/main" id="{A13D878A-A295-BB87-79EA-0E8512EAC94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80829859"/>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8B970-BFF7-6ED1-B719-BFEC726B082D}"/>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5BD7C673-9302-16EC-F065-14AA0C495A28}"/>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من يقرأ؟ ستمرون كلكم للقراءة.</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60F41115-A95D-7F28-68A9-12F5A74DB33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069FBE3A-B433-307B-14A1-9C921B62D77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C56BA6B7-D930-6A5A-BAEE-3FDF0B0A87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6F1F3BDC-F53E-2B24-1527-8A7FBCF82DF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15CA223D-33E4-D3E2-DEE2-3EF5EA6314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AED8B02E-1BE2-806D-87A0-0844B8220F7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9" name="Rectangle 18">
            <a:extLst>
              <a:ext uri="{FF2B5EF4-FFF2-40B4-BE49-F238E27FC236}">
                <a16:creationId xmlns:a16="http://schemas.microsoft.com/office/drawing/2014/main" id="{B49D1B9D-4741-E693-E462-EB9C535494E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BAC11F71-D12F-29E2-E5C0-EF06C62E2C2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5" name="Google Shape;2403;p107">
            <a:extLst>
              <a:ext uri="{FF2B5EF4-FFF2-40B4-BE49-F238E27FC236}">
                <a16:creationId xmlns:a16="http://schemas.microsoft.com/office/drawing/2014/main" id="{0997A1E1-32A2-E624-E103-A59A9CEAA374}"/>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عَطَش</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36072B62-376F-A234-BC02-0E2A4EA72B63}"/>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دَقيق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62B5C093-0B3C-F5FB-E99E-0E8EAE9D1499}"/>
              </a:ext>
            </a:extLst>
          </p:cNvPr>
          <p:cNvSpPr/>
          <p:nvPr/>
        </p:nvSpPr>
        <p:spPr>
          <a:xfrm>
            <a:off x="3230208" y="320696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كَعْك</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4D2C52ED-B2B0-B4F8-723B-5F9A9E15830E}"/>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تَكْتُبُ</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6AC1C9E7-84C2-42B4-F7BA-66649354052A}"/>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تَغوصُ</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CB97AE9C-FD22-F214-14F6-F267844C51F6}"/>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دَخَلَ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1D24A4C1-4C25-3D56-CC57-C9ABD1DC9BB1}"/>
              </a:ext>
            </a:extLst>
          </p:cNvPr>
          <p:cNvSpPr/>
          <p:nvPr/>
        </p:nvSpPr>
        <p:spPr>
          <a:xfrm>
            <a:off x="738924" y="4379388"/>
            <a:ext cx="120540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مِنْشار</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F83D8479-2F51-8FCD-D111-3A74FDEA3085}"/>
              </a:ext>
            </a:extLst>
          </p:cNvPr>
          <p:cNvSpPr/>
          <p:nvPr/>
        </p:nvSpPr>
        <p:spPr>
          <a:xfrm>
            <a:off x="2068439" y="435331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شَلّال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D39DEBCD-9034-ABBD-0047-78FCE52ECF60}"/>
              </a:ext>
            </a:extLst>
          </p:cNvPr>
          <p:cNvSpPr/>
          <p:nvPr/>
        </p:nvSpPr>
        <p:spPr>
          <a:xfrm>
            <a:off x="3291429"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مُشْكِلَة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85E68618-D550-97D6-359E-3C444D5302A5}"/>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هُدْهُد</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6CAA3530-F592-C2B4-DD27-F2D820882E2C}"/>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هَزيمَة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DD4C519A-9A1B-A624-4DDD-1B41DDEF2941}"/>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مُنْتَزَه</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10" name="Groupe 9">
            <a:extLst>
              <a:ext uri="{FF2B5EF4-FFF2-40B4-BE49-F238E27FC236}">
                <a16:creationId xmlns:a16="http://schemas.microsoft.com/office/drawing/2014/main" id="{631010ED-113F-316D-ADD9-7B3F044A0838}"/>
              </a:ext>
            </a:extLst>
          </p:cNvPr>
          <p:cNvGrpSpPr/>
          <p:nvPr/>
        </p:nvGrpSpPr>
        <p:grpSpPr>
          <a:xfrm>
            <a:off x="3494558" y="3453622"/>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F0E28E49-0304-B47D-0DA3-A7DEF98EC8C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8D773DD4-F78B-8701-2C83-A756783E9E3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05966486-1F4F-9A1D-4CF0-8E468B8E0FE3}"/>
              </a:ext>
            </a:extLst>
          </p:cNvPr>
          <p:cNvGrpSpPr/>
          <p:nvPr/>
        </p:nvGrpSpPr>
        <p:grpSpPr>
          <a:xfrm>
            <a:off x="1040225" y="3450603"/>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2F1C9523-FF93-12B7-BFA6-E0E16D5402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B698DD27-32CD-FF56-F8B9-2C4AC0B9980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4326D469-FF3E-BE08-61AC-BC556A228EEC}"/>
              </a:ext>
            </a:extLst>
          </p:cNvPr>
          <p:cNvGrpSpPr/>
          <p:nvPr/>
        </p:nvGrpSpPr>
        <p:grpSpPr>
          <a:xfrm>
            <a:off x="4772307" y="4648343"/>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02594944-04A1-4C5B-7F2B-29D7F7BC8F8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AAB0B2C9-DF92-5557-0458-1C53F439A6A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7E4180AA-80F9-9E71-C971-3D62C2065900}"/>
              </a:ext>
            </a:extLst>
          </p:cNvPr>
          <p:cNvGrpSpPr/>
          <p:nvPr/>
        </p:nvGrpSpPr>
        <p:grpSpPr>
          <a:xfrm>
            <a:off x="2328922" y="3450602"/>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36302EC3-0299-55B0-738A-949FF385218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32BBD9FC-AFA3-0C07-9D3F-8A5BB1F9AA9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15" name="Groupe 14">
            <a:extLst>
              <a:ext uri="{FF2B5EF4-FFF2-40B4-BE49-F238E27FC236}">
                <a16:creationId xmlns:a16="http://schemas.microsoft.com/office/drawing/2014/main" id="{EC68509A-66E3-E380-6D0D-327F52853C07}"/>
              </a:ext>
            </a:extLst>
          </p:cNvPr>
          <p:cNvGrpSpPr/>
          <p:nvPr/>
        </p:nvGrpSpPr>
        <p:grpSpPr>
          <a:xfrm>
            <a:off x="7406508" y="4632625"/>
            <a:ext cx="184723" cy="89615"/>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2141C638-89B6-AFE2-EE7C-FA30CE06E6D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A7B7234D-DE11-ADC7-122E-8243B1B1448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77D21C57-A797-336F-D466-BCFC61E2F5D2}"/>
              </a:ext>
            </a:extLst>
          </p:cNvPr>
          <p:cNvGrpSpPr/>
          <p:nvPr/>
        </p:nvGrpSpPr>
        <p:grpSpPr>
          <a:xfrm>
            <a:off x="916487" y="4677434"/>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1975AAD4-C478-FBE9-89C9-686FC7EC754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62BE3AF5-9346-A11F-9545-A3B4B2D0BA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1FF175A3-EF66-32F9-1EFB-EC7D0A6F9620}"/>
              </a:ext>
            </a:extLst>
          </p:cNvPr>
          <p:cNvGrpSpPr/>
          <p:nvPr/>
        </p:nvGrpSpPr>
        <p:grpSpPr>
          <a:xfrm>
            <a:off x="3402197" y="4560311"/>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6571579D-19EC-7041-09CC-CABD22F6927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35A5832F-7996-7F10-8F4F-D5EF0EE2578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51" name="Groupe 50">
            <a:extLst>
              <a:ext uri="{FF2B5EF4-FFF2-40B4-BE49-F238E27FC236}">
                <a16:creationId xmlns:a16="http://schemas.microsoft.com/office/drawing/2014/main" id="{49CA0F4A-9444-2A33-D29E-F0A2DB50A78A}"/>
              </a:ext>
            </a:extLst>
          </p:cNvPr>
          <p:cNvGrpSpPr/>
          <p:nvPr/>
        </p:nvGrpSpPr>
        <p:grpSpPr>
          <a:xfrm>
            <a:off x="2212815" y="4605119"/>
            <a:ext cx="184723" cy="89615"/>
            <a:chOff x="7831964" y="3929121"/>
            <a:chExt cx="594306" cy="428930"/>
          </a:xfrm>
          <a:solidFill>
            <a:schemeClr val="accent1">
              <a:lumMod val="50000"/>
            </a:schemeClr>
          </a:solidFill>
        </p:grpSpPr>
        <p:pic>
          <p:nvPicPr>
            <p:cNvPr id="52" name="Graphique 51">
              <a:extLst>
                <a:ext uri="{FF2B5EF4-FFF2-40B4-BE49-F238E27FC236}">
                  <a16:creationId xmlns:a16="http://schemas.microsoft.com/office/drawing/2014/main" id="{219A447F-35D2-DBDB-E4B8-2978EDC9D05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53" name="Graphique 52">
              <a:extLst>
                <a:ext uri="{FF2B5EF4-FFF2-40B4-BE49-F238E27FC236}">
                  <a16:creationId xmlns:a16="http://schemas.microsoft.com/office/drawing/2014/main" id="{40719A71-343F-46AF-4880-212C47C02F8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9" name="Groupe 38">
            <a:extLst>
              <a:ext uri="{FF2B5EF4-FFF2-40B4-BE49-F238E27FC236}">
                <a16:creationId xmlns:a16="http://schemas.microsoft.com/office/drawing/2014/main" id="{A9D14510-E200-B3D4-1295-10C10EC2E721}"/>
              </a:ext>
            </a:extLst>
          </p:cNvPr>
          <p:cNvGrpSpPr/>
          <p:nvPr/>
        </p:nvGrpSpPr>
        <p:grpSpPr>
          <a:xfrm>
            <a:off x="6050609" y="4575769"/>
            <a:ext cx="184723" cy="89615"/>
            <a:chOff x="7831964" y="3929121"/>
            <a:chExt cx="594306" cy="428930"/>
          </a:xfrm>
          <a:solidFill>
            <a:schemeClr val="accent1">
              <a:lumMod val="50000"/>
            </a:schemeClr>
          </a:solidFill>
        </p:grpSpPr>
        <p:pic>
          <p:nvPicPr>
            <p:cNvPr id="40" name="Graphique 39">
              <a:extLst>
                <a:ext uri="{FF2B5EF4-FFF2-40B4-BE49-F238E27FC236}">
                  <a16:creationId xmlns:a16="http://schemas.microsoft.com/office/drawing/2014/main" id="{C631BC3D-9488-6F2F-4353-371B00DD06E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41" name="Graphique 40">
              <a:extLst>
                <a:ext uri="{FF2B5EF4-FFF2-40B4-BE49-F238E27FC236}">
                  <a16:creationId xmlns:a16="http://schemas.microsoft.com/office/drawing/2014/main" id="{B80416EC-1C90-B194-1E6E-41E587EEC49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pic>
        <p:nvPicPr>
          <p:cNvPr id="54" name="Espace réservé pour une image  53" descr="Une image contenant habits, sourire, dessin humoristique, clipart&#10;&#10;Le contenu généré par l’IA peut être incorrect.">
            <a:extLst>
              <a:ext uri="{FF2B5EF4-FFF2-40B4-BE49-F238E27FC236}">
                <a16:creationId xmlns:a16="http://schemas.microsoft.com/office/drawing/2014/main" id="{C6BE3C69-E80F-AF7E-D91B-AA54606778F5}"/>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3858191970"/>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0247A81-4715-65C4-7E16-43F59C5C8BB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Title 2"/>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11" name="Image 10">
            <a:extLst>
              <a:ext uri="{FF2B5EF4-FFF2-40B4-BE49-F238E27FC236}">
                <a16:creationId xmlns:a16="http://schemas.microsoft.com/office/drawing/2014/main" id="{BF16BC0D-FAC6-1AB4-50CF-8C12AC1B7D1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F1BAF48F-E2BD-7D0D-A0C2-85FB304EA578}"/>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69B33803-A678-0C43-B04E-AD8F552985F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B99C1A68-788C-9300-3FD3-5B4FE079D8E2}"/>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5" name="Rectangle 14">
            <a:extLst>
              <a:ext uri="{FF2B5EF4-FFF2-40B4-BE49-F238E27FC236}">
                <a16:creationId xmlns:a16="http://schemas.microsoft.com/office/drawing/2014/main" id="{C387B313-77DC-CBAB-92F2-76452A33E0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6" name="Rectangle 15">
            <a:extLst>
              <a:ext uri="{FF2B5EF4-FFF2-40B4-BE49-F238E27FC236}">
                <a16:creationId xmlns:a16="http://schemas.microsoft.com/office/drawing/2014/main" id="{C152F509-1D93-7CA0-8A71-48F68349E19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7" name="Rectangle 16">
            <a:extLst>
              <a:ext uri="{FF2B5EF4-FFF2-40B4-BE49-F238E27FC236}">
                <a16:creationId xmlns:a16="http://schemas.microsoft.com/office/drawing/2014/main" id="{AB8BD9C0-7175-842E-61CE-68AAB22CC0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8" name="Rectangle 17">
            <a:extLst>
              <a:ext uri="{FF2B5EF4-FFF2-40B4-BE49-F238E27FC236}">
                <a16:creationId xmlns:a16="http://schemas.microsoft.com/office/drawing/2014/main" id="{56894176-2302-61C1-5392-16E4A04122B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35622053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0"/>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65000"/>
                  </a:schemeClr>
                </a:solidFill>
                <a:latin typeface="Microsoft Uighur" panose="02000000000000000000" pitchFamily="2" charset="-78"/>
                <a:cs typeface="Microsoft Uighur" panose="02000000000000000000" pitchFamily="2" charset="-78"/>
              </a:rPr>
              <a:t>استراحة قصيرة قبل أن نواصل. قفوا، سنقوم بحركات </a:t>
            </a:r>
            <a:r>
              <a:rPr lang="ar-MA" sz="2400" b="1" dirty="0">
                <a:solidFill>
                  <a:schemeClr val="bg1">
                    <a:lumMod val="65000"/>
                  </a:schemeClr>
                </a:solidFill>
                <a:latin typeface="Microsoft Uighur" panose="02000000000000000000" pitchFamily="2" charset="-78"/>
                <a:cs typeface="Microsoft Uighur" panose="02000000000000000000" pitchFamily="2" charset="-78"/>
                <a:sym typeface="Wingdings" panose="05000000000000000000" pitchFamily="2" charset="2"/>
              </a:rPr>
              <a:t></a:t>
            </a:r>
            <a:r>
              <a:rPr lang="ar-MA" sz="2400" b="1" dirty="0">
                <a:solidFill>
                  <a:schemeClr val="bg1">
                    <a:lumMod val="65000"/>
                  </a:schemeClr>
                </a:solidFill>
                <a:latin typeface="Microsoft Uighur" panose="02000000000000000000" pitchFamily="2" charset="-78"/>
                <a:cs typeface="Microsoft Uighur" panose="02000000000000000000" pitchFamily="2" charset="-78"/>
              </a:rPr>
              <a:t> </a:t>
            </a:r>
            <a:endParaRPr sz="2400" dirty="0">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5" name="WhatsApp Video 2025-11-01 at 20.16.21">
            <a:hlinkClick r:id="" action="ppaction://media"/>
            <a:extLst>
              <a:ext uri="{FF2B5EF4-FFF2-40B4-BE49-F238E27FC236}">
                <a16:creationId xmlns:a16="http://schemas.microsoft.com/office/drawing/2014/main" id="{F113CC7C-AB94-3161-2739-307F62E0078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52513" y="2160588"/>
            <a:ext cx="7038975" cy="3959225"/>
          </a:xfrm>
          <a:prstGeom prst="rect">
            <a:avLst/>
          </a:prstGeom>
        </p:spPr>
      </p:pic>
      <p:pic>
        <p:nvPicPr>
          <p:cNvPr id="15" name="Image 14">
            <a:extLst>
              <a:ext uri="{FF2B5EF4-FFF2-40B4-BE49-F238E27FC236}">
                <a16:creationId xmlns:a16="http://schemas.microsoft.com/office/drawing/2014/main" id="{AA259CA1-3F47-0718-86AE-1C39DF63206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FC3E656F-44F0-9259-D732-87691764235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18FD092-64B8-40A2-2FCB-CF0DECC2802B}"/>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56C6ED49-F824-174C-D379-6E225C114FAF}"/>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EAD636F4-831B-813E-998F-4AE593FD25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6" name="Rectangle 25">
            <a:extLst>
              <a:ext uri="{FF2B5EF4-FFF2-40B4-BE49-F238E27FC236}">
                <a16:creationId xmlns:a16="http://schemas.microsoft.com/office/drawing/2014/main" id="{7F6FE327-3AD5-1138-6DB6-64A764A334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7" name="Rectangle 26">
            <a:extLst>
              <a:ext uri="{FF2B5EF4-FFF2-40B4-BE49-F238E27FC236}">
                <a16:creationId xmlns:a16="http://schemas.microsoft.com/office/drawing/2014/main" id="{7DA474C2-1AF2-E799-1239-C65468316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8" name="Rectangle 27">
            <a:extLst>
              <a:ext uri="{FF2B5EF4-FFF2-40B4-BE49-F238E27FC236}">
                <a16:creationId xmlns:a16="http://schemas.microsoft.com/office/drawing/2014/main" id="{EF747977-8B30-0AF4-C865-08C898D3EF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97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E5828-54C9-1568-F6A2-3D357AF93FBE}"/>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D9AF0067-8344-DCD8-D83A-1CB466C8A81D}"/>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يشغل  الأستاذ  المتعلمين غير المعنيين بروائز المعجم والتحدث والطلاقة بنشاط  كتابي</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154791988"/>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7346369-7B91-EE27-24D1-7C36928C2CA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606FF98-B91F-5DA5-D6BA-C4D792EC02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ص 60. </a:t>
            </a:r>
          </a:p>
        </p:txBody>
      </p:sp>
      <p:pic>
        <p:nvPicPr>
          <p:cNvPr id="29" name="Espace réservé pour une image  3">
            <a:extLst>
              <a:ext uri="{FF2B5EF4-FFF2-40B4-BE49-F238E27FC236}">
                <a16:creationId xmlns:a16="http://schemas.microsoft.com/office/drawing/2014/main" id="{44ADFB50-9F53-028D-D8C2-D4A3A0D33DC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texte, capture d’écran, calendrier&#10;&#10;Le contenu généré par l’IA peut être incorrect.">
            <a:extLst>
              <a:ext uri="{FF2B5EF4-FFF2-40B4-BE49-F238E27FC236}">
                <a16:creationId xmlns:a16="http://schemas.microsoft.com/office/drawing/2014/main" id="{A0FCCB03-B7CB-FEE3-B36E-7BC8E86D4E80}"/>
              </a:ext>
            </a:extLst>
          </p:cNvPr>
          <p:cNvPicPr>
            <a:picLocks noChangeAspect="1"/>
          </p:cNvPicPr>
          <p:nvPr/>
        </p:nvPicPr>
        <p:blipFill>
          <a:blip r:embed="rId4"/>
          <a:stretch>
            <a:fillRect/>
          </a:stretch>
        </p:blipFill>
        <p:spPr>
          <a:xfrm>
            <a:off x="2820235" y="1724502"/>
            <a:ext cx="3334759" cy="46258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1526978"/>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637CF46C-FFB7-B2E1-9BAC-8FA89D1524C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939D9F58-E769-1EE6-8EDD-880D61D9E0F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اكتبوا مقاطع حرفي الشين والهاء</a:t>
            </a:r>
            <a:endParaRPr sz="2400" dirty="0">
              <a:solidFill>
                <a:schemeClr val="bg1">
                  <a:lumMod val="50000"/>
                </a:schemeClr>
              </a:solidFill>
            </a:endParaRPr>
          </a:p>
        </p:txBody>
      </p:sp>
      <p:pic>
        <p:nvPicPr>
          <p:cNvPr id="4" name="Image 3">
            <a:extLst>
              <a:ext uri="{FF2B5EF4-FFF2-40B4-BE49-F238E27FC236}">
                <a16:creationId xmlns:a16="http://schemas.microsoft.com/office/drawing/2014/main" id="{561BC24D-BE6C-44BB-AD9F-06F805606D9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58F68DA1-C19E-3CE1-51FE-8EDE1B8C19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DB00B7C3-9D66-24D1-BDB9-F4D1E86397A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FF2468BA-17BA-61AF-2A66-8B52FDCBB74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E7ADAF4A-AF6C-E6E0-AAA9-7C1BCA9DCC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1" name="Rectangle 10">
            <a:extLst>
              <a:ext uri="{FF2B5EF4-FFF2-40B4-BE49-F238E27FC236}">
                <a16:creationId xmlns:a16="http://schemas.microsoft.com/office/drawing/2014/main" id="{F6545E6E-07D6-C482-8C17-677FA24536D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4B5F32B5-5FD5-1AE9-A686-9494CA1F8BE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CDE7C93B-EF50-4503-9EF1-D2CB01D332F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Espace réservé pour une image  3">
            <a:extLst>
              <a:ext uri="{FF2B5EF4-FFF2-40B4-BE49-F238E27FC236}">
                <a16:creationId xmlns:a16="http://schemas.microsoft.com/office/drawing/2014/main" id="{6F3F07F4-6670-ECA3-678E-1C1B02FC7174}"/>
              </a:ext>
            </a:extLst>
          </p:cNvPr>
          <p:cNvPicPr>
            <a:picLocks noChangeAspect="1"/>
          </p:cNvPicPr>
          <p:nvPr/>
        </p:nvPicPr>
        <p:blipFill>
          <a:blip r:embed="rId7"/>
          <a:srcRect/>
          <a:stretch>
            <a:fillRect/>
          </a:stretch>
        </p:blipFill>
        <p:spPr>
          <a:xfrm>
            <a:off x="7924249" y="684000"/>
            <a:ext cx="829226" cy="829226"/>
          </a:xfrm>
          <a:prstGeom prst="rect">
            <a:avLst/>
          </a:prstGeom>
        </p:spPr>
      </p:pic>
      <p:pic>
        <p:nvPicPr>
          <p:cNvPr id="6" name="Image 5" descr="Une image contenant texte, capture d’écran, calendrier&#10;&#10;Le contenu généré par l’IA peut être incorrect.">
            <a:extLst>
              <a:ext uri="{FF2B5EF4-FFF2-40B4-BE49-F238E27FC236}">
                <a16:creationId xmlns:a16="http://schemas.microsoft.com/office/drawing/2014/main" id="{E1A6ECED-7DDF-A290-5F0F-A0A3BC9EDAFF}"/>
              </a:ext>
            </a:extLst>
          </p:cNvPr>
          <p:cNvPicPr>
            <a:picLocks noChangeAspect="1"/>
          </p:cNvPicPr>
          <p:nvPr/>
        </p:nvPicPr>
        <p:blipFill>
          <a:blip r:embed="rId8"/>
          <a:stretch>
            <a:fillRect/>
          </a:stretch>
        </p:blipFill>
        <p:spPr>
          <a:xfrm>
            <a:off x="2820235" y="1724502"/>
            <a:ext cx="3334759" cy="46258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Google Shape;2581;p126">
            <a:extLst>
              <a:ext uri="{FF2B5EF4-FFF2-40B4-BE49-F238E27FC236}">
                <a16:creationId xmlns:a16="http://schemas.microsoft.com/office/drawing/2014/main" id="{2000B358-78FF-02CD-933B-0E77A41299E1}"/>
              </a:ext>
            </a:extLst>
          </p:cNvPr>
          <p:cNvSpPr/>
          <p:nvPr/>
        </p:nvSpPr>
        <p:spPr>
          <a:xfrm>
            <a:off x="2698020" y="4999081"/>
            <a:ext cx="3579187" cy="1351293"/>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3250554030"/>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0C1F91AD-051D-CC73-4345-8C50A771EF2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8D503A7E-C44D-FBA6-FA49-766AF9E517C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من أنهى كتابة المقاطع، ينقل الكلمات والفقرة في دفتر الواجبات المنزلية. </a:t>
            </a:r>
            <a:endParaRPr sz="2400" dirty="0">
              <a:solidFill>
                <a:schemeClr val="bg1">
                  <a:lumMod val="50000"/>
                </a:schemeClr>
              </a:solidFill>
            </a:endParaRPr>
          </a:p>
        </p:txBody>
      </p:sp>
      <p:pic>
        <p:nvPicPr>
          <p:cNvPr id="22" name="Picture Placeholder 27">
            <a:extLst>
              <a:ext uri="{FF2B5EF4-FFF2-40B4-BE49-F238E27FC236}">
                <a16:creationId xmlns:a16="http://schemas.microsoft.com/office/drawing/2014/main" id="{70F99DA1-F0D1-B72F-7D02-114E8CF4D2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pic>
        <p:nvPicPr>
          <p:cNvPr id="4" name="Image 3">
            <a:extLst>
              <a:ext uri="{FF2B5EF4-FFF2-40B4-BE49-F238E27FC236}">
                <a16:creationId xmlns:a16="http://schemas.microsoft.com/office/drawing/2014/main" id="{7D0B2F48-583E-E91F-71C4-7CD91B1FDE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2CC2A16-7867-DAA4-97E6-C85D964F7C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47FAED1D-3999-A8BE-000A-13FDF15375D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C3C48075-84D8-30F3-E90B-9B87D2A1B09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92BFF00E-3B03-58F8-A598-634D3E4472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1" name="Rectangle 10">
            <a:extLst>
              <a:ext uri="{FF2B5EF4-FFF2-40B4-BE49-F238E27FC236}">
                <a16:creationId xmlns:a16="http://schemas.microsoft.com/office/drawing/2014/main" id="{955CBC7B-4B0E-89AB-E4AB-293A2419B9B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BA4C5754-A76A-7F52-3913-1AA6081D13D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21F71127-9902-42F3-F902-940E4D68C3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descr="Une image contenant texte, capture d’écran, calendrier&#10;&#10;Le contenu généré par l’IA peut être incorrect.">
            <a:extLst>
              <a:ext uri="{FF2B5EF4-FFF2-40B4-BE49-F238E27FC236}">
                <a16:creationId xmlns:a16="http://schemas.microsoft.com/office/drawing/2014/main" id="{B45B797B-A5ED-5E6D-0EFF-70E22FC4A8AF}"/>
              </a:ext>
            </a:extLst>
          </p:cNvPr>
          <p:cNvPicPr>
            <a:picLocks noChangeAspect="1"/>
          </p:cNvPicPr>
          <p:nvPr/>
        </p:nvPicPr>
        <p:blipFill>
          <a:blip r:embed="rId8"/>
          <a:stretch>
            <a:fillRect/>
          </a:stretch>
        </p:blipFill>
        <p:spPr>
          <a:xfrm>
            <a:off x="2820235" y="1724502"/>
            <a:ext cx="3334759" cy="46258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Google Shape;2581;p126">
            <a:extLst>
              <a:ext uri="{FF2B5EF4-FFF2-40B4-BE49-F238E27FC236}">
                <a16:creationId xmlns:a16="http://schemas.microsoft.com/office/drawing/2014/main" id="{8193F3EB-7CB7-7B2A-0F04-01A11C8D3D3F}"/>
              </a:ext>
            </a:extLst>
          </p:cNvPr>
          <p:cNvSpPr/>
          <p:nvPr/>
        </p:nvSpPr>
        <p:spPr>
          <a:xfrm>
            <a:off x="2578089" y="3429000"/>
            <a:ext cx="3750149" cy="1609165"/>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1254447634"/>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704315" y="3087000"/>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PO1</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PO2</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V1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B2C99278-21E7-456F-3CB6-A830319A1116}"/>
              </a:ext>
            </a:extLst>
          </p:cNvPr>
          <p:cNvSpPr txBox="1"/>
          <p:nvPr/>
        </p:nvSpPr>
        <p:spPr>
          <a:xfrm>
            <a:off x="2868530" y="1807373"/>
            <a:ext cx="4267515"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التقويم الفردي الشفهي</a:t>
            </a:r>
            <a:r>
              <a:rPr kumimoji="0" lang="fr-FR"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للمجموعة الثالثة</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65</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5714962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بالاختبار</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6998289" y="2997739"/>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V</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Nuage 6">
            <a:extLst>
              <a:ext uri="{FF2B5EF4-FFF2-40B4-BE49-F238E27FC236}">
                <a16:creationId xmlns:a16="http://schemas.microsoft.com/office/drawing/2014/main" id="{BDE372E5-FDDB-D0C0-4D32-80675B077AA4}"/>
              </a:ext>
            </a:extLst>
          </p:cNvPr>
          <p:cNvSpPr/>
          <p:nvPr/>
        </p:nvSpPr>
        <p:spPr>
          <a:xfrm>
            <a:off x="6998289" y="1909027"/>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0" name="Nuage 9">
            <a:extLst>
              <a:ext uri="{FF2B5EF4-FFF2-40B4-BE49-F238E27FC236}">
                <a16:creationId xmlns:a16="http://schemas.microsoft.com/office/drawing/2014/main" id="{95E8943D-8450-632D-3343-E7B7B32B8E2C}"/>
              </a:ext>
            </a:extLst>
          </p:cNvPr>
          <p:cNvSpPr/>
          <p:nvPr/>
        </p:nvSpPr>
        <p:spPr>
          <a:xfrm>
            <a:off x="6998292" y="4126288"/>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012013"/>
            <a:ext cx="561302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إنتاج مفردات من معجم المجالي انطلاقا من مشاهد. </a:t>
            </a:r>
            <a:endParaRPr kumimoji="0" lang="f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01863"/>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المشاركة في حوار بتوظيف الأفعال الكلامية المدرسة.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089896"/>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تسمية حروف وقراءة كلمات بدقة.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5" name="Nuage 24">
            <a:extLst>
              <a:ext uri="{FF2B5EF4-FFF2-40B4-BE49-F238E27FC236}">
                <a16:creationId xmlns:a16="http://schemas.microsoft.com/office/drawing/2014/main" id="{400E654D-4E2E-E3A4-C182-3450B2384AE8}"/>
              </a:ext>
            </a:extLst>
          </p:cNvPr>
          <p:cNvSpPr/>
          <p:nvPr/>
        </p:nvSpPr>
        <p:spPr>
          <a:xfrm>
            <a:off x="6998290" y="2453029"/>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464974"/>
            <a:ext cx="6152715"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أخذ الكلمة لإنتاج نصوص شفهية بغرض السرد أو الوصف انطلاقا من مشاهد.</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3123284356"/>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491613" y="1868130"/>
            <a:ext cx="7924799" cy="4424516"/>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تقويم المعجم والتحدث والقراءة طيلة أيام الأسبوع الخامس.</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التمرير لعدد محدود من المتعلمين يوميا طيلة الأسبوع الخامس  من المرحلة الثالثة حتى تتم تغطية جميع متعلمي القسم في نهاية الأسبوع.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المجموعات الأولى المعنية بالاختبار تتضمن المتعلمين المتحكمين، ويتم تأجيل متعلمي الفئتين ب و ج إلى الأيام الأخيرة من الأسبوع ليستفيدوا أكثر من الدعم.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قرائي أو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عامة</a:t>
            </a:r>
          </a:p>
        </p:txBody>
      </p:sp>
    </p:spTree>
    <p:extLst>
      <p:ext uri="{BB962C8B-B14F-4D97-AF65-F5344CB8AC3E}">
        <p14:creationId xmlns:p14="http://schemas.microsoft.com/office/powerpoint/2010/main" val="915325715"/>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تقويم فردي للمجموعة الثالثة</a:t>
              </a:r>
              <a:endParaRPr kumimoji="0" lang="ar-MA" sz="2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endParaRPr>
            </a:p>
          </p:txBody>
        </p:sp>
      </p:grpSp>
    </p:spTree>
    <p:extLst>
      <p:ext uri="{BB962C8B-B14F-4D97-AF65-F5344CB8AC3E}">
        <p14:creationId xmlns:p14="http://schemas.microsoft.com/office/powerpoint/2010/main" val="2662377039"/>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910040894"/>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(PO1)</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47630623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nvGraphicFramePr>
        <p:xfrm>
          <a:off x="707923" y="1840572"/>
          <a:ext cx="7472659" cy="4581198"/>
        </p:xfrm>
        <a:graphic>
          <a:graphicData uri="http://schemas.openxmlformats.org/drawingml/2006/table">
            <a:tbl>
              <a:tblPr rtl="1" firstRow="1" firstCol="1" bandRow="1">
                <a:tableStyleId>{2C733AFA-3FCC-4A63-ADFC-33A60633C5B0}</a:tableStyleId>
              </a:tblPr>
              <a:tblGrid>
                <a:gridCol w="1819111">
                  <a:extLst>
                    <a:ext uri="{9D8B030D-6E8A-4147-A177-3AD203B41FA5}">
                      <a16:colId xmlns:a16="http://schemas.microsoft.com/office/drawing/2014/main" val="3323234144"/>
                    </a:ext>
                  </a:extLst>
                </a:gridCol>
                <a:gridCol w="2762864">
                  <a:extLst>
                    <a:ext uri="{9D8B030D-6E8A-4147-A177-3AD203B41FA5}">
                      <a16:colId xmlns:a16="http://schemas.microsoft.com/office/drawing/2014/main" val="2565114659"/>
                    </a:ext>
                  </a:extLst>
                </a:gridCol>
                <a:gridCol w="1602658">
                  <a:extLst>
                    <a:ext uri="{9D8B030D-6E8A-4147-A177-3AD203B41FA5}">
                      <a16:colId xmlns:a16="http://schemas.microsoft.com/office/drawing/2014/main" val="3934179830"/>
                    </a:ext>
                  </a:extLst>
                </a:gridCol>
                <a:gridCol w="1288026">
                  <a:extLst>
                    <a:ext uri="{9D8B030D-6E8A-4147-A177-3AD203B41FA5}">
                      <a16:colId xmlns:a16="http://schemas.microsoft.com/office/drawing/2014/main" val="3766131389"/>
                    </a:ext>
                  </a:extLst>
                </a:gridCol>
              </a:tblGrid>
              <a:tr h="401183">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870691">
                <a:tc>
                  <a:txBody>
                    <a:bodyPr/>
                    <a:lstStyle/>
                    <a:p>
                      <a:pPr algn="ctr" rtl="1">
                        <a:lnSpc>
                          <a:spcPct val="115000"/>
                        </a:lnSpc>
                        <a:spcAft>
                          <a:spcPts val="800"/>
                        </a:spcAft>
                        <a:buNone/>
                      </a:pPr>
                      <a:r>
                        <a:rPr lang="ar-MA" sz="2000" b="0" kern="100" dirty="0">
                          <a:solidFill>
                            <a:srgbClr val="434E7B"/>
                          </a:solidFill>
                          <a:effectLst/>
                        </a:rPr>
                        <a:t>ماذا عليك أن تفعل لتحافظ على صحتك؟</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ما عليه أن يفعل: أنظف أسناني بالفرشاة ومعجون الأسنان. </a:t>
                      </a:r>
                      <a:r>
                        <a:rPr lang="ar-MA" sz="1400" kern="100" dirty="0">
                          <a:effectLst/>
                          <a:latin typeface="Aptos" panose="020B0004020202020204" pitchFamily="34" charset="0"/>
                          <a:ea typeface="Aptos" panose="020B0004020202020204" pitchFamily="34" charset="0"/>
                          <a:cs typeface="Arial" panose="020B0604020202020204" pitchFamily="34" charset="0"/>
                        </a:rPr>
                        <a:t>أنظف (ننظف/ أغسل. نغسل) يدي بالماء والصابون.</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أستحم (نستحم) بالماء والصابون. آكل (نأكل) الخضر والفواكه.</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a:t>
                      </a:r>
                    </a:p>
                    <a:p>
                      <a:pPr algn="ctr" rtl="1">
                        <a:lnSpc>
                          <a:spcPct val="115000"/>
                        </a:lnSpc>
                        <a:spcAft>
                          <a:spcPts val="800"/>
                        </a:spcAft>
                        <a:buNone/>
                      </a:pPr>
                      <a:r>
                        <a:rPr lang="ar-MA" sz="20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673121">
                <a:tc>
                  <a:txBody>
                    <a:bodyPr/>
                    <a:lstStyle/>
                    <a:p>
                      <a:pPr algn="ctr" rtl="1">
                        <a:lnSpc>
                          <a:spcPct val="115000"/>
                        </a:lnSpc>
                        <a:spcAft>
                          <a:spcPts val="800"/>
                        </a:spcAft>
                        <a:buNone/>
                      </a:pPr>
                      <a:r>
                        <a:rPr lang="ar-MA" sz="2000" b="0" kern="100" dirty="0">
                          <a:solidFill>
                            <a:srgbClr val="434E7B"/>
                          </a:solidFill>
                          <a:effectLst/>
                        </a:rPr>
                        <a:t>ما الذي يجب ألا تفعله كي تحافظ على أضراسك من التسوس؟</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ما يجب ألا يفعله: </a:t>
                      </a:r>
                    </a:p>
                    <a:p>
                      <a:pPr algn="ctr" rtl="1">
                        <a:lnSpc>
                          <a:spcPct val="115000"/>
                        </a:lnSpc>
                        <a:spcAft>
                          <a:spcPts val="800"/>
                        </a:spcAft>
                        <a:buNone/>
                      </a:pPr>
                      <a:r>
                        <a:rPr lang="ar-MA" sz="1400" kern="100" dirty="0">
                          <a:effectLst/>
                        </a:rPr>
                        <a:t>لا آكل الحلويات كثيرا. لا نأكل الحلويات كثيرا</a:t>
                      </a:r>
                    </a:p>
                    <a:p>
                      <a:pPr algn="ctr" rtl="1">
                        <a:lnSpc>
                          <a:spcPct val="115000"/>
                        </a:lnSpc>
                        <a:spcAft>
                          <a:spcPts val="800"/>
                        </a:spcAft>
                        <a:buNone/>
                      </a:pPr>
                      <a:r>
                        <a:rPr lang="ar-MA" sz="1400" kern="100" dirty="0">
                          <a:effectLst/>
                        </a:rPr>
                        <a:t>لا نأكل الشكولاتة. ...</a:t>
                      </a:r>
                    </a:p>
                    <a:p>
                      <a:pPr algn="ctr" rtl="1">
                        <a:lnSpc>
                          <a:spcPct val="115000"/>
                        </a:lnSpc>
                        <a:spcAft>
                          <a:spcPts val="800"/>
                        </a:spcAft>
                        <a:buNone/>
                      </a:pPr>
                      <a:endParaRPr lang="ar-MA" sz="1400" kern="100" dirty="0">
                        <a:effectLst/>
                      </a:endParaRPr>
                    </a:p>
                  </a:txBody>
                  <a:tcPr marL="61022" marR="61022" marT="0" marB="0"/>
                </a:tc>
                <a:tc>
                  <a:txBody>
                    <a:bodyPr/>
                    <a:lstStyle/>
                    <a:p>
                      <a:pPr algn="ctr" rtl="1">
                        <a:lnSpc>
                          <a:spcPct val="115000"/>
                        </a:lnSpc>
                        <a:spcAft>
                          <a:spcPts val="800"/>
                        </a:spcAft>
                        <a:buNone/>
                      </a:pPr>
                      <a:r>
                        <a:rPr lang="ar-MA" sz="2000" b="1" kern="100" dirty="0">
                          <a:effectLst/>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034080">
                <a:tc>
                  <a:txBody>
                    <a:bodyPr/>
                    <a:lstStyle/>
                    <a:p>
                      <a:pPr algn="ctr" rtl="1">
                        <a:lnSpc>
                          <a:spcPct val="115000"/>
                        </a:lnSpc>
                        <a:spcAft>
                          <a:spcPts val="800"/>
                        </a:spcAft>
                        <a:buNone/>
                      </a:pPr>
                      <a:r>
                        <a:rPr lang="ar-MA" sz="2000" b="0" kern="100" dirty="0">
                          <a:solidFill>
                            <a:srgbClr val="434E7B"/>
                          </a:solidFill>
                          <a:effectLst/>
                        </a:rPr>
                        <a:t>ماذا علينا أن نفعل لنحمي أنفسنا من الأخطار؟</a:t>
                      </a:r>
                    </a:p>
                    <a:p>
                      <a:pPr algn="ctr" rtl="1">
                        <a:lnSpc>
                          <a:spcPct val="115000"/>
                        </a:lnSpc>
                        <a:spcAft>
                          <a:spcPts val="800"/>
                        </a:spcAft>
                        <a:buNone/>
                      </a:pPr>
                      <a:r>
                        <a:rPr lang="ar-MA" sz="2000" b="0" kern="100" dirty="0">
                          <a:solidFill>
                            <a:srgbClr val="434E7B"/>
                          </a:solidFill>
                          <a:effectLst/>
                        </a:rPr>
                        <a:t>أذكر نصيحتين. </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توجيهين أو نصيحتين: لا ألعب (نلعب) بالسكين</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لا ألعب (نلعب) في الشارع. لا اقترب (نقترب) من النار. لا أقترب من الكهرباء. لا أتسلق (نتسلق) الأشجار. لا أجري بسرعة ...</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 </a:t>
                      </a:r>
                      <a:r>
                        <a:rPr lang="fr-FR" sz="2000" b="1" kern="100" dirty="0">
                          <a:effectLst/>
                        </a:rPr>
                        <a:t>x</a:t>
                      </a:r>
                      <a:r>
                        <a:rPr lang="ar-MA" sz="2000" b="1" kern="100" dirty="0">
                          <a:effectLst/>
                        </a:rPr>
                        <a:t> 2</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لكل 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r>
                        <a:rPr lang="fr-FR" sz="1600" b="1" kern="100" dirty="0">
                          <a:effectLst/>
                          <a:latin typeface="Aptos" panose="020B0004020202020204" pitchFamily="34" charset="0"/>
                          <a:ea typeface="Aptos" panose="020B0004020202020204" pitchFamily="34" charset="0"/>
                          <a:cs typeface="Arial" panose="020B0604020202020204" pitchFamily="34" charset="0"/>
                        </a:rPr>
                        <a:t>x</a:t>
                      </a:r>
                      <a:r>
                        <a:rPr lang="ar-MA" sz="1600" b="1" kern="100" dirty="0">
                          <a:effectLst/>
                          <a:latin typeface="Aptos" panose="020B0004020202020204" pitchFamily="34" charset="0"/>
                          <a:ea typeface="Aptos" panose="020B0004020202020204" pitchFamily="34" charset="0"/>
                          <a:cs typeface="Arial" panose="020B0604020202020204" pitchFamily="34" charset="0"/>
                        </a:rPr>
                        <a:t> 2</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إجابات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bl>
          </a:graphicData>
        </a:graphic>
      </p:graphicFrame>
    </p:spTree>
    <p:extLst>
      <p:ext uri="{BB962C8B-B14F-4D97-AF65-F5344CB8AC3E}">
        <p14:creationId xmlns:p14="http://schemas.microsoft.com/office/powerpoint/2010/main" val="2117338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608073" y="1041020"/>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عليك أن تفعل لتحافظ على صحتك؟ ما الذي يجب ألا تفعله كي تحافظ على أضراسك من التسوس؟ ماذا علينا أن تفعل لنحمي أنفسنا من الأخطار؟ أذكر نصيحتين.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Animation, dessin humoristique, Dessin animé&#10;&#10;Le contenu généré par l’IA peut être incorrect.">
            <a:extLst>
              <a:ext uri="{FF2B5EF4-FFF2-40B4-BE49-F238E27FC236}">
                <a16:creationId xmlns:a16="http://schemas.microsoft.com/office/drawing/2014/main" id="{6392A9DD-1CEF-A3D6-3E87-62BEBA05DBB4}"/>
              </a:ext>
            </a:extLst>
          </p:cNvPr>
          <p:cNvPicPr>
            <a:picLocks noChangeAspect="1"/>
          </p:cNvPicPr>
          <p:nvPr/>
        </p:nvPicPr>
        <p:blipFill>
          <a:blip r:embed="rId4"/>
          <a:stretch>
            <a:fillRect/>
          </a:stretch>
        </p:blipFill>
        <p:spPr>
          <a:xfrm>
            <a:off x="3107033" y="2113935"/>
            <a:ext cx="3397045" cy="3397045"/>
          </a:xfrm>
          <a:prstGeom prst="rect">
            <a:avLst/>
          </a:prstGeom>
        </p:spPr>
      </p:pic>
    </p:spTree>
    <p:extLst>
      <p:ext uri="{BB962C8B-B14F-4D97-AF65-F5344CB8AC3E}">
        <p14:creationId xmlns:p14="http://schemas.microsoft.com/office/powerpoint/2010/main" val="3985939121"/>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729579652"/>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725617103"/>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(PO2)</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539123382"/>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nvGraphicFramePr>
        <p:xfrm>
          <a:off x="1233712" y="1606924"/>
          <a:ext cx="6671423" cy="4934985"/>
        </p:xfrm>
        <a:graphic>
          <a:graphicData uri="http://schemas.openxmlformats.org/drawingml/2006/table">
            <a:tbl>
              <a:tblPr rtl="1" firstRow="1" firstCol="1" bandRow="1">
                <a:tableStyleId>{2C733AFA-3FCC-4A63-ADFC-33A60633C5B0}</a:tableStyleId>
              </a:tblPr>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الولد؟</a:t>
                      </a:r>
                    </a:p>
                    <a:p>
                      <a:pPr algn="r" rtl="1">
                        <a:lnSpc>
                          <a:spcPct val="115000"/>
                        </a:lnSpc>
                        <a:spcAft>
                          <a:spcPts val="800"/>
                        </a:spcAft>
                        <a:buNone/>
                      </a:pPr>
                      <a:endParaRPr lang="a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الولد؟</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الولد في الشارع (الحي). </a:t>
                      </a:r>
                    </a:p>
                    <a:p>
                      <a:pPr algn="r" rtl="1">
                        <a:lnSpc>
                          <a:spcPct val="115000"/>
                        </a:lnSpc>
                        <a:spcAft>
                          <a:spcPts val="800"/>
                        </a:spcAft>
                        <a:buNone/>
                      </a:pPr>
                      <a:r>
                        <a:rPr lang="ar-MA" sz="1400" kern="100" dirty="0">
                          <a:effectLst/>
                        </a:rPr>
                        <a:t>أو: الولد يوجد في الشارع/ الولد في الشارع.</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يرمي الولد الأزبال (الأوراق) / يرمي الولد الأزبال في سلة النفايات (صندوق النفايات/ صندوق الأزبال)</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الولد يرمي الأزبال. الولد يرمي الأزبال في سلة النفايات (صندوق النفايات)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الفتاة؟</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تفعل الفتاة؟</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الفتاة في الحمام (المنزل)</a:t>
                      </a:r>
                      <a:endParaRPr lang="fr-MA" sz="1400" kern="100" dirty="0">
                        <a:effectLst/>
                      </a:endParaRPr>
                    </a:p>
                    <a:p>
                      <a:pPr algn="r" rtl="1">
                        <a:lnSpc>
                          <a:spcPct val="115000"/>
                        </a:lnSpc>
                        <a:spcAft>
                          <a:spcPts val="800"/>
                        </a:spcAft>
                        <a:buNone/>
                      </a:pPr>
                      <a:r>
                        <a:rPr lang="ar-MA" sz="1400" kern="100" dirty="0">
                          <a:effectLst/>
                        </a:rPr>
                        <a:t>أو: الفتاة توجد في الحمام</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الفتاة في الحمام.</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تنظف الفتاة يديها / تنظف الفتاة يديها بالماء والصابون. تغسل الفتاة يديها بالماء والصابون</a:t>
                      </a:r>
                    </a:p>
                    <a:p>
                      <a:pPr algn="r" rtl="1">
                        <a:lnSpc>
                          <a:spcPct val="115000"/>
                        </a:lnSpc>
                        <a:spcAft>
                          <a:spcPts val="800"/>
                        </a:spcAft>
                        <a:buNone/>
                      </a:pPr>
                      <a:r>
                        <a:rPr lang="ar-MA" sz="1400" kern="100" dirty="0">
                          <a:effectLst/>
                        </a:rPr>
                        <a:t>أو الفتاة تنظف (تغسل) يديها بالماء والصابون</a:t>
                      </a:r>
                    </a:p>
                    <a:p>
                      <a:pPr algn="r" rtl="1">
                        <a:lnSpc>
                          <a:spcPct val="115000"/>
                        </a:lnSpc>
                        <a:spcAft>
                          <a:spcPts val="800"/>
                        </a:spcAft>
                        <a:buNone/>
                      </a:pPr>
                      <a:r>
                        <a:rPr lang="ar-MA" sz="1400" kern="100" dirty="0">
                          <a:effectLst/>
                        </a:rPr>
                        <a:t>الفتاة تغسل بالماء والصابون ...</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258501952"/>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يوجد الولد؟ ما يفعل الولد؟</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descr="Une image contenant habits, dessin humoristique, Poubelle, chaussures&#10;&#10;Le contenu généré par l’IA peut être incorrect.">
            <a:extLst>
              <a:ext uri="{FF2B5EF4-FFF2-40B4-BE49-F238E27FC236}">
                <a16:creationId xmlns:a16="http://schemas.microsoft.com/office/drawing/2014/main" id="{86B0BF80-DCCB-6997-1FA7-15DCC689CB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0854" y="2023446"/>
            <a:ext cx="3605982" cy="3692711"/>
          </a:xfrm>
          <a:prstGeom prst="rect">
            <a:avLst/>
          </a:prstGeom>
          <a:solidFill>
            <a:srgbClr val="FFFFFF">
              <a:shade val="85000"/>
            </a:srgbClr>
          </a:solidFill>
          <a:ln w="88900" cap="sq">
            <a:solidFill>
              <a:srgbClr val="A5A5A5">
                <a:lumMod val="20000"/>
                <a:lumOff val="80000"/>
              </a:srgb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53536307"/>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الفتاة؟ ماطا تفعل الفتاة؟</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descr="Une image contenant Visage humain, dessin, croquis, illustration&#10;&#10;Le contenu généré par l’IA peut être incorrect.">
            <a:extLst>
              <a:ext uri="{FF2B5EF4-FFF2-40B4-BE49-F238E27FC236}">
                <a16:creationId xmlns:a16="http://schemas.microsoft.com/office/drawing/2014/main" id="{DE6E89D2-371A-DFA7-8E37-A12CB11D69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4787" y="2075446"/>
            <a:ext cx="3749032" cy="3839570"/>
          </a:xfrm>
          <a:prstGeom prst="rect">
            <a:avLst/>
          </a:prstGeom>
          <a:solidFill>
            <a:srgbClr val="FFFFFF">
              <a:shade val="85000"/>
            </a:srgbClr>
          </a:solidFill>
          <a:ln w="88900" cap="sq">
            <a:solidFill>
              <a:srgbClr val="A5A5A5">
                <a:lumMod val="20000"/>
                <a:lumOff val="80000"/>
              </a:srgb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254600"/>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433799307"/>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094006743"/>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959744454"/>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extLst>
              <p:ext uri="{D42A27DB-BD31-4B8C-83A1-F6EECF244321}">
                <p14:modId xmlns:p14="http://schemas.microsoft.com/office/powerpoint/2010/main" val="1158655709"/>
              </p:ext>
            </p:extLst>
          </p:nvPr>
        </p:nvGraphicFramePr>
        <p:xfrm>
          <a:off x="1740310" y="2150185"/>
          <a:ext cx="5857611" cy="3636522"/>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9764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معجون الأسنان</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(أو سنون)</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دواء</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زكام</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خوذة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Tree>
    <p:extLst>
      <p:ext uri="{BB962C8B-B14F-4D97-AF65-F5344CB8AC3E}">
        <p14:creationId xmlns:p14="http://schemas.microsoft.com/office/powerpoint/2010/main" val="2211900783"/>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أشر إلى كل صورة واذكر الكلمة الموافقة لها.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descr="Une image contenant texte, Bleu électrique, logo, Graphique&#10;&#10;Le contenu généré par l’IA peut être incorrect.">
            <a:extLst>
              <a:ext uri="{FF2B5EF4-FFF2-40B4-BE49-F238E27FC236}">
                <a16:creationId xmlns:a16="http://schemas.microsoft.com/office/drawing/2014/main" id="{3F985BDE-AD56-0C59-8C93-D21835F8768F}"/>
              </a:ext>
            </a:extLst>
          </p:cNvPr>
          <p:cNvPicPr>
            <a:picLocks noChangeAspect="1"/>
          </p:cNvPicPr>
          <p:nvPr/>
        </p:nvPicPr>
        <p:blipFill>
          <a:blip r:embed="rId4"/>
          <a:stretch>
            <a:fillRect/>
          </a:stretch>
        </p:blipFill>
        <p:spPr>
          <a:xfrm>
            <a:off x="5180553" y="1655268"/>
            <a:ext cx="2233303" cy="2017670"/>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age 2">
            <a:extLst>
              <a:ext uri="{FF2B5EF4-FFF2-40B4-BE49-F238E27FC236}">
                <a16:creationId xmlns:a16="http://schemas.microsoft.com/office/drawing/2014/main" id="{CDE4251A-B26B-F6F8-5A65-6C0D5C322570}"/>
              </a:ext>
            </a:extLst>
          </p:cNvPr>
          <p:cNvPicPr>
            <a:picLocks noChangeAspect="1"/>
          </p:cNvPicPr>
          <p:nvPr/>
        </p:nvPicPr>
        <p:blipFill>
          <a:blip r:embed="rId5"/>
          <a:srcRect l="12861" t="6150" r="11521" b="39766"/>
          <a:stretch>
            <a:fillRect/>
          </a:stretch>
        </p:blipFill>
        <p:spPr>
          <a:xfrm>
            <a:off x="2338697" y="4046861"/>
            <a:ext cx="2233303" cy="2087423"/>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 3" descr="Une image contenant dessin humoristique, Visage humain, dessin, illustration&#10;&#10;Le contenu généré par l’IA peut être incorrect.">
            <a:extLst>
              <a:ext uri="{FF2B5EF4-FFF2-40B4-BE49-F238E27FC236}">
                <a16:creationId xmlns:a16="http://schemas.microsoft.com/office/drawing/2014/main" id="{4F9CCAC1-E05E-2B09-2F36-099AF63AAFFB}"/>
              </a:ext>
            </a:extLst>
          </p:cNvPr>
          <p:cNvPicPr>
            <a:picLocks noChangeAspect="1"/>
          </p:cNvPicPr>
          <p:nvPr/>
        </p:nvPicPr>
        <p:blipFill>
          <a:blip r:embed="rId6"/>
          <a:stretch>
            <a:fillRect/>
          </a:stretch>
        </p:blipFill>
        <p:spPr>
          <a:xfrm>
            <a:off x="5239070" y="4046861"/>
            <a:ext cx="2233303" cy="205513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Image 5" descr="Une image contenant bouteille&#10;&#10;Le contenu généré par l’IA peut être incorrect.">
            <a:extLst>
              <a:ext uri="{FF2B5EF4-FFF2-40B4-BE49-F238E27FC236}">
                <a16:creationId xmlns:a16="http://schemas.microsoft.com/office/drawing/2014/main" id="{80656CAB-1894-8DF1-E45C-E4FA4CEB3A60}"/>
              </a:ext>
            </a:extLst>
          </p:cNvPr>
          <p:cNvPicPr>
            <a:picLocks noChangeAspect="1"/>
          </p:cNvPicPr>
          <p:nvPr/>
        </p:nvPicPr>
        <p:blipFill>
          <a:blip r:embed="rId7"/>
          <a:stretch>
            <a:fillRect/>
          </a:stretch>
        </p:blipFill>
        <p:spPr>
          <a:xfrm>
            <a:off x="2338697" y="1655268"/>
            <a:ext cx="2233303" cy="2055139"/>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3566277"/>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862919907"/>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416164072"/>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242772231"/>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nvGraphicFramePr>
        <p:xfrm>
          <a:off x="1042219" y="1964235"/>
          <a:ext cx="6912443" cy="3854196"/>
        </p:xfrm>
        <a:graphic>
          <a:graphicData uri="http://schemas.openxmlformats.org/drawingml/2006/table">
            <a:tbl>
              <a:tblPr rtl="1" firstRow="1" firstCol="1" bandRow="1">
                <a:tableStyleId>{2C733AFA-3FCC-4A63-ADFC-33A60633C5B0}</a:tableStyleId>
              </a:tblPr>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خَرَجَ – سِرْكٌ - هاتِفٌ</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فَريقٌ - تُغادِرُ</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بَلاغٌ - شاحِنَةٌ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8" name="Image 7" descr="Une image contenant Police, nombre, capture d’écran, typographie&#10;&#10;Le contenu généré par l’IA peut être incorrect.">
            <a:extLst>
              <a:ext uri="{FF2B5EF4-FFF2-40B4-BE49-F238E27FC236}">
                <a16:creationId xmlns:a16="http://schemas.microsoft.com/office/drawing/2014/main" id="{569870BB-A412-DC4C-89A3-AD7C74C5E3D4}"/>
              </a:ext>
            </a:extLst>
          </p:cNvPr>
          <p:cNvPicPr>
            <a:picLocks noChangeAspect="1"/>
          </p:cNvPicPr>
          <p:nvPr/>
        </p:nvPicPr>
        <p:blipFill>
          <a:blip r:embed="rId2"/>
          <a:stretch>
            <a:fillRect/>
          </a:stretch>
        </p:blipFill>
        <p:spPr>
          <a:xfrm>
            <a:off x="4683007" y="3137906"/>
            <a:ext cx="1924270" cy="943326"/>
          </a:xfrm>
          <a:prstGeom prst="rect">
            <a:avLst/>
          </a:prstGeom>
        </p:spPr>
      </p:pic>
    </p:spTree>
    <p:extLst>
      <p:ext uri="{BB962C8B-B14F-4D97-AF65-F5344CB8AC3E}">
        <p14:creationId xmlns:p14="http://schemas.microsoft.com/office/powerpoint/2010/main" val="2509943132"/>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nvGraphicFramePr>
        <p:xfrm>
          <a:off x="1524000" y="2547374"/>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كـ</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غ</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nvGraphicFramePr>
        <p:xfrm>
          <a:off x="1524000" y="3597088"/>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خ</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ط</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ر</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nvGraphicFramePr>
        <p:xfrm>
          <a:off x="1415844" y="4749800"/>
          <a:ext cx="6312312" cy="705549"/>
        </p:xfrm>
        <a:graphic>
          <a:graphicData uri="http://schemas.openxmlformats.org/drawingml/2006/table">
            <a:tbl>
              <a:tblPr firstRow="1" bandRow="1">
                <a:tableStyleId>{2C733AFA-3FCC-4A63-ADFC-33A60633C5B0}</a:tableStyleId>
              </a:tblPr>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70840">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ض</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م</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هـ</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ن</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ل</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ق</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2182437843"/>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nvGraphicFramePr>
        <p:xfrm>
          <a:off x="1524000" y="2616430"/>
          <a:ext cx="6096000" cy="861124"/>
        </p:xfrm>
        <a:graphic>
          <a:graphicData uri="http://schemas.openxmlformats.org/drawingml/2006/table">
            <a:tbl>
              <a:tblPr firstRow="1" bandRow="1">
                <a:tableStyleId>{2C733AFA-3FCC-4A63-ADFC-33A60633C5B0}</a:tableStyleId>
              </a:tblPr>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فَريـق</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هاتِف</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سِرْك</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خَرَجَ</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nvGraphicFramePr>
        <p:xfrm>
          <a:off x="1602658" y="4071374"/>
          <a:ext cx="6096000" cy="861124"/>
        </p:xfrm>
        <a:graphic>
          <a:graphicData uri="http://schemas.openxmlformats.org/drawingml/2006/table">
            <a:tbl>
              <a:tblPr firstRow="1" bandRow="1">
                <a:tableStyleId>{2C733AFA-3FCC-4A63-ADFC-33A60633C5B0}</a:tableStyleId>
              </a:tblPr>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شاحِنَة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بَلاغ</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تُغادِرُ</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4865594" y="2718318"/>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1974614" y="4149475"/>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82252" y="4149475"/>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538239" y="2733329"/>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842174" y="2763126"/>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1492972"/>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558778320"/>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EE155257-B881-B519-7494-440CA8BA8E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55599D06-FC31-155B-576D-56D51287334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454819" y="180544"/>
            <a:ext cx="278069" cy="278069"/>
          </a:xfrm>
          <a:prstGeom prst="rect">
            <a:avLst/>
          </a:prstGeom>
          <a:ln>
            <a:noFill/>
          </a:ln>
        </p:spPr>
      </p:pic>
      <p:pic>
        <p:nvPicPr>
          <p:cNvPr id="6" name="Image 5">
            <a:extLst>
              <a:ext uri="{FF2B5EF4-FFF2-40B4-BE49-F238E27FC236}">
                <a16:creationId xmlns:a16="http://schemas.microsoft.com/office/drawing/2014/main" id="{A7BE8CD8-8674-C2ED-151F-18FB70F162E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209366" y="151151"/>
            <a:ext cx="278069" cy="278069"/>
          </a:xfrm>
          <a:prstGeom prst="rect">
            <a:avLst/>
          </a:prstGeom>
          <a:ln>
            <a:noFill/>
          </a:ln>
        </p:spPr>
      </p:pic>
      <p:sp>
        <p:nvSpPr>
          <p:cNvPr id="7" name="Rectangle 6">
            <a:extLst>
              <a:ext uri="{FF2B5EF4-FFF2-40B4-BE49-F238E27FC236}">
                <a16:creationId xmlns:a16="http://schemas.microsoft.com/office/drawing/2014/main" id="{327E24E9-20BB-5651-E0B2-D37FB44F7D3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39860DB1-0579-4F0E-B89F-73737FB37A0F}"/>
              </a:ext>
            </a:extLst>
          </p:cNvPr>
          <p:cNvSpPr>
            <a:spLocks/>
          </p:cNvSpPr>
          <p:nvPr/>
        </p:nvSpPr>
        <p:spPr>
          <a:xfrm>
            <a:off x="3529340" y="141626"/>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تقويم الطلاقة والتحدث </a:t>
            </a:r>
          </a:p>
        </p:txBody>
      </p:sp>
      <p:sp>
        <p:nvSpPr>
          <p:cNvPr id="9" name="Rectangle 8">
            <a:extLst>
              <a:ext uri="{FF2B5EF4-FFF2-40B4-BE49-F238E27FC236}">
                <a16:creationId xmlns:a16="http://schemas.microsoft.com/office/drawing/2014/main" id="{B80AEBBC-49BC-E1F1-9E1A-F66D76C10CB7}"/>
              </a:ext>
            </a:extLst>
          </p:cNvPr>
          <p:cNvSpPr>
            <a:spLocks/>
          </p:cNvSpPr>
          <p:nvPr/>
        </p:nvSpPr>
        <p:spPr>
          <a:xfrm>
            <a:off x="798033"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sym typeface="Arial"/>
              </a:rPr>
              <a:t>اختــتام الحــصة</a:t>
            </a:r>
          </a:p>
        </p:txBody>
      </p:sp>
    </p:spTree>
    <p:extLst>
      <p:ext uri="{BB962C8B-B14F-4D97-AF65-F5344CB8AC3E}">
        <p14:creationId xmlns:p14="http://schemas.microsoft.com/office/powerpoint/2010/main" val="3372664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solidFill>
                  <a:srgbClr val="424D7B"/>
                </a:solidFill>
              </a:rPr>
              <a:t>اختــتام الحــصة</a:t>
            </a:r>
            <a:endParaRPr lang="fr-MA" sz="4000" dirty="0">
              <a:solidFill>
                <a:srgbClr val="424D7B"/>
              </a:solidFill>
            </a:endParaRPr>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5</a:t>
            </a:r>
            <a:endPar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7" name="Titre 6"/>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rPr>
              <a:t>في البيت، اقرؤوا المقاطع والكلمات والفقرة على الكراسة ص 60.</a:t>
            </a:r>
            <a:endParaRPr lang="fr-FR" sz="2400" dirty="0">
              <a:solidFill>
                <a:schemeClr val="bg1">
                  <a:lumMod val="50000"/>
                </a:schemeClr>
              </a:solidFill>
            </a:endParaRPr>
          </a:p>
        </p:txBody>
      </p:sp>
      <p:pic>
        <p:nvPicPr>
          <p:cNvPr id="10" name="Espace réservé pour une image  10" descr="Une image contenant dessin humoristique, Dessin animé, clipart, jouet&#10;&#10;Le contenu généré par l’IA peut être incorrect.">
            <a:extLst>
              <a:ext uri="{FF2B5EF4-FFF2-40B4-BE49-F238E27FC236}">
                <a16:creationId xmlns:a16="http://schemas.microsoft.com/office/drawing/2014/main" id="{A69DD9C0-38C8-A535-6098-4D8A212D5E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007074" y="4579579"/>
            <a:ext cx="1522421" cy="1522421"/>
          </a:xfrm>
          <a:prstGeom prst="rect">
            <a:avLst/>
          </a:prstGeom>
        </p:spPr>
      </p:pic>
      <p:pic>
        <p:nvPicPr>
          <p:cNvPr id="17" name="Espace réservé pour une image  16" descr="Une image contenant dessin humoristique, clipart, illustration, Dessin animé&#10;&#10;Le contenu généré par l’IA peut être incorrect.">
            <a:extLst>
              <a:ext uri="{FF2B5EF4-FFF2-40B4-BE49-F238E27FC236}">
                <a16:creationId xmlns:a16="http://schemas.microsoft.com/office/drawing/2014/main" id="{00653EA0-D7AA-2149-22BE-82302698721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C84F056E-4479-81D9-10E0-16BD5658135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E4857EF8-B50A-E304-1DA8-01F06AD456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81A564D1-C175-5CCC-4C37-D4563E81A45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F89ED35-00F7-0F60-4480-FEC18D10FD5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9CBA17DC-C6EC-CBF9-92E4-E56D93D07B9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1B7F5066-1DFA-43A5-FDEC-54EE885D41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73A91297-91D7-AB3A-D294-E31EC37C96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21FEC6D3-6E45-87E4-ECEF-27D3A146F7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descr="Une image contenant texte, capture d’écran, calendrier&#10;&#10;Le contenu généré par l’IA peut être incorrect.">
            <a:extLst>
              <a:ext uri="{FF2B5EF4-FFF2-40B4-BE49-F238E27FC236}">
                <a16:creationId xmlns:a16="http://schemas.microsoft.com/office/drawing/2014/main" id="{F634F13E-BE5B-0760-E95D-BA3374667AEB}"/>
              </a:ext>
            </a:extLst>
          </p:cNvPr>
          <p:cNvPicPr>
            <a:picLocks noChangeAspect="1"/>
          </p:cNvPicPr>
          <p:nvPr/>
        </p:nvPicPr>
        <p:blipFill>
          <a:blip r:embed="rId8"/>
          <a:stretch>
            <a:fillRect/>
          </a:stretch>
        </p:blipFill>
        <p:spPr>
          <a:xfrm>
            <a:off x="2820235" y="1724502"/>
            <a:ext cx="3334759" cy="46258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 coins arrondis 19">
            <a:extLst>
              <a:ext uri="{FF2B5EF4-FFF2-40B4-BE49-F238E27FC236}">
                <a16:creationId xmlns:a16="http://schemas.microsoft.com/office/drawing/2014/main" id="{BA7BA063-3ACF-CF96-E259-63C5F8495C84}"/>
              </a:ext>
            </a:extLst>
          </p:cNvPr>
          <p:cNvSpPr/>
          <p:nvPr/>
        </p:nvSpPr>
        <p:spPr>
          <a:xfrm>
            <a:off x="2713459" y="2222090"/>
            <a:ext cx="3457463" cy="280219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Tree>
    <p:extLst>
      <p:ext uri="{BB962C8B-B14F-4D97-AF65-F5344CB8AC3E}">
        <p14:creationId xmlns:p14="http://schemas.microsoft.com/office/powerpoint/2010/main" val="410657953"/>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pPr>
              <a:spcBef>
                <a:spcPct val="0"/>
              </a:spcBef>
            </a:pPr>
            <a:r>
              <a:rPr lang="ar-MA" sz="2400" b="1" dirty="0">
                <a:solidFill>
                  <a:prstClr val="white">
                    <a:lumMod val="65000"/>
                  </a:prstClr>
                </a:solidFill>
                <a:latin typeface="Microsoft Uighur" panose="02000000000000000000" pitchFamily="2" charset="-78"/>
                <a:cs typeface="Microsoft Uighur" panose="02000000000000000000" pitchFamily="2" charset="-78"/>
              </a:rPr>
              <a:t>إلى الحصة القادمة</a:t>
            </a:r>
            <a:endParaRPr lang="fr-MA" sz="2400" b="1"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8" name="Espace réservé pour une image  9" descr="Une image contenant habits, sourire, dessin humoristique, personne&#10;&#10;Le contenu généré par l’IA peut être incorrect.">
            <a:extLst>
              <a:ext uri="{FF2B5EF4-FFF2-40B4-BE49-F238E27FC236}">
                <a16:creationId xmlns:a16="http://schemas.microsoft.com/office/drawing/2014/main" id="{AB01FC33-6737-D800-6257-4D845518F769}"/>
              </a:ext>
            </a:extLst>
          </p:cNvPr>
          <p:cNvPicPr>
            <a:picLocks noGrp="1" noChangeAspect="1"/>
          </p:cNvPicPr>
          <p:nvPr>
            <p:ph type="pic" idx="4294967295"/>
          </p:nvPr>
        </p:nvPicPr>
        <p:blipFill>
          <a:blip r:embed="rId4"/>
          <a:srcRect/>
          <a:stretch>
            <a:fillRect/>
          </a:stretch>
        </p:blipFill>
        <p:spPr>
          <a:xfrm>
            <a:off x="7970838" y="719138"/>
            <a:ext cx="792162" cy="792162"/>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3E7CDB1C-E53F-0034-03FD-81D328F7BC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11" name="اختتام الحصة1">
            <a:hlinkClick r:id="" action="ppaction://media"/>
            <a:extLst>
              <a:ext uri="{FF2B5EF4-FFF2-40B4-BE49-F238E27FC236}">
                <a16:creationId xmlns:a16="http://schemas.microsoft.com/office/drawing/2014/main" id="{CDA1DC89-A493-4C9A-710A-5099775C4E29}"/>
              </a:ext>
            </a:extLst>
          </p:cNvPr>
          <p:cNvPicPr>
            <a:picLocks noGrp="1" noChangeAspect="1"/>
          </p:cNvPicPr>
          <p:nvPr>
            <p:ph type="media" sz="quarter" idx="13"/>
            <a:videoFile r:link="rId2"/>
            <p:extLst>
              <p:ext uri="{DAA4B4D4-6D71-4841-9C94-3DE7FCFB9230}">
                <p14:media xmlns:p14="http://schemas.microsoft.com/office/powerpoint/2010/main" r:embed="rId1"/>
              </p:ext>
            </p:extLst>
          </p:nvPr>
        </p:nvPicPr>
        <p:blipFill>
          <a:blip r:embed="rId6"/>
          <a:stretch>
            <a:fillRect/>
          </a:stretch>
        </p:blipFill>
        <p:spPr>
          <a:xfrm>
            <a:off x="1871663" y="2441079"/>
            <a:ext cx="5400675" cy="3037879"/>
          </a:xfrm>
          <a:prstGeom prst="rect">
            <a:avLst/>
          </a:prstGeom>
          <a:ln>
            <a:noFill/>
          </a:ln>
          <a:effectLst>
            <a:softEdge rad="112500"/>
          </a:effectLst>
        </p:spPr>
      </p:pic>
      <p:pic>
        <p:nvPicPr>
          <p:cNvPr id="3" name="Image 2">
            <a:extLst>
              <a:ext uri="{FF2B5EF4-FFF2-40B4-BE49-F238E27FC236}">
                <a16:creationId xmlns:a16="http://schemas.microsoft.com/office/drawing/2014/main" id="{AF686DF2-1659-927C-7EFE-EB4C38F0DE7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E362DC33-1815-E62D-0FF3-428012434A5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B31B984-4027-829E-E8C9-832B60197F73}"/>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BB6CABF1-2EB0-FE37-33B4-0A91B91C413F}"/>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7E1A5DA3-B0D2-A4BC-0307-E1762FC6833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35CB2161-5B2B-24D8-82EA-36040BFF027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184BFF0D-7E64-AF1F-045D-28308A17E0B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595A2C11-0C1B-324F-8397-716DB541FCA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27296996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603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1"/>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11"/>
                                        </p:tgtEl>
                                      </p:cBhvr>
                                    </p:cmd>
                                  </p:childTnLst>
                                </p:cTn>
                              </p:par>
                            </p:childTnLst>
                          </p:cTn>
                        </p:par>
                      </p:childTnLst>
                    </p:cTn>
                  </p:par>
                </p:childTnLst>
              </p:cTn>
              <p:nextCondLst>
                <p:cond evt="onClick" delay="0">
                  <p:tgtEl>
                    <p:spTgt spid="11"/>
                  </p:tgtEl>
                </p:cond>
              </p:nextCondLst>
            </p:seq>
            <p:video>
              <p:cMediaNode vol="80000">
                <p:cTn id="14" fill="hold" display="0">
                  <p:stCondLst>
                    <p:cond delay="indefinite"/>
                  </p:stCondLst>
                </p:cTn>
                <p:tgtEl>
                  <p:spTgt spid="11"/>
                </p:tgtEl>
              </p:cMediaNode>
            </p:video>
          </p:childTnLst>
        </p:cTn>
      </p:par>
    </p:tnLst>
  </p:timing>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6.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7.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4886</TotalTime>
  <Words>2129</Words>
  <Application>Microsoft Office PowerPoint</Application>
  <PresentationFormat>Affichage à l'écran (4:3)</PresentationFormat>
  <Paragraphs>430</Paragraphs>
  <Slides>54</Slides>
  <Notes>19</Notes>
  <HiddenSlides>0</HiddenSlides>
  <MMClips>6</MMClips>
  <ScaleCrop>false</ScaleCrop>
  <HeadingPairs>
    <vt:vector size="6" baseType="variant">
      <vt:variant>
        <vt:lpstr>Polices utilisées</vt:lpstr>
      </vt:variant>
      <vt:variant>
        <vt:i4>12</vt:i4>
      </vt:variant>
      <vt:variant>
        <vt:lpstr>Thème</vt:lpstr>
      </vt:variant>
      <vt:variant>
        <vt:i4>16</vt:i4>
      </vt:variant>
      <vt:variant>
        <vt:lpstr>Titres des diapositives</vt:lpstr>
      </vt:variant>
      <vt:variant>
        <vt:i4>54</vt:i4>
      </vt:variant>
    </vt:vector>
  </HeadingPairs>
  <TitlesOfParts>
    <vt:vector size="82" baseType="lpstr">
      <vt:lpstr>Dosis Medium</vt:lpstr>
      <vt:lpstr>Dosis ExtraBold</vt:lpstr>
      <vt:lpstr>Aptos</vt:lpstr>
      <vt:lpstr>Calibri Light</vt:lpstr>
      <vt:lpstr>Noto Sans Symbols</vt:lpstr>
      <vt:lpstr>Arial</vt:lpstr>
      <vt:lpstr>Wingdings</vt:lpstr>
      <vt:lpstr>Microsoft Uighur</vt:lpstr>
      <vt:lpstr>Calibri</vt:lpstr>
      <vt:lpstr>Dosis</vt:lpstr>
      <vt:lpstr>Modern Love</vt:lpstr>
      <vt:lpstr>Dosis SemiBold</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1_Thème Office</vt:lpstr>
      <vt:lpstr>02-  استماع وتحدث</vt:lpstr>
      <vt:lpstr>7_Env-Enseignant</vt:lpstr>
      <vt:lpstr>5_Env-Enseignant</vt:lpstr>
      <vt:lpstr>3_Thème Office</vt:lpstr>
      <vt:lpstr>Thème Office</vt:lpstr>
      <vt:lpstr>Présentation PowerPoint</vt:lpstr>
      <vt:lpstr>Présentation PowerPoint</vt:lpstr>
      <vt:lpstr>تنظيم حصص الأسبوع</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انتبهوا الآن. سنتذكر الكلمات التي تعلمناها. أنا أشير وأنت تقول. </vt:lpstr>
      <vt:lpstr>قراءة</vt:lpstr>
      <vt:lpstr>1. يخصص الأستاذ الفئة د بالعناية المركزة حتى يتمكنوا من تسمية كل الحروف التي سبق تقديمها  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 3. يعمل الأستاذ طيلة فترة المراجعة على أن يتمكن على الأقل 80%  من متعلميه من قراءة الكلمات. التلميذ الذي يقرأ الكلمة مقطعا مقطعا ثم يعيد قراءة الكلمة مرة واحدة تعتبر قراءته صحيحة.  </vt:lpstr>
      <vt:lpstr>أقرأ رددوا بعدي.</vt:lpstr>
      <vt:lpstr>من يقرأ؟ ( خاص بالفئة د)</vt:lpstr>
      <vt:lpstr>أقـــــرأ. </vt:lpstr>
      <vt:lpstr>من يقرأ؟ (خاص بمن يحتاج التدرب على الدمج)</vt:lpstr>
      <vt:lpstr>Présentation PowerPoint</vt:lpstr>
      <vt:lpstr>Présentation PowerPoint</vt:lpstr>
      <vt:lpstr>وقت النجمة الآن. الفائز بنجمة المشاركة بهدوء : ....   </vt:lpstr>
      <vt:lpstr>استراحة قصيرة قبل أن نواصل. قفوا، سنقوم بحركات  </vt:lpstr>
      <vt:lpstr>Présentation PowerPoint</vt:lpstr>
      <vt:lpstr>خذوا الكراسة ص 60. </vt:lpstr>
      <vt:lpstr>اكتبوا مقاطع حرفي الشين والهاء</vt:lpstr>
      <vt:lpstr>من أنهى كتابة المقاطع، ينقل الكلمات والفقرة في دفتر الواجبات المنزلية. </vt:lpstr>
      <vt:lpstr>التقويم الفردي</vt:lpstr>
      <vt:lpstr>الكفايات المعنية بالاختبار</vt:lpstr>
      <vt:lpstr>- يتم تقويم المعجم والتحدث والقراءة طيلة أيام الأسبوع الخامس. - يتم التمرير لعدد محدود من المتعلمين يوميا طيلة الأسبوع الخامس  من المرحلة الثالثة حتى تتم تغطية جميع متعلمي القسم في نهاية الأسبوع. - المجموعات الأولى المعنية بالاختبار تتضمن المتعلمين المتحكمين، ويتم تأجيل متعلمي الفئتين ب و ج إلى الأيام الأخيرة من الأسبوع ليستفيدوا أكثر من الدعم.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قرائي أو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ماذا عليك أن تفعل لتحافظ على صحتك؟ ما الذي يجب ألا تفعله كي تحافظ على أضراسك من التسوس؟ ماذا علينا أن تفعل لنحمي أنفسنا من الأخطار؟ أذكر نصيحتين.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يوجد الولد؟ ما يفعل الولد؟</vt:lpstr>
      <vt:lpstr>لاحظ الصورة جيدا ثم أجب عن كل سؤال أطرحه بجملة تامة. أين توجد الفتاة؟ ماطا تفعل الفتاة؟</vt:lpstr>
      <vt:lpstr>Présentation PowerPoint</vt:lpstr>
      <vt:lpstr>Présentation PowerPoint</vt:lpstr>
      <vt:lpstr>- يمرر الرائز بشكل فردي، تلميذ تلو الآخر، مباشرة بعد رائزي التحدث. - تتم تهيئة المتعلمين عبر شرح المطلوب.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أشر إلى كل صورة واذكر الكلمة الموافقة لها.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الفائزون بنجمة الهدوء هم: </vt:lpstr>
      <vt:lpstr>اختــتام الحــصة</vt:lpstr>
      <vt:lpstr>في البيت، اقرؤوا المقاطع والكلمات والفقرة على الكراسة ص 60.</vt:lpstr>
      <vt:lpstr>إلى الحصة القادمة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91</cp:revision>
  <dcterms:created xsi:type="dcterms:W3CDTF">2023-09-20T21:35:22Z</dcterms:created>
  <dcterms:modified xsi:type="dcterms:W3CDTF">2026-03-03T21:23:55Z</dcterms:modified>
</cp:coreProperties>
</file>