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0.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1.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4.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5.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6.xml" ContentType="application/vnd.openxmlformats-officedocument.theme+xml"/>
  <Override PartName="/ppt/slideLayouts/slideLayout217.xml" ContentType="application/vnd.openxmlformats-officedocument.presentationml.slideLayout+xml"/>
  <Override PartName="/ppt/theme/theme17.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5" r:id="rId15"/>
    <p:sldMasterId id="2147484099" r:id="rId16"/>
    <p:sldMasterId id="2147484114" r:id="rId17"/>
    <p:sldMasterId id="2147484116" r:id="rId18"/>
  </p:sldMasterIdLst>
  <p:notesMasterIdLst>
    <p:notesMasterId r:id="rId72"/>
  </p:notesMasterIdLst>
  <p:sldIdLst>
    <p:sldId id="2147482813" r:id="rId19"/>
    <p:sldId id="2147482588" r:id="rId20"/>
    <p:sldId id="2147482888" r:id="rId21"/>
    <p:sldId id="2147482602" r:id="rId22"/>
    <p:sldId id="2147482880" r:id="rId23"/>
    <p:sldId id="2147482589" r:id="rId24"/>
    <p:sldId id="2147482691" r:id="rId25"/>
    <p:sldId id="261" r:id="rId26"/>
    <p:sldId id="263" r:id="rId27"/>
    <p:sldId id="2147482745" r:id="rId28"/>
    <p:sldId id="2147482606" r:id="rId29"/>
    <p:sldId id="2147482765" r:id="rId30"/>
    <p:sldId id="2147482772" r:id="rId31"/>
    <p:sldId id="2147482881" r:id="rId32"/>
    <p:sldId id="2147482882" r:id="rId33"/>
    <p:sldId id="2147482890" r:id="rId34"/>
    <p:sldId id="2147482883" r:id="rId35"/>
    <p:sldId id="2147482889" r:id="rId36"/>
    <p:sldId id="2147482590" r:id="rId37"/>
    <p:sldId id="326" r:id="rId38"/>
    <p:sldId id="2147482886" r:id="rId39"/>
    <p:sldId id="2147482863" r:id="rId40"/>
    <p:sldId id="2147482789" r:id="rId41"/>
    <p:sldId id="2147482790" r:id="rId42"/>
    <p:sldId id="2147482887" r:id="rId43"/>
    <p:sldId id="2147482796" r:id="rId44"/>
    <p:sldId id="2147482797" r:id="rId45"/>
    <p:sldId id="2147482864" r:id="rId46"/>
    <p:sldId id="2147482849" r:id="rId47"/>
    <p:sldId id="2147482850" r:id="rId48"/>
    <p:sldId id="2147482851" r:id="rId49"/>
    <p:sldId id="2147482816" r:id="rId50"/>
    <p:sldId id="2147482862" r:id="rId51"/>
    <p:sldId id="2147482852" r:id="rId52"/>
    <p:sldId id="2147482853" r:id="rId53"/>
    <p:sldId id="2147482854" r:id="rId54"/>
    <p:sldId id="2147482865" r:id="rId55"/>
    <p:sldId id="2147482855" r:id="rId56"/>
    <p:sldId id="2147482860" r:id="rId57"/>
    <p:sldId id="2147482746" r:id="rId58"/>
    <p:sldId id="2147482846" r:id="rId59"/>
    <p:sldId id="2147482847" r:id="rId60"/>
    <p:sldId id="2147482798" r:id="rId61"/>
    <p:sldId id="2147482848" r:id="rId62"/>
    <p:sldId id="2147482856" r:id="rId63"/>
    <p:sldId id="2147482857" r:id="rId64"/>
    <p:sldId id="2147482858" r:id="rId65"/>
    <p:sldId id="2147482818" r:id="rId66"/>
    <p:sldId id="2147482859" r:id="rId67"/>
    <p:sldId id="2147482861" r:id="rId68"/>
    <p:sldId id="2147482788" r:id="rId69"/>
    <p:sldId id="2147482694" r:id="rId70"/>
    <p:sldId id="2134806325" r:id="rId71"/>
  </p:sldIdLst>
  <p:sldSz cx="9144000" cy="6858000" type="screen4x3"/>
  <p:notesSz cx="6858000" cy="9144000"/>
  <p:embeddedFontLst>
    <p:embeddedFont>
      <p:font typeface="Dosis" pitchFamily="2" charset="0"/>
      <p:regular r:id="rId73"/>
      <p:bold r:id="rId74"/>
    </p:embeddedFont>
    <p:embeddedFont>
      <p:font typeface="Dosis ExtraBold" pitchFamily="2" charset="0"/>
      <p:bold r:id="rId75"/>
    </p:embeddedFont>
    <p:embeddedFont>
      <p:font typeface="Dosis Medium" pitchFamily="2" charset="0"/>
      <p:regular r:id="rId76"/>
      <p:bold r:id="rId77"/>
    </p:embeddedFont>
    <p:embeddedFont>
      <p:font typeface="Dosis SemiBold" pitchFamily="2" charset="0"/>
      <p:regular r:id="rId78"/>
      <p:bold r:id="rId79"/>
    </p:embeddedFont>
    <p:embeddedFont>
      <p:font typeface="Microsoft Uighur" panose="02000000000000000000" pitchFamily="2" charset="-78"/>
      <p:regular r:id="rId80"/>
      <p:bold r:id="rId81"/>
    </p:embeddedFont>
    <p:embeddedFont>
      <p:font typeface="Modern Love" panose="04090805081005020601" pitchFamily="82" charset="0"/>
      <p:regular r:id="rId82"/>
    </p:embeddedFont>
    <p:embeddedFont>
      <p:font typeface="Noto Sans Symbols" panose="020B0604020202020204" charset="0"/>
      <p:regular r:id="rId83"/>
      <p:bold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00ABA3"/>
    <a:srgbClr val="A1A6BC"/>
    <a:srgbClr val="424D7B"/>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font" Target="fonts/font12.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font" Target="fonts/font2.fntdata"/><Relationship Id="rId79" Type="http://schemas.openxmlformats.org/officeDocument/2006/relationships/font" Target="fonts/font7.fntdata"/><Relationship Id="rId149" Type="http://schemas.openxmlformats.org/officeDocument/2006/relationships/theme" Target="theme/theme1.xml"/><Relationship Id="rId5" Type="http://schemas.openxmlformats.org/officeDocument/2006/relationships/slideMaster" Target="slideMasters/slideMaster5.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font" Target="fonts/font5.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notesMaster" Target="notesMasters/notesMaster1.xml"/><Relationship Id="rId80" Type="http://schemas.openxmlformats.org/officeDocument/2006/relationships/font" Target="fonts/font8.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font" Target="fonts/font3.fntdata"/><Relationship Id="rId83"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font" Target="fonts/font4.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3.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61" Type="http://schemas.openxmlformats.org/officeDocument/2006/relationships/slide" Target="slides/slide43.xml"/><Relationship Id="rId82" Type="http://schemas.openxmlformats.org/officeDocument/2006/relationships/font" Target="fonts/font10.fntdata"/><Relationship Id="rId19"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5.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02/03/2026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641488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9374988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5937407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30213748"/>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442370074"/>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65304046"/>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338343"/>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595090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347026"/>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870885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796691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110283"/>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99811307"/>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63432944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6.bin"/><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2.jp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theme" Target="../theme/theme5.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image" Target="../media/image6.bin"/><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theme" Target="../theme/theme6.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image" Target="../media/image13.jpg"/><Relationship Id="rId2" Type="http://schemas.openxmlformats.org/officeDocument/2006/relationships/slideLayout" Target="../slideLayouts/slideLayout98.xml"/><Relationship Id="rId16" Type="http://schemas.openxmlformats.org/officeDocument/2006/relationships/theme" Target="../theme/theme7.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3" Type="http://schemas.openxmlformats.org/officeDocument/2006/relationships/slideLayout" Target="../slideLayouts/slideLayout126.xml"/><Relationship Id="rId21" Type="http://schemas.openxmlformats.org/officeDocument/2006/relationships/image" Target="../media/image6.bin"/><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theme" Target="../theme/theme9.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theme" Target="../theme/theme1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image" Target="../media/image6.bin"/><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image" Target="../media/image12.jpg"/><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theme" Target="../theme/theme12.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slideLayout" Target="../slideLayouts/slideLayout186.xml"/><Relationship Id="rId18" Type="http://schemas.openxmlformats.org/officeDocument/2006/relationships/image" Target="../media/image13.jpg"/><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slideLayout" Target="../slideLayouts/slideLayout185.xml"/><Relationship Id="rId17" Type="http://schemas.openxmlformats.org/officeDocument/2006/relationships/theme" Target="../theme/theme14.xml"/><Relationship Id="rId2" Type="http://schemas.openxmlformats.org/officeDocument/2006/relationships/slideLayout" Target="../slideLayouts/slideLayout175.xml"/><Relationship Id="rId16" Type="http://schemas.openxmlformats.org/officeDocument/2006/relationships/slideLayout" Target="../slideLayouts/slideLayout189.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5" Type="http://schemas.openxmlformats.org/officeDocument/2006/relationships/slideLayout" Target="../slideLayouts/slideLayout188.xml"/><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slideLayout" Target="../slideLayouts/slideLayout18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5" Type="http://schemas.openxmlformats.org/officeDocument/2006/relationships/image" Target="../media/image1.jpg"/><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slideLayout" Target="../slideLayouts/slideLayout215.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slideLayout" Target="../slideLayouts/slideLayout214.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5" Type="http://schemas.openxmlformats.org/officeDocument/2006/relationships/theme" Target="../theme/theme16.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openxmlformats.org/officeDocument/2006/relationships/slideLayout" Target="../slideLayouts/slideLayout2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7.xml"/><Relationship Id="rId1" Type="http://schemas.openxmlformats.org/officeDocument/2006/relationships/slideLayout" Target="../slideLayouts/slideLayout2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19.xml"/><Relationship Id="rId1" Type="http://schemas.openxmlformats.org/officeDocument/2006/relationships/slideLayout" Target="../slideLayouts/slideLayout2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084"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0052434"/>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 id="2147484097" r:id="rId12"/>
    <p:sldLayoutId id="2147484098"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02/03/2026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89.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0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4.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217.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3.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6.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0.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21.png"/><Relationship Id="rId4" Type="http://schemas.openxmlformats.org/officeDocument/2006/relationships/image" Target="../media/image41.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21.png"/><Relationship Id="rId7" Type="http://schemas.openxmlformats.org/officeDocument/2006/relationships/image" Target="../media/image39.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3.xml"/><Relationship Id="rId16" Type="http://schemas.openxmlformats.org/officeDocument/2006/relationships/image" Target="../media/image50.png"/><Relationship Id="rId1" Type="http://schemas.openxmlformats.org/officeDocument/2006/relationships/slideLayout" Target="../slideLayouts/slideLayout35.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37.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3.png"/><Relationship Id="rId9" Type="http://schemas.openxmlformats.org/officeDocument/2006/relationships/image" Target="../media/image43.png"/><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219.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37.png"/><Relationship Id="rId7"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5.xml"/><Relationship Id="rId7" Type="http://schemas.openxmlformats.org/officeDocument/2006/relationships/image" Target="../media/image3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9.png"/><Relationship Id="rId4" Type="http://schemas.openxmlformats.org/officeDocument/2006/relationships/image" Target="../media/image55.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4.xml"/><Relationship Id="rId7" Type="http://schemas.openxmlformats.org/officeDocument/2006/relationships/image" Target="../media/image5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9.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notesSlide" Target="../notesSlides/notesSlide6.xml"/><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3.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9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9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96.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47.png"/><Relationship Id="rId5" Type="http://schemas.openxmlformats.org/officeDocument/2006/relationships/image" Target="../media/image45.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5" Type="http://schemas.openxmlformats.org/officeDocument/2006/relationships/image" Target="../media/image54.sv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9.xml"/><Relationship Id="rId7" Type="http://schemas.openxmlformats.org/officeDocument/2006/relationships/image" Target="../media/image3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3.png"/><Relationship Id="rId5" Type="http://schemas.openxmlformats.org/officeDocument/2006/relationships/image" Target="../media/image66.png"/><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gif"/><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image" Target="../media/image67.png"/><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8366546E-8A2F-D32C-B87D-FB59B1092E8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73817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endParaRPr lang="fr-MA" sz="40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الأولى</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الثانية</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2 -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3084504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12" name="Image 11" descr="Une image contenant horloge, cercle, symbole, Police&#10;&#10;Le contenu généré par l’IA peut être incorrect.">
            <a:extLst>
              <a:ext uri="{FF2B5EF4-FFF2-40B4-BE49-F238E27FC236}">
                <a16:creationId xmlns:a16="http://schemas.microsoft.com/office/drawing/2014/main" id="{CA345CE4-C2F1-C1A0-9012-57EE90F5A4F6}"/>
              </a:ext>
            </a:extLst>
          </p:cNvPr>
          <p:cNvPicPr>
            <a:picLocks noChangeAspect="1"/>
          </p:cNvPicPr>
          <p:nvPr/>
        </p:nvPicPr>
        <p:blipFill>
          <a:blip r:embed="rId5"/>
          <a:stretch>
            <a:fillRect/>
          </a:stretch>
        </p:blipFill>
        <p:spPr>
          <a:xfrm>
            <a:off x="1562866" y="2844470"/>
            <a:ext cx="438965" cy="472315"/>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مراجعة</a:t>
            </a: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05</a:t>
            </a:r>
            <a:endParaRPr kumimoji="0" lang="f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تعرف معجم الصحة والنظافة والحماية من الأخطار؛</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تتضمن الحروف المقدمة.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المعجم: مراجعة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dessin humoristique, Poubelle, conteneur, poubelle&#10;&#10;Le contenu généré par l’IA peut être incorrect.">
            <a:extLst>
              <a:ext uri="{FF2B5EF4-FFF2-40B4-BE49-F238E27FC236}">
                <a16:creationId xmlns:a16="http://schemas.microsoft.com/office/drawing/2014/main" id="{6FF056F6-95F2-D661-3140-F2162B5D2094}"/>
              </a:ext>
            </a:extLst>
          </p:cNvPr>
          <p:cNvPicPr>
            <a:picLocks noChangeAspect="1"/>
          </p:cNvPicPr>
          <p:nvPr/>
        </p:nvPicPr>
        <p:blipFill>
          <a:blip r:embed="rId8"/>
          <a:stretch>
            <a:fillRect/>
          </a:stretch>
        </p:blipFill>
        <p:spPr>
          <a:xfrm>
            <a:off x="739253" y="4120541"/>
            <a:ext cx="1260000" cy="141777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descr="Une image contenant meubles, ordinateur, bureau, Poubelle&#10;&#10;Le contenu généré par l’IA peut être incorrect.">
            <a:extLst>
              <a:ext uri="{FF2B5EF4-FFF2-40B4-BE49-F238E27FC236}">
                <a16:creationId xmlns:a16="http://schemas.microsoft.com/office/drawing/2014/main" id="{859E2720-D316-A50E-80BB-7801810EF3BA}"/>
              </a:ext>
            </a:extLst>
          </p:cNvPr>
          <p:cNvPicPr>
            <a:picLocks noChangeAspect="1"/>
          </p:cNvPicPr>
          <p:nvPr/>
        </p:nvPicPr>
        <p:blipFill>
          <a:blip r:embed="rId9"/>
          <a:stretch>
            <a:fillRect/>
          </a:stretch>
        </p:blipFill>
        <p:spPr>
          <a:xfrm>
            <a:off x="7207650" y="4150247"/>
            <a:ext cx="1260000" cy="1417769"/>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C2B03E64-A628-3E78-6598-406FF915FB4E}"/>
              </a:ext>
            </a:extLst>
          </p:cNvPr>
          <p:cNvPicPr>
            <a:picLocks noChangeAspect="1"/>
          </p:cNvPicPr>
          <p:nvPr/>
        </p:nvPicPr>
        <p:blipFill>
          <a:blip r:embed="rId10"/>
          <a:stretch>
            <a:fillRect/>
          </a:stretch>
        </p:blipFill>
        <p:spPr>
          <a:xfrm>
            <a:off x="716309" y="2070443"/>
            <a:ext cx="1260000" cy="147585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descr="Une image contenant clipart, conception&#10;&#10;Le contenu généré par l’IA peut être incorrect.">
            <a:extLst>
              <a:ext uri="{FF2B5EF4-FFF2-40B4-BE49-F238E27FC236}">
                <a16:creationId xmlns:a16="http://schemas.microsoft.com/office/drawing/2014/main" id="{6EC74ACF-8D18-77B0-20D0-49AF00FEAD36}"/>
              </a:ext>
            </a:extLst>
          </p:cNvPr>
          <p:cNvPicPr>
            <a:picLocks noChangeAspect="1"/>
          </p:cNvPicPr>
          <p:nvPr/>
        </p:nvPicPr>
        <p:blipFill>
          <a:blip r:embed="rId11"/>
          <a:stretch>
            <a:fillRect/>
          </a:stretch>
        </p:blipFill>
        <p:spPr>
          <a:xfrm>
            <a:off x="3949411" y="2090236"/>
            <a:ext cx="126000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descr="Une image contenant brosse, outil, brosse à dents&#10;&#10;Le contenu généré par l’IA peut être incorrect.">
            <a:extLst>
              <a:ext uri="{FF2B5EF4-FFF2-40B4-BE49-F238E27FC236}">
                <a16:creationId xmlns:a16="http://schemas.microsoft.com/office/drawing/2014/main" id="{D50DC50E-C640-DA7A-B507-647748492D3C}"/>
              </a:ext>
            </a:extLst>
          </p:cNvPr>
          <p:cNvPicPr>
            <a:picLocks noChangeAspect="1"/>
          </p:cNvPicPr>
          <p:nvPr/>
        </p:nvPicPr>
        <p:blipFill>
          <a:blip r:embed="rId12"/>
          <a:stretch>
            <a:fillRect/>
          </a:stretch>
        </p:blipFill>
        <p:spPr>
          <a:xfrm>
            <a:off x="7170473" y="2088096"/>
            <a:ext cx="1274823" cy="134368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texte, Bleu électrique, logo, Graphique&#10;&#10;Le contenu généré par l’IA peut être incorrect.">
            <a:extLst>
              <a:ext uri="{FF2B5EF4-FFF2-40B4-BE49-F238E27FC236}">
                <a16:creationId xmlns:a16="http://schemas.microsoft.com/office/drawing/2014/main" id="{9BB8EA1A-7622-928E-E198-736876583747}"/>
              </a:ext>
            </a:extLst>
          </p:cNvPr>
          <p:cNvPicPr>
            <a:picLocks noChangeAspect="1"/>
          </p:cNvPicPr>
          <p:nvPr/>
        </p:nvPicPr>
        <p:blipFill>
          <a:blip r:embed="rId13"/>
          <a:stretch>
            <a:fillRect/>
          </a:stretch>
        </p:blipFill>
        <p:spPr>
          <a:xfrm>
            <a:off x="5548566" y="4153508"/>
            <a:ext cx="1260000" cy="1384803"/>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dessin humoristique, Visage humain, dessin, illustration&#10;&#10;Le contenu généré par l’IA peut être incorrect.">
            <a:extLst>
              <a:ext uri="{FF2B5EF4-FFF2-40B4-BE49-F238E27FC236}">
                <a16:creationId xmlns:a16="http://schemas.microsoft.com/office/drawing/2014/main" id="{136EA4FE-E167-973F-0504-C98385109DC2}"/>
              </a:ext>
            </a:extLst>
          </p:cNvPr>
          <p:cNvPicPr>
            <a:picLocks noChangeAspect="1"/>
          </p:cNvPicPr>
          <p:nvPr/>
        </p:nvPicPr>
        <p:blipFill>
          <a:blip r:embed="rId14"/>
          <a:stretch>
            <a:fillRect/>
          </a:stretch>
        </p:blipFill>
        <p:spPr>
          <a:xfrm>
            <a:off x="5548566" y="2090236"/>
            <a:ext cx="1304560" cy="13603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bouteille&#10;&#10;Le contenu généré par l’IA peut être incorrect.">
            <a:extLst>
              <a:ext uri="{FF2B5EF4-FFF2-40B4-BE49-F238E27FC236}">
                <a16:creationId xmlns:a16="http://schemas.microsoft.com/office/drawing/2014/main" id="{B3E28D8F-695F-6E64-A4F3-CBA8AE59122E}"/>
              </a:ext>
            </a:extLst>
          </p:cNvPr>
          <p:cNvPicPr>
            <a:picLocks noChangeAspect="1"/>
          </p:cNvPicPr>
          <p:nvPr/>
        </p:nvPicPr>
        <p:blipFill>
          <a:blip r:embed="rId15"/>
          <a:stretch>
            <a:fillRect/>
          </a:stretch>
        </p:blipFill>
        <p:spPr>
          <a:xfrm>
            <a:off x="3934588" y="4151878"/>
            <a:ext cx="1274823" cy="141613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1E347846-1DA2-482E-E60D-381AB9FC5573}"/>
              </a:ext>
            </a:extLst>
          </p:cNvPr>
          <p:cNvPicPr>
            <a:picLocks noChangeAspect="1"/>
          </p:cNvPicPr>
          <p:nvPr/>
        </p:nvPicPr>
        <p:blipFill>
          <a:blip r:embed="rId16"/>
          <a:srcRect l="12861" t="6150" r="11521" b="39766"/>
          <a:stretch>
            <a:fillRect/>
          </a:stretch>
        </p:blipFill>
        <p:spPr>
          <a:xfrm>
            <a:off x="2342357" y="4150247"/>
            <a:ext cx="1260001"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descr="Une image contenant Visage humain, habits, dessin, dessin humoristique&#10;&#10;Le contenu généré par l’IA peut être incorrect.">
            <a:extLst>
              <a:ext uri="{FF2B5EF4-FFF2-40B4-BE49-F238E27FC236}">
                <a16:creationId xmlns:a16="http://schemas.microsoft.com/office/drawing/2014/main" id="{523F2777-7D2C-EF19-C3EB-B1893A8E8F25}"/>
              </a:ext>
            </a:extLst>
          </p:cNvPr>
          <p:cNvPicPr>
            <a:picLocks noChangeAspect="1"/>
          </p:cNvPicPr>
          <p:nvPr/>
        </p:nvPicPr>
        <p:blipFill>
          <a:blip r:embed="rId17"/>
          <a:stretch>
            <a:fillRect/>
          </a:stretch>
        </p:blipFill>
        <p:spPr>
          <a:xfrm>
            <a:off x="2321750" y="2099484"/>
            <a:ext cx="130456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61972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تتضمن الحروف المقدمة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30</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ــلا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قـيـ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م</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ــخـ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ــة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هِلال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رَقيق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شامِ</a:t>
            </a: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جَ</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خَرَجَتْ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صَرَخَ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صَ</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6FD54B93-46C6-F4D0-5257-7D683BE7D96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8A5F3A5-AB76-2699-C4D9-11C2B3CD98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DF88E-2A12-6F01-C940-DEA76F98D2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73210-BA0A-987A-081F-F1B1C75787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ECA7E4-F003-DBA7-E37E-3A84EDCF2C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A13423E-BE43-7FD9-C79B-F742215ED5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382C284-2A95-E968-2ABB-370D5C160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6BF4927-863E-11CD-ADE9-7323DAB6E9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353247" y="3799985"/>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439068" y="3779854"/>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477501" y="4624947"/>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480250" y="455992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212510" y="5339656"/>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170773"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8" name="Espace réservé pour une image  47" descr="Une image contenant dessin humoristique, clipart, illustration, Dessin animé&#10;&#10;Le contenu généré par l’IA peut être incorrect.">
            <a:extLst>
              <a:ext uri="{FF2B5EF4-FFF2-40B4-BE49-F238E27FC236}">
                <a16:creationId xmlns:a16="http://schemas.microsoft.com/office/drawing/2014/main" id="{08F09859-98F5-B123-1F02-2E14EA8FEAAA}"/>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28502986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79D7-6F27-651B-5A33-D3A4918FF99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BD20F39-2FA2-3051-B141-4151A3B2949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B1DF6371-D246-87D9-983B-769C5927DC9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0AC9C49A-DF49-7DEE-0566-EA184F0DE4D5}"/>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58056DFE-8879-2C61-121E-0ADBE85E6480}"/>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ــلا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7B1D9A31-3D21-139F-9A3F-C5F4CE2C4C7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قـيـ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4570B84D-D43B-CB68-825E-08BFAA6C454B}"/>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مِ</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ــخَـ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ــة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25EA2D8-28A3-FCE7-8385-600228A16D54}"/>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هِلال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38516BFF-C3AE-B453-250E-2AE2E5938389}"/>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رَقيق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5E31DA71-713C-66AF-3446-F05BA9C8399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شامِ</a:t>
            </a: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C846A977-9FD1-3801-031B-CCF8218AD1B7}"/>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2DB963E0-F14D-77F3-B6F9-08A56E4D0154}"/>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78EAC079-E3CB-3AC6-4C95-1774C5FBC229}"/>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5912C3B2-9E3C-A5E0-3D00-CF189A079143}"/>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7C29B9D-D20F-69EA-8E98-4E8C957A298B}"/>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C972A202-F23A-48BD-495A-70F5D90B6E6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جَ</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F02F037-D12C-2CDE-387A-5C0FA6320804}"/>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خَرَجَتْ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3D1253E-ACCB-C5E5-EB0A-A4299D71649E}"/>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صَرَخَ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422B9620-3221-C2A8-6BC5-F0F84A085A8E}"/>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صَ</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خَ</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825FD774-A51E-D1A9-CBF2-0E221897A9E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F465BAB-AB08-8250-5DA6-A19AAE70A57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CA37DF2-85CC-64A2-E68E-19DF8CBDC9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7D5EF05-D46C-FCFE-9F8A-3E1897E10FF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0631090-EAF1-D1FE-875B-7C0A123250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D71DE53-D18B-7F66-9D34-1685405BBA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EBC0010-2A92-7AA8-CE11-7FF06772498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4ED296B-95D0-37FA-EB18-B64EEBCBCA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62D18BF8-1893-8DC2-909C-D58A6980E8FF}"/>
              </a:ext>
            </a:extLst>
          </p:cNvPr>
          <p:cNvGrpSpPr/>
          <p:nvPr/>
        </p:nvGrpSpPr>
        <p:grpSpPr>
          <a:xfrm>
            <a:off x="2353247" y="3799985"/>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9A096C6A-E314-CD07-9CB0-D6D0C56BDA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7C5A8521-FE01-1474-D9E1-EA9EB08CB7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8D4BEE13-AE6B-BDBF-FAFF-25DD34233E84}"/>
              </a:ext>
            </a:extLst>
          </p:cNvPr>
          <p:cNvGrpSpPr/>
          <p:nvPr/>
        </p:nvGrpSpPr>
        <p:grpSpPr>
          <a:xfrm>
            <a:off x="5439068" y="3779854"/>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6AF93253-93A6-1FA7-12CE-9B015E9863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58705144-F1B4-6FA6-644C-6713263214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F428F40B-565C-2DC1-D8E0-FDA933A25A42}"/>
              </a:ext>
            </a:extLst>
          </p:cNvPr>
          <p:cNvGrpSpPr/>
          <p:nvPr/>
        </p:nvGrpSpPr>
        <p:grpSpPr>
          <a:xfrm>
            <a:off x="5477501" y="4624947"/>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B8E5FB98-7C0E-4708-43EA-78A253E2D6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A7EB2538-8017-BB2F-93F8-A74A0F0945A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B1F21999-0BE8-AE81-41E1-86EAC0A1D7FB}"/>
              </a:ext>
            </a:extLst>
          </p:cNvPr>
          <p:cNvGrpSpPr/>
          <p:nvPr/>
        </p:nvGrpSpPr>
        <p:grpSpPr>
          <a:xfrm>
            <a:off x="2480250" y="455992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81D033C2-0589-A770-A374-CACC1A69CA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8C5403DA-0857-7C10-D588-9D4AFD398D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3DBD769F-F7B5-A816-2B0D-982DA2ED3DE7}"/>
              </a:ext>
            </a:extLst>
          </p:cNvPr>
          <p:cNvGrpSpPr/>
          <p:nvPr/>
        </p:nvGrpSpPr>
        <p:grpSpPr>
          <a:xfrm>
            <a:off x="2212510" y="5339656"/>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0780359B-CD8D-0A20-D1D9-A5C3DB2EA2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2756B2A4-AA7C-90BD-BE1B-98843B6D447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427ED314-72C0-5144-A9A9-1AC10B03742D}"/>
              </a:ext>
            </a:extLst>
          </p:cNvPr>
          <p:cNvGrpSpPr/>
          <p:nvPr/>
        </p:nvGrpSpPr>
        <p:grpSpPr>
          <a:xfrm>
            <a:off x="5170773"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C3F5F7F7-CB9C-39DA-9553-0A332635B1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000AF8B3-DC7E-8AE6-B9B5-D2804DCB6D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3" name="Espace réservé pour une image  42" descr="Une image contenant habits, sourire, dessin humoristique, clipart&#10;&#10;Le contenu généré par l’IA peut être incorrect.">
            <a:extLst>
              <a:ext uri="{FF2B5EF4-FFF2-40B4-BE49-F238E27FC236}">
                <a16:creationId xmlns:a16="http://schemas.microsoft.com/office/drawing/2014/main" id="{5D742FF6-A4B1-9117-9630-CE14D9569B52}"/>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04558726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2" name="Image 1">
            <a:extLst>
              <a:ext uri="{FF2B5EF4-FFF2-40B4-BE49-F238E27FC236}">
                <a16:creationId xmlns:a16="http://schemas.microsoft.com/office/drawing/2014/main" id="{6521AAFF-0F3E-9612-8DFA-6A4A1F26F8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B90A9CF-E9C0-FEF1-5793-834BD1E99F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ED867-CDA5-9CBF-430D-2AFAEDAAD2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E17DBEA-D16B-E85D-9884-035FC91C35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EA132B-9AA8-BE18-71EA-6D4D0463C7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90AE22C9-913A-6952-1262-6FC1D7A6CF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2855145C-A0B7-D5AF-664F-D69AE94C8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5C3E44B2-CAEF-A05A-56DC-4C7DE003E8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خُبْز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هِلال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تَشْكُرُ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خَرَجَتْ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تَخافُ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صَرَخَ</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شامِخة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مِكْنَسَة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خِزانَة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سِلْك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رَقيق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دِما</a:t>
            </a: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7412724" y="4577998"/>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4840021" y="463237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1038389" y="3461174"/>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228119" y="464134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AAD3051B-C231-81C2-AE7F-0BA625298CBE}"/>
              </a:ext>
            </a:extLst>
          </p:cNvPr>
          <p:cNvGrpSpPr/>
          <p:nvPr/>
        </p:nvGrpSpPr>
        <p:grpSpPr>
          <a:xfrm>
            <a:off x="2249303" y="3429000"/>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6896805-1C71-46CF-6EE2-0E768D7BBD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2B0CC77-466E-75AC-0338-AAAF2EB0F5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3408413" y="461297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2131446" y="4542763"/>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853666" y="4568167"/>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AECFB-170C-2C4E-2F44-4B649A005F21}"/>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9129F549-B577-0E34-9782-218570269240}"/>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ستمرون كلكم للقراءة.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0E16EC5C-91C4-C5D8-2050-F5E74E6F159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F35D66D-2C94-149E-B31D-F5102C570DA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3D23582-9D12-4617-FC22-3F5183D3E7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D6DBFF0-2F94-1F4A-1724-483C78D78FF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57F9A1E1-B957-6BCB-01FE-4DBEFF0148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D7BD20E8-ADAA-3AF9-B7EE-8F4A2662370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AE568FE3-28F7-330B-0A79-08084868D4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68538E84-5C51-E622-4066-9E98711286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5" name="Google Shape;2403;p107">
            <a:extLst>
              <a:ext uri="{FF2B5EF4-FFF2-40B4-BE49-F238E27FC236}">
                <a16:creationId xmlns:a16="http://schemas.microsoft.com/office/drawing/2014/main" id="{CD3AA4B4-BBA8-E635-6F1F-C8BB9845A97B}"/>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خُبْز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DA5F3765-9714-9204-73C2-4C9C6DFF116D}"/>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هِلال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EFB5191D-38BD-5800-B40A-96F85CF5A916}"/>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تَشْكُرُ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F8E5A550-DFF0-BC8C-5F73-5B6368F0AF76}"/>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خَرَجَتْ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B08EC429-FABB-3296-C3F5-D1E64AFFE13B}"/>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تَخافُ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6B373012-8749-4FBC-6C76-30F4B470CECF}"/>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صَرَخَ</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E037F37E-E83A-4E12-FB6E-8EE93C19F402}"/>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شامِخة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54221CEA-4F60-5F9D-8332-8EE55EA3B0F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مِكْنَسَة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A4753F64-BC48-12BE-7C87-AE248B22D373}"/>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خِزانَة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0107FCF9-CCF5-321A-B10D-DF928FE3F291}"/>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سِلْك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052DDC0A-046C-B65E-E225-3D02A0B9C0E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رَقيق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BD262FA5-7C25-3F4B-6AA9-62006BCB4AD3}"/>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دِماغ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091F4EA5-DCB9-E12D-4AE3-74BC884EC007}"/>
              </a:ext>
            </a:extLst>
          </p:cNvPr>
          <p:cNvGrpSpPr/>
          <p:nvPr/>
        </p:nvGrpSpPr>
        <p:grpSpPr>
          <a:xfrm>
            <a:off x="7412724" y="4577998"/>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746DA7D5-8C10-3263-3EE0-828A412262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846A1465-B792-FC70-1EB7-0AA7438CFA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119B6ADF-6746-4B9C-9D15-EC176442BC8B}"/>
              </a:ext>
            </a:extLst>
          </p:cNvPr>
          <p:cNvGrpSpPr/>
          <p:nvPr/>
        </p:nvGrpSpPr>
        <p:grpSpPr>
          <a:xfrm>
            <a:off x="4840021" y="463237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4EE56FD-6606-B7EA-C4B0-665C58522C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CD519D4B-9122-C3AD-D299-CF2C4319BD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6C88166A-2896-D776-3310-738B51F3ECC0}"/>
              </a:ext>
            </a:extLst>
          </p:cNvPr>
          <p:cNvGrpSpPr/>
          <p:nvPr/>
        </p:nvGrpSpPr>
        <p:grpSpPr>
          <a:xfrm>
            <a:off x="1038389" y="3461174"/>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E5FB9E55-2402-1B97-3CF7-1B2D8BD2B8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1300056A-00B5-A8EB-4738-963A33D5F8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F2DB764D-2BCA-B353-039A-C05EA1AD9BCA}"/>
              </a:ext>
            </a:extLst>
          </p:cNvPr>
          <p:cNvGrpSpPr/>
          <p:nvPr/>
        </p:nvGrpSpPr>
        <p:grpSpPr>
          <a:xfrm>
            <a:off x="6228119" y="464134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6A2E8520-31B0-2B18-BF5C-051F1DA8BF1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FFA3D6-E9E2-010E-B8DE-31BB93D52C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24142CD3-031E-4CF5-64B6-CB1C64FE9D69}"/>
              </a:ext>
            </a:extLst>
          </p:cNvPr>
          <p:cNvGrpSpPr/>
          <p:nvPr/>
        </p:nvGrpSpPr>
        <p:grpSpPr>
          <a:xfrm>
            <a:off x="2249303" y="3429000"/>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69273CC2-56CF-74C2-26B8-63B3543060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52DA8ABE-23C8-8AD2-053B-DB1343569F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C2C387EB-8565-8B47-E91D-6DB1B0194981}"/>
              </a:ext>
            </a:extLst>
          </p:cNvPr>
          <p:cNvGrpSpPr/>
          <p:nvPr/>
        </p:nvGrpSpPr>
        <p:grpSpPr>
          <a:xfrm>
            <a:off x="3408413" y="4612975"/>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0071BC48-07C0-F235-D8EA-B599A132DA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47B6F102-BC05-CA7F-CFD2-44DB73179C8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B7060D49-CEFC-A288-AC5F-1106F88A8517}"/>
              </a:ext>
            </a:extLst>
          </p:cNvPr>
          <p:cNvGrpSpPr/>
          <p:nvPr/>
        </p:nvGrpSpPr>
        <p:grpSpPr>
          <a:xfrm>
            <a:off x="2131446" y="4542763"/>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BF36F6A0-FB4F-183A-C4F9-6E70733AF2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BBC18CA2-70EB-0B73-E8BC-82F8B5F404A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C7958769-9956-9E89-943F-1F02D538C242}"/>
              </a:ext>
            </a:extLst>
          </p:cNvPr>
          <p:cNvGrpSpPr/>
          <p:nvPr/>
        </p:nvGrpSpPr>
        <p:grpSpPr>
          <a:xfrm>
            <a:off x="853666" y="4568167"/>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E02DB3ED-BA2F-9BCB-56FC-AF529F9493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DB8B13E7-3CBB-7D99-CBE8-B3FA888921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42" name="Espace réservé pour une image  41" descr="Une image contenant habits, sourire, dessin humoristique, clipart&#10;&#10;Le contenu généré par l’IA peut être incorrect.">
            <a:extLst>
              <a:ext uri="{FF2B5EF4-FFF2-40B4-BE49-F238E27FC236}">
                <a16:creationId xmlns:a16="http://schemas.microsoft.com/office/drawing/2014/main" id="{B88BF771-7E2D-586F-019D-DF4F7D18655E}"/>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102487145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59.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texte, capture d’écran, écriture manuscrite&#10;&#10;Le contenu généré par l’IA peut être incorrect.">
            <a:extLst>
              <a:ext uri="{FF2B5EF4-FFF2-40B4-BE49-F238E27FC236}">
                <a16:creationId xmlns:a16="http://schemas.microsoft.com/office/drawing/2014/main" id="{72758C26-90D5-AFFC-4DE1-43E0802DDF4B}"/>
              </a:ext>
            </a:extLst>
          </p:cNvPr>
          <p:cNvPicPr>
            <a:picLocks noChangeAspect="1"/>
          </p:cNvPicPr>
          <p:nvPr/>
        </p:nvPicPr>
        <p:blipFill>
          <a:blip r:embed="rId4"/>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الخاء والكاف</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3" name="Image 2" descr="Une image contenant texte, capture d’écran, écriture manuscrite&#10;&#10;Le contenu généré par l’IA peut être incorrect.">
            <a:extLst>
              <a:ext uri="{FF2B5EF4-FFF2-40B4-BE49-F238E27FC236}">
                <a16:creationId xmlns:a16="http://schemas.microsoft.com/office/drawing/2014/main" id="{E8836187-2F73-68C2-CE2C-C87CC341217D}"/>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870774" y="4998364"/>
            <a:ext cx="3579187"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2422994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descr="Une image contenant texte, capture d’écran, écriture manuscrite&#10;&#10;Le contenu généré par l’IA peut être incorrect.">
            <a:extLst>
              <a:ext uri="{FF2B5EF4-FFF2-40B4-BE49-F238E27FC236}">
                <a16:creationId xmlns:a16="http://schemas.microsoft.com/office/drawing/2014/main" id="{320AC552-86BA-A3CC-ACDC-511B1CEC4290}"/>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771181" y="3429000"/>
            <a:ext cx="3750149" cy="1541929"/>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9758611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900590" y="1807373"/>
            <a:ext cx="4235455"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الثانية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الثالثة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الثانية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233712" y="1606924"/>
          <a:ext cx="6671423" cy="4934985"/>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يديها / تنظف الفتاة يديها بالماء والصابون. تغسل الفتاة يديها بالماء والصابون</a:t>
                      </a:r>
                    </a:p>
                    <a:p>
                      <a:pPr algn="r" rtl="1">
                        <a:lnSpc>
                          <a:spcPct val="115000"/>
                        </a:lnSpc>
                        <a:spcAft>
                          <a:spcPts val="800"/>
                        </a:spcAft>
                        <a:buNone/>
                      </a:pPr>
                      <a:r>
                        <a:rPr lang="ar-MA" sz="1400" kern="100" dirty="0">
                          <a:effectLst/>
                        </a:rPr>
                        <a:t>أو الفتاة تنظف (تغسل) يديها بالماء والصابون</a:t>
                      </a:r>
                    </a:p>
                    <a:p>
                      <a:pPr algn="r" rtl="1">
                        <a:lnSpc>
                          <a:spcPct val="115000"/>
                        </a:lnSpc>
                        <a:spcAft>
                          <a:spcPts val="800"/>
                        </a:spcAft>
                        <a:buNone/>
                      </a:pPr>
                      <a:r>
                        <a:rPr lang="ar-MA" sz="1400" kern="100" dirty="0">
                          <a:effectLst/>
                        </a:rPr>
                        <a:t>الفتاة تغسل بالماء والصابون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ماطا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Visage humain, dessin, croquis, illustration&#10;&#10;Le contenu généré par l’IA peut être incorrect.">
            <a:extLst>
              <a:ext uri="{FF2B5EF4-FFF2-40B4-BE49-F238E27FC236}">
                <a16:creationId xmlns:a16="http://schemas.microsoft.com/office/drawing/2014/main" id="{DE6E89D2-371A-DFA7-8E37-A12CB11D6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4787" y="2075446"/>
            <a:ext cx="3749032" cy="3839570"/>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333791846"/>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معجون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أزبال</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صندوق الأزبال)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خوذة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descr="Une image contenant dessin humoristique, Poubelle, conteneur, poubelle&#10;&#10;Le contenu généré par l’IA peut être incorrect.">
            <a:extLst>
              <a:ext uri="{FF2B5EF4-FFF2-40B4-BE49-F238E27FC236}">
                <a16:creationId xmlns:a16="http://schemas.microsoft.com/office/drawing/2014/main" id="{421FDBAA-B583-8927-4217-C90FAD6CD915}"/>
              </a:ext>
            </a:extLst>
          </p:cNvPr>
          <p:cNvPicPr>
            <a:picLocks noChangeAspect="1"/>
          </p:cNvPicPr>
          <p:nvPr/>
        </p:nvPicPr>
        <p:blipFill>
          <a:blip r:embed="rId4"/>
          <a:stretch>
            <a:fillRect/>
          </a:stretch>
        </p:blipFill>
        <p:spPr>
          <a:xfrm>
            <a:off x="5139783" y="4071212"/>
            <a:ext cx="2233303"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clipart, conception&#10;&#10;Le contenu généré par l’IA peut être incorrect.">
            <a:extLst>
              <a:ext uri="{FF2B5EF4-FFF2-40B4-BE49-F238E27FC236}">
                <a16:creationId xmlns:a16="http://schemas.microsoft.com/office/drawing/2014/main" id="{CBC447AE-5DAC-50F0-2708-5E7EF9EBBBF2}"/>
              </a:ext>
            </a:extLst>
          </p:cNvPr>
          <p:cNvPicPr>
            <a:picLocks noChangeAspect="1"/>
          </p:cNvPicPr>
          <p:nvPr/>
        </p:nvPicPr>
        <p:blipFill>
          <a:blip r:embed="rId5"/>
          <a:stretch>
            <a:fillRect/>
          </a:stretch>
        </p:blipFill>
        <p:spPr>
          <a:xfrm>
            <a:off x="5150723" y="1716969"/>
            <a:ext cx="2222363" cy="200527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descr="Une image contenant texte, Bleu électrique, logo, Graphique&#10;&#10;Le contenu généré par l’IA peut être incorrect.">
            <a:extLst>
              <a:ext uri="{FF2B5EF4-FFF2-40B4-BE49-F238E27FC236}">
                <a16:creationId xmlns:a16="http://schemas.microsoft.com/office/drawing/2014/main" id="{3F985BDE-AD56-0C59-8C93-D21835F8768F}"/>
              </a:ext>
            </a:extLst>
          </p:cNvPr>
          <p:cNvPicPr>
            <a:picLocks noChangeAspect="1"/>
          </p:cNvPicPr>
          <p:nvPr/>
        </p:nvPicPr>
        <p:blipFill>
          <a:blip r:embed="rId6"/>
          <a:stretch>
            <a:fillRect/>
          </a:stretch>
        </p:blipFill>
        <p:spPr>
          <a:xfrm>
            <a:off x="2209771" y="1698462"/>
            <a:ext cx="2233303" cy="201767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CDE4251A-B26B-F6F8-5A65-6C0D5C322570}"/>
              </a:ext>
            </a:extLst>
          </p:cNvPr>
          <p:cNvPicPr>
            <a:picLocks noChangeAspect="1"/>
          </p:cNvPicPr>
          <p:nvPr/>
        </p:nvPicPr>
        <p:blipFill>
          <a:blip r:embed="rId7"/>
          <a:srcRect l="12861" t="6150" r="11521" b="39766"/>
          <a:stretch>
            <a:fillRect/>
          </a:stretch>
        </p:blipFill>
        <p:spPr>
          <a:xfrm>
            <a:off x="2209771" y="4115826"/>
            <a:ext cx="2233303" cy="2087423"/>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8" name="Image 7" descr="Une image contenant Police, nombre, capture d’écran, typographie&#10;&#10;Le contenu généré par l’IA peut être incorrect.">
            <a:extLst>
              <a:ext uri="{FF2B5EF4-FFF2-40B4-BE49-F238E27FC236}">
                <a16:creationId xmlns:a16="http://schemas.microsoft.com/office/drawing/2014/main" id="{569870BB-A412-DC4C-89A3-AD7C74C5E3D4}"/>
              </a:ext>
            </a:extLst>
          </p:cNvPr>
          <p:cNvPicPr>
            <a:picLocks noChangeAspect="1"/>
          </p:cNvPicPr>
          <p:nvPr/>
        </p:nvPicPr>
        <p:blipFill>
          <a:blip r:embed="rId2"/>
          <a:stretch>
            <a:fillRect/>
          </a:stretch>
        </p:blipFill>
        <p:spPr>
          <a:xfrm>
            <a:off x="4683007" y="3137906"/>
            <a:ext cx="1924270" cy="94332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70840">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م</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ل</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فَريـق</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خَرَجَ</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بَلاغ</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تُغادِرُ</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2252" y="414947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842174" y="2763126"/>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59.</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texte, capture d’écran, écriture manuscrite&#10;&#10;Le contenu généré par l’IA peut être incorrect.">
            <a:extLst>
              <a:ext uri="{FF2B5EF4-FFF2-40B4-BE49-F238E27FC236}">
                <a16:creationId xmlns:a16="http://schemas.microsoft.com/office/drawing/2014/main" id="{8A6F7A63-C01A-853E-2265-D63ED907BE3F}"/>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917524" y="2192593"/>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7.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4743</TotalTime>
  <Words>2123</Words>
  <Application>Microsoft Office PowerPoint</Application>
  <PresentationFormat>Affichage à l'écran (4:3)</PresentationFormat>
  <Paragraphs>425</Paragraphs>
  <Slides>53</Slides>
  <Notes>19</Notes>
  <HiddenSlides>0</HiddenSlides>
  <MMClips>5</MMClips>
  <ScaleCrop>false</ScaleCrop>
  <HeadingPairs>
    <vt:vector size="6" baseType="variant">
      <vt:variant>
        <vt:lpstr>Polices utilisées</vt:lpstr>
      </vt:variant>
      <vt:variant>
        <vt:i4>12</vt:i4>
      </vt:variant>
      <vt:variant>
        <vt:lpstr>Thème</vt:lpstr>
      </vt:variant>
      <vt:variant>
        <vt:i4>18</vt:i4>
      </vt:variant>
      <vt:variant>
        <vt:lpstr>Titres des diapositives</vt:lpstr>
      </vt:variant>
      <vt:variant>
        <vt:i4>53</vt:i4>
      </vt:variant>
    </vt:vector>
  </HeadingPairs>
  <TitlesOfParts>
    <vt:vector size="83" baseType="lpstr">
      <vt:lpstr>Dosis Medium</vt:lpstr>
      <vt:lpstr>Dosis ExtraBold</vt:lpstr>
      <vt:lpstr>Aptos</vt:lpstr>
      <vt:lpstr>Calibri Light</vt:lpstr>
      <vt:lpstr>Noto Sans Symbols</vt:lpstr>
      <vt:lpstr>Arial</vt:lpstr>
      <vt:lpstr>Wingdings</vt:lpstr>
      <vt:lpstr>Microsoft Uighur</vt:lpstr>
      <vt:lpstr>Calibri</vt:lpstr>
      <vt:lpstr>Dosis</vt:lpstr>
      <vt:lpstr>Modern Love</vt:lpstr>
      <vt:lpstr>Dosis SemiBold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6_Env-Enseignant</vt:lpstr>
      <vt:lpstr>3_Thème Office</vt:lpstr>
      <vt:lpstr>8_Env-Enseignant</vt:lpstr>
      <vt:lpstr>4_04- قراءة/ كتابة</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خاص بالفئة د)</vt:lpstr>
      <vt:lpstr>أقـــــرأ. </vt:lpstr>
      <vt:lpstr>من يقرأ؟ (خاص بمن يحتاج التدرب على الدمج)</vt:lpstr>
      <vt:lpstr>Présentation PowerPoint</vt:lpstr>
      <vt:lpstr>Présentation PowerPoint</vt:lpstr>
      <vt:lpstr>وقت النجمة الآن. الفائز بنجمة المشاركة بهدوء : ....   </vt:lpstr>
      <vt:lpstr>استراحة قصيرة قبل أن نواصل. قفوا، سنقوم بحركات  </vt:lpstr>
      <vt:lpstr>Présentation PowerPoint</vt:lpstr>
      <vt:lpstr>خذوا الكراسة ص 59. </vt:lpstr>
      <vt:lpstr>اكتبوا مقاطع حرفي الخاء والكاف</vt:lpstr>
      <vt:lpstr>من أنهى كتابة المقاطع، ينقل الكلمات والفقرة  في دفتر الواجبات المنزلية. </vt:lpstr>
      <vt:lpstr>التقويم الفردي</vt:lpstr>
      <vt:lpstr>الكفايات المعنية بالاختبار</vt:lpstr>
      <vt:lpstr>- يتم تقويم المعجم والتحدث والقراءة طيلة أيام الأسبوع الخامس. - يتم التمرير لعدد محدود من المتعلمين يوميا طيلة الأسبوع الخامس  من المرحلة الثالثة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ماطا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lpstr>اختــتام الحــصة</vt:lpstr>
      <vt:lpstr>في البيت، اقرؤوا المقطع والكلمات والفقرة على الكراسة ص 59.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90</cp:revision>
  <dcterms:created xsi:type="dcterms:W3CDTF">2023-09-20T21:35:22Z</dcterms:created>
  <dcterms:modified xsi:type="dcterms:W3CDTF">2026-03-02T21:04:54Z</dcterms:modified>
</cp:coreProperties>
</file>