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7.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8.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9.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0.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1.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2.xml" ContentType="application/vnd.openxmlformats-officedocument.theme+xml"/>
  <Override PartName="/ppt/slideLayouts/slideLayout175.xml" ContentType="application/vnd.openxmlformats-officedocument.presentationml.slideLayout+xml"/>
  <Override PartName="/ppt/theme/theme13.xml" ContentType="application/vnd.openxmlformats-officedocument.theme+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4.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30" r:id="rId11"/>
    <p:sldMasterId id="2147484052" r:id="rId12"/>
    <p:sldMasterId id="2147484065" r:id="rId13"/>
    <p:sldMasterId id="2147484068" r:id="rId14"/>
    <p:sldMasterId id="2147484086" r:id="rId15"/>
  </p:sldMasterIdLst>
  <p:notesMasterIdLst>
    <p:notesMasterId r:id="rId68"/>
  </p:notesMasterIdLst>
  <p:sldIdLst>
    <p:sldId id="2147482795" r:id="rId16"/>
    <p:sldId id="2147482588" r:id="rId17"/>
    <p:sldId id="2147482452" r:id="rId18"/>
    <p:sldId id="2147482602" r:id="rId19"/>
    <p:sldId id="2147482880" r:id="rId20"/>
    <p:sldId id="2147482589" r:id="rId21"/>
    <p:sldId id="2147482691" r:id="rId22"/>
    <p:sldId id="261" r:id="rId23"/>
    <p:sldId id="263" r:id="rId24"/>
    <p:sldId id="2147482745" r:id="rId25"/>
    <p:sldId id="2147482606" r:id="rId26"/>
    <p:sldId id="2147482765" r:id="rId27"/>
    <p:sldId id="2147482772" r:id="rId28"/>
    <p:sldId id="2147482881" r:id="rId29"/>
    <p:sldId id="2147482882" r:id="rId30"/>
    <p:sldId id="2147482885" r:id="rId31"/>
    <p:sldId id="2147482883" r:id="rId32"/>
    <p:sldId id="2147482884" r:id="rId33"/>
    <p:sldId id="2147482590" r:id="rId34"/>
    <p:sldId id="326" r:id="rId35"/>
    <p:sldId id="2147482886" r:id="rId36"/>
    <p:sldId id="2147482863" r:id="rId37"/>
    <p:sldId id="2147482789" r:id="rId38"/>
    <p:sldId id="2147482790" r:id="rId39"/>
    <p:sldId id="2147482887" r:id="rId40"/>
    <p:sldId id="2147482796" r:id="rId41"/>
    <p:sldId id="2147482797" r:id="rId42"/>
    <p:sldId id="2147482864" r:id="rId43"/>
    <p:sldId id="2147482849" r:id="rId44"/>
    <p:sldId id="2147482850" r:id="rId45"/>
    <p:sldId id="2147482851" r:id="rId46"/>
    <p:sldId id="2147482816" r:id="rId47"/>
    <p:sldId id="2147482862" r:id="rId48"/>
    <p:sldId id="2147482852" r:id="rId49"/>
    <p:sldId id="2147482853" r:id="rId50"/>
    <p:sldId id="2147482854" r:id="rId51"/>
    <p:sldId id="2147482865" r:id="rId52"/>
    <p:sldId id="2147482855" r:id="rId53"/>
    <p:sldId id="2147482860" r:id="rId54"/>
    <p:sldId id="2147482746" r:id="rId55"/>
    <p:sldId id="2147482846" r:id="rId56"/>
    <p:sldId id="2147482847" r:id="rId57"/>
    <p:sldId id="2147482798" r:id="rId58"/>
    <p:sldId id="2147482848" r:id="rId59"/>
    <p:sldId id="2147482856" r:id="rId60"/>
    <p:sldId id="2147482857" r:id="rId61"/>
    <p:sldId id="2147482858" r:id="rId62"/>
    <p:sldId id="2147482818" r:id="rId63"/>
    <p:sldId id="2147482859" r:id="rId64"/>
    <p:sldId id="2147482861" r:id="rId65"/>
    <p:sldId id="2147482888" r:id="rId66"/>
    <p:sldId id="2147482788" r:id="rId67"/>
  </p:sldIdLst>
  <p:sldSz cx="9144000" cy="6858000" type="screen4x3"/>
  <p:notesSz cx="6858000" cy="9144000"/>
  <p:embeddedFontLst>
    <p:embeddedFont>
      <p:font typeface="Dosis" pitchFamily="2" charset="0"/>
      <p:regular r:id="rId69"/>
      <p:bold r:id="rId70"/>
    </p:embeddedFont>
    <p:embeddedFont>
      <p:font typeface="Dosis ExtraBold" pitchFamily="2" charset="0"/>
      <p:bold r:id="rId71"/>
    </p:embeddedFont>
    <p:embeddedFont>
      <p:font typeface="Dosis Medium" pitchFamily="2" charset="0"/>
      <p:regular r:id="rId72"/>
      <p:bold r:id="rId73"/>
    </p:embeddedFont>
    <p:embeddedFont>
      <p:font typeface="Dosis SemiBold" pitchFamily="2" charset="0"/>
      <p:regular r:id="rId74"/>
      <p:bold r:id="rId75"/>
    </p:embeddedFont>
    <p:embeddedFont>
      <p:font typeface="Microsoft Uighur" panose="02000000000000000000" pitchFamily="2" charset="-78"/>
      <p:regular r:id="rId76"/>
      <p:bold r:id="rId77"/>
    </p:embeddedFont>
    <p:embeddedFont>
      <p:font typeface="Modern Love" panose="04090805081005020601" pitchFamily="82" charset="0"/>
      <p:regular r:id="rId78"/>
    </p:embeddedFont>
    <p:embeddedFont>
      <p:font typeface="Noto Sans Symbols" panose="020B0604020202020204" charset="0"/>
      <p:regular r:id="rId79"/>
      <p:bold r:id="rId8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8FB"/>
    <a:srgbClr val="434E7B"/>
    <a:srgbClr val="E7E6E6"/>
    <a:srgbClr val="00ABA3"/>
    <a:srgbClr val="A1A6BC"/>
    <a:srgbClr val="424D7B"/>
    <a:srgbClr val="16AB98"/>
    <a:srgbClr val="00ACA4"/>
    <a:srgbClr val="00A89F"/>
    <a:srgbClr val="5BCA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94718" autoAdjust="0"/>
  </p:normalViewPr>
  <p:slideViewPr>
    <p:cSldViewPr snapToGrid="0">
      <p:cViewPr varScale="1">
        <p:scale>
          <a:sx n="71" d="100"/>
          <a:sy n="71" d="100"/>
        </p:scale>
        <p:origin x="1032" y="28"/>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notesMaster" Target="notesMasters/notesMaster1.xml"/><Relationship Id="rId16" Type="http://schemas.openxmlformats.org/officeDocument/2006/relationships/slide" Target="slides/slide1.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font" Target="fonts/font6.fntdata"/><Relationship Id="rId79" Type="http://schemas.openxmlformats.org/officeDocument/2006/relationships/font" Target="fonts/font11.fntdata"/><Relationship Id="rId149"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font" Target="fonts/font1.fntdata"/><Relationship Id="rId77" Type="http://schemas.openxmlformats.org/officeDocument/2006/relationships/font" Target="fonts/font9.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font" Target="fonts/font4.fntdata"/><Relationship Id="rId80" Type="http://schemas.openxmlformats.org/officeDocument/2006/relationships/font" Target="fonts/font12.fntdata"/><Relationship Id="rId15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font" Target="fonts/font2.fntdata"/><Relationship Id="rId75"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font" Target="fonts/font5.fntdata"/><Relationship Id="rId78" Type="http://schemas.openxmlformats.org/officeDocument/2006/relationships/font" Target="fonts/font10.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font" Target="fonts/font8.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font" Target="fonts/font3.fntdata"/><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61"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5F0E9BE-9D3D-7172-C684-D3D7FECC9B48}"/>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53E0847A-BB53-9E31-56D4-8F4057D62C2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2B73370-86CD-102A-9F7F-CCF41FADE26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034680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F13B5B-AFE6-0FCD-3296-D2C805239A86}"/>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90F0572-68AB-7132-0BFD-C329C5F8769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3347988-8508-ABAC-B666-D669AAA468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78280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8A048802-010D-BB5D-A458-1DC69DB315B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4D3DD03C-132D-7CE1-C058-CCF689D4EC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50EEBD9A-8156-0B41-A81C-8062B1231F9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29034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670FBA78-A38E-550D-CDC1-20F58A7E48FB}"/>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FC222CAE-0CEF-2EDC-10DF-23640D202C9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4FE6A452-F31F-EF39-2CBE-732FCA8410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73145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2887340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9216580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14459574"/>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99626365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01/03/2026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10759188"/>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1623661"/>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853081699"/>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8691443"/>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3403507599"/>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673156032"/>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533877095"/>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469087575"/>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34201446"/>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1933561"/>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57387769"/>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99429772"/>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08566284"/>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65534557"/>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948257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714829353"/>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01/03/2026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46206139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01/03/2026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53523225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01/03/2026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2429567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01/03/2026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1963982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01/03/2026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00500864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01/03/2026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2282327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01/03/2026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8422229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01/03/2026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02549369"/>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01/03/2026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97604064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01/03/2026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96742817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01/03/2026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1910906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4504918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1435493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17153690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theme" Target="../theme/theme3.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image" Target="../media/image6.bin"/></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1.xml"/><Relationship Id="rId1"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image" Target="../media/image12.jpg"/><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theme" Target="../theme/theme5.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21" Type="http://schemas.openxmlformats.org/officeDocument/2006/relationships/slideLayout" Target="../slideLayouts/slideLayout94.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5" Type="http://schemas.openxmlformats.org/officeDocument/2006/relationships/image" Target="../media/image6.bin"/><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24" Type="http://schemas.openxmlformats.org/officeDocument/2006/relationships/theme" Target="../theme/theme6.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23" Type="http://schemas.openxmlformats.org/officeDocument/2006/relationships/slideLayout" Target="../slideLayouts/slideLayout96.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slideLayout" Target="../slideLayouts/slideLayout9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image" Target="../media/image13.jpg"/><Relationship Id="rId2" Type="http://schemas.openxmlformats.org/officeDocument/2006/relationships/slideLayout" Target="../slideLayouts/slideLayout98.xml"/><Relationship Id="rId16" Type="http://schemas.openxmlformats.org/officeDocument/2006/relationships/theme" Target="../theme/theme7.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image" Target="../media/image1.jpg"/><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slideLayout" Target="../slideLayouts/slideLayout137.xml"/><Relationship Id="rId18" Type="http://schemas.openxmlformats.org/officeDocument/2006/relationships/slideLayout" Target="../slideLayouts/slideLayout142.xml"/><Relationship Id="rId3" Type="http://schemas.openxmlformats.org/officeDocument/2006/relationships/slideLayout" Target="../slideLayouts/slideLayout127.xml"/><Relationship Id="rId21" Type="http://schemas.openxmlformats.org/officeDocument/2006/relationships/image" Target="../media/image6.bin"/><Relationship Id="rId7" Type="http://schemas.openxmlformats.org/officeDocument/2006/relationships/slideLayout" Target="../slideLayouts/slideLayout131.xml"/><Relationship Id="rId12" Type="http://schemas.openxmlformats.org/officeDocument/2006/relationships/slideLayout" Target="../slideLayouts/slideLayout136.xml"/><Relationship Id="rId17" Type="http://schemas.openxmlformats.org/officeDocument/2006/relationships/slideLayout" Target="../slideLayouts/slideLayout141.xml"/><Relationship Id="rId2" Type="http://schemas.openxmlformats.org/officeDocument/2006/relationships/slideLayout" Target="../slideLayouts/slideLayout126.xml"/><Relationship Id="rId16" Type="http://schemas.openxmlformats.org/officeDocument/2006/relationships/slideLayout" Target="../slideLayouts/slideLayout140.xml"/><Relationship Id="rId20" Type="http://schemas.openxmlformats.org/officeDocument/2006/relationships/theme" Target="../theme/theme9.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5" Type="http://schemas.openxmlformats.org/officeDocument/2006/relationships/slideLayout" Target="../slideLayouts/slideLayout139.xml"/><Relationship Id="rId10" Type="http://schemas.openxmlformats.org/officeDocument/2006/relationships/slideLayout" Target="../slideLayouts/slideLayout134.xml"/><Relationship Id="rId19" Type="http://schemas.openxmlformats.org/officeDocument/2006/relationships/slideLayout" Target="../slideLayouts/slideLayout143.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14" Type="http://schemas.openxmlformats.org/officeDocument/2006/relationships/slideLayout" Target="../slideLayouts/slideLayout13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slideLayout" Target="../slideLayouts/slideLayout156.xml"/><Relationship Id="rId18" Type="http://schemas.openxmlformats.org/officeDocument/2006/relationships/theme" Target="../theme/theme10.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 Type="http://schemas.openxmlformats.org/officeDocument/2006/relationships/slideLayout" Target="../slideLayouts/slideLayout145.xml"/><Relationship Id="rId16" Type="http://schemas.openxmlformats.org/officeDocument/2006/relationships/slideLayout" Target="../slideLayouts/slideLayout159.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5" Type="http://schemas.openxmlformats.org/officeDocument/2006/relationships/slideLayout" Target="../slideLayouts/slideLayout158.xml"/><Relationship Id="rId10" Type="http://schemas.openxmlformats.org/officeDocument/2006/relationships/slideLayout" Target="../slideLayouts/slideLayout153.xml"/><Relationship Id="rId19" Type="http://schemas.openxmlformats.org/officeDocument/2006/relationships/image" Target="../media/image6.bin"/><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slideLayout" Target="../slideLayouts/slideLayout157.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63.xml"/><Relationship Id="rId2" Type="http://schemas.openxmlformats.org/officeDocument/2006/relationships/slideLayout" Target="../slideLayouts/slideLayout162.xml"/><Relationship Id="rId1" Type="http://schemas.openxmlformats.org/officeDocument/2006/relationships/slideLayout" Target="../slideLayouts/slideLayout161.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1.xml"/><Relationship Id="rId13" Type="http://schemas.openxmlformats.org/officeDocument/2006/relationships/image" Target="../media/image12.jpg"/><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theme" Target="../theme/theme12.xml"/><Relationship Id="rId2" Type="http://schemas.openxmlformats.org/officeDocument/2006/relationships/slideLayout" Target="../slideLayouts/slideLayout165.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0" Type="http://schemas.openxmlformats.org/officeDocument/2006/relationships/slideLayout" Target="../slideLayouts/slideLayout173.xml"/><Relationship Id="rId4" Type="http://schemas.openxmlformats.org/officeDocument/2006/relationships/slideLayout" Target="../slideLayouts/slideLayout167.xml"/><Relationship Id="rId9" Type="http://schemas.openxmlformats.org/officeDocument/2006/relationships/slideLayout" Target="../slideLayouts/slideLayout172.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3.xml"/><Relationship Id="rId1" Type="http://schemas.openxmlformats.org/officeDocument/2006/relationships/slideLayout" Target="../slideLayouts/slideLayout17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3.xml"/><Relationship Id="rId13" Type="http://schemas.openxmlformats.org/officeDocument/2006/relationships/slideLayout" Target="../slideLayouts/slideLayout188.xml"/><Relationship Id="rId3" Type="http://schemas.openxmlformats.org/officeDocument/2006/relationships/slideLayout" Target="../slideLayouts/slideLayout178.xml"/><Relationship Id="rId7" Type="http://schemas.openxmlformats.org/officeDocument/2006/relationships/slideLayout" Target="../slideLayouts/slideLayout182.xml"/><Relationship Id="rId12" Type="http://schemas.openxmlformats.org/officeDocument/2006/relationships/slideLayout" Target="../slideLayouts/slideLayout187.xml"/><Relationship Id="rId17" Type="http://schemas.openxmlformats.org/officeDocument/2006/relationships/image" Target="../media/image13.jpg"/><Relationship Id="rId2" Type="http://schemas.openxmlformats.org/officeDocument/2006/relationships/slideLayout" Target="../slideLayouts/slideLayout177.xml"/><Relationship Id="rId16" Type="http://schemas.openxmlformats.org/officeDocument/2006/relationships/theme" Target="../theme/theme14.xml"/><Relationship Id="rId1" Type="http://schemas.openxmlformats.org/officeDocument/2006/relationships/slideLayout" Target="../slideLayouts/slideLayout176.xml"/><Relationship Id="rId6" Type="http://schemas.openxmlformats.org/officeDocument/2006/relationships/slideLayout" Target="../slideLayouts/slideLayout181.xml"/><Relationship Id="rId11" Type="http://schemas.openxmlformats.org/officeDocument/2006/relationships/slideLayout" Target="../slideLayouts/slideLayout186.xml"/><Relationship Id="rId5" Type="http://schemas.openxmlformats.org/officeDocument/2006/relationships/slideLayout" Target="../slideLayouts/slideLayout180.xml"/><Relationship Id="rId15" Type="http://schemas.openxmlformats.org/officeDocument/2006/relationships/slideLayout" Target="../slideLayouts/slideLayout190.xml"/><Relationship Id="rId10" Type="http://schemas.openxmlformats.org/officeDocument/2006/relationships/slideLayout" Target="../slideLayouts/slideLayout185.xml"/><Relationship Id="rId4" Type="http://schemas.openxmlformats.org/officeDocument/2006/relationships/slideLayout" Target="../slideLayouts/slideLayout179.xml"/><Relationship Id="rId9" Type="http://schemas.openxmlformats.org/officeDocument/2006/relationships/slideLayout" Target="../slideLayouts/slideLayout184.xml"/><Relationship Id="rId14" Type="http://schemas.openxmlformats.org/officeDocument/2006/relationships/slideLayout" Target="../slideLayouts/slideLayout189.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slideLayout" Target="../slideLayouts/slideLayout203.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5" Type="http://schemas.openxmlformats.org/officeDocument/2006/relationships/theme" Target="../theme/theme1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slideLayout" Target="../slideLayouts/slideLayout2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084" r:id="rId24"/>
    <p:sldLayoutId id="2147484085"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410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sldLayoutIdLst>
    <p:sldLayoutId id="2147484066"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0372297"/>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01/03/2026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871153656"/>
      </p:ext>
    </p:extLst>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098" r:id="rId12"/>
    <p:sldLayoutId id="2147484099" r:id="rId13"/>
    <p:sldLayoutId id="214748410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63.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20.png"/><Relationship Id="rId1" Type="http://schemas.openxmlformats.org/officeDocument/2006/relationships/slideLayout" Target="../slideLayouts/slideLayout11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12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2.xml"/></Relationships>
</file>

<file path=ppt/slides/_rels/slide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png"/><Relationship Id="rId1" Type="http://schemas.openxmlformats.org/officeDocument/2006/relationships/slideLayout" Target="../slideLayouts/slideLayout175.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25.gif"/><Relationship Id="rId12"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3.png"/><Relationship Id="rId5" Type="http://schemas.openxmlformats.org/officeDocument/2006/relationships/slideLayout" Target="../slideLayouts/slideLayout45.xml"/><Relationship Id="rId10" Type="http://schemas.openxmlformats.org/officeDocument/2006/relationships/image" Target="../media/image21.png"/><Relationship Id="rId4" Type="http://schemas.openxmlformats.org/officeDocument/2006/relationships/video" Target="../media/media2.mp4"/><Relationship Id="rId9" Type="http://schemas.openxmlformats.org/officeDocument/2006/relationships/image" Target="../media/image36.png"/><Relationship Id="rId14" Type="http://schemas.openxmlformats.org/officeDocument/2006/relationships/image" Target="../media/image39.png"/></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40.png"/><Relationship Id="rId7"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33.png"/><Relationship Id="rId5" Type="http://schemas.openxmlformats.org/officeDocument/2006/relationships/image" Target="../media/image21.png"/><Relationship Id="rId4" Type="http://schemas.openxmlformats.org/officeDocument/2006/relationships/image" Target="../media/image41.png"/><Relationship Id="rId9" Type="http://schemas.openxmlformats.org/officeDocument/2006/relationships/image" Target="../media/image39.png"/></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21.png"/><Relationship Id="rId7" Type="http://schemas.openxmlformats.org/officeDocument/2006/relationships/image" Target="../media/image39.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notesSlide" Target="../notesSlides/notesSlide3.xml"/><Relationship Id="rId16" Type="http://schemas.openxmlformats.org/officeDocument/2006/relationships/image" Target="../media/image50.png"/><Relationship Id="rId1" Type="http://schemas.openxmlformats.org/officeDocument/2006/relationships/slideLayout" Target="../slideLayouts/slideLayout35.xml"/><Relationship Id="rId6" Type="http://schemas.openxmlformats.org/officeDocument/2006/relationships/image" Target="../media/image38.png"/><Relationship Id="rId11" Type="http://schemas.openxmlformats.org/officeDocument/2006/relationships/image" Target="../media/image45.png"/><Relationship Id="rId5" Type="http://schemas.openxmlformats.org/officeDocument/2006/relationships/image" Target="../media/image37.png"/><Relationship Id="rId15" Type="http://schemas.openxmlformats.org/officeDocument/2006/relationships/image" Target="../media/image49.png"/><Relationship Id="rId10" Type="http://schemas.openxmlformats.org/officeDocument/2006/relationships/image" Target="../media/image44.png"/><Relationship Id="rId4" Type="http://schemas.openxmlformats.org/officeDocument/2006/relationships/image" Target="../media/image33.png"/><Relationship Id="rId9" Type="http://schemas.openxmlformats.org/officeDocument/2006/relationships/image" Target="../media/image43.png"/><Relationship Id="rId14"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4.gif"/><Relationship Id="rId1" Type="http://schemas.openxmlformats.org/officeDocument/2006/relationships/slideLayout" Target="../slideLayouts/slideLayout51.xml"/><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33.png"/><Relationship Id="rId7"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33.png"/><Relationship Id="rId7"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37.png"/><Relationship Id="rId7" Type="http://schemas.openxmlformats.org/officeDocument/2006/relationships/image" Target="../media/image54.png"/><Relationship Id="rId2" Type="http://schemas.openxmlformats.org/officeDocument/2006/relationships/image" Target="../media/image33.png"/><Relationship Id="rId1" Type="http://schemas.openxmlformats.org/officeDocument/2006/relationships/slideLayout" Target="../slideLayouts/slideLayout45.xml"/><Relationship Id="rId6" Type="http://schemas.openxmlformats.org/officeDocument/2006/relationships/image" Target="../media/image21.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37.png"/><Relationship Id="rId7" Type="http://schemas.openxmlformats.org/officeDocument/2006/relationships/image" Target="../media/image54.png"/><Relationship Id="rId2" Type="http://schemas.openxmlformats.org/officeDocument/2006/relationships/image" Target="../media/image33.png"/><Relationship Id="rId1" Type="http://schemas.openxmlformats.org/officeDocument/2006/relationships/slideLayout" Target="../slideLayouts/slideLayout45.xml"/><Relationship Id="rId6" Type="http://schemas.openxmlformats.org/officeDocument/2006/relationships/image" Target="../media/image21.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45.xml"/><Relationship Id="rId7" Type="http://schemas.openxmlformats.org/officeDocument/2006/relationships/image" Target="../media/image3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1.png"/><Relationship Id="rId5" Type="http://schemas.openxmlformats.org/officeDocument/2006/relationships/image" Target="../media/image25.gif"/><Relationship Id="rId10" Type="http://schemas.openxmlformats.org/officeDocument/2006/relationships/image" Target="../media/image39.png"/><Relationship Id="rId4" Type="http://schemas.openxmlformats.org/officeDocument/2006/relationships/image" Target="../media/image56.png"/><Relationship Id="rId9" Type="http://schemas.openxmlformats.org/officeDocument/2006/relationships/image" Target="../media/image38.png"/></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4.xml"/><Relationship Id="rId7" Type="http://schemas.openxmlformats.org/officeDocument/2006/relationships/image" Target="../media/image57.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1.png"/><Relationship Id="rId11" Type="http://schemas.openxmlformats.org/officeDocument/2006/relationships/image" Target="../media/image39.png"/><Relationship Id="rId5" Type="http://schemas.openxmlformats.org/officeDocument/2006/relationships/image" Target="../media/image25.gif"/><Relationship Id="rId10" Type="http://schemas.openxmlformats.org/officeDocument/2006/relationships/image" Target="../media/image38.png"/><Relationship Id="rId4" Type="http://schemas.openxmlformats.org/officeDocument/2006/relationships/notesSlide" Target="../notesSlides/notesSlide6.xml"/><Relationship Id="rId9"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image" Target="../media/image58.png"/></Relationships>
</file>

<file path=ppt/slides/_rels/slide2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3.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9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2.png"/><Relationship Id="rId7"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9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4.gif"/><Relationship Id="rId1" Type="http://schemas.openxmlformats.org/officeDocument/2006/relationships/slideLayout" Target="../slideLayouts/slideLayout96.xml"/><Relationship Id="rId4" Type="http://schemas.microsoft.com/office/2007/relationships/hdphoto" Target="../media/hdphoto4.wdp"/></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image" Target="../media/image6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3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5.xml"/><Relationship Id="rId4" Type="http://schemas.openxmlformats.org/officeDocument/2006/relationships/image" Target="../media/image6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5.xml"/><Relationship Id="rId5" Type="http://schemas.openxmlformats.org/officeDocument/2006/relationships/image" Target="../media/image55.svg"/><Relationship Id="rId4" Type="http://schemas.openxmlformats.org/officeDocument/2006/relationships/image" Target="../media/image5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49.xml"/><Relationship Id="rId7" Type="http://schemas.openxmlformats.org/officeDocument/2006/relationships/image" Target="../media/image37.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3.png"/><Relationship Id="rId5" Type="http://schemas.openxmlformats.org/officeDocument/2006/relationships/image" Target="../media/image68.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EF2E564E-02B6-C5B1-0139-F312096F4B22}"/>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036834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a:extLst>
              <a:ext uri="{FF2B5EF4-FFF2-40B4-BE49-F238E27FC236}">
                <a16:creationId xmlns:a16="http://schemas.microsoft.com/office/drawing/2014/main" id="{AC6AB3A6-4324-879D-762D-ED11A15A5BD2}"/>
              </a:ext>
            </a:extLst>
          </p:cNvPr>
          <p:cNvSpPr>
            <a:spLocks noGrp="1"/>
          </p:cNvSpPr>
          <p:nvPr>
            <p:ph type="title"/>
          </p:nvPr>
        </p:nvSpPr>
        <p:spPr/>
        <p:txBody>
          <a:bodyPr/>
          <a:lstStyle/>
          <a:p>
            <a:r>
              <a:rPr lang="ar-MA" dirty="0"/>
              <a:t>تنظيم حصص الأسبوع </a:t>
            </a:r>
            <a:endParaRPr lang="fr-MA" dirty="0"/>
          </a:p>
        </p:txBody>
      </p:sp>
      <p:sp>
        <p:nvSpPr>
          <p:cNvPr id="13" name="Espace réservé du texte 12">
            <a:extLst>
              <a:ext uri="{FF2B5EF4-FFF2-40B4-BE49-F238E27FC236}">
                <a16:creationId xmlns:a16="http://schemas.microsoft.com/office/drawing/2014/main" id="{47057F05-09E5-0CA7-80C1-038E5D828E0F}"/>
              </a:ext>
            </a:extLst>
          </p:cNvPr>
          <p:cNvSpPr>
            <a:spLocks noGrp="1"/>
          </p:cNvSpPr>
          <p:nvPr>
            <p:ph type="body" sz="quarter" idx="10"/>
          </p:nvPr>
        </p:nvSpPr>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الرابعة</a:t>
            </a:r>
          </a:p>
        </p:txBody>
      </p:sp>
      <p:sp>
        <p:nvSpPr>
          <p:cNvPr id="14" name="Espace réservé du texte 13">
            <a:extLst>
              <a:ext uri="{FF2B5EF4-FFF2-40B4-BE49-F238E27FC236}">
                <a16:creationId xmlns:a16="http://schemas.microsoft.com/office/drawing/2014/main" id="{421A78DF-BB8B-8628-166B-8486389CA1E9}"/>
              </a:ext>
            </a:extLst>
          </p:cNvPr>
          <p:cNvSpPr>
            <a:spLocks noGrp="1"/>
          </p:cNvSpPr>
          <p:nvPr>
            <p:ph type="body" sz="quarter" idx="11"/>
          </p:nvPr>
        </p:nvSpPr>
        <p:spPr/>
        <p:txBody>
          <a:bodyPr/>
          <a:lstStyle/>
          <a:p>
            <a:endParaRPr lang="fr-MA" dirty="0"/>
          </a:p>
        </p:txBody>
      </p:sp>
      <p:sp>
        <p:nvSpPr>
          <p:cNvPr id="15" name="Espace réservé du texte 14">
            <a:extLst>
              <a:ext uri="{FF2B5EF4-FFF2-40B4-BE49-F238E27FC236}">
                <a16:creationId xmlns:a16="http://schemas.microsoft.com/office/drawing/2014/main" id="{87D4FADC-C026-6FF1-0EAC-09FF56329453}"/>
              </a:ext>
            </a:extLst>
          </p:cNvPr>
          <p:cNvSpPr>
            <a:spLocks noGrp="1"/>
          </p:cNvSpPr>
          <p:nvPr>
            <p:ph type="body" sz="quarter" idx="12"/>
          </p:nvPr>
        </p:nvSpPr>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الخامسة</a:t>
            </a:r>
          </a:p>
        </p:txBody>
      </p:sp>
      <p:sp>
        <p:nvSpPr>
          <p:cNvPr id="16" name="Espace réservé du texte 15">
            <a:extLst>
              <a:ext uri="{FF2B5EF4-FFF2-40B4-BE49-F238E27FC236}">
                <a16:creationId xmlns:a16="http://schemas.microsoft.com/office/drawing/2014/main" id="{5E301AF2-8E5D-508D-968A-E1A7C68225BE}"/>
              </a:ext>
            </a:extLst>
          </p:cNvPr>
          <p:cNvSpPr>
            <a:spLocks noGrp="1"/>
          </p:cNvSpPr>
          <p:nvPr>
            <p:ph type="body" sz="quarter" idx="13"/>
          </p:nvPr>
        </p:nvSpPr>
        <p:spPr>
          <a:xfrm>
            <a:off x="4889640" y="3936813"/>
            <a:ext cx="3420000" cy="792000"/>
          </a:xfrm>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الثانية</a:t>
            </a:r>
          </a:p>
        </p:txBody>
      </p:sp>
      <p:sp>
        <p:nvSpPr>
          <p:cNvPr id="17" name="Espace réservé du texte 16">
            <a:extLst>
              <a:ext uri="{FF2B5EF4-FFF2-40B4-BE49-F238E27FC236}">
                <a16:creationId xmlns:a16="http://schemas.microsoft.com/office/drawing/2014/main" id="{2B270136-9310-5788-4838-519F6A8A376C}"/>
              </a:ext>
            </a:extLst>
          </p:cNvPr>
          <p:cNvSpPr>
            <a:spLocks noGrp="1"/>
          </p:cNvSpPr>
          <p:nvPr>
            <p:ph type="body" sz="quarter" idx="14"/>
          </p:nvPr>
        </p:nvSpPr>
        <p:spPr>
          <a:solidFill>
            <a:schemeClr val="bg2"/>
          </a:solidFill>
        </p:spPr>
        <p:txBody>
          <a:bodyPr anchor="ct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السادسة</a:t>
            </a:r>
          </a:p>
        </p:txBody>
      </p:sp>
      <p:sp>
        <p:nvSpPr>
          <p:cNvPr id="18" name="Espace réservé du texte 17">
            <a:extLst>
              <a:ext uri="{FF2B5EF4-FFF2-40B4-BE49-F238E27FC236}">
                <a16:creationId xmlns:a16="http://schemas.microsoft.com/office/drawing/2014/main" id="{41A81F6D-AF35-2B46-8499-36D45F14F70F}"/>
              </a:ext>
            </a:extLst>
          </p:cNvPr>
          <p:cNvSpPr>
            <a:spLocks noGrp="1"/>
          </p:cNvSpPr>
          <p:nvPr>
            <p:ph type="body" sz="quarter" idx="15"/>
          </p:nvPr>
        </p:nvSpPr>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الثالثة</a:t>
            </a:r>
          </a:p>
        </p:txBody>
      </p:sp>
      <p:pic>
        <p:nvPicPr>
          <p:cNvPr id="9" name="Image 8" descr="Une image contenant Rectangle, conception&#10;&#10;Le contenu généré par l’IA peut être incorrect.">
            <a:extLst>
              <a:ext uri="{FF2B5EF4-FFF2-40B4-BE49-F238E27FC236}">
                <a16:creationId xmlns:a16="http://schemas.microsoft.com/office/drawing/2014/main" id="{749F5F81-0254-FBA3-B2DB-4FF34AEBEF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1937764"/>
            <a:ext cx="3831420" cy="1362012"/>
          </a:xfrm>
          <a:prstGeom prst="rect">
            <a:avLst/>
          </a:prstGeom>
        </p:spPr>
      </p:pic>
      <p:sp>
        <p:nvSpPr>
          <p:cNvPr id="10" name="Espace réservé du texte 5">
            <a:extLst>
              <a:ext uri="{FF2B5EF4-FFF2-40B4-BE49-F238E27FC236}">
                <a16:creationId xmlns:a16="http://schemas.microsoft.com/office/drawing/2014/main" id="{45109BC6-018A-B424-F395-F6269EB00915}"/>
              </a:ext>
            </a:extLst>
          </p:cNvPr>
          <p:cNvSpPr txBox="1">
            <a:spLocks/>
          </p:cNvSpPr>
          <p:nvPr/>
        </p:nvSpPr>
        <p:spPr>
          <a:xfrm>
            <a:off x="4864353" y="2406941"/>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defRPr/>
            </a:pPr>
            <a:r>
              <a:rPr lang="ar-MA" sz="1400" dirty="0">
                <a:solidFill>
                  <a:srgbClr val="424D7B"/>
                </a:solidFill>
                <a:cs typeface="Microsoft Uighur" panose="02000000000000000000" pitchFamily="2" charset="-78"/>
              </a:rPr>
              <a:t>معجم: مراجعة</a:t>
            </a:r>
          </a:p>
          <a:p>
            <a:pPr lvl="0" algn="r" rtl="1">
              <a:spcBef>
                <a:spcPts val="0"/>
              </a:spcBef>
              <a:buClr>
                <a:srgbClr val="424D7B"/>
              </a:buClr>
              <a:defRPr/>
            </a:pPr>
            <a:r>
              <a:rPr lang="ar-MA" sz="1400" dirty="0">
                <a:solidFill>
                  <a:srgbClr val="424D7B"/>
                </a:solidFill>
                <a:cs typeface="Microsoft Uighur" panose="02000000000000000000" pitchFamily="2" charset="-78"/>
              </a:rPr>
              <a:t>قراءة : مراجعة</a:t>
            </a:r>
          </a:p>
          <a:p>
            <a:pPr lvl="0" algn="r" rtl="1">
              <a:spcBef>
                <a:spcPts val="0"/>
              </a:spcBef>
              <a:buClr>
                <a:srgbClr val="424D7B"/>
              </a:buClr>
              <a:defRPr/>
            </a:pPr>
            <a:r>
              <a:rPr lang="ar-MA" sz="1400" dirty="0">
                <a:solidFill>
                  <a:srgbClr val="424D7B"/>
                </a:solidFill>
                <a:cs typeface="Microsoft Uighur" panose="02000000000000000000" pitchFamily="2" charset="-78"/>
              </a:rPr>
              <a:t>التقويم الفردي للمجموعة الأولى</a:t>
            </a:r>
          </a:p>
        </p:txBody>
      </p:sp>
      <p:sp>
        <p:nvSpPr>
          <p:cNvPr id="11" name="Organigramme : Terminateur 10">
            <a:extLst>
              <a:ext uri="{FF2B5EF4-FFF2-40B4-BE49-F238E27FC236}">
                <a16:creationId xmlns:a16="http://schemas.microsoft.com/office/drawing/2014/main" id="{08732C77-92C9-E455-CA80-CAA836D9576B}"/>
              </a:ext>
            </a:extLst>
          </p:cNvPr>
          <p:cNvSpPr/>
          <p:nvPr/>
        </p:nvSpPr>
        <p:spPr>
          <a:xfrm>
            <a:off x="7024611" y="1937764"/>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rPr>
              <a:t>اليوم</a:t>
            </a:r>
            <a:r>
              <a:rPr kumimoji="0" lang="fr-MA" sz="1600" b="1" i="0" u="none" strike="noStrike" kern="0" cap="none" spc="0" normalizeH="0" baseline="0" noProof="0" dirty="0">
                <a:ln>
                  <a:noFill/>
                </a:ln>
                <a:solidFill>
                  <a:srgbClr val="474F71"/>
                </a:solidFill>
                <a:effectLst/>
                <a:uLnTx/>
                <a:uFillTx/>
                <a:latin typeface="Dosis ExtraBold" pitchFamily="2" charset="0"/>
                <a:ea typeface="+mn-ea"/>
                <a:cs typeface="+mn-cs"/>
                <a:sym typeface="Arial"/>
              </a:rPr>
              <a:t> 1 - </a:t>
            </a:r>
            <a:endPar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endParaRPr>
          </a:p>
        </p:txBody>
      </p:sp>
    </p:spTree>
    <p:extLst>
      <p:ext uri="{BB962C8B-B14F-4D97-AF65-F5344CB8AC3E}">
        <p14:creationId xmlns:p14="http://schemas.microsoft.com/office/powerpoint/2010/main" val="9448449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1000"/>
                                        <p:tgtEl>
                                          <p:spTgt spid="10"/>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4" y="366868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مراجعة الحروف المقدمة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كلمات</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871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3"/>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23253" y="5488412"/>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معجم</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تحدث</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100052" y="4880220"/>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تقويم شفهي فردي</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pic>
        <p:nvPicPr>
          <p:cNvPr id="12" name="Image 11" descr="Une image contenant horloge, cercle, symbole, Police&#10;&#10;Le contenu généré par l’IA peut être incorrect.">
            <a:extLst>
              <a:ext uri="{FF2B5EF4-FFF2-40B4-BE49-F238E27FC236}">
                <a16:creationId xmlns:a16="http://schemas.microsoft.com/office/drawing/2014/main" id="{CA345CE4-C2F1-C1A0-9012-57EE90F5A4F6}"/>
              </a:ext>
            </a:extLst>
          </p:cNvPr>
          <p:cNvPicPr>
            <a:picLocks noChangeAspect="1"/>
          </p:cNvPicPr>
          <p:nvPr/>
        </p:nvPicPr>
        <p:blipFill>
          <a:blip r:embed="rId5"/>
          <a:stretch>
            <a:fillRect/>
          </a:stretch>
        </p:blipFill>
        <p:spPr>
          <a:xfrm>
            <a:off x="1562866" y="2844470"/>
            <a:ext cx="438965" cy="472315"/>
          </a:xfrm>
          <a:prstGeom prst="rect">
            <a:avLst/>
          </a:prstGeom>
        </p:spPr>
      </p:pic>
      <p:sp>
        <p:nvSpPr>
          <p:cNvPr id="15" name="Organigramme : Connecteur 14">
            <a:extLst>
              <a:ext uri="{FF2B5EF4-FFF2-40B4-BE49-F238E27FC236}">
                <a16:creationId xmlns:a16="http://schemas.microsoft.com/office/drawing/2014/main" id="{99DC43A7-2A55-D2A7-83E0-123F5FB409CF}"/>
              </a:ext>
            </a:extLst>
          </p:cNvPr>
          <p:cNvSpPr/>
          <p:nvPr/>
        </p:nvSpPr>
        <p:spPr>
          <a:xfrm>
            <a:off x="1585793" y="4744580"/>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rPr>
              <a:t>65</a:t>
            </a:r>
            <a:endParaRPr lang="fr-MA" sz="1000" b="1" dirty="0">
              <a:solidFill>
                <a:schemeClr val="tx1"/>
              </a:solidFill>
            </a:endParaRPr>
          </a:p>
        </p:txBody>
      </p:sp>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2001831" y="196589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lang="ar-MA" sz="2200" b="1" dirty="0">
                <a:cs typeface="Microsoft Uighur" panose="02000000000000000000" pitchFamily="2" charset="-78"/>
              </a:rPr>
              <a:t>معجم مراجعة</a:t>
            </a:r>
            <a:endPar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11" name="Organigramme : Connecteur 10">
            <a:extLst>
              <a:ext uri="{FF2B5EF4-FFF2-40B4-BE49-F238E27FC236}">
                <a16:creationId xmlns:a16="http://schemas.microsoft.com/office/drawing/2014/main" id="{21754D58-8D69-AC02-9B28-653218EE9F72}"/>
              </a:ext>
            </a:extLst>
          </p:cNvPr>
          <p:cNvSpPr/>
          <p:nvPr/>
        </p:nvSpPr>
        <p:spPr>
          <a:xfrm>
            <a:off x="1562866" y="1655607"/>
            <a:ext cx="544953" cy="484091"/>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rPr>
              <a:t>05</a:t>
            </a:r>
            <a:endParaRPr lang="fr-MA" sz="1200" b="1" dirty="0">
              <a:solidFill>
                <a:schemeClr val="tx1"/>
              </a:solidFill>
            </a:endParaRPr>
          </a:p>
        </p:txBody>
      </p:sp>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4585871"/>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الخامس من المرحلة الثالثة.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الخامس.</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224000" y="2720464"/>
            <a:ext cx="6696000" cy="932781"/>
            <a:chOff x="1331545" y="2851205"/>
            <a:chExt cx="6696000" cy="932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تعرف معجم الصحة والنظافة والحماية من الأخطار؛</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224000" y="3792082"/>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تسمية الحروف وقراءة مقاطع وكلمات تتضمن الحروف المقدمة.</a:t>
              </a:r>
            </a:p>
          </p:txBody>
        </p:sp>
      </p:grpSp>
    </p:spTree>
    <p:extLst>
      <p:ext uri="{BB962C8B-B14F-4D97-AF65-F5344CB8AC3E}">
        <p14:creationId xmlns:p14="http://schemas.microsoft.com/office/powerpoint/2010/main" val="121700444"/>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3087000"/>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lang="ar-MA" sz="2800" b="1" dirty="0">
                <a:cs typeface="Microsoft Uighur" panose="02000000000000000000" pitchFamily="2" charset="-78"/>
              </a:rPr>
              <a:t>المعجم: مراجعة</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latin typeface="Microsoft Uighur" panose="02000000000000000000" pitchFamily="2" charset="-78"/>
                <a:cs typeface="Microsoft Uighur" panose="02000000000000000000" pitchFamily="2" charset="-78"/>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B"/>
                </a:solidFill>
                <a:latin typeface="Microsoft Uighur" panose="02000000000000000000" pitchFamily="2" charset="-78"/>
                <a:cs typeface="Microsoft Uighur" panose="02000000000000000000" pitchFamily="2" charset="-78"/>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98A5B6B-A63D-2445-E466-6F23C839C64C}"/>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8CF36B7B-F0AF-6BC7-6392-57838B4B7873}"/>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سنتذكر الكلمات التي تعلمناها. أنا أشير وأنت تقول.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146B6EF-4D2C-434F-5BAE-F69DECE6998E}"/>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F6335101-34F6-B86B-79CE-7520CA34B63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2672082F-139E-00E1-EF1F-3D8BCE69711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417A546C-7AF3-39EF-5171-C6285CCB711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9E69CD5F-8669-A804-51E4-0F4383570D07}"/>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AF72FF1E-A21A-CA2B-6AB2-274AFA91E2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05885C3C-7B87-ABB6-4488-1C20963FE0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36" name="Rectangle 35">
            <a:extLst>
              <a:ext uri="{FF2B5EF4-FFF2-40B4-BE49-F238E27FC236}">
                <a16:creationId xmlns:a16="http://schemas.microsoft.com/office/drawing/2014/main" id="{49F59C67-D06A-5BB7-5B87-28375A38AA0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D11F1174-CAC5-AE98-C264-E00ED8736EB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descr="Une image contenant dessin humoristique, Poubelle, conteneur, poubelle&#10;&#10;Le contenu généré par l’IA peut être incorrect.">
            <a:extLst>
              <a:ext uri="{FF2B5EF4-FFF2-40B4-BE49-F238E27FC236}">
                <a16:creationId xmlns:a16="http://schemas.microsoft.com/office/drawing/2014/main" id="{6FF056F6-95F2-D661-3140-F2162B5D2094}"/>
              </a:ext>
            </a:extLst>
          </p:cNvPr>
          <p:cNvPicPr>
            <a:picLocks noChangeAspect="1"/>
          </p:cNvPicPr>
          <p:nvPr/>
        </p:nvPicPr>
        <p:blipFill>
          <a:blip r:embed="rId8"/>
          <a:stretch>
            <a:fillRect/>
          </a:stretch>
        </p:blipFill>
        <p:spPr>
          <a:xfrm>
            <a:off x="7125898" y="2032462"/>
            <a:ext cx="1260000" cy="1475850"/>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 3" descr="Une image contenant meubles, ordinateur, bureau, Poubelle&#10;&#10;Le contenu généré par l’IA peut être incorrect.">
            <a:extLst>
              <a:ext uri="{FF2B5EF4-FFF2-40B4-BE49-F238E27FC236}">
                <a16:creationId xmlns:a16="http://schemas.microsoft.com/office/drawing/2014/main" id="{859E2720-D316-A50E-80BB-7801810EF3BA}"/>
              </a:ext>
            </a:extLst>
          </p:cNvPr>
          <p:cNvPicPr>
            <a:picLocks noChangeAspect="1"/>
          </p:cNvPicPr>
          <p:nvPr/>
        </p:nvPicPr>
        <p:blipFill>
          <a:blip r:embed="rId9"/>
          <a:stretch>
            <a:fillRect/>
          </a:stretch>
        </p:blipFill>
        <p:spPr>
          <a:xfrm>
            <a:off x="5517410" y="2022014"/>
            <a:ext cx="1260000" cy="1475850"/>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C2B03E64-A628-3E78-6598-406FF915FB4E}"/>
              </a:ext>
            </a:extLst>
          </p:cNvPr>
          <p:cNvPicPr>
            <a:picLocks noChangeAspect="1"/>
          </p:cNvPicPr>
          <p:nvPr/>
        </p:nvPicPr>
        <p:blipFill>
          <a:blip r:embed="rId10"/>
          <a:stretch>
            <a:fillRect/>
          </a:stretch>
        </p:blipFill>
        <p:spPr>
          <a:xfrm>
            <a:off x="3908922" y="2032462"/>
            <a:ext cx="1260000" cy="1475850"/>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 5" descr="Une image contenant clipart, conception&#10;&#10;Le contenu généré par l’IA peut être incorrect.">
            <a:extLst>
              <a:ext uri="{FF2B5EF4-FFF2-40B4-BE49-F238E27FC236}">
                <a16:creationId xmlns:a16="http://schemas.microsoft.com/office/drawing/2014/main" id="{6EC74ACF-8D18-77B0-20D0-49AF00FEAD36}"/>
              </a:ext>
            </a:extLst>
          </p:cNvPr>
          <p:cNvPicPr>
            <a:picLocks noChangeAspect="1"/>
          </p:cNvPicPr>
          <p:nvPr/>
        </p:nvPicPr>
        <p:blipFill>
          <a:blip r:embed="rId11"/>
          <a:stretch>
            <a:fillRect/>
          </a:stretch>
        </p:blipFill>
        <p:spPr>
          <a:xfrm>
            <a:off x="2300434" y="2061503"/>
            <a:ext cx="1260000" cy="141776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descr="Une image contenant brosse, outil, brosse à dents&#10;&#10;Le contenu généré par l’IA peut être incorrect.">
            <a:extLst>
              <a:ext uri="{FF2B5EF4-FFF2-40B4-BE49-F238E27FC236}">
                <a16:creationId xmlns:a16="http://schemas.microsoft.com/office/drawing/2014/main" id="{D50DC50E-C640-DA7A-B507-647748492D3C}"/>
              </a:ext>
            </a:extLst>
          </p:cNvPr>
          <p:cNvPicPr>
            <a:picLocks noChangeAspect="1"/>
          </p:cNvPicPr>
          <p:nvPr/>
        </p:nvPicPr>
        <p:blipFill>
          <a:blip r:embed="rId12"/>
          <a:stretch>
            <a:fillRect/>
          </a:stretch>
        </p:blipFill>
        <p:spPr>
          <a:xfrm>
            <a:off x="7207996" y="4155584"/>
            <a:ext cx="1274823" cy="1343685"/>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descr="Une image contenant texte, Bleu électrique, logo, Graphique&#10;&#10;Le contenu généré par l’IA peut être incorrect.">
            <a:extLst>
              <a:ext uri="{FF2B5EF4-FFF2-40B4-BE49-F238E27FC236}">
                <a16:creationId xmlns:a16="http://schemas.microsoft.com/office/drawing/2014/main" id="{9BB8EA1A-7622-928E-E198-736876583747}"/>
              </a:ext>
            </a:extLst>
          </p:cNvPr>
          <p:cNvPicPr>
            <a:picLocks noChangeAspect="1"/>
          </p:cNvPicPr>
          <p:nvPr/>
        </p:nvPicPr>
        <p:blipFill>
          <a:blip r:embed="rId13"/>
          <a:stretch>
            <a:fillRect/>
          </a:stretch>
        </p:blipFill>
        <p:spPr>
          <a:xfrm>
            <a:off x="716309" y="2084243"/>
            <a:ext cx="1260000" cy="1355098"/>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descr="Une image contenant dessin humoristique, Visage humain, dessin, illustration&#10;&#10;Le contenu généré par l’IA peut être incorrect.">
            <a:extLst>
              <a:ext uri="{FF2B5EF4-FFF2-40B4-BE49-F238E27FC236}">
                <a16:creationId xmlns:a16="http://schemas.microsoft.com/office/drawing/2014/main" id="{136EA4FE-E167-973F-0504-C98385109DC2}"/>
              </a:ext>
            </a:extLst>
          </p:cNvPr>
          <p:cNvPicPr>
            <a:picLocks noChangeAspect="1"/>
          </p:cNvPicPr>
          <p:nvPr/>
        </p:nvPicPr>
        <p:blipFill>
          <a:blip r:embed="rId14"/>
          <a:stretch>
            <a:fillRect/>
          </a:stretch>
        </p:blipFill>
        <p:spPr>
          <a:xfrm>
            <a:off x="5553180" y="4151878"/>
            <a:ext cx="1304560" cy="1360302"/>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descr="Une image contenant bouteille&#10;&#10;Le contenu généré par l’IA peut être incorrect.">
            <a:extLst>
              <a:ext uri="{FF2B5EF4-FFF2-40B4-BE49-F238E27FC236}">
                <a16:creationId xmlns:a16="http://schemas.microsoft.com/office/drawing/2014/main" id="{B3E28D8F-695F-6E64-A4F3-CBA8AE59122E}"/>
              </a:ext>
            </a:extLst>
          </p:cNvPr>
          <p:cNvPicPr>
            <a:picLocks noChangeAspect="1"/>
          </p:cNvPicPr>
          <p:nvPr/>
        </p:nvPicPr>
        <p:blipFill>
          <a:blip r:embed="rId15"/>
          <a:stretch>
            <a:fillRect/>
          </a:stretch>
        </p:blipFill>
        <p:spPr>
          <a:xfrm>
            <a:off x="3934588" y="4151878"/>
            <a:ext cx="1274823" cy="1343685"/>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 11">
            <a:extLst>
              <a:ext uri="{FF2B5EF4-FFF2-40B4-BE49-F238E27FC236}">
                <a16:creationId xmlns:a16="http://schemas.microsoft.com/office/drawing/2014/main" id="{1E347846-1DA2-482E-E60D-381AB9FC5573}"/>
              </a:ext>
            </a:extLst>
          </p:cNvPr>
          <p:cNvPicPr>
            <a:picLocks noChangeAspect="1"/>
          </p:cNvPicPr>
          <p:nvPr/>
        </p:nvPicPr>
        <p:blipFill>
          <a:blip r:embed="rId16"/>
          <a:srcRect l="12861" t="6150" r="11521" b="39766"/>
          <a:stretch>
            <a:fillRect/>
          </a:stretch>
        </p:blipFill>
        <p:spPr>
          <a:xfrm>
            <a:off x="716309" y="4151878"/>
            <a:ext cx="1260001" cy="141776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 12" descr="Une image contenant Visage humain, habits, dessin, dessin humoristique&#10;&#10;Le contenu généré par l’IA peut être incorrect.">
            <a:extLst>
              <a:ext uri="{FF2B5EF4-FFF2-40B4-BE49-F238E27FC236}">
                <a16:creationId xmlns:a16="http://schemas.microsoft.com/office/drawing/2014/main" id="{523F2777-7D2C-EF19-C3EB-B1893A8E8F25}"/>
              </a:ext>
            </a:extLst>
          </p:cNvPr>
          <p:cNvPicPr>
            <a:picLocks noChangeAspect="1"/>
          </p:cNvPicPr>
          <p:nvPr/>
        </p:nvPicPr>
        <p:blipFill>
          <a:blip r:embed="rId17"/>
          <a:stretch>
            <a:fillRect/>
          </a:stretch>
        </p:blipFill>
        <p:spPr>
          <a:xfrm>
            <a:off x="2326566" y="4123144"/>
            <a:ext cx="1304560" cy="141776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061972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659311"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مراجعة الحروف وقراءة كلمات تتضمن الحروف المقدمة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6419087" y="1777877"/>
            <a:ext cx="752129"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قراءة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2</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30</a:t>
            </a:r>
            <a:endParaRPr lang="fr-MA" sz="1000" b="1" dirty="0">
              <a:solidFill>
                <a:schemeClr val="tx1"/>
              </a:solidFill>
            </a:endParaRPr>
          </a:p>
        </p:txBody>
      </p:sp>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التلميذ الذي يقرأ الكلمة مقطعا </a:t>
            </a:r>
            <a:r>
              <a:rPr lang="ar-MA" sz="2800" b="0" kern="100"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مقطعا</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ثم يعيد قراءة الكلمة مرة واحدة تعتبر قراءته صحيحة.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580008709"/>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EBD88EA-668E-1F76-F1E8-440F5ED3FF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08BF3A5-6E36-A965-8A5F-0530EE5F0B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3EA257-FEEB-5DB1-5E11-5FA23F5946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83C3BD6-DCD1-59A7-CD52-81AF66E29E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CD4DCC-EF82-30C5-F28F-6F47C66829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3F555F60-DE7C-D79C-082E-286A0CD603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27D1BB10-0078-20E1-8502-7DC342258B3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F2B4273B-5FDF-42DA-7E84-4A75A5A8CC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graphicFrame>
        <p:nvGraphicFramePr>
          <p:cNvPr id="5" name="Tableau 4">
            <a:extLst>
              <a:ext uri="{FF2B5EF4-FFF2-40B4-BE49-F238E27FC236}">
                <a16:creationId xmlns:a16="http://schemas.microsoft.com/office/drawing/2014/main" id="{2C369629-BEF8-7C7E-2A24-14540DCB7D7D}"/>
              </a:ext>
            </a:extLst>
          </p:cNvPr>
          <p:cNvGraphicFramePr>
            <a:graphicFrameLocks noGrp="1"/>
          </p:cNvGraphicFramePr>
          <p:nvPr>
            <p:extLst>
              <p:ext uri="{D42A27DB-BD31-4B8C-83A1-F6EECF244321}">
                <p14:modId xmlns:p14="http://schemas.microsoft.com/office/powerpoint/2010/main" val="293142390"/>
              </p:ext>
            </p:extLst>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5CDAB7EE-87C4-D58A-3887-DBAC4C3C8507}"/>
              </a:ext>
            </a:extLst>
          </p:cNvPr>
          <p:cNvGraphicFramePr>
            <a:graphicFrameLocks noGrp="1"/>
          </p:cNvGraphicFramePr>
          <p:nvPr>
            <p:extLst>
              <p:ext uri="{D42A27DB-BD31-4B8C-83A1-F6EECF244321}">
                <p14:modId xmlns:p14="http://schemas.microsoft.com/office/powerpoint/2010/main" val="259920899"/>
              </p:ext>
            </p:extLst>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F7D27819-7E23-1475-1D6D-C33FFB96E68B}"/>
              </a:ext>
            </a:extLst>
          </p:cNvPr>
          <p:cNvGraphicFramePr>
            <a:graphicFrameLocks noGrp="1"/>
          </p:cNvGraphicFramePr>
          <p:nvPr>
            <p:extLst>
              <p:ext uri="{D42A27DB-BD31-4B8C-83A1-F6EECF244321}">
                <p14:modId xmlns:p14="http://schemas.microsoft.com/office/powerpoint/2010/main" val="898575269"/>
              </p:ext>
            </p:extLst>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728358763"/>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4E11963-7324-52B2-878B-98714C76629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BE040C5-AB3C-A339-A3F0-6D64F1534DB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 خاص بالفئة د)</a:t>
            </a:r>
            <a:endParaRPr lang="f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B2E34595-116E-B077-E62A-9B306116AC13}"/>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3B03AE77-F7AD-7A96-6B15-C899E99467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EC31760-430B-EDA2-197B-65C0B17CDF7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B4A7C23-8402-65D9-15D6-06506608BE8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7D08349-ABEB-361B-98F4-A56A62925A6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5E07777-D5B4-543C-7953-F86D8F5FCC5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55B6F95E-8263-13EF-F266-47E45C96D1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41E7E0E-2770-B1F8-2CDF-294906EDF2A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DA30534F-1A86-786A-615C-A134DEDB290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graphicFrame>
        <p:nvGraphicFramePr>
          <p:cNvPr id="5" name="Tableau 4">
            <a:extLst>
              <a:ext uri="{FF2B5EF4-FFF2-40B4-BE49-F238E27FC236}">
                <a16:creationId xmlns:a16="http://schemas.microsoft.com/office/drawing/2014/main" id="{A916396E-F4EB-387B-9536-DD065106632B}"/>
              </a:ext>
            </a:extLst>
          </p:cNvPr>
          <p:cNvGraphicFramePr>
            <a:graphicFrameLocks noGrp="1"/>
          </p:cNvGraphicFramePr>
          <p:nvPr>
            <p:extLst>
              <p:ext uri="{D42A27DB-BD31-4B8C-83A1-F6EECF244321}">
                <p14:modId xmlns:p14="http://schemas.microsoft.com/office/powerpoint/2010/main" val="3519841180"/>
              </p:ext>
            </p:extLst>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979FBC23-42D0-BA9A-CAF9-6D54D617B6B5}"/>
              </a:ext>
            </a:extLst>
          </p:cNvPr>
          <p:cNvGraphicFramePr>
            <a:graphicFrameLocks noGrp="1"/>
          </p:cNvGraphicFramePr>
          <p:nvPr>
            <p:extLst>
              <p:ext uri="{D42A27DB-BD31-4B8C-83A1-F6EECF244321}">
                <p14:modId xmlns:p14="http://schemas.microsoft.com/office/powerpoint/2010/main" val="3620925663"/>
              </p:ext>
            </p:extLst>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86761229-D570-55E8-1B82-61728FD2F6DE}"/>
              </a:ext>
            </a:extLst>
          </p:cNvPr>
          <p:cNvGraphicFramePr>
            <a:graphicFrameLocks noGrp="1"/>
          </p:cNvGraphicFramePr>
          <p:nvPr>
            <p:extLst>
              <p:ext uri="{D42A27DB-BD31-4B8C-83A1-F6EECF244321}">
                <p14:modId xmlns:p14="http://schemas.microsoft.com/office/powerpoint/2010/main" val="3615734402"/>
              </p:ext>
            </p:extLst>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4052240516"/>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EF14F-154E-5E8B-1C60-E4318EA80D8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9E090DD-CD09-841C-367A-72FEFDE32ED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E1FAD2F3-5D50-9953-5315-2DEC5471951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78E75906-5F9B-840A-9F17-36831129561B}"/>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رددوا بعدي </a:t>
            </a:r>
          </a:p>
        </p:txBody>
      </p:sp>
      <p:sp>
        <p:nvSpPr>
          <p:cNvPr id="18" name="Rectangle : coins arrondis 17">
            <a:extLst>
              <a:ext uri="{FF2B5EF4-FFF2-40B4-BE49-F238E27FC236}">
                <a16:creationId xmlns:a16="http://schemas.microsoft.com/office/drawing/2014/main" id="{A821B990-4C95-BDA7-2843-67E82E73128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ـها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م</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1C6C9FE6-F3AF-4D94-E7B4-9CE01BB47FB5}"/>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ــقيـ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ــر</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B9D11712-0BA3-D007-BC0B-0378F80C3198}"/>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حِـ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ـبَـ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ــة</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1A1CA175-F197-8338-52A8-4DC08BEAA697}"/>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سِهام</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8914EB28-21FE-55EE-50CF-73D6A8DAA664}"/>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فَقـيـر</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925178D1-7D6B-9447-8D85-D2D635F609D6}"/>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شاحِبَة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B5302F3A-E50A-1871-E3B0-F86ABE2D9CF9}"/>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FF4E4C57-30FC-B932-9829-643F66C9CB90}"/>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A9F2BD2F-8258-A72F-6F37-189470683A86}"/>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8B742BCC-A538-DB28-B13A-AA85FB1BED4E}"/>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6D7F6626-10A5-A97D-175E-B22202A04E1D}"/>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668BDD2F-2634-4369-F993-4C9B4FBDD8B8}"/>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دَ</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رَتْ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3E9E40F1-8B37-667C-84F3-F643CAE2C6B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غادَرَتْ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pic>
        <p:nvPicPr>
          <p:cNvPr id="17"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0B41F59D-28B3-6A2D-5A1D-FA2CC084182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1" name="Rectangle : coins arrondis 20">
            <a:extLst>
              <a:ext uri="{FF2B5EF4-FFF2-40B4-BE49-F238E27FC236}">
                <a16:creationId xmlns:a16="http://schemas.microsoft.com/office/drawing/2014/main" id="{4D2BECA9-1491-9787-2F10-2DECE355BDBD}"/>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فَتَحَ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506382C4-16F1-3C90-735C-B11DCE409610}"/>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فَــ </a:t>
            </a:r>
            <a:r>
              <a:rPr lang="ar-MA" sz="4400" b="1" dirty="0">
                <a:solidFill>
                  <a:srgbClr val="D2232B"/>
                </a:solidFill>
                <a:latin typeface="Microsoft Uighur" panose="02000000000000000000" pitchFamily="2" charset="-78"/>
                <a:cs typeface="Microsoft Uighur" panose="020B0604020202020204" charset="-78"/>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ــتَــ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ــحَ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6FD54B93-46C6-F4D0-5257-7D683BE7D96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8A5F3A5-AB76-2699-C4D9-11C2B3CD989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AA9DF88E-2A12-6F01-C940-DEA76F98D22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D273210-BA0A-987A-081F-F1B1C75787F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DECA7E4-F003-DBA7-E37E-3A84EDCF2CD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6A13423E-BE43-7FD9-C79B-F742215ED5F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0382C284-2A95-E968-2ABB-370D5C160F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E6BF4927-863E-11CD-ADE9-7323DAB6E94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grpSp>
        <p:nvGrpSpPr>
          <p:cNvPr id="54" name="Groupe 53">
            <a:extLst>
              <a:ext uri="{FF2B5EF4-FFF2-40B4-BE49-F238E27FC236}">
                <a16:creationId xmlns:a16="http://schemas.microsoft.com/office/drawing/2014/main" id="{74577950-0445-1223-5D92-81DA5C2BA16C}"/>
              </a:ext>
            </a:extLst>
          </p:cNvPr>
          <p:cNvGrpSpPr/>
          <p:nvPr/>
        </p:nvGrpSpPr>
        <p:grpSpPr>
          <a:xfrm>
            <a:off x="2353247" y="3799985"/>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5C04141A-8EB0-A075-7790-21B449BAE65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93666926-E44A-7DFF-D7E5-F8EC78586ED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E39A75AE-8169-1B8A-0C5E-3E3115AF272E}"/>
              </a:ext>
            </a:extLst>
          </p:cNvPr>
          <p:cNvGrpSpPr/>
          <p:nvPr/>
        </p:nvGrpSpPr>
        <p:grpSpPr>
          <a:xfrm>
            <a:off x="5439068" y="3779854"/>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A466A10B-3EC5-2F64-046F-0D8B09B3853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292D60C0-53E3-09AE-0ED3-B728B1BCF2E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11" name="Groupe 10">
            <a:extLst>
              <a:ext uri="{FF2B5EF4-FFF2-40B4-BE49-F238E27FC236}">
                <a16:creationId xmlns:a16="http://schemas.microsoft.com/office/drawing/2014/main" id="{AC0720AD-59B0-A200-A6AD-17547680EE7A}"/>
              </a:ext>
            </a:extLst>
          </p:cNvPr>
          <p:cNvGrpSpPr/>
          <p:nvPr/>
        </p:nvGrpSpPr>
        <p:grpSpPr>
          <a:xfrm>
            <a:off x="5427365" y="4689972"/>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6B166EFA-3DED-E0B8-EACB-B8A0876C827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26D8EA4D-F912-BA09-DB37-50184D68A6D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845D90D7-51F3-DF56-DAC3-59FAC50D8254}"/>
              </a:ext>
            </a:extLst>
          </p:cNvPr>
          <p:cNvGrpSpPr/>
          <p:nvPr/>
        </p:nvGrpSpPr>
        <p:grpSpPr>
          <a:xfrm>
            <a:off x="2373596" y="4689973"/>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44A39F88-FB3A-5411-B486-6DE19A72A92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16224F7F-4872-C95D-9FE1-6CDAB261203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424B401A-DCFA-EAE9-C3EC-F89C6DC03F8F}"/>
              </a:ext>
            </a:extLst>
          </p:cNvPr>
          <p:cNvGrpSpPr/>
          <p:nvPr/>
        </p:nvGrpSpPr>
        <p:grpSpPr>
          <a:xfrm>
            <a:off x="2246593" y="5358252"/>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6AE54924-2C5A-6D96-67D2-7622B7CD8F7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F209AA4F-283B-3F8B-58E3-EA23F4EA4E3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CB075998-0CA1-3596-7B5A-5D80C9BDB4A7}"/>
              </a:ext>
            </a:extLst>
          </p:cNvPr>
          <p:cNvGrpSpPr/>
          <p:nvPr/>
        </p:nvGrpSpPr>
        <p:grpSpPr>
          <a:xfrm>
            <a:off x="5170773" y="5339656"/>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931AF9D8-0C02-8D9A-4851-0A5D2BA34A0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6578E727-28DD-CCBF-2FF7-B6E913B578F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4285029867"/>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6987D-3039-6F62-999D-B978C25E0D4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C0A98AC-D45B-5FBA-6216-CF65A151C5F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A2B7A1FA-D82D-5941-F1CF-6A1B06C2B3E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792EF56B-126E-06CA-FE41-B753D1F55A4E}"/>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F9855156-6426-8763-39DC-87A2C90771F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ـها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م</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4324E062-0E83-021E-87F9-FFA3FB405730}"/>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ــقيـ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ــر</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3ECADE55-ED2E-F54A-C359-D03E95C6D4B3}"/>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حِـ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ـبَـ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ــة</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31B1A28D-9B8A-9AE4-AC3B-27F6ABD84501}"/>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سِهام</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713C2F04-185A-2002-ECED-8C2477C2E88B}"/>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فَقـيـر</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4AFAEF54-C6C9-3100-3767-BC7E505C607B}"/>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شاحِبَة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ADAEBB00-3290-5620-4D54-0D9339F60013}"/>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F2500959-ACFA-FF09-6AFF-A3377DFC777E}"/>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E985A9AD-3E23-DAEA-BDE7-DAF4765B43F6}"/>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234838C6-1F46-3795-342A-4E8C147B0603}"/>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0669D220-B711-D45B-77E4-DB56C88690A6}"/>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878EA5F4-46B0-6CE9-6BA2-E29AC7407021}"/>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دَ</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رَتْ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1A89180B-B411-9DD9-993E-004E6D07EB42}"/>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غادَرَتْ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pic>
        <p:nvPicPr>
          <p:cNvPr id="17"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1B8CBE01-B200-F5C0-2AF8-C8C0DE67043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1" name="Rectangle : coins arrondis 20">
            <a:extLst>
              <a:ext uri="{FF2B5EF4-FFF2-40B4-BE49-F238E27FC236}">
                <a16:creationId xmlns:a16="http://schemas.microsoft.com/office/drawing/2014/main" id="{C906AAA7-02F9-3A45-15AB-37B4EC327862}"/>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فَتَحَ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834C6B5E-3637-32C6-361B-E72B8FB27CEC}"/>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فَــ </a:t>
            </a:r>
            <a:r>
              <a:rPr lang="ar-MA" sz="4400" b="1" dirty="0">
                <a:solidFill>
                  <a:srgbClr val="D2232B"/>
                </a:solidFill>
                <a:latin typeface="Microsoft Uighur" panose="02000000000000000000" pitchFamily="2" charset="-78"/>
                <a:cs typeface="Microsoft Uighur" panose="020B0604020202020204" charset="-78"/>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ــتَــ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ــحَ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D83B442B-F212-CB12-4F1A-2A7308A8164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BC218B54-F2B6-B494-9580-E526A82A721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E8BFC67E-3C88-16B3-D42C-942A4936D26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484CA5C-7DD8-7FEF-F33A-E33E689DF9D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35B9B5E-6C54-EE10-E17C-22E2DC545BD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D444F941-02E7-355C-FC77-92A986245CB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F8072CF9-ECF3-9E1B-E4AA-868B471272E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C57F2213-4280-8FB5-A235-9BE3A4288CF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grpSp>
        <p:nvGrpSpPr>
          <p:cNvPr id="54" name="Groupe 53">
            <a:extLst>
              <a:ext uri="{FF2B5EF4-FFF2-40B4-BE49-F238E27FC236}">
                <a16:creationId xmlns:a16="http://schemas.microsoft.com/office/drawing/2014/main" id="{2358A433-7423-189C-CBE5-89A6AAD3A0D6}"/>
              </a:ext>
            </a:extLst>
          </p:cNvPr>
          <p:cNvGrpSpPr/>
          <p:nvPr/>
        </p:nvGrpSpPr>
        <p:grpSpPr>
          <a:xfrm>
            <a:off x="2353247" y="3799985"/>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F10FA486-71E9-BC85-5B22-E2D7389DED8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9BDCFEC0-FF3C-B5F2-1F18-D0A78DEB2AF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B391DC2D-5B9A-1978-4830-E04BB653F5E1}"/>
              </a:ext>
            </a:extLst>
          </p:cNvPr>
          <p:cNvGrpSpPr/>
          <p:nvPr/>
        </p:nvGrpSpPr>
        <p:grpSpPr>
          <a:xfrm>
            <a:off x="5439068" y="3779854"/>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86100090-06C8-AA93-2C4D-6E1D61696C5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31FC5EAD-F63F-6415-233E-C9B3572FFA2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11" name="Groupe 10">
            <a:extLst>
              <a:ext uri="{FF2B5EF4-FFF2-40B4-BE49-F238E27FC236}">
                <a16:creationId xmlns:a16="http://schemas.microsoft.com/office/drawing/2014/main" id="{39267E52-6FC6-4378-7A5F-1442833FB911}"/>
              </a:ext>
            </a:extLst>
          </p:cNvPr>
          <p:cNvGrpSpPr/>
          <p:nvPr/>
        </p:nvGrpSpPr>
        <p:grpSpPr>
          <a:xfrm>
            <a:off x="5427365" y="4689972"/>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0A30E600-7324-1C48-6079-7960CAD3A57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F675115E-ACD8-1A68-0F57-C7495B364DF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0535A912-53EE-693E-0BA5-17CA20E541EB}"/>
              </a:ext>
            </a:extLst>
          </p:cNvPr>
          <p:cNvGrpSpPr/>
          <p:nvPr/>
        </p:nvGrpSpPr>
        <p:grpSpPr>
          <a:xfrm>
            <a:off x="2373596" y="4689973"/>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943C8F82-6EBF-2197-0957-E179256BA38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0DD971BA-F45A-828A-05C8-C3933A8A3A7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9F5F6AF8-B557-BC68-133D-066AEDADA89F}"/>
              </a:ext>
            </a:extLst>
          </p:cNvPr>
          <p:cNvGrpSpPr/>
          <p:nvPr/>
        </p:nvGrpSpPr>
        <p:grpSpPr>
          <a:xfrm>
            <a:off x="2246593" y="5358252"/>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E73BB75C-99B5-9C20-CA95-C8B81653A6A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8FE492E4-D113-72EA-9909-38811E82135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F22A6210-98F7-69A5-0F40-4ADC75F01F30}"/>
              </a:ext>
            </a:extLst>
          </p:cNvPr>
          <p:cNvGrpSpPr/>
          <p:nvPr/>
        </p:nvGrpSpPr>
        <p:grpSpPr>
          <a:xfrm>
            <a:off x="5170773" y="5339656"/>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6F0A8B5D-1B2C-3C2B-9C60-11E39FC819A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37F74C6C-0A49-87AD-F3DF-61B5BEDB362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361788414"/>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أقرأ. رددوا بعدي.</a:t>
            </a:r>
          </a:p>
        </p:txBody>
      </p:sp>
      <p:pic>
        <p:nvPicPr>
          <p:cNvPr id="2" name="Image 1">
            <a:extLst>
              <a:ext uri="{FF2B5EF4-FFF2-40B4-BE49-F238E27FC236}">
                <a16:creationId xmlns:a16="http://schemas.microsoft.com/office/drawing/2014/main" id="{6521AAFF-0F3E-9612-8DFA-6A4A1F26F82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7B90A9CF-E9C0-FEF1-5793-834BD1E99FE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06ED867-CDA5-9CBF-430D-2AFAEDAAD2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7E17DBEA-D16B-E85D-9884-035FC91C352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DEA132B-9AA8-BE18-71EA-6D4D0463C7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90AE22C9-913A-6952-1262-6FC1D7A6CF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2855145C-A0B7-D5AF-664F-D69AE94C8BC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5C3E44B2-CAEF-A05A-56DC-4C7DE003E86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6"/>
          <a:srcRect/>
          <a:stretch>
            <a:fillRect/>
          </a:stretch>
        </p:blipFill>
        <p:spPr/>
      </p:pic>
      <p:sp>
        <p:nvSpPr>
          <p:cNvPr id="25" name="Google Shape;2403;p107">
            <a:extLst>
              <a:ext uri="{FF2B5EF4-FFF2-40B4-BE49-F238E27FC236}">
                <a16:creationId xmlns:a16="http://schemas.microsoft.com/office/drawing/2014/main" id="{B725F75F-46DD-0BB4-3B7F-8DD39D2C9A4F}"/>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خوخ</a:t>
            </a:r>
            <a:endParaRPr lang="fr-MA" sz="3200" b="1" dirty="0">
              <a:solidFill>
                <a:schemeClr val="accent5">
                  <a:lumMod val="50000"/>
                </a:schemeClr>
              </a:solidFill>
            </a:endParaRPr>
          </a:p>
        </p:txBody>
      </p:sp>
      <p:sp>
        <p:nvSpPr>
          <p:cNvPr id="26" name="Google Shape;2403;p107">
            <a:extLst>
              <a:ext uri="{FF2B5EF4-FFF2-40B4-BE49-F238E27FC236}">
                <a16:creationId xmlns:a16="http://schemas.microsoft.com/office/drawing/2014/main" id="{88ED9483-66A5-CE28-1C7F-2A31C52BE15C}"/>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سِهام</a:t>
            </a:r>
            <a:endParaRPr lang="fr-MA" sz="3200" b="1" dirty="0">
              <a:solidFill>
                <a:schemeClr val="accent5">
                  <a:lumMod val="50000"/>
                </a:schemeClr>
              </a:solidFil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عِلاج</a:t>
            </a:r>
            <a:endParaRPr lang="fr-MA" sz="3200" b="1" dirty="0">
              <a:solidFill>
                <a:schemeClr val="accent5">
                  <a:lumMod val="50000"/>
                </a:schemeClr>
              </a:solidFil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حَزين</a:t>
            </a:r>
            <a:endParaRPr lang="fr-MA" sz="3200" b="1" dirty="0">
              <a:solidFill>
                <a:schemeClr val="accent5">
                  <a:lumMod val="50000"/>
                </a:schemeClr>
              </a:solidFil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غادَرَتْ</a:t>
            </a:r>
            <a:endParaRPr lang="fr-MA" sz="3200" b="1" dirty="0">
              <a:solidFill>
                <a:schemeClr val="accent5">
                  <a:lumMod val="50000"/>
                </a:schemeClr>
              </a:solidFil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فَتَحَ</a:t>
            </a:r>
            <a:endParaRPr lang="fr-MA" sz="3200" b="1" dirty="0">
              <a:solidFill>
                <a:schemeClr val="accent5">
                  <a:lumMod val="50000"/>
                </a:schemeClr>
              </a:solidFill>
            </a:endParaRPr>
          </a:p>
        </p:txBody>
      </p:sp>
      <p:sp>
        <p:nvSpPr>
          <p:cNvPr id="31" name="Google Shape;2403;p107">
            <a:extLst>
              <a:ext uri="{FF2B5EF4-FFF2-40B4-BE49-F238E27FC236}">
                <a16:creationId xmlns:a16="http://schemas.microsoft.com/office/drawing/2014/main" id="{7AEA4A74-781D-A0FD-BD4D-C971495DABC8}"/>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شاحِبَة</a:t>
            </a:r>
            <a:endParaRPr lang="fr-MA" sz="3200" b="1" dirty="0">
              <a:solidFill>
                <a:schemeClr val="accent5">
                  <a:lumMod val="50000"/>
                </a:schemeClr>
              </a:solidFill>
            </a:endParaRPr>
          </a:p>
        </p:txBody>
      </p:sp>
      <p:sp>
        <p:nvSpPr>
          <p:cNvPr id="32" name="Google Shape;2403;p107">
            <a:extLst>
              <a:ext uri="{FF2B5EF4-FFF2-40B4-BE49-F238E27FC236}">
                <a16:creationId xmlns:a16="http://schemas.microsoft.com/office/drawing/2014/main" id="{AC4209D3-F4B7-CEDA-6BEC-4C613AF7614D}"/>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هُدْهُد</a:t>
            </a:r>
            <a:endParaRPr lang="fr-MA" sz="3200" b="1" dirty="0">
              <a:solidFill>
                <a:schemeClr val="accent5">
                  <a:lumMod val="50000"/>
                </a:schemeClr>
              </a:solidFill>
            </a:endParaRPr>
          </a:p>
        </p:txBody>
      </p:sp>
      <p:sp>
        <p:nvSpPr>
          <p:cNvPr id="33" name="Google Shape;2403;p107">
            <a:extLst>
              <a:ext uri="{FF2B5EF4-FFF2-40B4-BE49-F238E27FC236}">
                <a16:creationId xmlns:a16="http://schemas.microsoft.com/office/drawing/2014/main" id="{F04E0047-2D88-4B6F-0EA7-CA6C00D0FDFB}"/>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فَراغ</a:t>
            </a:r>
            <a:endParaRPr lang="fr-MA" sz="3200" b="1" dirty="0">
              <a:solidFill>
                <a:schemeClr val="accent5">
                  <a:lumMod val="50000"/>
                </a:schemeClr>
              </a:solidFill>
            </a:endParaRPr>
          </a:p>
        </p:txBody>
      </p:sp>
      <p:sp>
        <p:nvSpPr>
          <p:cNvPr id="34" name="Google Shape;2403;p107">
            <a:extLst>
              <a:ext uri="{FF2B5EF4-FFF2-40B4-BE49-F238E27FC236}">
                <a16:creationId xmlns:a16="http://schemas.microsoft.com/office/drawing/2014/main" id="{1902EB41-287A-1620-21F5-7160F2EC4F99}"/>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فقير</a:t>
            </a:r>
            <a:endParaRPr lang="fr-MA" sz="3200" b="1" dirty="0">
              <a:solidFill>
                <a:schemeClr val="accent5">
                  <a:lumMod val="50000"/>
                </a:schemeClr>
              </a:solidFill>
            </a:endParaRPr>
          </a:p>
        </p:txBody>
      </p:sp>
      <p:sp>
        <p:nvSpPr>
          <p:cNvPr id="35" name="Google Shape;2403;p107">
            <a:extLst>
              <a:ext uri="{FF2B5EF4-FFF2-40B4-BE49-F238E27FC236}">
                <a16:creationId xmlns:a16="http://schemas.microsoft.com/office/drawing/2014/main" id="{2DB81C1E-E548-3717-340E-B43A392695DB}"/>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قليل</a:t>
            </a:r>
            <a:endParaRPr lang="fr-MA" sz="3200" b="1" dirty="0">
              <a:solidFill>
                <a:schemeClr val="accent5">
                  <a:lumMod val="50000"/>
                </a:schemeClr>
              </a:solidFill>
            </a:endParaRPr>
          </a:p>
        </p:txBody>
      </p:sp>
      <p:sp>
        <p:nvSpPr>
          <p:cNvPr id="36" name="Google Shape;2403;p107">
            <a:extLst>
              <a:ext uri="{FF2B5EF4-FFF2-40B4-BE49-F238E27FC236}">
                <a16:creationId xmlns:a16="http://schemas.microsoft.com/office/drawing/2014/main" id="{1D10EB92-E33E-2C66-DC1F-4ED31A0EDD7E}"/>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كَعْـك</a:t>
            </a:r>
            <a:endParaRPr lang="fr-MA" sz="3200" b="1" dirty="0">
              <a:solidFill>
                <a:schemeClr val="accent5">
                  <a:lumMod val="50000"/>
                </a:schemeClr>
              </a:solidFill>
            </a:endParaRPr>
          </a:p>
        </p:txBody>
      </p:sp>
      <p:grpSp>
        <p:nvGrpSpPr>
          <p:cNvPr id="10" name="Groupe 9">
            <a:extLst>
              <a:ext uri="{FF2B5EF4-FFF2-40B4-BE49-F238E27FC236}">
                <a16:creationId xmlns:a16="http://schemas.microsoft.com/office/drawing/2014/main" id="{F2F9E967-58CD-634A-8A7B-1CDDD44B1D1F}"/>
              </a:ext>
            </a:extLst>
          </p:cNvPr>
          <p:cNvGrpSpPr/>
          <p:nvPr/>
        </p:nvGrpSpPr>
        <p:grpSpPr>
          <a:xfrm>
            <a:off x="3549752" y="4566774"/>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9DE94B51-23BF-5924-F262-8D067F9E9DA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33BF545D-5186-D634-5EBA-B0D20B905FE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FD78A9EE-184A-EB56-3282-C7549C2F9AAB}"/>
              </a:ext>
            </a:extLst>
          </p:cNvPr>
          <p:cNvGrpSpPr/>
          <p:nvPr/>
        </p:nvGrpSpPr>
        <p:grpSpPr>
          <a:xfrm>
            <a:off x="4871083" y="4716759"/>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70F8A7C1-F5DC-DEF7-5AB4-28F64A76597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AB7E8BF8-9FD8-5820-4559-2AF2D0B2E8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C9E6F9F0-9739-97F7-31E4-B5D0B75F9382}"/>
              </a:ext>
            </a:extLst>
          </p:cNvPr>
          <p:cNvGrpSpPr/>
          <p:nvPr/>
        </p:nvGrpSpPr>
        <p:grpSpPr>
          <a:xfrm>
            <a:off x="866553" y="4560838"/>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48DEEF59-82F9-C933-775E-DEBAFC0502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6855CBD2-ADAA-C6FE-4A10-5575230D1E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2234852" y="4635746"/>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53EB0B21-BD82-FD2E-D44D-32B0B7313BC6}"/>
              </a:ext>
            </a:extLst>
          </p:cNvPr>
          <p:cNvGrpSpPr/>
          <p:nvPr/>
        </p:nvGrpSpPr>
        <p:grpSpPr>
          <a:xfrm>
            <a:off x="6157173" y="4656389"/>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47DE5A38-5EE3-53DD-E741-86DF852F1F3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D3DC8A4D-222C-621C-3821-07FB76ECD4A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AAD3051B-C231-81C2-AE7F-0BA625298CBE}"/>
              </a:ext>
            </a:extLst>
          </p:cNvPr>
          <p:cNvGrpSpPr/>
          <p:nvPr/>
        </p:nvGrpSpPr>
        <p:grpSpPr>
          <a:xfrm>
            <a:off x="7509202" y="4566774"/>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56896805-1C71-46CF-6EE2-0E768D7BBD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02B0CC77-466E-75AC-0338-AAAF2EB0F5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19ABB5F6-2F3E-3188-2359-495E5895FCD8}"/>
              </a:ext>
            </a:extLst>
          </p:cNvPr>
          <p:cNvGrpSpPr/>
          <p:nvPr/>
        </p:nvGrpSpPr>
        <p:grpSpPr>
          <a:xfrm>
            <a:off x="4713194" y="3461217"/>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2CC49CA7-7242-A25F-1CAE-DA7AC9827319}"/>
              </a:ext>
            </a:extLst>
          </p:cNvPr>
          <p:cNvGrpSpPr/>
          <p:nvPr/>
        </p:nvGrpSpPr>
        <p:grpSpPr>
          <a:xfrm>
            <a:off x="1008382" y="3398196"/>
            <a:ext cx="184723" cy="89615"/>
            <a:chOff x="7831964" y="3929121"/>
            <a:chExt cx="594306" cy="428930"/>
          </a:xfrm>
          <a:solidFill>
            <a:schemeClr val="accent1">
              <a:lumMod val="50000"/>
            </a:schemeClr>
          </a:solidFill>
        </p:grpSpPr>
        <p:pic>
          <p:nvPicPr>
            <p:cNvPr id="46" name="Graphique 45">
              <a:extLst>
                <a:ext uri="{FF2B5EF4-FFF2-40B4-BE49-F238E27FC236}">
                  <a16:creationId xmlns:a16="http://schemas.microsoft.com/office/drawing/2014/main" id="{3A597502-9C19-8705-42FC-C0F8B8E9642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7" name="Graphique 46">
              <a:extLst>
                <a:ext uri="{FF2B5EF4-FFF2-40B4-BE49-F238E27FC236}">
                  <a16:creationId xmlns:a16="http://schemas.microsoft.com/office/drawing/2014/main" id="{0632C0D0-4F7B-3323-B76F-D68F0E9DECB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9396BFC8-B59C-6E62-AFB6-B4C0FA527A66}"/>
              </a:ext>
            </a:extLst>
          </p:cNvPr>
          <p:cNvGrpSpPr/>
          <p:nvPr/>
        </p:nvGrpSpPr>
        <p:grpSpPr>
          <a:xfrm>
            <a:off x="3445187" y="3482428"/>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5065250D-AE9D-48D2-E4D8-25AA50A09F1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497B8120-7C53-CE1A-5A3F-2FB71D62FE7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811964D2-8EBE-D7B4-5FFC-73A11EFE1A16}"/>
              </a:ext>
            </a:extLst>
          </p:cNvPr>
          <p:cNvGrpSpPr/>
          <p:nvPr/>
        </p:nvGrpSpPr>
        <p:grpSpPr>
          <a:xfrm>
            <a:off x="2187935" y="3506024"/>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4B3AAEC2-A8F4-42FB-8D7B-A592EC4E27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574887CE-405A-56AC-8207-B1060C908C3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80829859"/>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7567D-12E5-B4EA-2582-88DA158C5ED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DD044155-25D3-6073-C67B-A61C6E29A6A3}"/>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ستمرون كلكم للقراءة. ( يشير الأستاذ في كل مرة إلى 5 كلمات مختلفة ) </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8096CB02-4256-AD43-9B00-C79C3BB2785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998F6FB-50A4-D9E3-EFAF-36DD29CF9C0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B87EC4D1-38BD-B111-933C-462C8FD5915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65ADB604-13EA-3A4A-CE60-8082E3952B3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ABD7CAC5-B94F-9D63-751E-5B35E952D99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798F256D-F901-E555-6EB4-F1FEB1D9304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2DFC5E60-571A-1E6A-08ED-0EE6A858E8A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8A60DAB6-F568-95A5-5129-5659F39A88D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7FCC8CE6-9D51-BE6F-5B33-895931667B80}"/>
              </a:ext>
            </a:extLst>
          </p:cNvPr>
          <p:cNvPicPr>
            <a:picLocks noGrp="1" noChangeAspect="1"/>
          </p:cNvPicPr>
          <p:nvPr>
            <p:ph type="pic" sz="quarter" idx="12"/>
          </p:nvPr>
        </p:nvPicPr>
        <p:blipFill>
          <a:blip r:embed="rId6"/>
          <a:srcRect/>
          <a:stretch>
            <a:fillRect/>
          </a:stretch>
        </p:blipFill>
        <p:spPr/>
      </p:pic>
      <p:sp>
        <p:nvSpPr>
          <p:cNvPr id="25" name="Google Shape;2403;p107">
            <a:extLst>
              <a:ext uri="{FF2B5EF4-FFF2-40B4-BE49-F238E27FC236}">
                <a16:creationId xmlns:a16="http://schemas.microsoft.com/office/drawing/2014/main" id="{7F732BAC-EB6A-A6CC-FE43-8D5C4B7C5F0D}"/>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خوخ</a:t>
            </a:r>
            <a:endParaRPr lang="fr-MA" sz="3200" b="1" dirty="0">
              <a:solidFill>
                <a:schemeClr val="accent5">
                  <a:lumMod val="50000"/>
                </a:schemeClr>
              </a:solidFill>
            </a:endParaRPr>
          </a:p>
        </p:txBody>
      </p:sp>
      <p:sp>
        <p:nvSpPr>
          <p:cNvPr id="26" name="Google Shape;2403;p107">
            <a:extLst>
              <a:ext uri="{FF2B5EF4-FFF2-40B4-BE49-F238E27FC236}">
                <a16:creationId xmlns:a16="http://schemas.microsoft.com/office/drawing/2014/main" id="{85D613C2-3DEF-7B05-B0A8-DECB354452D4}"/>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سِهام</a:t>
            </a:r>
            <a:endParaRPr lang="fr-MA" sz="3200" b="1" dirty="0">
              <a:solidFill>
                <a:schemeClr val="accent5">
                  <a:lumMod val="50000"/>
                </a:schemeClr>
              </a:solidFill>
            </a:endParaRPr>
          </a:p>
        </p:txBody>
      </p:sp>
      <p:sp>
        <p:nvSpPr>
          <p:cNvPr id="27" name="Google Shape;2403;p107">
            <a:extLst>
              <a:ext uri="{FF2B5EF4-FFF2-40B4-BE49-F238E27FC236}">
                <a16:creationId xmlns:a16="http://schemas.microsoft.com/office/drawing/2014/main" id="{26E9248F-B690-D2A6-CE88-747ACCC3DAC7}"/>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عِلاج</a:t>
            </a:r>
            <a:endParaRPr lang="fr-MA" sz="3200" b="1" dirty="0">
              <a:solidFill>
                <a:schemeClr val="accent5">
                  <a:lumMod val="50000"/>
                </a:schemeClr>
              </a:solidFill>
            </a:endParaRPr>
          </a:p>
        </p:txBody>
      </p:sp>
      <p:sp>
        <p:nvSpPr>
          <p:cNvPr id="28" name="Google Shape;2403;p107">
            <a:extLst>
              <a:ext uri="{FF2B5EF4-FFF2-40B4-BE49-F238E27FC236}">
                <a16:creationId xmlns:a16="http://schemas.microsoft.com/office/drawing/2014/main" id="{9303AF46-BCA6-55EF-3F3D-986173792ECC}"/>
              </a:ext>
            </a:extLst>
          </p:cNvPr>
          <p:cNvSpPr/>
          <p:nvPr/>
        </p:nvSpPr>
        <p:spPr>
          <a:xfrm>
            <a:off x="4447887" y="319845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حَزين</a:t>
            </a:r>
            <a:endParaRPr lang="fr-MA" sz="3200" b="1" dirty="0">
              <a:solidFill>
                <a:schemeClr val="accent5">
                  <a:lumMod val="50000"/>
                </a:schemeClr>
              </a:solidFill>
            </a:endParaRPr>
          </a:p>
        </p:txBody>
      </p:sp>
      <p:sp>
        <p:nvSpPr>
          <p:cNvPr id="29" name="Google Shape;2403;p107">
            <a:extLst>
              <a:ext uri="{FF2B5EF4-FFF2-40B4-BE49-F238E27FC236}">
                <a16:creationId xmlns:a16="http://schemas.microsoft.com/office/drawing/2014/main" id="{EBE5601D-2CFB-62D9-4A7F-283E80500971}"/>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غادَرَتْ</a:t>
            </a:r>
            <a:endParaRPr lang="fr-MA" sz="3200" b="1" dirty="0">
              <a:solidFill>
                <a:schemeClr val="accent5">
                  <a:lumMod val="50000"/>
                </a:schemeClr>
              </a:solidFill>
            </a:endParaRPr>
          </a:p>
        </p:txBody>
      </p:sp>
      <p:sp>
        <p:nvSpPr>
          <p:cNvPr id="30" name="Google Shape;2403;p107">
            <a:extLst>
              <a:ext uri="{FF2B5EF4-FFF2-40B4-BE49-F238E27FC236}">
                <a16:creationId xmlns:a16="http://schemas.microsoft.com/office/drawing/2014/main" id="{111657C7-C097-80EE-0F3B-293FE0C94374}"/>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فَتَحَ</a:t>
            </a:r>
            <a:endParaRPr lang="fr-MA" sz="3200" b="1" dirty="0">
              <a:solidFill>
                <a:schemeClr val="accent5">
                  <a:lumMod val="50000"/>
                </a:schemeClr>
              </a:solidFill>
            </a:endParaRPr>
          </a:p>
        </p:txBody>
      </p:sp>
      <p:sp>
        <p:nvSpPr>
          <p:cNvPr id="31" name="Google Shape;2403;p107">
            <a:extLst>
              <a:ext uri="{FF2B5EF4-FFF2-40B4-BE49-F238E27FC236}">
                <a16:creationId xmlns:a16="http://schemas.microsoft.com/office/drawing/2014/main" id="{0BD124E8-DABF-F0DA-20F8-A7DC9AEAA4FA}"/>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شاحِبَة</a:t>
            </a:r>
            <a:endParaRPr lang="fr-MA" sz="3200" b="1" dirty="0">
              <a:solidFill>
                <a:schemeClr val="accent5">
                  <a:lumMod val="50000"/>
                </a:schemeClr>
              </a:solidFill>
            </a:endParaRPr>
          </a:p>
        </p:txBody>
      </p:sp>
      <p:sp>
        <p:nvSpPr>
          <p:cNvPr id="32" name="Google Shape;2403;p107">
            <a:extLst>
              <a:ext uri="{FF2B5EF4-FFF2-40B4-BE49-F238E27FC236}">
                <a16:creationId xmlns:a16="http://schemas.microsoft.com/office/drawing/2014/main" id="{55B66F80-0358-6FDF-2BA7-36864C19C1DF}"/>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هُدْهُد</a:t>
            </a:r>
            <a:endParaRPr lang="fr-MA" sz="3200" b="1" dirty="0">
              <a:solidFill>
                <a:schemeClr val="accent5">
                  <a:lumMod val="50000"/>
                </a:schemeClr>
              </a:solidFill>
            </a:endParaRPr>
          </a:p>
        </p:txBody>
      </p:sp>
      <p:sp>
        <p:nvSpPr>
          <p:cNvPr id="33" name="Google Shape;2403;p107">
            <a:extLst>
              <a:ext uri="{FF2B5EF4-FFF2-40B4-BE49-F238E27FC236}">
                <a16:creationId xmlns:a16="http://schemas.microsoft.com/office/drawing/2014/main" id="{597EC2C0-26B4-61E2-7430-21A13A02454B}"/>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فَراغ</a:t>
            </a:r>
            <a:endParaRPr lang="fr-MA" sz="3200" b="1" dirty="0">
              <a:solidFill>
                <a:schemeClr val="accent5">
                  <a:lumMod val="50000"/>
                </a:schemeClr>
              </a:solidFill>
            </a:endParaRPr>
          </a:p>
        </p:txBody>
      </p:sp>
      <p:sp>
        <p:nvSpPr>
          <p:cNvPr id="34" name="Google Shape;2403;p107">
            <a:extLst>
              <a:ext uri="{FF2B5EF4-FFF2-40B4-BE49-F238E27FC236}">
                <a16:creationId xmlns:a16="http://schemas.microsoft.com/office/drawing/2014/main" id="{0798A760-B8D8-5553-FD83-1917C0678511}"/>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فقير</a:t>
            </a:r>
            <a:endParaRPr lang="fr-MA" sz="3200" b="1" dirty="0">
              <a:solidFill>
                <a:schemeClr val="accent5">
                  <a:lumMod val="50000"/>
                </a:schemeClr>
              </a:solidFill>
            </a:endParaRPr>
          </a:p>
        </p:txBody>
      </p:sp>
      <p:sp>
        <p:nvSpPr>
          <p:cNvPr id="35" name="Google Shape;2403;p107">
            <a:extLst>
              <a:ext uri="{FF2B5EF4-FFF2-40B4-BE49-F238E27FC236}">
                <a16:creationId xmlns:a16="http://schemas.microsoft.com/office/drawing/2014/main" id="{E99E33DE-1054-C62D-96FA-A12E221DD97D}"/>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قليل</a:t>
            </a:r>
            <a:endParaRPr lang="fr-MA" sz="3200" b="1" dirty="0">
              <a:solidFill>
                <a:schemeClr val="accent5">
                  <a:lumMod val="50000"/>
                </a:schemeClr>
              </a:solidFill>
            </a:endParaRPr>
          </a:p>
        </p:txBody>
      </p:sp>
      <p:sp>
        <p:nvSpPr>
          <p:cNvPr id="36" name="Google Shape;2403;p107">
            <a:extLst>
              <a:ext uri="{FF2B5EF4-FFF2-40B4-BE49-F238E27FC236}">
                <a16:creationId xmlns:a16="http://schemas.microsoft.com/office/drawing/2014/main" id="{D0A57E87-E674-11C1-411D-AEDAFDB15D47}"/>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كَعْـك</a:t>
            </a:r>
            <a:endParaRPr lang="fr-MA" sz="3200" b="1" dirty="0">
              <a:solidFill>
                <a:schemeClr val="accent5">
                  <a:lumMod val="50000"/>
                </a:schemeClr>
              </a:solidFill>
            </a:endParaRPr>
          </a:p>
        </p:txBody>
      </p:sp>
      <p:grpSp>
        <p:nvGrpSpPr>
          <p:cNvPr id="10" name="Groupe 9">
            <a:extLst>
              <a:ext uri="{FF2B5EF4-FFF2-40B4-BE49-F238E27FC236}">
                <a16:creationId xmlns:a16="http://schemas.microsoft.com/office/drawing/2014/main" id="{8969D167-B818-AD7B-8546-18514117AE96}"/>
              </a:ext>
            </a:extLst>
          </p:cNvPr>
          <p:cNvGrpSpPr/>
          <p:nvPr/>
        </p:nvGrpSpPr>
        <p:grpSpPr>
          <a:xfrm>
            <a:off x="3549752" y="4566774"/>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E0849441-2F88-3AF6-8A42-AEB93C091CE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3A82EA0E-5D81-BBA7-8665-306FA4D598C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2553C805-C24F-A5DE-F777-92F0E0E1BB72}"/>
              </a:ext>
            </a:extLst>
          </p:cNvPr>
          <p:cNvGrpSpPr/>
          <p:nvPr/>
        </p:nvGrpSpPr>
        <p:grpSpPr>
          <a:xfrm>
            <a:off x="4871083" y="4716759"/>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15C2F759-710E-A993-AE8E-A386ED9AC4E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290E5FA-6EF3-85C6-5F65-366F6A40173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8DCCACE1-F83C-82FA-A012-93A1AFAEF258}"/>
              </a:ext>
            </a:extLst>
          </p:cNvPr>
          <p:cNvGrpSpPr/>
          <p:nvPr/>
        </p:nvGrpSpPr>
        <p:grpSpPr>
          <a:xfrm>
            <a:off x="866553" y="4560838"/>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1245EE75-0A74-2808-BF71-40E00E08E5B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0AE661A3-0BF2-F4E1-C27A-43281816BC9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C5D8B494-9D2F-ED4F-168A-91444FB0ECE9}"/>
              </a:ext>
            </a:extLst>
          </p:cNvPr>
          <p:cNvGrpSpPr/>
          <p:nvPr/>
        </p:nvGrpSpPr>
        <p:grpSpPr>
          <a:xfrm>
            <a:off x="2234852" y="4635746"/>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A775AE71-04B6-1614-371C-B4D275446F2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76BA74AD-0DFF-82C1-4F8B-4536273A227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59275DE5-FDAC-654D-4376-1D6735FF09F9}"/>
              </a:ext>
            </a:extLst>
          </p:cNvPr>
          <p:cNvGrpSpPr/>
          <p:nvPr/>
        </p:nvGrpSpPr>
        <p:grpSpPr>
          <a:xfrm>
            <a:off x="6157173" y="4656389"/>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BB4ED65E-0232-78DA-9065-CB45026B57C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3CE1C941-573D-0F90-1AFB-CD48FD7CCCE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2353BD58-C2B1-143D-FBEE-E7C551E8EF57}"/>
              </a:ext>
            </a:extLst>
          </p:cNvPr>
          <p:cNvGrpSpPr/>
          <p:nvPr/>
        </p:nvGrpSpPr>
        <p:grpSpPr>
          <a:xfrm>
            <a:off x="7509202" y="4566774"/>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3BB22DD3-45A5-6ED3-E578-D12C5ED913F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71A42F1B-B3B8-3458-1BDC-F8CC25A90C0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FF297F99-8A6D-C03A-8144-CAEC7D8F4C55}"/>
              </a:ext>
            </a:extLst>
          </p:cNvPr>
          <p:cNvGrpSpPr/>
          <p:nvPr/>
        </p:nvGrpSpPr>
        <p:grpSpPr>
          <a:xfrm>
            <a:off x="4713194" y="3461217"/>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56E5E8B4-19A8-4E9C-69BE-5A7672122EB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46367D3C-35C2-BBA4-5BC7-5FE0F25E630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B9776652-640C-A30C-BD41-784CDA0E3304}"/>
              </a:ext>
            </a:extLst>
          </p:cNvPr>
          <p:cNvGrpSpPr/>
          <p:nvPr/>
        </p:nvGrpSpPr>
        <p:grpSpPr>
          <a:xfrm>
            <a:off x="3407844" y="3475110"/>
            <a:ext cx="184723" cy="89615"/>
            <a:chOff x="7831964" y="3929121"/>
            <a:chExt cx="594306" cy="428930"/>
          </a:xfrm>
          <a:solidFill>
            <a:schemeClr val="accent1">
              <a:lumMod val="50000"/>
            </a:schemeClr>
          </a:solidFill>
        </p:grpSpPr>
        <p:pic>
          <p:nvPicPr>
            <p:cNvPr id="46" name="Graphique 45">
              <a:extLst>
                <a:ext uri="{FF2B5EF4-FFF2-40B4-BE49-F238E27FC236}">
                  <a16:creationId xmlns:a16="http://schemas.microsoft.com/office/drawing/2014/main" id="{3C496C1E-84D4-40FA-C352-FC152FA836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7" name="Graphique 46">
              <a:extLst>
                <a:ext uri="{FF2B5EF4-FFF2-40B4-BE49-F238E27FC236}">
                  <a16:creationId xmlns:a16="http://schemas.microsoft.com/office/drawing/2014/main" id="{2242F5FF-B29D-09B7-9A0A-A0B911079FB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BDFEBC1F-5468-0AFB-E2C4-B700F37087A6}"/>
              </a:ext>
            </a:extLst>
          </p:cNvPr>
          <p:cNvGrpSpPr/>
          <p:nvPr/>
        </p:nvGrpSpPr>
        <p:grpSpPr>
          <a:xfrm>
            <a:off x="2207838" y="3506024"/>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04BA955E-CD01-134A-26F2-BABFD5401BB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23F08105-D0AC-8D03-8E9F-A0CC0BF1E47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F74911FA-D430-8C15-F69D-820A8C2B817F}"/>
              </a:ext>
            </a:extLst>
          </p:cNvPr>
          <p:cNvGrpSpPr/>
          <p:nvPr/>
        </p:nvGrpSpPr>
        <p:grpSpPr>
          <a:xfrm>
            <a:off x="998993" y="3371602"/>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C0A62F0A-0C04-54C9-1BEB-C5577F9F6A6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09325884-F16C-06CC-3396-E9FBF9D877A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575334928"/>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0247A81-4715-65C4-7E16-43F59C5C8BB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11" name="Image 10">
            <a:extLst>
              <a:ext uri="{FF2B5EF4-FFF2-40B4-BE49-F238E27FC236}">
                <a16:creationId xmlns:a16="http://schemas.microsoft.com/office/drawing/2014/main" id="{BF16BC0D-FAC6-1AB4-50CF-8C12AC1B7D1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F1BAF48F-E2BD-7D0D-A0C2-85FB304EA578}"/>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9B33803-A678-0C43-B04E-AD8F552985F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B99C1A68-788C-9300-3FD3-5B4FE079D8E2}"/>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C387B313-77DC-CBAB-92F2-76452A33E0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C152F509-1D93-7CA0-8A71-48F68349E1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AB8BD9C0-7175-842E-61CE-68AAB22CC0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56894176-2302-61C1-5392-16E4A04122B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645171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قفوا، سنقوم بحركات </a:t>
            </a:r>
            <a:r>
              <a:rPr lang="ar-MA" sz="2400" b="1" dirty="0">
                <a:solidFill>
                  <a:schemeClr val="bg1">
                    <a:lumMod val="65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65000"/>
                  </a:schemeClr>
                </a:solidFill>
                <a:latin typeface="Microsoft Uighur" panose="02000000000000000000" pitchFamily="2" charset="-78"/>
                <a:cs typeface="Microsoft Uighur" panose="02000000000000000000" pitchFamily="2" charset="-78"/>
              </a:rPr>
              <a:t> </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5" name="WhatsApp Video 2025-11-01 at 20.16.21">
            <a:hlinkClick r:id="" action="ppaction://media"/>
            <a:extLst>
              <a:ext uri="{FF2B5EF4-FFF2-40B4-BE49-F238E27FC236}">
                <a16:creationId xmlns:a16="http://schemas.microsoft.com/office/drawing/2014/main" id="{F113CC7C-AB94-3161-2739-307F62E0078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52513" y="2160588"/>
            <a:ext cx="7038975" cy="3959225"/>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5828-54C9-1568-F6A2-3D357AF93FBE}"/>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D9AF0067-8344-DCD8-D83A-1CB466C8A81D}"/>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يشغل  الأستاذ  المتعلمين غير المعنيين بروائز المعجم والتحدث والطلاقة بنشاط  كتابي</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3154791988"/>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ص 58.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texte, capture d’écran, écriture manuscrite, calendrier&#10;&#10;Le contenu généré par l’IA peut être incorrect.">
            <a:extLst>
              <a:ext uri="{FF2B5EF4-FFF2-40B4-BE49-F238E27FC236}">
                <a16:creationId xmlns:a16="http://schemas.microsoft.com/office/drawing/2014/main" id="{E86F1C6B-D4C7-88F6-8217-88869EE0F2F6}"/>
              </a:ext>
            </a:extLst>
          </p:cNvPr>
          <p:cNvPicPr>
            <a:picLocks noChangeAspect="1"/>
          </p:cNvPicPr>
          <p:nvPr/>
        </p:nvPicPr>
        <p:blipFill>
          <a:blip r:embed="rId4"/>
          <a:stretch>
            <a:fillRect/>
          </a:stretch>
        </p:blipFill>
        <p:spPr>
          <a:xfrm>
            <a:off x="2738725" y="1610648"/>
            <a:ext cx="3386772" cy="4754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1526978"/>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637CF46C-FFB7-B2E1-9BAC-8FA89D1524C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939D9F58-E769-1EE6-8EDD-880D61D9E0F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اكتبوا مقاطع حرفي الحاء والجيم</a:t>
            </a:r>
            <a:endParaRPr sz="2400" dirty="0">
              <a:solidFill>
                <a:schemeClr val="bg1">
                  <a:lumMod val="50000"/>
                </a:schemeClr>
              </a:solidFill>
            </a:endParaRPr>
          </a:p>
        </p:txBody>
      </p:sp>
      <p:pic>
        <p:nvPicPr>
          <p:cNvPr id="4" name="Image 3">
            <a:extLst>
              <a:ext uri="{FF2B5EF4-FFF2-40B4-BE49-F238E27FC236}">
                <a16:creationId xmlns:a16="http://schemas.microsoft.com/office/drawing/2014/main" id="{561BC24D-BE6C-44BB-AD9F-06F805606D9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58F68DA1-C19E-3CE1-51FE-8EDE1B8C19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DB00B7C3-9D66-24D1-BDB9-F4D1E86397A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FF2468BA-17BA-61AF-2A66-8B52FDCBB74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E7ADAF4A-AF6C-E6E0-AAA9-7C1BCA9DCC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F6545E6E-07D6-C482-8C17-677FA24536D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4B5F32B5-5FD5-1AE9-A686-9494CA1F8BE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CDE7C93B-EF50-4503-9EF1-D2CB01D332F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Espace réservé pour une image  3">
            <a:extLst>
              <a:ext uri="{FF2B5EF4-FFF2-40B4-BE49-F238E27FC236}">
                <a16:creationId xmlns:a16="http://schemas.microsoft.com/office/drawing/2014/main" id="{6F3F07F4-6670-ECA3-678E-1C1B02FC7174}"/>
              </a:ext>
            </a:extLst>
          </p:cNvPr>
          <p:cNvPicPr>
            <a:picLocks noChangeAspect="1"/>
          </p:cNvPicPr>
          <p:nvPr/>
        </p:nvPicPr>
        <p:blipFill>
          <a:blip r:embed="rId7"/>
          <a:srcRect/>
          <a:stretch>
            <a:fillRect/>
          </a:stretch>
        </p:blipFill>
        <p:spPr>
          <a:xfrm>
            <a:off x="7924249" y="684000"/>
            <a:ext cx="829226" cy="829226"/>
          </a:xfrm>
          <a:prstGeom prst="rect">
            <a:avLst/>
          </a:prstGeom>
        </p:spPr>
      </p:pic>
      <p:pic>
        <p:nvPicPr>
          <p:cNvPr id="6" name="Image 5" descr="Une image contenant texte, capture d’écran, écriture manuscrite, calendrier&#10;&#10;Le contenu généré par l’IA peut être incorrect.">
            <a:extLst>
              <a:ext uri="{FF2B5EF4-FFF2-40B4-BE49-F238E27FC236}">
                <a16:creationId xmlns:a16="http://schemas.microsoft.com/office/drawing/2014/main" id="{E19C65F3-E06C-AA0E-DB23-8C214ED4E947}"/>
              </a:ext>
            </a:extLst>
          </p:cNvPr>
          <p:cNvPicPr>
            <a:picLocks noChangeAspect="1"/>
          </p:cNvPicPr>
          <p:nvPr/>
        </p:nvPicPr>
        <p:blipFill>
          <a:blip r:embed="rId8"/>
          <a:stretch>
            <a:fillRect/>
          </a:stretch>
        </p:blipFill>
        <p:spPr>
          <a:xfrm>
            <a:off x="2738725" y="1610648"/>
            <a:ext cx="3386772" cy="4754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Google Shape;2581;p126">
            <a:extLst>
              <a:ext uri="{FF2B5EF4-FFF2-40B4-BE49-F238E27FC236}">
                <a16:creationId xmlns:a16="http://schemas.microsoft.com/office/drawing/2014/main" id="{2000B358-78FF-02CD-933B-0E77A41299E1}"/>
              </a:ext>
            </a:extLst>
          </p:cNvPr>
          <p:cNvSpPr/>
          <p:nvPr/>
        </p:nvSpPr>
        <p:spPr>
          <a:xfrm>
            <a:off x="2578089" y="4941351"/>
            <a:ext cx="3750149" cy="135129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2024229949"/>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0C1F91AD-051D-CC73-4345-8C50A771EF2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8D503A7E-C44D-FBA6-FA49-766AF9E517C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من أنهى كتابة المقاطع، ينقل الكلمات والفقرة في دفتر الواجبات المنزلية. </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70F99DA1-F0D1-B72F-7D02-114E8CF4D2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pic>
        <p:nvPicPr>
          <p:cNvPr id="4" name="Image 3">
            <a:extLst>
              <a:ext uri="{FF2B5EF4-FFF2-40B4-BE49-F238E27FC236}">
                <a16:creationId xmlns:a16="http://schemas.microsoft.com/office/drawing/2014/main" id="{7D0B2F48-583E-E91F-71C4-7CD91B1FDE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2CC2A16-7867-DAA4-97E6-C85D964F7C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47FAED1D-3999-A8BE-000A-13FDF15375D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C3C48075-84D8-30F3-E90B-9B87D2A1B09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92BFF00E-3B03-58F8-A598-634D3E4472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955CBC7B-4B0E-89AB-E4AB-293A2419B9B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BA4C5754-A76A-7F52-3913-1AA6081D13D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21F71127-9902-42F3-F902-940E4D68C3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descr="Une image contenant texte, capture d’écran, écriture manuscrite, calendrier&#10;&#10;Le contenu généré par l’IA peut être incorrect.">
            <a:extLst>
              <a:ext uri="{FF2B5EF4-FFF2-40B4-BE49-F238E27FC236}">
                <a16:creationId xmlns:a16="http://schemas.microsoft.com/office/drawing/2014/main" id="{0CB40C74-2FB4-FB41-6DD6-AB801AC2D378}"/>
              </a:ext>
            </a:extLst>
          </p:cNvPr>
          <p:cNvPicPr>
            <a:picLocks noChangeAspect="1"/>
          </p:cNvPicPr>
          <p:nvPr/>
        </p:nvPicPr>
        <p:blipFill>
          <a:blip r:embed="rId8"/>
          <a:stretch>
            <a:fillRect/>
          </a:stretch>
        </p:blipFill>
        <p:spPr>
          <a:xfrm>
            <a:off x="2738725" y="1610648"/>
            <a:ext cx="3386772" cy="4754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Google Shape;2581;p126">
            <a:extLst>
              <a:ext uri="{FF2B5EF4-FFF2-40B4-BE49-F238E27FC236}">
                <a16:creationId xmlns:a16="http://schemas.microsoft.com/office/drawing/2014/main" id="{8193F3EB-7CB7-7B2A-0F04-01A11C8D3D3F}"/>
              </a:ext>
            </a:extLst>
          </p:cNvPr>
          <p:cNvSpPr/>
          <p:nvPr/>
        </p:nvSpPr>
        <p:spPr>
          <a:xfrm>
            <a:off x="2557036" y="3429000"/>
            <a:ext cx="3750149" cy="1452282"/>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3975861142"/>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704315" y="3087000"/>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تحدث: </a:t>
            </a:r>
            <a:r>
              <a:rPr lang="fr-MA" sz="2000" b="1" dirty="0">
                <a:cs typeface="Microsoft Uighur" panose="02000000000000000000" pitchFamily="2" charset="-78"/>
              </a:rPr>
              <a:t>PO1</a:t>
            </a:r>
            <a:r>
              <a:rPr lang="ar-MA" sz="2000" b="1" dirty="0">
                <a:cs typeface="Microsoft Uighur" panose="02000000000000000000" pitchFamily="2" charset="-78"/>
              </a:rPr>
              <a:t> -  </a:t>
            </a:r>
            <a:r>
              <a:rPr lang="fr-MA" sz="2000" b="1" dirty="0">
                <a:cs typeface="Microsoft Uighur" panose="02000000000000000000" pitchFamily="2" charset="-78"/>
              </a:rPr>
              <a:t>PO2</a:t>
            </a:r>
          </a:p>
          <a:p>
            <a:pPr lvl="0" algn="r" rtl="1">
              <a:buClr>
                <a:srgbClr val="424D7B"/>
              </a:buClr>
              <a:buSzPct val="50000"/>
            </a:pPr>
            <a:r>
              <a:rPr lang="ar-MA" sz="2800" b="1" dirty="0">
                <a:cs typeface="Microsoft Uighur" panose="02000000000000000000" pitchFamily="2" charset="-78"/>
              </a:rPr>
              <a:t>معجم: </a:t>
            </a:r>
            <a:r>
              <a:rPr lang="fr-MA" sz="2000" b="1" dirty="0">
                <a:cs typeface="Microsoft Uighur" panose="02000000000000000000" pitchFamily="2" charset="-78"/>
              </a:rPr>
              <a:t>V1</a:t>
            </a:r>
            <a:endParaRPr lang="ar-MA" sz="2800" b="1" dirty="0">
              <a:cs typeface="Microsoft Uighur" panose="02000000000000000000" pitchFamily="2" charset="-78"/>
            </a:endParaRPr>
          </a:p>
          <a:p>
            <a:pPr lvl="0" algn="r" rtl="1">
              <a:buClr>
                <a:srgbClr val="424D7B"/>
              </a:buClr>
              <a:buSzPct val="50000"/>
            </a:pPr>
            <a:r>
              <a:rPr lang="ar-MA" sz="2800" b="1" dirty="0">
                <a:cs typeface="Microsoft Uighur" panose="02000000000000000000" pitchFamily="2" charset="-78"/>
              </a:rPr>
              <a:t>قراءة: </a:t>
            </a:r>
            <a:r>
              <a:rPr lang="fr-MA" sz="2000" b="1" dirty="0">
                <a:cs typeface="Microsoft Uighur" panose="02000000000000000000" pitchFamily="2" charset="-78"/>
              </a:rPr>
              <a:t>LF1</a:t>
            </a:r>
            <a:endParaRPr lang="ar-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B2C99278-21E7-456F-3CB6-A830319A1116}"/>
              </a:ext>
            </a:extLst>
          </p:cNvPr>
          <p:cNvSpPr txBox="1"/>
          <p:nvPr/>
        </p:nvSpPr>
        <p:spPr>
          <a:xfrm>
            <a:off x="2939062" y="1807373"/>
            <a:ext cx="4196983" cy="584775"/>
          </a:xfrm>
          <a:prstGeom prst="rect">
            <a:avLst/>
          </a:prstGeom>
          <a:noFill/>
        </p:spPr>
        <p:txBody>
          <a:bodyPr wrap="none" rtlCol="0">
            <a:spAutoFit/>
          </a:bodyPr>
          <a:lstStyle/>
          <a:p>
            <a:pPr lvl="0" algn="r" defTabSz="457200" rtl="1">
              <a:buClrTx/>
              <a:defRPr/>
            </a:pPr>
            <a:r>
              <a:rPr lang="ar-MA" sz="3200" b="1" kern="1200" dirty="0">
                <a:solidFill>
                  <a:srgbClr val="424D7B"/>
                </a:solidFill>
                <a:latin typeface="Microsoft Uighur" panose="02000000000000000000" pitchFamily="2" charset="-78"/>
                <a:ea typeface="+mn-ea"/>
                <a:cs typeface="Microsoft Uighur" panose="02000000000000000000" pitchFamily="2" charset="-78"/>
              </a:rPr>
              <a:t>التقويم الفردي الشفهي</a:t>
            </a:r>
            <a:r>
              <a:rPr lang="fr-FR" sz="3200" b="1" kern="1200" dirty="0">
                <a:solidFill>
                  <a:srgbClr val="424D7B"/>
                </a:solidFill>
                <a:latin typeface="Microsoft Uighur" panose="02000000000000000000" pitchFamily="2" charset="-78"/>
                <a:ea typeface="+mn-ea"/>
                <a:cs typeface="Microsoft Uighur" panose="02000000000000000000" pitchFamily="2" charset="-78"/>
              </a:rPr>
              <a:t>  </a:t>
            </a:r>
            <a:r>
              <a:rPr lang="ar-MA" sz="3200" b="1" kern="1200" dirty="0">
                <a:solidFill>
                  <a:srgbClr val="424D7B"/>
                </a:solidFill>
                <a:latin typeface="Microsoft Uighur" panose="02000000000000000000" pitchFamily="2" charset="-78"/>
                <a:ea typeface="+mn-ea"/>
                <a:cs typeface="Microsoft Uighur" panose="02000000000000000000" pitchFamily="2" charset="-78"/>
              </a:rPr>
              <a:t>للمجموعة الأولى</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2</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65</a:t>
            </a:r>
            <a:endParaRPr lang="fr-MA" sz="1000" b="1" dirty="0">
              <a:solidFill>
                <a:schemeClr val="tx1"/>
              </a:solidFill>
            </a:endParaRPr>
          </a:p>
        </p:txBody>
      </p:sp>
    </p:spTree>
    <p:extLst>
      <p:ext uri="{BB962C8B-B14F-4D97-AF65-F5344CB8AC3E}">
        <p14:creationId xmlns:p14="http://schemas.microsoft.com/office/powerpoint/2010/main" val="15714962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6998289" y="2997739"/>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V</a:t>
            </a:r>
            <a:r>
              <a:rPr lang="ar-MA" dirty="0"/>
              <a:t>1</a:t>
            </a:r>
            <a:endParaRPr lang="fr-MA" dirty="0"/>
          </a:p>
        </p:txBody>
      </p:sp>
      <p:sp>
        <p:nvSpPr>
          <p:cNvPr id="7" name="Nuage 6">
            <a:extLst>
              <a:ext uri="{FF2B5EF4-FFF2-40B4-BE49-F238E27FC236}">
                <a16:creationId xmlns:a16="http://schemas.microsoft.com/office/drawing/2014/main" id="{BDE372E5-FDDB-D0C0-4D32-80675B077AA4}"/>
              </a:ext>
            </a:extLst>
          </p:cNvPr>
          <p:cNvSpPr/>
          <p:nvPr/>
        </p:nvSpPr>
        <p:spPr>
          <a:xfrm>
            <a:off x="6998289" y="1909027"/>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PO</a:t>
            </a:r>
            <a:r>
              <a:rPr lang="ar-MA" dirty="0"/>
              <a:t>1</a:t>
            </a:r>
            <a:endParaRPr lang="fr-MA" dirty="0"/>
          </a:p>
        </p:txBody>
      </p:sp>
      <p:sp>
        <p:nvSpPr>
          <p:cNvPr id="10" name="Nuage 9">
            <a:extLst>
              <a:ext uri="{FF2B5EF4-FFF2-40B4-BE49-F238E27FC236}">
                <a16:creationId xmlns:a16="http://schemas.microsoft.com/office/drawing/2014/main" id="{95E8943D-8450-632D-3343-E7B7B32B8E2C}"/>
              </a:ext>
            </a:extLst>
          </p:cNvPr>
          <p:cNvSpPr/>
          <p:nvPr/>
        </p:nvSpPr>
        <p:spPr>
          <a:xfrm>
            <a:off x="6998292" y="4126288"/>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LF1</a:t>
            </a:r>
            <a:endParaRPr lang="fr-MA" dirty="0"/>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012013"/>
            <a:ext cx="5613020" cy="523220"/>
          </a:xfrm>
          <a:prstGeom prst="rect">
            <a:avLst/>
          </a:prstGeom>
          <a:noFill/>
        </p:spPr>
        <p:txBody>
          <a:bodyPr wrap="square" rtlCol="0">
            <a:spAutoFit/>
          </a:bodyPr>
          <a:lstStyle/>
          <a:p>
            <a:pPr algn="r"/>
            <a:r>
              <a:rPr lang="ar-MA" sz="2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إنتاج مفردات من معجم المجالي انطلاقا من مشاهد. </a:t>
            </a:r>
            <a:endParaRPr lang="fr-MA" sz="2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01863"/>
            <a:ext cx="5613020"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المشاركة في حوار بتوظيف الأفعال الكلامية المدرسة.</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089896"/>
            <a:ext cx="5613020"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تسمية حروف وقراءة كلمات بدقة.</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5" name="Nuage 24">
            <a:extLst>
              <a:ext uri="{FF2B5EF4-FFF2-40B4-BE49-F238E27FC236}">
                <a16:creationId xmlns:a16="http://schemas.microsoft.com/office/drawing/2014/main" id="{400E654D-4E2E-E3A4-C182-3450B2384AE8}"/>
              </a:ext>
            </a:extLst>
          </p:cNvPr>
          <p:cNvSpPr/>
          <p:nvPr/>
        </p:nvSpPr>
        <p:spPr>
          <a:xfrm>
            <a:off x="6998290" y="2453029"/>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PO</a:t>
            </a:r>
            <a:r>
              <a:rPr lang="ar-MA" dirty="0"/>
              <a:t>2</a:t>
            </a:r>
            <a:endParaRPr lang="fr-MA" dirty="0"/>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464974"/>
            <a:ext cx="6152715"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أخذ الكلمة لإنتاج نصوص شفهية بغرض السرد أو الوصف انطلاقا من مشاهد.</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123284356"/>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الخامس.</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الخامس  من المرحلة الثالثة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الدعم.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عامة</a:t>
            </a:r>
          </a:p>
        </p:txBody>
      </p:sp>
    </p:spTree>
    <p:extLst>
      <p:ext uri="{BB962C8B-B14F-4D97-AF65-F5344CB8AC3E}">
        <p14:creationId xmlns:p14="http://schemas.microsoft.com/office/powerpoint/2010/main" val="915325715"/>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algn="ctr" rtl="1"/>
              <a:r>
                <a:rPr lang="ar-MA" sz="4800" b="1" dirty="0">
                  <a:solidFill>
                    <a:srgbClr val="0097B2"/>
                  </a:solidFill>
                  <a:latin typeface="Microsoft Uighur" panose="02000000000000000000" pitchFamily="2" charset="-78"/>
                  <a:cs typeface="Microsoft Uighur" panose="02000000000000000000" pitchFamily="2" charset="-78"/>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تقويم فردي للمجموعة الأولى</a:t>
              </a:r>
              <a:endParaRPr lang="ar-MA" sz="2800" b="1" dirty="0">
                <a:solidFill>
                  <a:srgbClr val="0097B2"/>
                </a:solidFill>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2662377039"/>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التحدث </a:t>
            </a:r>
            <a:r>
              <a:rPr lang="fr-MA" sz="4400" dirty="0">
                <a:solidFill>
                  <a:srgbClr val="424D7B"/>
                </a:solidFill>
                <a:latin typeface="Microsoft Uighur" panose="02000000000000000000" pitchFamily="2" charset="-78"/>
              </a:rPr>
              <a:t>(PO1)</a:t>
            </a:r>
            <a:endParaRPr lang="ar-MA" sz="4400"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extLst>
              <p:ext uri="{D42A27DB-BD31-4B8C-83A1-F6EECF244321}">
                <p14:modId xmlns:p14="http://schemas.microsoft.com/office/powerpoint/2010/main" val="1960814138"/>
              </p:ext>
            </p:extLst>
          </p:nvPr>
        </p:nvGraphicFramePr>
        <p:xfrm>
          <a:off x="707923" y="1840572"/>
          <a:ext cx="7472659" cy="4581198"/>
        </p:xfrm>
        <a:graphic>
          <a:graphicData uri="http://schemas.openxmlformats.org/drawingml/2006/table">
            <a:tbl>
              <a:tblPr rtl="1" firstRow="1" firstCol="1" bandRow="1">
                <a:tableStyleId>{2C733AFA-3FCC-4A63-ADFC-33A60633C5B0}</a:tableStyleId>
              </a:tblPr>
              <a:tblGrid>
                <a:gridCol w="1819111">
                  <a:extLst>
                    <a:ext uri="{9D8B030D-6E8A-4147-A177-3AD203B41FA5}">
                      <a16:colId xmlns:a16="http://schemas.microsoft.com/office/drawing/2014/main" val="3323234144"/>
                    </a:ext>
                  </a:extLst>
                </a:gridCol>
                <a:gridCol w="2762864">
                  <a:extLst>
                    <a:ext uri="{9D8B030D-6E8A-4147-A177-3AD203B41FA5}">
                      <a16:colId xmlns:a16="http://schemas.microsoft.com/office/drawing/2014/main" val="2565114659"/>
                    </a:ext>
                  </a:extLst>
                </a:gridCol>
                <a:gridCol w="1602658">
                  <a:extLst>
                    <a:ext uri="{9D8B030D-6E8A-4147-A177-3AD203B41FA5}">
                      <a16:colId xmlns:a16="http://schemas.microsoft.com/office/drawing/2014/main" val="3934179830"/>
                    </a:ext>
                  </a:extLst>
                </a:gridCol>
                <a:gridCol w="1288026">
                  <a:extLst>
                    <a:ext uri="{9D8B030D-6E8A-4147-A177-3AD203B41FA5}">
                      <a16:colId xmlns:a16="http://schemas.microsoft.com/office/drawing/2014/main" val="3766131389"/>
                    </a:ext>
                  </a:extLst>
                </a:gridCol>
              </a:tblGrid>
              <a:tr h="401183">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870691">
                <a:tc>
                  <a:txBody>
                    <a:bodyPr/>
                    <a:lstStyle/>
                    <a:p>
                      <a:pPr algn="ctr" rtl="1">
                        <a:lnSpc>
                          <a:spcPct val="115000"/>
                        </a:lnSpc>
                        <a:spcAft>
                          <a:spcPts val="800"/>
                        </a:spcAft>
                        <a:buNone/>
                      </a:pPr>
                      <a:r>
                        <a:rPr lang="ar-MA" sz="2000" b="0" kern="100" dirty="0">
                          <a:solidFill>
                            <a:srgbClr val="434E7B"/>
                          </a:solidFill>
                          <a:effectLst/>
                        </a:rPr>
                        <a:t>ماذا عليك أن تفعل لتحافظ على صحتك؟</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عليه أن يفعل: أنظف أسناني بالفرشاة ومعجون الأسنان. </a:t>
                      </a:r>
                      <a:r>
                        <a:rPr lang="ar-MA" sz="1400" kern="100" dirty="0">
                          <a:effectLst/>
                          <a:latin typeface="Aptos" panose="020B0004020202020204" pitchFamily="34" charset="0"/>
                          <a:ea typeface="Aptos" panose="020B0004020202020204" pitchFamily="34" charset="0"/>
                          <a:cs typeface="Arial" panose="020B0604020202020204" pitchFamily="34" charset="0"/>
                        </a:rPr>
                        <a:t>أنظف (ننظف/ أغسل. نغسل) يدي بالماء والصابون.</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أستحم (نستحم) بالماء والصابون. آكل (نأكل) الخضر والفواكه.</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a:t>
                      </a:r>
                    </a:p>
                    <a:p>
                      <a:pPr algn="ctr" rtl="1">
                        <a:lnSpc>
                          <a:spcPct val="115000"/>
                        </a:lnSpc>
                        <a:spcAft>
                          <a:spcPts val="800"/>
                        </a:spcAft>
                        <a:buNone/>
                      </a:pPr>
                      <a:r>
                        <a:rPr lang="ar-MA" sz="20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673121">
                <a:tc>
                  <a:txBody>
                    <a:bodyPr/>
                    <a:lstStyle/>
                    <a:p>
                      <a:pPr algn="ctr" rtl="1">
                        <a:lnSpc>
                          <a:spcPct val="115000"/>
                        </a:lnSpc>
                        <a:spcAft>
                          <a:spcPts val="800"/>
                        </a:spcAft>
                        <a:buNone/>
                      </a:pPr>
                      <a:r>
                        <a:rPr lang="ar-MA" sz="2000" b="0" kern="100" dirty="0">
                          <a:solidFill>
                            <a:srgbClr val="434E7B"/>
                          </a:solidFill>
                          <a:effectLst/>
                        </a:rPr>
                        <a:t>ما الذي يجب ألا تفعله كي تحافظ على أضراسك من التسوس؟</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يجب ألا يفعله: </a:t>
                      </a:r>
                    </a:p>
                    <a:p>
                      <a:pPr algn="ctr" rtl="1">
                        <a:lnSpc>
                          <a:spcPct val="115000"/>
                        </a:lnSpc>
                        <a:spcAft>
                          <a:spcPts val="800"/>
                        </a:spcAft>
                        <a:buNone/>
                      </a:pPr>
                      <a:r>
                        <a:rPr lang="ar-MA" sz="1400" kern="100" dirty="0">
                          <a:effectLst/>
                        </a:rPr>
                        <a:t>لا آكل الحلويات كثيرا. لا نأكل الحلويات كثيرا</a:t>
                      </a:r>
                    </a:p>
                    <a:p>
                      <a:pPr algn="ctr" rtl="1">
                        <a:lnSpc>
                          <a:spcPct val="115000"/>
                        </a:lnSpc>
                        <a:spcAft>
                          <a:spcPts val="800"/>
                        </a:spcAft>
                        <a:buNone/>
                      </a:pPr>
                      <a:r>
                        <a:rPr lang="ar-MA" sz="1400" kern="100" dirty="0">
                          <a:effectLst/>
                        </a:rPr>
                        <a:t>لا نأكل الشكولاتة. ...</a:t>
                      </a:r>
                    </a:p>
                    <a:p>
                      <a:pPr algn="ctr" rtl="1">
                        <a:lnSpc>
                          <a:spcPct val="115000"/>
                        </a:lnSpc>
                        <a:spcAft>
                          <a:spcPts val="800"/>
                        </a:spcAft>
                        <a:buNone/>
                      </a:pPr>
                      <a:endParaRPr lang="ar-MA" sz="1400" kern="100" dirty="0">
                        <a:effectLst/>
                      </a:endParaRPr>
                    </a:p>
                  </a:txBody>
                  <a:tcPr marL="61022" marR="61022" marT="0" marB="0"/>
                </a:tc>
                <a:tc>
                  <a:txBody>
                    <a:bodyPr/>
                    <a:lstStyle/>
                    <a:p>
                      <a:pPr algn="ctr" rtl="1">
                        <a:lnSpc>
                          <a:spcPct val="115000"/>
                        </a:lnSpc>
                        <a:spcAft>
                          <a:spcPts val="800"/>
                        </a:spcAft>
                        <a:buNone/>
                      </a:pPr>
                      <a:r>
                        <a:rPr lang="ar-MA" sz="2000" b="1" kern="100" dirty="0">
                          <a:effectLst/>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034080">
                <a:tc>
                  <a:txBody>
                    <a:bodyPr/>
                    <a:lstStyle/>
                    <a:p>
                      <a:pPr algn="ctr" rtl="1">
                        <a:lnSpc>
                          <a:spcPct val="115000"/>
                        </a:lnSpc>
                        <a:spcAft>
                          <a:spcPts val="800"/>
                        </a:spcAft>
                        <a:buNone/>
                      </a:pPr>
                      <a:r>
                        <a:rPr lang="ar-MA" sz="2000" b="0" kern="100" dirty="0">
                          <a:solidFill>
                            <a:srgbClr val="434E7B"/>
                          </a:solidFill>
                          <a:effectLst/>
                        </a:rPr>
                        <a:t>ماذا علينا أن نفعل لنحمي أنفسنا من الأخطار؟</a:t>
                      </a:r>
                    </a:p>
                    <a:p>
                      <a:pPr algn="ctr" rtl="1">
                        <a:lnSpc>
                          <a:spcPct val="115000"/>
                        </a:lnSpc>
                        <a:spcAft>
                          <a:spcPts val="800"/>
                        </a:spcAft>
                        <a:buNone/>
                      </a:pPr>
                      <a:r>
                        <a:rPr lang="ar-MA" sz="2000" b="0" kern="100" dirty="0">
                          <a:solidFill>
                            <a:srgbClr val="434E7B"/>
                          </a:solidFill>
                          <a:effectLst/>
                        </a:rPr>
                        <a:t>أذكر نصيحتين. </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توجيهين أو نصيحتين: لا ألعب (نلعب) بالسكين</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لا ألعب (نلعب) في الشارع. لا اقترب (نقترب) من النار. لا أقترب من الكهرباء. لا أتسلق (نتسلق) الأشجار. لا أجري بسرعة ...</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 </a:t>
                      </a:r>
                      <a:r>
                        <a:rPr lang="fr-FR" sz="2000" b="1" kern="100" dirty="0">
                          <a:effectLst/>
                        </a:rPr>
                        <a:t>x</a:t>
                      </a:r>
                      <a:r>
                        <a:rPr lang="ar-MA" sz="2000" b="1" kern="100" dirty="0">
                          <a:effectLst/>
                        </a:rPr>
                        <a:t> 2</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لكل 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r>
                        <a:rPr lang="fr-FR" sz="1600" b="1" kern="100" dirty="0">
                          <a:effectLst/>
                          <a:latin typeface="Aptos" panose="020B0004020202020204" pitchFamily="34" charset="0"/>
                          <a:ea typeface="Aptos" panose="020B0004020202020204" pitchFamily="34" charset="0"/>
                          <a:cs typeface="Arial" panose="020B0604020202020204" pitchFamily="34" charset="0"/>
                        </a:rPr>
                        <a:t>x</a:t>
                      </a:r>
                      <a:r>
                        <a:rPr lang="ar-MA" sz="1600" b="1" kern="100" dirty="0">
                          <a:effectLst/>
                          <a:latin typeface="Aptos" panose="020B0004020202020204" pitchFamily="34" charset="0"/>
                          <a:ea typeface="Aptos" panose="020B0004020202020204" pitchFamily="34" charset="0"/>
                          <a:cs typeface="Arial" panose="020B0604020202020204" pitchFamily="34" charset="0"/>
                        </a:rPr>
                        <a:t> 2</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إجابات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608073" y="1041020"/>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عليك أن تفعل لتحافظ على صحتك؟ ما الذي يجب ألا تفعله كي تحافظ على أضراسك من التسوس؟ ماذا علينا أن تفعل لنحمي أنفسنا من الأخطار؟ أذكر نصيحتين.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2191971989"/>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التحدث </a:t>
            </a:r>
            <a:r>
              <a:rPr lang="fr-MA" sz="4400" dirty="0">
                <a:solidFill>
                  <a:srgbClr val="424D7B"/>
                </a:solidFill>
                <a:latin typeface="Microsoft Uighur" panose="02000000000000000000" pitchFamily="2" charset="-78"/>
              </a:rPr>
              <a:t>(PO2)</a:t>
            </a:r>
            <a:endParaRPr lang="ar-MA" sz="4400"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extLst>
              <p:ext uri="{D42A27DB-BD31-4B8C-83A1-F6EECF244321}">
                <p14:modId xmlns:p14="http://schemas.microsoft.com/office/powerpoint/2010/main" val="3964647307"/>
              </p:ext>
            </p:extLst>
          </p:nvPr>
        </p:nvGraphicFramePr>
        <p:xfrm>
          <a:off x="1233712" y="1606924"/>
          <a:ext cx="6671423" cy="4934985"/>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الولد؟</a:t>
                      </a:r>
                    </a:p>
                    <a:p>
                      <a:pPr algn="r" rtl="1">
                        <a:lnSpc>
                          <a:spcPct val="115000"/>
                        </a:lnSpc>
                        <a:spcAft>
                          <a:spcPts val="800"/>
                        </a:spcAft>
                        <a:buNone/>
                      </a:pPr>
                      <a:endParaRPr lang="a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الولد؟</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الولد في الشارع (الحي). </a:t>
                      </a:r>
                    </a:p>
                    <a:p>
                      <a:pPr algn="r" rtl="1">
                        <a:lnSpc>
                          <a:spcPct val="115000"/>
                        </a:lnSpc>
                        <a:spcAft>
                          <a:spcPts val="800"/>
                        </a:spcAft>
                        <a:buNone/>
                      </a:pPr>
                      <a:r>
                        <a:rPr lang="ar-MA" sz="1400" kern="100" dirty="0">
                          <a:effectLst/>
                        </a:rPr>
                        <a:t>أو: الولد يوجد في الشارع/ الولد في الشارع.</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يرمي الولد الأزبال (الأوراق) / يرمي الولد الأزبال في سلة النفايات (صندوق النفايات/ صندوق الأزبال)</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الولد يرمي الأزبال. الولد يرمي الأزبال في سلة النفايات (صندوق النفايات)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الفتاة؟</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تفعل الفتاة؟</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الفتاة في الحمام (المنزل)</a:t>
                      </a:r>
                      <a:endParaRPr lang="fr-MA" sz="1400" kern="100" dirty="0">
                        <a:effectLst/>
                      </a:endParaRPr>
                    </a:p>
                    <a:p>
                      <a:pPr algn="r" rtl="1">
                        <a:lnSpc>
                          <a:spcPct val="115000"/>
                        </a:lnSpc>
                        <a:spcAft>
                          <a:spcPts val="800"/>
                        </a:spcAft>
                        <a:buNone/>
                      </a:pPr>
                      <a:r>
                        <a:rPr lang="ar-MA" sz="1400" kern="100" dirty="0">
                          <a:effectLst/>
                        </a:rPr>
                        <a:t>أو: الفتاة توجد في الحمام</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الفتاة في الحمام.</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تنظف الفتاة يديها / تنظف الفتاة يديها بالماء والصابون. تغسل الفتاة يديها بالماء والصابون</a:t>
                      </a:r>
                    </a:p>
                    <a:p>
                      <a:pPr algn="r" rtl="1">
                        <a:lnSpc>
                          <a:spcPct val="115000"/>
                        </a:lnSpc>
                        <a:spcAft>
                          <a:spcPts val="800"/>
                        </a:spcAft>
                        <a:buNone/>
                      </a:pPr>
                      <a:r>
                        <a:rPr lang="ar-MA" sz="1400" kern="100" dirty="0">
                          <a:effectLst/>
                        </a:rPr>
                        <a:t>أو الفتاة تنظف (تغسل) يديها بالماء والصابون</a:t>
                      </a:r>
                    </a:p>
                    <a:p>
                      <a:pPr algn="r" rtl="1">
                        <a:lnSpc>
                          <a:spcPct val="115000"/>
                        </a:lnSpc>
                        <a:spcAft>
                          <a:spcPts val="800"/>
                        </a:spcAft>
                        <a:buNone/>
                      </a:pPr>
                      <a:r>
                        <a:rPr lang="ar-MA" sz="1400" kern="100" dirty="0">
                          <a:effectLst/>
                        </a:rPr>
                        <a:t>الفتاة تغسل بالماء والصابون ...</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يوجد الولد؟ ما يفعل الولد؟</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descr="Une image contenant habits, dessin humoristique, Poubelle, chaussures&#10;&#10;Le contenu généré par l’IA peut être incorrect.">
            <a:extLst>
              <a:ext uri="{FF2B5EF4-FFF2-40B4-BE49-F238E27FC236}">
                <a16:creationId xmlns:a16="http://schemas.microsoft.com/office/drawing/2014/main" id="{86B0BF80-DCCB-6997-1FA7-15DCC689CB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0854" y="2023446"/>
            <a:ext cx="3605982" cy="3692711"/>
          </a:xfrm>
          <a:prstGeom prst="rect">
            <a:avLst/>
          </a:prstGeom>
          <a:solidFill>
            <a:srgbClr val="FFFFFF">
              <a:shade val="85000"/>
            </a:srgbClr>
          </a:solidFill>
          <a:ln w="88900" cap="sq">
            <a:solidFill>
              <a:srgbClr val="A5A5A5">
                <a:lumMod val="20000"/>
                <a:lumOff val="80000"/>
              </a:srgb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3536307"/>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الفتاة؟ ماطا تفعل الفتاة؟</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descr="Une image contenant Visage humain, dessin, croquis, illustration&#10;&#10;Le contenu généré par l’IA peut être incorrect.">
            <a:extLst>
              <a:ext uri="{FF2B5EF4-FFF2-40B4-BE49-F238E27FC236}">
                <a16:creationId xmlns:a16="http://schemas.microsoft.com/office/drawing/2014/main" id="{DE6E89D2-371A-DFA7-8E37-A12CB11D69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4787" y="2075446"/>
            <a:ext cx="3749032" cy="3839570"/>
          </a:xfrm>
          <a:prstGeom prst="rect">
            <a:avLst/>
          </a:prstGeom>
          <a:solidFill>
            <a:srgbClr val="FFFFFF">
              <a:shade val="85000"/>
            </a:srgbClr>
          </a:solidFill>
          <a:ln w="88900" cap="sq">
            <a:solidFill>
              <a:srgbClr val="A5A5A5">
                <a:lumMod val="20000"/>
                <a:lumOff val="80000"/>
              </a:srgb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1121813952"/>
              </p:ext>
            </p:extLst>
          </p:nvPr>
        </p:nvGraphicFramePr>
        <p:xfrm>
          <a:off x="1740310" y="2150185"/>
          <a:ext cx="5857611" cy="3636522"/>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أزبال</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(أو صندوق الأزبال)</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جراثيم</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فرشاة الأسنان</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ضرس مسوس</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2211900783"/>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5" name="Image 4" descr="Une image contenant dessin humoristique, Poubelle, conteneur, poubelle&#10;&#10;Le contenu généré par l’IA peut être incorrect.">
            <a:extLst>
              <a:ext uri="{FF2B5EF4-FFF2-40B4-BE49-F238E27FC236}">
                <a16:creationId xmlns:a16="http://schemas.microsoft.com/office/drawing/2014/main" id="{421FDBAA-B583-8927-4217-C90FAD6CD915}"/>
              </a:ext>
            </a:extLst>
          </p:cNvPr>
          <p:cNvPicPr>
            <a:picLocks noChangeAspect="1"/>
          </p:cNvPicPr>
          <p:nvPr/>
        </p:nvPicPr>
        <p:blipFill>
          <a:blip r:embed="rId4"/>
          <a:stretch>
            <a:fillRect/>
          </a:stretch>
        </p:blipFill>
        <p:spPr>
          <a:xfrm>
            <a:off x="5100454" y="1843674"/>
            <a:ext cx="2233303" cy="2087423"/>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 5">
            <a:extLst>
              <a:ext uri="{FF2B5EF4-FFF2-40B4-BE49-F238E27FC236}">
                <a16:creationId xmlns:a16="http://schemas.microsoft.com/office/drawing/2014/main" id="{6DDE71B6-285F-D5D2-4CA4-D7D17BD66C8E}"/>
              </a:ext>
            </a:extLst>
          </p:cNvPr>
          <p:cNvPicPr>
            <a:picLocks noChangeAspect="1"/>
          </p:cNvPicPr>
          <p:nvPr/>
        </p:nvPicPr>
        <p:blipFill>
          <a:blip r:embed="rId5"/>
          <a:stretch>
            <a:fillRect/>
          </a:stretch>
        </p:blipFill>
        <p:spPr>
          <a:xfrm>
            <a:off x="2045111" y="1843673"/>
            <a:ext cx="2244244" cy="2087423"/>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descr="Une image contenant clipart, conception&#10;&#10;Le contenu généré par l’IA peut être incorrect.">
            <a:extLst>
              <a:ext uri="{FF2B5EF4-FFF2-40B4-BE49-F238E27FC236}">
                <a16:creationId xmlns:a16="http://schemas.microsoft.com/office/drawing/2014/main" id="{CBC447AE-5DAC-50F0-2708-5E7EF9EBBBF2}"/>
              </a:ext>
            </a:extLst>
          </p:cNvPr>
          <p:cNvPicPr>
            <a:picLocks noChangeAspect="1"/>
          </p:cNvPicPr>
          <p:nvPr/>
        </p:nvPicPr>
        <p:blipFill>
          <a:blip r:embed="rId6"/>
          <a:stretch>
            <a:fillRect/>
          </a:stretch>
        </p:blipFill>
        <p:spPr>
          <a:xfrm>
            <a:off x="2066992" y="4253900"/>
            <a:ext cx="2222363" cy="2005274"/>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 11" descr="Une image contenant brosse, outil, brosse à dents&#10;&#10;Le contenu généré par l’IA peut être incorrect.">
            <a:extLst>
              <a:ext uri="{FF2B5EF4-FFF2-40B4-BE49-F238E27FC236}">
                <a16:creationId xmlns:a16="http://schemas.microsoft.com/office/drawing/2014/main" id="{B0DA7708-01C7-6BE4-8833-7D62F9168F09}"/>
              </a:ext>
            </a:extLst>
          </p:cNvPr>
          <p:cNvPicPr>
            <a:picLocks noChangeAspect="1"/>
          </p:cNvPicPr>
          <p:nvPr/>
        </p:nvPicPr>
        <p:blipFill>
          <a:blip r:embed="rId7"/>
          <a:stretch>
            <a:fillRect/>
          </a:stretch>
        </p:blipFill>
        <p:spPr>
          <a:xfrm>
            <a:off x="5100454" y="4253900"/>
            <a:ext cx="2233304" cy="190049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extLst>
              <p:ext uri="{D42A27DB-BD31-4B8C-83A1-F6EECF244321}">
                <p14:modId xmlns:p14="http://schemas.microsoft.com/office/powerpoint/2010/main" val="408043641"/>
              </p:ext>
            </p:extLst>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خَرَجَ – سِرْكٌ - هاتِفٌ</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فَريقٌ - تُغادِرُ</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بَلاغٌ - شاحِنَةٌ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8" name="Image 7" descr="Une image contenant Police, nombre, capture d’écran, typographie&#10;&#10;Le contenu généré par l’IA peut être incorrect.">
            <a:extLst>
              <a:ext uri="{FF2B5EF4-FFF2-40B4-BE49-F238E27FC236}">
                <a16:creationId xmlns:a16="http://schemas.microsoft.com/office/drawing/2014/main" id="{569870BB-A412-DC4C-89A3-AD7C74C5E3D4}"/>
              </a:ext>
            </a:extLst>
          </p:cNvPr>
          <p:cNvPicPr>
            <a:picLocks noChangeAspect="1"/>
          </p:cNvPicPr>
          <p:nvPr/>
        </p:nvPicPr>
        <p:blipFill>
          <a:blip r:embed="rId2"/>
          <a:stretch>
            <a:fillRect/>
          </a:stretch>
        </p:blipFill>
        <p:spPr>
          <a:xfrm>
            <a:off x="4683007" y="3137906"/>
            <a:ext cx="1924270" cy="943326"/>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extLst>
              <p:ext uri="{D42A27DB-BD31-4B8C-83A1-F6EECF244321}">
                <p14:modId xmlns:p14="http://schemas.microsoft.com/office/powerpoint/2010/main" val="1331725615"/>
              </p:ext>
            </p:extLst>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كـ</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غ</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extLst>
              <p:ext uri="{D42A27DB-BD31-4B8C-83A1-F6EECF244321}">
                <p14:modId xmlns:p14="http://schemas.microsoft.com/office/powerpoint/2010/main" val="2077367183"/>
              </p:ext>
            </p:extLst>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خ</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ط</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ر</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extLst>
              <p:ext uri="{D42A27DB-BD31-4B8C-83A1-F6EECF244321}">
                <p14:modId xmlns:p14="http://schemas.microsoft.com/office/powerpoint/2010/main" val="1016332803"/>
              </p:ext>
            </p:extLst>
          </p:nvPr>
        </p:nvGraphicFramePr>
        <p:xfrm>
          <a:off x="1415844" y="4749800"/>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70840">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ض</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م</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هـ</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ن</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ل</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ق</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50482131"/>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extLst>
              <p:ext uri="{D42A27DB-BD31-4B8C-83A1-F6EECF244321}">
                <p14:modId xmlns:p14="http://schemas.microsoft.com/office/powerpoint/2010/main" val="2243540725"/>
              </p:ext>
            </p:extLst>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فَريـق</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هاتِف</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سِرْك</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خَرَجَ</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extLst>
              <p:ext uri="{D42A27DB-BD31-4B8C-83A1-F6EECF244321}">
                <p14:modId xmlns:p14="http://schemas.microsoft.com/office/powerpoint/2010/main" val="2120741872"/>
              </p:ext>
            </p:extLst>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شاحِنَة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بَلاغ</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تُغادِرُ</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4865594" y="2718318"/>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1974614" y="4149475"/>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82252" y="4149475"/>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538239" y="2733329"/>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842174" y="2763126"/>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1492972"/>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apture d’écran, ligne, Tracé&#10;&#10;Le contenu généré par l’IA peut être incorrect.">
            <a:extLst>
              <a:ext uri="{FF2B5EF4-FFF2-40B4-BE49-F238E27FC236}">
                <a16:creationId xmlns:a16="http://schemas.microsoft.com/office/drawing/2014/main" id="{FDB02023-3081-0D37-5614-2E23275F29CD}"/>
              </a:ext>
            </a:extLst>
          </p:cNvPr>
          <p:cNvPicPr>
            <a:picLocks noChangeAspect="1"/>
          </p:cNvPicPr>
          <p:nvPr/>
        </p:nvPicPr>
        <p:blipFill>
          <a:blip r:embed="rId2"/>
          <a:stretch>
            <a:fillRect/>
          </a:stretch>
        </p:blipFill>
        <p:spPr>
          <a:xfrm>
            <a:off x="90488" y="90274"/>
            <a:ext cx="8963025" cy="6677452"/>
          </a:xfrm>
          <a:prstGeom prst="rect">
            <a:avLst/>
          </a:prstGeom>
          <a:noFill/>
          <a:ln>
            <a:noFill/>
          </a:ln>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اختــتام الحــصة</a:t>
            </a:r>
          </a:p>
        </p:txBody>
      </p:sp>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6.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4915</TotalTime>
  <Words>2091</Words>
  <Application>Microsoft Office PowerPoint</Application>
  <PresentationFormat>Affichage à l'écran (4:3)</PresentationFormat>
  <Paragraphs>409</Paragraphs>
  <Slides>52</Slides>
  <Notes>19</Notes>
  <HiddenSlides>0</HiddenSlides>
  <MMClips>5</MMClips>
  <ScaleCrop>false</ScaleCrop>
  <HeadingPairs>
    <vt:vector size="6" baseType="variant">
      <vt:variant>
        <vt:lpstr>Polices utilisées</vt:lpstr>
      </vt:variant>
      <vt:variant>
        <vt:i4>12</vt:i4>
      </vt:variant>
      <vt:variant>
        <vt:lpstr>Thème</vt:lpstr>
      </vt:variant>
      <vt:variant>
        <vt:i4>15</vt:i4>
      </vt:variant>
      <vt:variant>
        <vt:lpstr>Titres des diapositives</vt:lpstr>
      </vt:variant>
      <vt:variant>
        <vt:i4>52</vt:i4>
      </vt:variant>
    </vt:vector>
  </HeadingPairs>
  <TitlesOfParts>
    <vt:vector size="79" baseType="lpstr">
      <vt:lpstr>Microsoft Uighur</vt:lpstr>
      <vt:lpstr>Arial</vt:lpstr>
      <vt:lpstr>Dosis ExtraBold</vt:lpstr>
      <vt:lpstr>Wingdings</vt:lpstr>
      <vt:lpstr>Aptos</vt:lpstr>
      <vt:lpstr>Dosis Medium</vt:lpstr>
      <vt:lpstr>Dosis</vt:lpstr>
      <vt:lpstr>Noto Sans Symbols</vt:lpstr>
      <vt:lpstr>Calibri</vt:lpstr>
      <vt:lpstr>Calibri Light</vt:lpstr>
      <vt:lpstr>Dosis SemiBold</vt:lpstr>
      <vt:lpstr>Modern Love</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02-  استماع وتحدث</vt:lpstr>
      <vt:lpstr>7_Env-Enseignant</vt:lpstr>
      <vt:lpstr>5_Env-Enseignant</vt:lpstr>
      <vt:lpstr>3_Thème Office</vt:lpstr>
      <vt:lpstr>Présentation PowerPoint</vt:lpstr>
      <vt:lpstr>Présentation PowerPoint</vt:lpstr>
      <vt:lpstr>تنظيم حصص الأسبوع </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انتبهوا الآن. سنتذكر الكلمات التي تعلمناها. أنا أشير وأنت تقول.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التلميذ الذي يقرأ الكلمة مقطعا مقطعا ثم يعيد قراءة الكلمة مرة واحدة تعتبر قراءته صحيحة.  </vt:lpstr>
      <vt:lpstr>أقرأ رددوا بعدي.</vt:lpstr>
      <vt:lpstr>من يقرأ؟ ( خاص بالفئة د)</vt:lpstr>
      <vt:lpstr>أقـــــرأ.   رددوا بعدي </vt:lpstr>
      <vt:lpstr>من يقرأ؟ (خاص بمن يحتاج التدرب على الدمج)</vt:lpstr>
      <vt:lpstr>Présentation PowerPoint</vt:lpstr>
      <vt:lpstr>Présentation PowerPoint</vt:lpstr>
      <vt:lpstr>وقت النجمة الآن. الفائز بنجمة المشاركة بهدوء : ....   </vt:lpstr>
      <vt:lpstr>استراحة قصيرة قبل أن نواصل. قفوا، سنقوم بحركات  </vt:lpstr>
      <vt:lpstr>Présentation PowerPoint</vt:lpstr>
      <vt:lpstr>خذوا الكراسة ص 58. </vt:lpstr>
      <vt:lpstr>اكتبوا مقاطع حرفي الحاء والجيم</vt:lpstr>
      <vt:lpstr>من أنهى كتابة المقاطع، ينقل الكلمات والفقرة في دفتر الواجبات المنزلية. </vt:lpstr>
      <vt:lpstr>التقويم الفردي</vt:lpstr>
      <vt:lpstr>الكفايات المعنية بالتمرير الفردي</vt:lpstr>
      <vt:lpstr>- يتم تقويم المعجم والتحدث والقراءة طيلة أيام الأسبوع الخامس. - يتم التمرير لعدد محدود من المتعلمين يوميا طيلة الأسبوع الخامس  من المرحلة الثالثة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الدعم.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ماذا عليك أن تفعل لتحافظ على صحتك؟ ما الذي يجب ألا تفعله كي تحافظ على أضراسك من التسوس؟ ماذا علينا أن تفعل لنحمي أنفسنا من الأخطار؟ أذكر نصيحتين.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يوجد الولد؟ ما يفعل الولد؟</vt:lpstr>
      <vt:lpstr>لاحظ الصورة جيدا ثم أجب عن كل سؤال أطرحه بجملة تامة. أين توجد الفتاة؟ ماطا تفعل الفتاة؟</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الفائزون بنجمة الهدوء هم: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92</cp:revision>
  <dcterms:created xsi:type="dcterms:W3CDTF">2023-09-20T21:35:22Z</dcterms:created>
  <dcterms:modified xsi:type="dcterms:W3CDTF">2026-03-01T21:43:16Z</dcterms:modified>
</cp:coreProperties>
</file>