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4"/>
  </p:notesMasterIdLst>
  <p:handoutMasterIdLst>
    <p:handoutMasterId r:id="rId75"/>
  </p:handoutMasterIdLst>
  <p:sldIdLst>
    <p:sldId id="2134806709" r:id="rId4"/>
    <p:sldId id="911" r:id="rId5"/>
    <p:sldId id="2134807284" r:id="rId6"/>
    <p:sldId id="780" r:id="rId7"/>
    <p:sldId id="833" r:id="rId8"/>
    <p:sldId id="973" r:id="rId9"/>
    <p:sldId id="910" r:id="rId10"/>
    <p:sldId id="2134806701" r:id="rId11"/>
    <p:sldId id="914" r:id="rId12"/>
    <p:sldId id="901" r:id="rId13"/>
    <p:sldId id="2134806702" r:id="rId14"/>
    <p:sldId id="2134806756" r:id="rId15"/>
    <p:sldId id="2134807115" r:id="rId16"/>
    <p:sldId id="2134807116" r:id="rId17"/>
    <p:sldId id="2134806703" r:id="rId18"/>
    <p:sldId id="855" r:id="rId19"/>
    <p:sldId id="787" r:id="rId20"/>
    <p:sldId id="917" r:id="rId21"/>
    <p:sldId id="898" r:id="rId22"/>
    <p:sldId id="977" r:id="rId23"/>
    <p:sldId id="2134806707" r:id="rId24"/>
    <p:sldId id="850" r:id="rId25"/>
    <p:sldId id="899" r:id="rId26"/>
    <p:sldId id="984" r:id="rId27"/>
    <p:sldId id="978" r:id="rId28"/>
    <p:sldId id="941" r:id="rId29"/>
    <p:sldId id="2134806745" r:id="rId30"/>
    <p:sldId id="2134806731" r:id="rId31"/>
    <p:sldId id="2134806746" r:id="rId32"/>
    <p:sldId id="942" r:id="rId33"/>
    <p:sldId id="2134806747" r:id="rId34"/>
    <p:sldId id="2134806748" r:id="rId35"/>
    <p:sldId id="2134806735" r:id="rId36"/>
    <p:sldId id="943" r:id="rId37"/>
    <p:sldId id="2134806749" r:id="rId38"/>
    <p:sldId id="2134806704" r:id="rId39"/>
    <p:sldId id="926" r:id="rId40"/>
    <p:sldId id="2134806708" r:id="rId41"/>
    <p:sldId id="927" r:id="rId42"/>
    <p:sldId id="983" r:id="rId43"/>
    <p:sldId id="924" r:id="rId44"/>
    <p:sldId id="944" r:id="rId45"/>
    <p:sldId id="2134806713" r:id="rId46"/>
    <p:sldId id="2134806750" r:id="rId47"/>
    <p:sldId id="945" r:id="rId48"/>
    <p:sldId id="2134806751" r:id="rId49"/>
    <p:sldId id="2134806752" r:id="rId50"/>
    <p:sldId id="946" r:id="rId51"/>
    <p:sldId id="2134806753" r:id="rId52"/>
    <p:sldId id="2134806705" r:id="rId53"/>
    <p:sldId id="848" r:id="rId54"/>
    <p:sldId id="931" r:id="rId55"/>
    <p:sldId id="932" r:id="rId56"/>
    <p:sldId id="933" r:id="rId57"/>
    <p:sldId id="2134806742" r:id="rId58"/>
    <p:sldId id="788" r:id="rId59"/>
    <p:sldId id="935" r:id="rId60"/>
    <p:sldId id="2134806743" r:id="rId61"/>
    <p:sldId id="2134806699" r:id="rId62"/>
    <p:sldId id="2134807260" r:id="rId63"/>
    <p:sldId id="2134807277" r:id="rId64"/>
    <p:sldId id="2134807278" r:id="rId65"/>
    <p:sldId id="2134807279" r:id="rId66"/>
    <p:sldId id="2134807280" r:id="rId67"/>
    <p:sldId id="2134807281" r:id="rId68"/>
    <p:sldId id="2134807282" r:id="rId69"/>
    <p:sldId id="2134807283" r:id="rId70"/>
    <p:sldId id="937" r:id="rId71"/>
    <p:sldId id="938" r:id="rId72"/>
    <p:sldId id="213480670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Cambria Math" panose="02040503050406030204" pitchFamily="18" charset="0"/>
      <p:regular r:id="rId78"/>
    </p:embeddedFont>
    <p:embeddedFont>
      <p:font typeface="Dosis" pitchFamily="2" charset="0"/>
      <p:regular r:id="rId79"/>
      <p:bold r:id="rId80"/>
    </p:embeddedFont>
    <p:embeddedFont>
      <p:font typeface="Microsoft Uighur" panose="02000000000000000000" pitchFamily="2" charset="-78"/>
      <p:regular r:id="rId81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E5E3F2"/>
    <a:srgbClr val="CEC2D6"/>
    <a:srgbClr val="CFADD6"/>
    <a:srgbClr val="FFDA6D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F31FA7-B564-481A-B38A-D7A5F62FB212}" v="255" dt="2026-02-22T11:07:22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9" autoAdjust="0"/>
    <p:restoredTop sz="95959" autoAdjust="0"/>
  </p:normalViewPr>
  <p:slideViewPr>
    <p:cSldViewPr snapToGrid="0">
      <p:cViewPr varScale="1">
        <p:scale>
          <a:sx n="71" d="100"/>
          <a:sy n="71" d="100"/>
        </p:scale>
        <p:origin x="80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viewProps" Target="viewProps.xml"/><Relationship Id="rId89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5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microsoft.com/office/2016/11/relationships/changesInfo" Target="changesInfos/changesInfo1.xml"/><Relationship Id="rId61" Type="http://schemas.openxmlformats.org/officeDocument/2006/relationships/slide" Target="slides/slide58.xml"/><Relationship Id="rId82" Type="http://schemas.openxmlformats.org/officeDocument/2006/relationships/font" Target="fonts/font7.fntdata"/><Relationship Id="rId19" Type="http://schemas.openxmlformats.org/officeDocument/2006/relationships/slide" Target="slides/slide1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LHOU" userId="4316af04-6952-4656-9db7-052b8e9ec81b" providerId="ADAL" clId="{A9BBC88E-8815-45AD-839A-ABAFFFE2C342}"/>
    <pc:docChg chg="undo custSel addSld delSld modSld">
      <pc:chgData name="HASSAN OULHOU" userId="4316af04-6952-4656-9db7-052b8e9ec81b" providerId="ADAL" clId="{A9BBC88E-8815-45AD-839A-ABAFFFE2C342}" dt="2026-02-22T16:40:43.583" v="1241" actId="20577"/>
      <pc:docMkLst>
        <pc:docMk/>
      </pc:docMkLst>
      <pc:sldChg chg="del">
        <pc:chgData name="HASSAN OULHOU" userId="4316af04-6952-4656-9db7-052b8e9ec81b" providerId="ADAL" clId="{A9BBC88E-8815-45AD-839A-ABAFFFE2C342}" dt="2026-02-21T21:29:13.625" v="2" actId="47"/>
        <pc:sldMkLst>
          <pc:docMk/>
          <pc:sldMk cId="3253673049" sldId="738"/>
        </pc:sldMkLst>
      </pc:sldChg>
      <pc:sldChg chg="del">
        <pc:chgData name="HASSAN OULHOU" userId="4316af04-6952-4656-9db7-052b8e9ec81b" providerId="ADAL" clId="{A9BBC88E-8815-45AD-839A-ABAFFFE2C342}" dt="2026-02-21T22:08:33.773" v="151" actId="47"/>
        <pc:sldMkLst>
          <pc:docMk/>
          <pc:sldMk cId="764182693" sldId="751"/>
        </pc:sldMkLst>
      </pc:sldChg>
      <pc:sldChg chg="addSp delSp modSp mod">
        <pc:chgData name="HASSAN OULHOU" userId="4316af04-6952-4656-9db7-052b8e9ec81b" providerId="ADAL" clId="{A9BBC88E-8815-45AD-839A-ABAFFFE2C342}" dt="2026-02-21T21:32:12.191" v="15" actId="1076"/>
        <pc:sldMkLst>
          <pc:docMk/>
          <pc:sldMk cId="2107687967" sldId="780"/>
        </pc:sldMkLst>
        <pc:spChg chg="mod">
          <ac:chgData name="HASSAN OULHOU" userId="4316af04-6952-4656-9db7-052b8e9ec81b" providerId="ADAL" clId="{A9BBC88E-8815-45AD-839A-ABAFFFE2C342}" dt="2026-02-21T21:29:20.117" v="3" actId="20577"/>
          <ac:spMkLst>
            <pc:docMk/>
            <pc:sldMk cId="2107687967" sldId="780"/>
            <ac:spMk id="5" creationId="{C9B89E41-3063-9AB4-B59E-B51BF4B73865}"/>
          </ac:spMkLst>
        </pc:spChg>
        <pc:picChg chg="del">
          <ac:chgData name="HASSAN OULHOU" userId="4316af04-6952-4656-9db7-052b8e9ec81b" providerId="ADAL" clId="{A9BBC88E-8815-45AD-839A-ABAFFFE2C342}" dt="2026-02-21T21:29:29.538" v="4" actId="478"/>
          <ac:picMkLst>
            <pc:docMk/>
            <pc:sldMk cId="2107687967" sldId="780"/>
            <ac:picMk id="3" creationId="{1A305E2A-85EA-ACE9-FBFC-0EBEA6060C58}"/>
          </ac:picMkLst>
        </pc:picChg>
        <pc:picChg chg="add mod">
          <ac:chgData name="HASSAN OULHOU" userId="4316af04-6952-4656-9db7-052b8e9ec81b" providerId="ADAL" clId="{A9BBC88E-8815-45AD-839A-ABAFFFE2C342}" dt="2026-02-21T21:30:56.703" v="9" actId="1076"/>
          <ac:picMkLst>
            <pc:docMk/>
            <pc:sldMk cId="2107687967" sldId="780"/>
            <ac:picMk id="7" creationId="{95352BDF-38BA-FBA7-64CD-CAD0CE03AC73}"/>
          </ac:picMkLst>
        </pc:picChg>
        <pc:picChg chg="del">
          <ac:chgData name="HASSAN OULHOU" userId="4316af04-6952-4656-9db7-052b8e9ec81b" providerId="ADAL" clId="{A9BBC88E-8815-45AD-839A-ABAFFFE2C342}" dt="2026-02-21T21:29:29.538" v="4" actId="478"/>
          <ac:picMkLst>
            <pc:docMk/>
            <pc:sldMk cId="2107687967" sldId="780"/>
            <ac:picMk id="9" creationId="{121ED3F1-4B8B-8124-BCF0-EDE825FA0210}"/>
          </ac:picMkLst>
        </pc:picChg>
        <pc:picChg chg="add mod">
          <ac:chgData name="HASSAN OULHOU" userId="4316af04-6952-4656-9db7-052b8e9ec81b" providerId="ADAL" clId="{A9BBC88E-8815-45AD-839A-ABAFFFE2C342}" dt="2026-02-21T21:32:12.191" v="15" actId="1076"/>
          <ac:picMkLst>
            <pc:docMk/>
            <pc:sldMk cId="2107687967" sldId="780"/>
            <ac:picMk id="10" creationId="{9551D760-61CC-E101-21CF-288F8985075A}"/>
          </ac:picMkLst>
        </pc:picChg>
      </pc:sldChg>
      <pc:sldChg chg="del">
        <pc:chgData name="HASSAN OULHOU" userId="4316af04-6952-4656-9db7-052b8e9ec81b" providerId="ADAL" clId="{A9BBC88E-8815-45AD-839A-ABAFFFE2C342}" dt="2026-02-21T22:08:31.777" v="150" actId="47"/>
        <pc:sldMkLst>
          <pc:docMk/>
          <pc:sldMk cId="1719507928" sldId="812"/>
        </pc:sldMkLst>
      </pc:sldChg>
      <pc:sldChg chg="addSp delSp modSp mod">
        <pc:chgData name="HASSAN OULHOU" userId="4316af04-6952-4656-9db7-052b8e9ec81b" providerId="ADAL" clId="{A9BBC88E-8815-45AD-839A-ABAFFFE2C342}" dt="2026-02-22T10:36:23.864" v="953" actId="20577"/>
        <pc:sldMkLst>
          <pc:docMk/>
          <pc:sldMk cId="3597387284" sldId="848"/>
        </pc:sldMkLst>
        <pc:spChg chg="mod ord">
          <ac:chgData name="HASSAN OULHOU" userId="4316af04-6952-4656-9db7-052b8e9ec81b" providerId="ADAL" clId="{A9BBC88E-8815-45AD-839A-ABAFFFE2C342}" dt="2026-02-22T10:35:44.539" v="951" actId="14100"/>
          <ac:spMkLst>
            <pc:docMk/>
            <pc:sldMk cId="3597387284" sldId="848"/>
            <ac:spMk id="7" creationId="{D078A8CD-64A6-7587-B45C-FC6565F703E7}"/>
          </ac:spMkLst>
        </pc:spChg>
        <pc:spChg chg="mod">
          <ac:chgData name="HASSAN OULHOU" userId="4316af04-6952-4656-9db7-052b8e9ec81b" providerId="ADAL" clId="{A9BBC88E-8815-45AD-839A-ABAFFFE2C342}" dt="2026-02-22T10:36:23.864" v="953" actId="20577"/>
          <ac:spMkLst>
            <pc:docMk/>
            <pc:sldMk cId="3597387284" sldId="848"/>
            <ac:spMk id="13" creationId="{B452CA2A-CDF0-2F2E-7B33-F570E1D70397}"/>
          </ac:spMkLst>
        </pc:spChg>
        <pc:picChg chg="add mod">
          <ac:chgData name="HASSAN OULHOU" userId="4316af04-6952-4656-9db7-052b8e9ec81b" providerId="ADAL" clId="{A9BBC88E-8815-45AD-839A-ABAFFFE2C342}" dt="2026-02-22T10:35:22.009" v="946" actId="1076"/>
          <ac:picMkLst>
            <pc:docMk/>
            <pc:sldMk cId="3597387284" sldId="848"/>
            <ac:picMk id="2" creationId="{E88A146F-77FF-E209-F7DD-F8FB6028C53E}"/>
          </ac:picMkLst>
        </pc:picChg>
        <pc:picChg chg="add mod">
          <ac:chgData name="HASSAN OULHOU" userId="4316af04-6952-4656-9db7-052b8e9ec81b" providerId="ADAL" clId="{A9BBC88E-8815-45AD-839A-ABAFFFE2C342}" dt="2026-02-22T10:35:22.009" v="946" actId="1076"/>
          <ac:picMkLst>
            <pc:docMk/>
            <pc:sldMk cId="3597387284" sldId="848"/>
            <ac:picMk id="3" creationId="{16343904-5091-CE02-07A2-78FF07170294}"/>
          </ac:picMkLst>
        </pc:picChg>
        <pc:picChg chg="del">
          <ac:chgData name="HASSAN OULHOU" userId="4316af04-6952-4656-9db7-052b8e9ec81b" providerId="ADAL" clId="{A9BBC88E-8815-45AD-839A-ABAFFFE2C342}" dt="2026-02-22T10:34:19.766" v="942" actId="478"/>
          <ac:picMkLst>
            <pc:docMk/>
            <pc:sldMk cId="3597387284" sldId="848"/>
            <ac:picMk id="5" creationId="{F6D9BC15-050B-4540-47D6-4151B434BE32}"/>
          </ac:picMkLst>
        </pc:picChg>
        <pc:picChg chg="del">
          <ac:chgData name="HASSAN OULHOU" userId="4316af04-6952-4656-9db7-052b8e9ec81b" providerId="ADAL" clId="{A9BBC88E-8815-45AD-839A-ABAFFFE2C342}" dt="2026-02-22T10:34:19.766" v="942" actId="478"/>
          <ac:picMkLst>
            <pc:docMk/>
            <pc:sldMk cId="3597387284" sldId="848"/>
            <ac:picMk id="6" creationId="{2DD5837F-5434-992A-1CC8-5FC76F9517A3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2:39:26.671" v="293" actId="20577"/>
        <pc:sldMkLst>
          <pc:docMk/>
          <pc:sldMk cId="2575153293" sldId="850"/>
        </pc:sldMkLst>
        <pc:spChg chg="add del mod">
          <ac:chgData name="HASSAN OULHOU" userId="4316af04-6952-4656-9db7-052b8e9ec81b" providerId="ADAL" clId="{A9BBC88E-8815-45AD-839A-ABAFFFE2C342}" dt="2026-02-21T22:35:49.076" v="277" actId="478"/>
          <ac:spMkLst>
            <pc:docMk/>
            <pc:sldMk cId="2575153293" sldId="850"/>
            <ac:spMk id="2" creationId="{3305C92E-DAD4-1CB7-6165-8E3A5CF83CB3}"/>
          </ac:spMkLst>
        </pc:spChg>
        <pc:spChg chg="add mod">
          <ac:chgData name="HASSAN OULHOU" userId="4316af04-6952-4656-9db7-052b8e9ec81b" providerId="ADAL" clId="{A9BBC88E-8815-45AD-839A-ABAFFFE2C342}" dt="2026-02-21T22:39:26.671" v="293" actId="20577"/>
          <ac:spMkLst>
            <pc:docMk/>
            <pc:sldMk cId="2575153293" sldId="850"/>
            <ac:spMk id="3" creationId="{801DA925-6F1C-BB88-1D12-24F3D55219E9}"/>
          </ac:spMkLst>
        </pc:spChg>
        <pc:spChg chg="del">
          <ac:chgData name="HASSAN OULHOU" userId="4316af04-6952-4656-9db7-052b8e9ec81b" providerId="ADAL" clId="{A9BBC88E-8815-45AD-839A-ABAFFFE2C342}" dt="2026-02-21T22:17:56.793" v="198" actId="478"/>
          <ac:spMkLst>
            <pc:docMk/>
            <pc:sldMk cId="2575153293" sldId="850"/>
            <ac:spMk id="4" creationId="{59EB6CF6-1B4D-FB18-018D-1F92EF4167C3}"/>
          </ac:spMkLst>
        </pc:spChg>
        <pc:spChg chg="mod">
          <ac:chgData name="HASSAN OULHOU" userId="4316af04-6952-4656-9db7-052b8e9ec81b" providerId="ADAL" clId="{A9BBC88E-8815-45AD-839A-ABAFFFE2C342}" dt="2026-02-21T22:18:32.213" v="216" actId="20577"/>
          <ac:spMkLst>
            <pc:docMk/>
            <pc:sldMk cId="2575153293" sldId="850"/>
            <ac:spMk id="7" creationId="{365E995F-086F-0EF0-ED34-04E8C3D46A08}"/>
          </ac:spMkLst>
        </pc:spChg>
      </pc:sldChg>
      <pc:sldChg chg="addSp delSp modSp mod">
        <pc:chgData name="HASSAN OULHOU" userId="4316af04-6952-4656-9db7-052b8e9ec81b" providerId="ADAL" clId="{A9BBC88E-8815-45AD-839A-ABAFFFE2C342}" dt="2026-02-21T22:38:52.710" v="289" actId="20577"/>
        <pc:sldMkLst>
          <pc:docMk/>
          <pc:sldMk cId="10538638" sldId="898"/>
        </pc:sldMkLst>
        <pc:spChg chg="add del mod">
          <ac:chgData name="HASSAN OULHOU" userId="4316af04-6952-4656-9db7-052b8e9ec81b" providerId="ADAL" clId="{A9BBC88E-8815-45AD-839A-ABAFFFE2C342}" dt="2026-02-21T22:36:10.392" v="283" actId="478"/>
          <ac:spMkLst>
            <pc:docMk/>
            <pc:sldMk cId="10538638" sldId="898"/>
            <ac:spMk id="3" creationId="{861DDD7F-F18C-2806-F8E5-2E2C667B64FC}"/>
          </ac:spMkLst>
        </pc:spChg>
        <pc:spChg chg="add mod">
          <ac:chgData name="HASSAN OULHOU" userId="4316af04-6952-4656-9db7-052b8e9ec81b" providerId="ADAL" clId="{A9BBC88E-8815-45AD-839A-ABAFFFE2C342}" dt="2026-02-21T22:38:52.710" v="289" actId="20577"/>
          <ac:spMkLst>
            <pc:docMk/>
            <pc:sldMk cId="10538638" sldId="898"/>
            <ac:spMk id="4" creationId="{F89C2E75-45D8-8014-2F53-2B7C763B6800}"/>
          </ac:spMkLst>
        </pc:spChg>
        <pc:picChg chg="del">
          <ac:chgData name="HASSAN OULHOU" userId="4316af04-6952-4656-9db7-052b8e9ec81b" providerId="ADAL" clId="{A9BBC88E-8815-45AD-839A-ABAFFFE2C342}" dt="2026-02-21T22:17:05.968" v="189" actId="478"/>
          <ac:picMkLst>
            <pc:docMk/>
            <pc:sldMk cId="10538638" sldId="898"/>
            <ac:picMk id="5" creationId="{73C37354-96F7-E638-9183-12D2A42CDB67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09:53:49.283" v="579" actId="1076"/>
        <pc:sldMkLst>
          <pc:docMk/>
          <pc:sldMk cId="4207234158" sldId="899"/>
        </pc:sldMkLst>
        <pc:spChg chg="add del mod">
          <ac:chgData name="HASSAN OULHOU" userId="4316af04-6952-4656-9db7-052b8e9ec81b" providerId="ADAL" clId="{A9BBC88E-8815-45AD-839A-ABAFFFE2C342}" dt="2026-02-21T22:35:40.370" v="275" actId="478"/>
          <ac:spMkLst>
            <pc:docMk/>
            <pc:sldMk cId="4207234158" sldId="899"/>
            <ac:spMk id="2" creationId="{D92B0212-BA18-AEFB-929C-CF3084D11A52}"/>
          </ac:spMkLst>
        </pc:spChg>
        <pc:spChg chg="add del mod">
          <ac:chgData name="HASSAN OULHOU" userId="4316af04-6952-4656-9db7-052b8e9ec81b" providerId="ADAL" clId="{A9BBC88E-8815-45AD-839A-ABAFFFE2C342}" dt="2026-02-22T09:53:28.028" v="573" actId="21"/>
          <ac:spMkLst>
            <pc:docMk/>
            <pc:sldMk cId="4207234158" sldId="899"/>
            <ac:spMk id="3" creationId="{1A0F9094-AD10-7E01-E8C1-ACFEF6F02140}"/>
          </ac:spMkLst>
        </pc:spChg>
        <pc:picChg chg="add mod">
          <ac:chgData name="HASSAN OULHOU" userId="4316af04-6952-4656-9db7-052b8e9ec81b" providerId="ADAL" clId="{A9BBC88E-8815-45AD-839A-ABAFFFE2C342}" dt="2026-02-22T09:53:49.283" v="579" actId="1076"/>
          <ac:picMkLst>
            <pc:docMk/>
            <pc:sldMk cId="4207234158" sldId="899"/>
            <ac:picMk id="2" creationId="{24B97FA0-5438-E385-F6A4-C103A9FBD9A9}"/>
          </ac:picMkLst>
        </pc:picChg>
        <pc:picChg chg="del">
          <ac:chgData name="HASSAN OULHOU" userId="4316af04-6952-4656-9db7-052b8e9ec81b" providerId="ADAL" clId="{A9BBC88E-8815-45AD-839A-ABAFFFE2C342}" dt="2026-02-22T09:53:28.028" v="573" actId="21"/>
          <ac:picMkLst>
            <pc:docMk/>
            <pc:sldMk cId="4207234158" sldId="899"/>
            <ac:picMk id="10" creationId="{193F39AC-39B0-8DE1-D89B-065580455D3D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1:44:48.511" v="115" actId="1076"/>
        <pc:sldMkLst>
          <pc:docMk/>
          <pc:sldMk cId="1903842007" sldId="901"/>
        </pc:sldMkLst>
        <pc:spChg chg="del">
          <ac:chgData name="HASSAN OULHOU" userId="4316af04-6952-4656-9db7-052b8e9ec81b" providerId="ADAL" clId="{A9BBC88E-8815-45AD-839A-ABAFFFE2C342}" dt="2026-02-21T21:37:30.052" v="72" actId="478"/>
          <ac:spMkLst>
            <pc:docMk/>
            <pc:sldMk cId="1903842007" sldId="901"/>
            <ac:spMk id="10" creationId="{6E6E9301-EA90-7504-4DAC-4F203056126A}"/>
          </ac:spMkLst>
        </pc:spChg>
        <pc:spChg chg="del">
          <ac:chgData name="HASSAN OULHOU" userId="4316af04-6952-4656-9db7-052b8e9ec81b" providerId="ADAL" clId="{A9BBC88E-8815-45AD-839A-ABAFFFE2C342}" dt="2026-02-21T21:37:30.052" v="72" actId="478"/>
          <ac:spMkLst>
            <pc:docMk/>
            <pc:sldMk cId="1903842007" sldId="901"/>
            <ac:spMk id="11" creationId="{95218829-B472-84B4-9B21-57A45BCA2FE3}"/>
          </ac:spMkLst>
        </pc:spChg>
        <pc:spChg chg="del">
          <ac:chgData name="HASSAN OULHOU" userId="4316af04-6952-4656-9db7-052b8e9ec81b" providerId="ADAL" clId="{A9BBC88E-8815-45AD-839A-ABAFFFE2C342}" dt="2026-02-21T21:37:30.052" v="72" actId="478"/>
          <ac:spMkLst>
            <pc:docMk/>
            <pc:sldMk cId="1903842007" sldId="901"/>
            <ac:spMk id="12" creationId="{09D70D84-FFE2-184B-DEC4-4A1840F46D60}"/>
          </ac:spMkLst>
        </pc:spChg>
        <pc:spChg chg="add del mod">
          <ac:chgData name="HASSAN OULHOU" userId="4316af04-6952-4656-9db7-052b8e9ec81b" providerId="ADAL" clId="{A9BBC88E-8815-45AD-839A-ABAFFFE2C342}" dt="2026-02-21T21:44:43.599" v="113" actId="21"/>
          <ac:spMkLst>
            <pc:docMk/>
            <pc:sldMk cId="1903842007" sldId="901"/>
            <ac:spMk id="13" creationId="{87F8AD36-D21F-07B7-590A-971A526F2241}"/>
          </ac:spMkLst>
        </pc:spChg>
        <pc:spChg chg="add del mod">
          <ac:chgData name="HASSAN OULHOU" userId="4316af04-6952-4656-9db7-052b8e9ec81b" providerId="ADAL" clId="{A9BBC88E-8815-45AD-839A-ABAFFFE2C342}" dt="2026-02-21T21:44:43.599" v="113" actId="21"/>
          <ac:spMkLst>
            <pc:docMk/>
            <pc:sldMk cId="1903842007" sldId="901"/>
            <ac:spMk id="14" creationId="{CF2C7754-78D1-5E50-7E6F-840995110AB9}"/>
          </ac:spMkLst>
        </pc:spChg>
        <pc:spChg chg="add del mod">
          <ac:chgData name="HASSAN OULHOU" userId="4316af04-6952-4656-9db7-052b8e9ec81b" providerId="ADAL" clId="{A9BBC88E-8815-45AD-839A-ABAFFFE2C342}" dt="2026-02-21T21:44:43.599" v="113" actId="21"/>
          <ac:spMkLst>
            <pc:docMk/>
            <pc:sldMk cId="1903842007" sldId="901"/>
            <ac:spMk id="15" creationId="{A98467F3-D9C3-4F51-7F70-00CDFC8FFD6B}"/>
          </ac:spMkLst>
        </pc:spChg>
        <pc:spChg chg="add del mod">
          <ac:chgData name="HASSAN OULHOU" userId="4316af04-6952-4656-9db7-052b8e9ec81b" providerId="ADAL" clId="{A9BBC88E-8815-45AD-839A-ABAFFFE2C342}" dt="2026-02-21T21:44:43.599" v="113" actId="21"/>
          <ac:spMkLst>
            <pc:docMk/>
            <pc:sldMk cId="1903842007" sldId="901"/>
            <ac:spMk id="16" creationId="{D2C09C30-CCF8-32A9-32CE-5DAE51470496}"/>
          </ac:spMkLst>
        </pc:spChg>
        <pc:picChg chg="add del mod">
          <ac:chgData name="HASSAN OULHOU" userId="4316af04-6952-4656-9db7-052b8e9ec81b" providerId="ADAL" clId="{A9BBC88E-8815-45AD-839A-ABAFFFE2C342}" dt="2026-02-21T21:44:43.599" v="113" actId="21"/>
          <ac:picMkLst>
            <pc:docMk/>
            <pc:sldMk cId="1903842007" sldId="901"/>
            <ac:picMk id="8" creationId="{1ACC4440-594C-5233-DDFF-109AA3D7AD45}"/>
          </ac:picMkLst>
        </pc:picChg>
        <pc:picChg chg="del">
          <ac:chgData name="HASSAN OULHOU" userId="4316af04-6952-4656-9db7-052b8e9ec81b" providerId="ADAL" clId="{A9BBC88E-8815-45AD-839A-ABAFFFE2C342}" dt="2026-02-21T21:37:30.052" v="72" actId="478"/>
          <ac:picMkLst>
            <pc:docMk/>
            <pc:sldMk cId="1903842007" sldId="901"/>
            <ac:picMk id="9" creationId="{0DEC9812-F9F6-F203-E291-CDDFB0A7679F}"/>
          </ac:picMkLst>
        </pc:picChg>
        <pc:picChg chg="add mod">
          <ac:chgData name="HASSAN OULHOU" userId="4316af04-6952-4656-9db7-052b8e9ec81b" providerId="ADAL" clId="{A9BBC88E-8815-45AD-839A-ABAFFFE2C342}" dt="2026-02-21T21:44:48.511" v="115" actId="1076"/>
          <ac:picMkLst>
            <pc:docMk/>
            <pc:sldMk cId="1903842007" sldId="901"/>
            <ac:picMk id="17" creationId="{33774AF4-F135-9FF9-491A-35B88C4C02F3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1:37:21.756" v="71" actId="14100"/>
        <pc:sldMkLst>
          <pc:docMk/>
          <pc:sldMk cId="3727953704" sldId="914"/>
        </pc:sldMkLst>
        <pc:spChg chg="mod">
          <ac:chgData name="HASSAN OULHOU" userId="4316af04-6952-4656-9db7-052b8e9ec81b" providerId="ADAL" clId="{A9BBC88E-8815-45AD-839A-ABAFFFE2C342}" dt="2026-02-21T21:37:05.035" v="66" actId="20577"/>
          <ac:spMkLst>
            <pc:docMk/>
            <pc:sldMk cId="3727953704" sldId="914"/>
            <ac:spMk id="2" creationId="{DF9ADF23-B09B-84FD-0837-110B5AC0D615}"/>
          </ac:spMkLst>
        </pc:spChg>
        <pc:spChg chg="mod ord">
          <ac:chgData name="HASSAN OULHOU" userId="4316af04-6952-4656-9db7-052b8e9ec81b" providerId="ADAL" clId="{A9BBC88E-8815-45AD-839A-ABAFFFE2C342}" dt="2026-02-21T21:37:21.756" v="71" actId="14100"/>
          <ac:spMkLst>
            <pc:docMk/>
            <pc:sldMk cId="3727953704" sldId="914"/>
            <ac:spMk id="9" creationId="{0EB15C9A-6FBC-E7F7-F365-7E1AA25DE949}"/>
          </ac:spMkLst>
        </pc:spChg>
        <pc:picChg chg="del">
          <ac:chgData name="HASSAN OULHOU" userId="4316af04-6952-4656-9db7-052b8e9ec81b" providerId="ADAL" clId="{A9BBC88E-8815-45AD-839A-ABAFFFE2C342}" dt="2026-02-21T21:35:33.662" v="58" actId="478"/>
          <ac:picMkLst>
            <pc:docMk/>
            <pc:sldMk cId="3727953704" sldId="914"/>
            <ac:picMk id="3" creationId="{9A955CFF-2CF4-F347-85CD-DD4757EC27B4}"/>
          </ac:picMkLst>
        </pc:picChg>
        <pc:picChg chg="add mod">
          <ac:chgData name="HASSAN OULHOU" userId="4316af04-6952-4656-9db7-052b8e9ec81b" providerId="ADAL" clId="{A9BBC88E-8815-45AD-839A-ABAFFFE2C342}" dt="2026-02-21T21:36:54.772" v="62" actId="1076"/>
          <ac:picMkLst>
            <pc:docMk/>
            <pc:sldMk cId="3727953704" sldId="914"/>
            <ac:picMk id="4" creationId="{FFE2966B-C136-7D26-3C0B-E4ACFCACAF38}"/>
          </ac:picMkLst>
        </pc:picChg>
        <pc:picChg chg="add mod">
          <ac:chgData name="HASSAN OULHOU" userId="4316af04-6952-4656-9db7-052b8e9ec81b" providerId="ADAL" clId="{A9BBC88E-8815-45AD-839A-ABAFFFE2C342}" dt="2026-02-21T21:36:54.772" v="62" actId="1076"/>
          <ac:picMkLst>
            <pc:docMk/>
            <pc:sldMk cId="3727953704" sldId="914"/>
            <ac:picMk id="6" creationId="{A6B11C2B-1D40-74B5-0D88-6FB99AFEA00A}"/>
          </ac:picMkLst>
        </pc:picChg>
        <pc:picChg chg="del">
          <ac:chgData name="HASSAN OULHOU" userId="4316af04-6952-4656-9db7-052b8e9ec81b" providerId="ADAL" clId="{A9BBC88E-8815-45AD-839A-ABAFFFE2C342}" dt="2026-02-21T21:35:33.662" v="58" actId="478"/>
          <ac:picMkLst>
            <pc:docMk/>
            <pc:sldMk cId="3727953704" sldId="914"/>
            <ac:picMk id="7" creationId="{A1C15B7D-9D2F-9A5E-D844-F58D226E3C1A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2:38:45.930" v="288" actId="20577"/>
        <pc:sldMkLst>
          <pc:docMk/>
          <pc:sldMk cId="1220616789" sldId="917"/>
        </pc:sldMkLst>
        <pc:spChg chg="del mod">
          <ac:chgData name="HASSAN OULHOU" userId="4316af04-6952-4656-9db7-052b8e9ec81b" providerId="ADAL" clId="{A9BBC88E-8815-45AD-839A-ABAFFFE2C342}" dt="2026-02-21T22:36:18.645" v="285" actId="478"/>
          <ac:spMkLst>
            <pc:docMk/>
            <pc:sldMk cId="1220616789" sldId="917"/>
            <ac:spMk id="3" creationId="{F34C8886-0583-7100-3A36-DBCA8699D68B}"/>
          </ac:spMkLst>
        </pc:spChg>
        <pc:spChg chg="add mod">
          <ac:chgData name="HASSAN OULHOU" userId="4316af04-6952-4656-9db7-052b8e9ec81b" providerId="ADAL" clId="{A9BBC88E-8815-45AD-839A-ABAFFFE2C342}" dt="2026-02-21T22:38:45.930" v="288" actId="20577"/>
          <ac:spMkLst>
            <pc:docMk/>
            <pc:sldMk cId="1220616789" sldId="917"/>
            <ac:spMk id="4" creationId="{9B69C800-8C08-721E-3703-7E37D5A0715F}"/>
          </ac:spMkLst>
        </pc:spChg>
        <pc:spChg chg="mod">
          <ac:chgData name="HASSAN OULHOU" userId="4316af04-6952-4656-9db7-052b8e9ec81b" providerId="ADAL" clId="{A9BBC88E-8815-45AD-839A-ABAFFFE2C342}" dt="2026-02-21T22:15:12.357" v="168" actId="20577"/>
          <ac:spMkLst>
            <pc:docMk/>
            <pc:sldMk cId="1220616789" sldId="917"/>
            <ac:spMk id="13" creationId="{E65E2B95-B182-9057-41D2-BDEE9EE14077}"/>
          </ac:spMkLst>
        </pc:spChg>
      </pc:sldChg>
      <pc:sldChg chg="addSp delSp modSp mod">
        <pc:chgData name="HASSAN OULHOU" userId="4316af04-6952-4656-9db7-052b8e9ec81b" providerId="ADAL" clId="{A9BBC88E-8815-45AD-839A-ABAFFFE2C342}" dt="2026-02-22T10:12:00.271" v="743" actId="14100"/>
        <pc:sldMkLst>
          <pc:docMk/>
          <pc:sldMk cId="755269721" sldId="924"/>
        </pc:sldMkLst>
        <pc:spChg chg="mod ord">
          <ac:chgData name="HASSAN OULHOU" userId="4316af04-6952-4656-9db7-052b8e9ec81b" providerId="ADAL" clId="{A9BBC88E-8815-45AD-839A-ABAFFFE2C342}" dt="2026-02-22T10:12:00.271" v="743" actId="14100"/>
          <ac:spMkLst>
            <pc:docMk/>
            <pc:sldMk cId="755269721" sldId="924"/>
            <ac:spMk id="3" creationId="{B57807AD-5365-2CFD-B868-D4B8F64BDDDF}"/>
          </ac:spMkLst>
        </pc:spChg>
        <pc:picChg chg="del">
          <ac:chgData name="HASSAN OULHOU" userId="4316af04-6952-4656-9db7-052b8e9ec81b" providerId="ADAL" clId="{A9BBC88E-8815-45AD-839A-ABAFFFE2C342}" dt="2026-02-22T10:10:28.035" v="736" actId="478"/>
          <ac:picMkLst>
            <pc:docMk/>
            <pc:sldMk cId="755269721" sldId="924"/>
            <ac:picMk id="2" creationId="{9FBC4D76-DDAF-C526-C1E9-E2F73E0DB0C8}"/>
          </ac:picMkLst>
        </pc:picChg>
        <pc:picChg chg="add mod">
          <ac:chgData name="HASSAN OULHOU" userId="4316af04-6952-4656-9db7-052b8e9ec81b" providerId="ADAL" clId="{A9BBC88E-8815-45AD-839A-ABAFFFE2C342}" dt="2026-02-22T10:10:47.594" v="737"/>
          <ac:picMkLst>
            <pc:docMk/>
            <pc:sldMk cId="755269721" sldId="924"/>
            <ac:picMk id="4" creationId="{85F55D9A-5D97-142E-FBDB-293FE5E1196F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08:38.054" v="644" actId="14100"/>
        <pc:sldMkLst>
          <pc:docMk/>
          <pc:sldMk cId="1975411184" sldId="926"/>
        </pc:sldMkLst>
        <pc:picChg chg="add mod">
          <ac:chgData name="HASSAN OULHOU" userId="4316af04-6952-4656-9db7-052b8e9ec81b" providerId="ADAL" clId="{A9BBC88E-8815-45AD-839A-ABAFFFE2C342}" dt="2026-02-22T10:08:38.054" v="644" actId="14100"/>
          <ac:picMkLst>
            <pc:docMk/>
            <pc:sldMk cId="1975411184" sldId="926"/>
            <ac:picMk id="4" creationId="{55E0C4FF-0880-6A2F-0D95-E9FEFA8B97D0}"/>
          </ac:picMkLst>
        </pc:picChg>
        <pc:picChg chg="del">
          <ac:chgData name="HASSAN OULHOU" userId="4316af04-6952-4656-9db7-052b8e9ec81b" providerId="ADAL" clId="{A9BBC88E-8815-45AD-839A-ABAFFFE2C342}" dt="2026-02-22T10:07:23.607" v="635" actId="478"/>
          <ac:picMkLst>
            <pc:docMk/>
            <pc:sldMk cId="1975411184" sldId="926"/>
            <ac:picMk id="5" creationId="{81988C15-C04D-BEFC-FC59-6F245130DCF9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10:00.594" v="732" actId="20577"/>
        <pc:sldMkLst>
          <pc:docMk/>
          <pc:sldMk cId="3394714685" sldId="927"/>
        </pc:sldMkLst>
        <pc:spChg chg="mod">
          <ac:chgData name="HASSAN OULHOU" userId="4316af04-6952-4656-9db7-052b8e9ec81b" providerId="ADAL" clId="{A9BBC88E-8815-45AD-839A-ABAFFFE2C342}" dt="2026-02-22T10:10:00.594" v="732" actId="20577"/>
          <ac:spMkLst>
            <pc:docMk/>
            <pc:sldMk cId="3394714685" sldId="927"/>
            <ac:spMk id="2" creationId="{0F3C315E-6E1B-311F-0362-538035522B84}"/>
          </ac:spMkLst>
        </pc:spChg>
        <pc:picChg chg="del">
          <ac:chgData name="HASSAN OULHOU" userId="4316af04-6952-4656-9db7-052b8e9ec81b" providerId="ADAL" clId="{A9BBC88E-8815-45AD-839A-ABAFFFE2C342}" dt="2026-02-22T10:09:11.857" v="647" actId="478"/>
          <ac:picMkLst>
            <pc:docMk/>
            <pc:sldMk cId="3394714685" sldId="927"/>
            <ac:picMk id="3" creationId="{9500A367-13A3-E729-EF59-5ED7DF2B1933}"/>
          </ac:picMkLst>
        </pc:picChg>
        <pc:picChg chg="add mod">
          <ac:chgData name="HASSAN OULHOU" userId="4316af04-6952-4656-9db7-052b8e9ec81b" providerId="ADAL" clId="{A9BBC88E-8815-45AD-839A-ABAFFFE2C342}" dt="2026-02-22T10:09:14.636" v="648"/>
          <ac:picMkLst>
            <pc:docMk/>
            <pc:sldMk cId="3394714685" sldId="927"/>
            <ac:picMk id="4" creationId="{D2B3AF89-304D-AFDC-6D23-8731D6B4DC9C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37:10.910" v="960" actId="1076"/>
        <pc:sldMkLst>
          <pc:docMk/>
          <pc:sldMk cId="4115235643" sldId="931"/>
        </pc:sldMkLst>
        <pc:picChg chg="add mod">
          <ac:chgData name="HASSAN OULHOU" userId="4316af04-6952-4656-9db7-052b8e9ec81b" providerId="ADAL" clId="{A9BBC88E-8815-45AD-839A-ABAFFFE2C342}" dt="2026-02-22T10:37:10.910" v="960" actId="1076"/>
          <ac:picMkLst>
            <pc:docMk/>
            <pc:sldMk cId="4115235643" sldId="931"/>
            <ac:picMk id="5" creationId="{796530EC-1F0A-A201-E628-ED57DC68FE8A}"/>
          </ac:picMkLst>
        </pc:picChg>
        <pc:picChg chg="del">
          <ac:chgData name="HASSAN OULHOU" userId="4316af04-6952-4656-9db7-052b8e9ec81b" providerId="ADAL" clId="{A9BBC88E-8815-45AD-839A-ABAFFFE2C342}" dt="2026-02-22T10:36:28.469" v="954" actId="478"/>
          <ac:picMkLst>
            <pc:docMk/>
            <pc:sldMk cId="4115235643" sldId="931"/>
            <ac:picMk id="10" creationId="{98655A97-99E0-D136-CD35-2C875DBACE09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46:14.836" v="1095" actId="20577"/>
        <pc:sldMkLst>
          <pc:docMk/>
          <pc:sldMk cId="3067738656" sldId="935"/>
        </pc:sldMkLst>
        <pc:spChg chg="mod ord">
          <ac:chgData name="HASSAN OULHOU" userId="4316af04-6952-4656-9db7-052b8e9ec81b" providerId="ADAL" clId="{A9BBC88E-8815-45AD-839A-ABAFFFE2C342}" dt="2026-02-22T10:46:04.123" v="1093" actId="14100"/>
          <ac:spMkLst>
            <pc:docMk/>
            <pc:sldMk cId="3067738656" sldId="935"/>
            <ac:spMk id="5" creationId="{C12E9D6E-40B1-DE07-E1CE-BA53E08E2314}"/>
          </ac:spMkLst>
        </pc:spChg>
        <pc:spChg chg="mod">
          <ac:chgData name="HASSAN OULHOU" userId="4316af04-6952-4656-9db7-052b8e9ec81b" providerId="ADAL" clId="{A9BBC88E-8815-45AD-839A-ABAFFFE2C342}" dt="2026-02-22T10:46:14.836" v="1095" actId="20577"/>
          <ac:spMkLst>
            <pc:docMk/>
            <pc:sldMk cId="3067738656" sldId="935"/>
            <ac:spMk id="13" creationId="{30B86E6E-BD4D-3F80-5CC4-32C14B68E852}"/>
          </ac:spMkLst>
        </pc:spChg>
        <pc:picChg chg="del">
          <ac:chgData name="HASSAN OULHOU" userId="4316af04-6952-4656-9db7-052b8e9ec81b" providerId="ADAL" clId="{A9BBC88E-8815-45AD-839A-ABAFFFE2C342}" dt="2026-02-22T10:44:45.084" v="1082" actId="478"/>
          <ac:picMkLst>
            <pc:docMk/>
            <pc:sldMk cId="3067738656" sldId="935"/>
            <ac:picMk id="4" creationId="{F360072E-B624-6B63-74BE-8CE842A801F4}"/>
          </ac:picMkLst>
        </pc:picChg>
        <pc:picChg chg="add mod">
          <ac:chgData name="HASSAN OULHOU" userId="4316af04-6952-4656-9db7-052b8e9ec81b" providerId="ADAL" clId="{A9BBC88E-8815-45AD-839A-ABAFFFE2C342}" dt="2026-02-22T10:45:50.015" v="1089" actId="1076"/>
          <ac:picMkLst>
            <pc:docMk/>
            <pc:sldMk cId="3067738656" sldId="935"/>
            <ac:picMk id="6" creationId="{90BD66E4-38FF-6CB6-15FE-6CDE4AD6EBBE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1:07:36.997" v="1230" actId="20577"/>
        <pc:sldMkLst>
          <pc:docMk/>
          <pc:sldMk cId="3990743720" sldId="937"/>
        </pc:sldMkLst>
        <pc:spChg chg="mod">
          <ac:chgData name="HASSAN OULHOU" userId="4316af04-6952-4656-9db7-052b8e9ec81b" providerId="ADAL" clId="{A9BBC88E-8815-45AD-839A-ABAFFFE2C342}" dt="2026-02-22T11:07:36.997" v="1230" actId="20577"/>
          <ac:spMkLst>
            <pc:docMk/>
            <pc:sldMk cId="3990743720" sldId="937"/>
            <ac:spMk id="5" creationId="{14BF8E78-AD85-4546-122F-ED679140B808}"/>
          </ac:spMkLst>
        </pc:spChg>
        <pc:picChg chg="del">
          <ac:chgData name="HASSAN OULHOU" userId="4316af04-6952-4656-9db7-052b8e9ec81b" providerId="ADAL" clId="{A9BBC88E-8815-45AD-839A-ABAFFFE2C342}" dt="2026-02-22T11:06:50.995" v="1225" actId="478"/>
          <ac:picMkLst>
            <pc:docMk/>
            <pc:sldMk cId="3990743720" sldId="937"/>
            <ac:picMk id="2" creationId="{40C9C0BB-B5C1-80E7-83FB-91B3319FD22D}"/>
          </ac:picMkLst>
        </pc:picChg>
        <pc:picChg chg="add mod">
          <ac:chgData name="HASSAN OULHOU" userId="4316af04-6952-4656-9db7-052b8e9ec81b" providerId="ADAL" clId="{A9BBC88E-8815-45AD-839A-ABAFFFE2C342}" dt="2026-02-22T11:07:22.543" v="1226"/>
          <ac:picMkLst>
            <pc:docMk/>
            <pc:sldMk cId="3990743720" sldId="937"/>
            <ac:picMk id="3" creationId="{7CB11AE9-5402-9A0C-D0E6-C87F454F414B}"/>
          </ac:picMkLst>
        </pc:picChg>
        <pc:picChg chg="add mod">
          <ac:chgData name="HASSAN OULHOU" userId="4316af04-6952-4656-9db7-052b8e9ec81b" providerId="ADAL" clId="{A9BBC88E-8815-45AD-839A-ABAFFFE2C342}" dt="2026-02-22T11:07:22.543" v="1226"/>
          <ac:picMkLst>
            <pc:docMk/>
            <pc:sldMk cId="3990743720" sldId="937"/>
            <ac:picMk id="4" creationId="{25C9FBF9-D2A8-B362-B92E-FD2F12275214}"/>
          </ac:picMkLst>
        </pc:picChg>
        <pc:picChg chg="del">
          <ac:chgData name="HASSAN OULHOU" userId="4316af04-6952-4656-9db7-052b8e9ec81b" providerId="ADAL" clId="{A9BBC88E-8815-45AD-839A-ABAFFFE2C342}" dt="2026-02-22T11:06:50.995" v="1225" actId="478"/>
          <ac:picMkLst>
            <pc:docMk/>
            <pc:sldMk cId="3990743720" sldId="937"/>
            <ac:picMk id="6" creationId="{E685A040-68B5-DB89-ACDF-B9CC6F2288F7}"/>
          </ac:picMkLst>
        </pc:picChg>
      </pc:sldChg>
      <pc:sldChg chg="modSp mod">
        <pc:chgData name="HASSAN OULHOU" userId="4316af04-6952-4656-9db7-052b8e9ec81b" providerId="ADAL" clId="{A9BBC88E-8815-45AD-839A-ABAFFFE2C342}" dt="2026-02-21T21:35:00.895" v="57" actId="20577"/>
        <pc:sldMkLst>
          <pc:docMk/>
          <pc:sldMk cId="23166525" sldId="973"/>
        </pc:sldMkLst>
        <pc:spChg chg="mod">
          <ac:chgData name="HASSAN OULHOU" userId="4316af04-6952-4656-9db7-052b8e9ec81b" providerId="ADAL" clId="{A9BBC88E-8815-45AD-839A-ABAFFFE2C342}" dt="2026-02-21T21:35:00.895" v="57" actId="20577"/>
          <ac:spMkLst>
            <pc:docMk/>
            <pc:sldMk cId="23166525" sldId="973"/>
            <ac:spMk id="14" creationId="{D462B994-595C-C3CF-264F-2F5C2C414052}"/>
          </ac:spMkLst>
        </pc:spChg>
      </pc:sldChg>
      <pc:sldChg chg="addSp delSp modSp mod">
        <pc:chgData name="HASSAN OULHOU" userId="4316af04-6952-4656-9db7-052b8e9ec81b" providerId="ADAL" clId="{A9BBC88E-8815-45AD-839A-ABAFFFE2C342}" dt="2026-02-21T22:39:06.784" v="290" actId="20577"/>
        <pc:sldMkLst>
          <pc:docMk/>
          <pc:sldMk cId="4289949076" sldId="977"/>
        </pc:sldMkLst>
        <pc:spChg chg="add del mod">
          <ac:chgData name="HASSAN OULHOU" userId="4316af04-6952-4656-9db7-052b8e9ec81b" providerId="ADAL" clId="{A9BBC88E-8815-45AD-839A-ABAFFFE2C342}" dt="2026-02-21T22:36:04.072" v="281" actId="478"/>
          <ac:spMkLst>
            <pc:docMk/>
            <pc:sldMk cId="4289949076" sldId="977"/>
            <ac:spMk id="3" creationId="{19FFF23C-1337-2A0C-CBED-7BBA7EBF22D6}"/>
          </ac:spMkLst>
        </pc:spChg>
        <pc:spChg chg="add mod">
          <ac:chgData name="HASSAN OULHOU" userId="4316af04-6952-4656-9db7-052b8e9ec81b" providerId="ADAL" clId="{A9BBC88E-8815-45AD-839A-ABAFFFE2C342}" dt="2026-02-21T22:39:06.784" v="290" actId="20577"/>
          <ac:spMkLst>
            <pc:docMk/>
            <pc:sldMk cId="4289949076" sldId="977"/>
            <ac:spMk id="4" creationId="{FB2F42EA-39F0-6257-5903-F1090C9A169E}"/>
          </ac:spMkLst>
        </pc:spChg>
        <pc:picChg chg="del">
          <ac:chgData name="HASSAN OULHOU" userId="4316af04-6952-4656-9db7-052b8e9ec81b" providerId="ADAL" clId="{A9BBC88E-8815-45AD-839A-ABAFFFE2C342}" dt="2026-02-21T22:17:21.980" v="192" actId="478"/>
          <ac:picMkLst>
            <pc:docMk/>
            <pc:sldMk cId="4289949076" sldId="977"/>
            <ac:picMk id="5" creationId="{671F30AB-D1ED-FEF5-680F-926BA5239258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03:41.596" v="609" actId="14100"/>
        <pc:sldMkLst>
          <pc:docMk/>
          <pc:sldMk cId="552510092" sldId="978"/>
        </pc:sldMkLst>
        <pc:spChg chg="add del mod">
          <ac:chgData name="HASSAN OULHOU" userId="4316af04-6952-4656-9db7-052b8e9ec81b" providerId="ADAL" clId="{A9BBC88E-8815-45AD-839A-ABAFFFE2C342}" dt="2026-02-21T22:35:06.904" v="270" actId="478"/>
          <ac:spMkLst>
            <pc:docMk/>
            <pc:sldMk cId="552510092" sldId="978"/>
            <ac:spMk id="6" creationId="{18600781-AB7C-78F0-58A9-A26D905C0544}"/>
          </ac:spMkLst>
        </pc:spChg>
        <pc:spChg chg="add del mod">
          <ac:chgData name="HASSAN OULHOU" userId="4316af04-6952-4656-9db7-052b8e9ec81b" providerId="ADAL" clId="{A9BBC88E-8815-45AD-839A-ABAFFFE2C342}" dt="2026-02-22T09:56:00.327" v="587" actId="21"/>
          <ac:spMkLst>
            <pc:docMk/>
            <pc:sldMk cId="552510092" sldId="978"/>
            <ac:spMk id="6" creationId="{3D1DBC3C-D398-52FF-4C10-72EAC770DC84}"/>
          </ac:spMkLst>
        </pc:spChg>
        <pc:spChg chg="add del mod">
          <ac:chgData name="HASSAN OULHOU" userId="4316af04-6952-4656-9db7-052b8e9ec81b" providerId="ADAL" clId="{A9BBC88E-8815-45AD-839A-ABAFFFE2C342}" dt="2026-02-22T09:56:00.327" v="587" actId="21"/>
          <ac:spMkLst>
            <pc:docMk/>
            <pc:sldMk cId="552510092" sldId="978"/>
            <ac:spMk id="8" creationId="{A1CC10BE-5628-598F-F50E-B6AA37B865A5}"/>
          </ac:spMkLst>
        </pc:spChg>
        <pc:spChg chg="add del mod">
          <ac:chgData name="HASSAN OULHOU" userId="4316af04-6952-4656-9db7-052b8e9ec81b" providerId="ADAL" clId="{A9BBC88E-8815-45AD-839A-ABAFFFE2C342}" dt="2026-02-22T10:03:25.142" v="606" actId="21"/>
          <ac:spMkLst>
            <pc:docMk/>
            <pc:sldMk cId="552510092" sldId="978"/>
            <ac:spMk id="12" creationId="{7EE431D0-19D6-63B4-16A5-8EF3E50B82F5}"/>
          </ac:spMkLst>
        </pc:spChg>
        <pc:spChg chg="del">
          <ac:chgData name="HASSAN OULHOU" userId="4316af04-6952-4656-9db7-052b8e9ec81b" providerId="ADAL" clId="{A9BBC88E-8815-45AD-839A-ABAFFFE2C342}" dt="2026-02-22T09:56:05.198" v="588" actId="478"/>
          <ac:spMkLst>
            <pc:docMk/>
            <pc:sldMk cId="552510092" sldId="978"/>
            <ac:spMk id="24" creationId="{D0F6C447-9493-85AD-37B1-21444D3B0596}"/>
          </ac:spMkLst>
        </pc:spChg>
        <pc:picChg chg="add del mod">
          <ac:chgData name="HASSAN OULHOU" userId="4316af04-6952-4656-9db7-052b8e9ec81b" providerId="ADAL" clId="{A9BBC88E-8815-45AD-839A-ABAFFFE2C342}" dt="2026-02-21T22:39:48.127" v="295" actId="478"/>
          <ac:picMkLst>
            <pc:docMk/>
            <pc:sldMk cId="552510092" sldId="978"/>
            <ac:picMk id="7" creationId="{0C49F109-AA1E-75F8-3AF7-E183B2D8FBD1}"/>
          </ac:picMkLst>
        </pc:picChg>
        <pc:picChg chg="add del mod">
          <ac:chgData name="HASSAN OULHOU" userId="4316af04-6952-4656-9db7-052b8e9ec81b" providerId="ADAL" clId="{A9BBC88E-8815-45AD-839A-ABAFFFE2C342}" dt="2026-02-22T10:03:25.142" v="606" actId="21"/>
          <ac:picMkLst>
            <pc:docMk/>
            <pc:sldMk cId="552510092" sldId="978"/>
            <ac:picMk id="7" creationId="{A8435DEA-4C8A-8AD2-CB2F-601A15BF0C6C}"/>
          </ac:picMkLst>
        </pc:picChg>
        <pc:picChg chg="add mod">
          <ac:chgData name="HASSAN OULHOU" userId="4316af04-6952-4656-9db7-052b8e9ec81b" providerId="ADAL" clId="{A9BBC88E-8815-45AD-839A-ABAFFFE2C342}" dt="2026-02-22T10:03:41.596" v="609" actId="14100"/>
          <ac:picMkLst>
            <pc:docMk/>
            <pc:sldMk cId="552510092" sldId="978"/>
            <ac:picMk id="15" creationId="{AD5A7B73-7004-EDAA-21BD-10022C9C99EF}"/>
          </ac:picMkLst>
        </pc:picChg>
        <pc:picChg chg="del">
          <ac:chgData name="HASSAN OULHOU" userId="4316af04-6952-4656-9db7-052b8e9ec81b" providerId="ADAL" clId="{A9BBC88E-8815-45AD-839A-ABAFFFE2C342}" dt="2026-02-22T09:56:05.198" v="588" actId="478"/>
          <ac:picMkLst>
            <pc:docMk/>
            <pc:sldMk cId="552510092" sldId="978"/>
            <ac:picMk id="22" creationId="{20C26433-E444-2BFA-3F3C-6D1F95914E10}"/>
          </ac:picMkLst>
        </pc:picChg>
        <pc:picChg chg="add del">
          <ac:chgData name="HASSAN OULHOU" userId="4316af04-6952-4656-9db7-052b8e9ec81b" providerId="ADAL" clId="{A9BBC88E-8815-45AD-839A-ABAFFFE2C342}" dt="2026-02-22T09:56:00.327" v="587" actId="21"/>
          <ac:picMkLst>
            <pc:docMk/>
            <pc:sldMk cId="552510092" sldId="978"/>
            <ac:picMk id="23" creationId="{B37A1E38-6719-4EF3-255C-7B84D27C1395}"/>
          </ac:picMkLst>
        </pc:picChg>
      </pc:sldChg>
      <pc:sldChg chg="modSp mod">
        <pc:chgData name="HASSAN OULHOU" userId="4316af04-6952-4656-9db7-052b8e9ec81b" providerId="ADAL" clId="{A9BBC88E-8815-45AD-839A-ABAFFFE2C342}" dt="2026-02-21T22:08:22.174" v="149" actId="20577"/>
        <pc:sldMkLst>
          <pc:docMk/>
          <pc:sldMk cId="3127932449" sldId="2134806703"/>
        </pc:sldMkLst>
        <pc:spChg chg="mod">
          <ac:chgData name="HASSAN OULHOU" userId="4316af04-6952-4656-9db7-052b8e9ec81b" providerId="ADAL" clId="{A9BBC88E-8815-45AD-839A-ABAFFFE2C342}" dt="2026-02-21T22:08:22.174" v="149" actId="20577"/>
          <ac:spMkLst>
            <pc:docMk/>
            <pc:sldMk cId="3127932449" sldId="2134806703"/>
            <ac:spMk id="11" creationId="{BBFDE6C7-85B7-20F0-EE8E-487E03EE4F98}"/>
          </ac:spMkLst>
        </pc:spChg>
      </pc:sldChg>
      <pc:sldChg chg="addSp delSp modSp mod">
        <pc:chgData name="HASSAN OULHOU" userId="4316af04-6952-4656-9db7-052b8e9ec81b" providerId="ADAL" clId="{A9BBC88E-8815-45AD-839A-ABAFFFE2C342}" dt="2026-02-21T22:39:19.271" v="292" actId="20577"/>
        <pc:sldMkLst>
          <pc:docMk/>
          <pc:sldMk cId="3891986255" sldId="2134806707"/>
        </pc:sldMkLst>
        <pc:spChg chg="add del mod">
          <ac:chgData name="HASSAN OULHOU" userId="4316af04-6952-4656-9db7-052b8e9ec81b" providerId="ADAL" clId="{A9BBC88E-8815-45AD-839A-ABAFFFE2C342}" dt="2026-02-21T22:35:57.328" v="279" actId="478"/>
          <ac:spMkLst>
            <pc:docMk/>
            <pc:sldMk cId="3891986255" sldId="2134806707"/>
            <ac:spMk id="3" creationId="{8D5CA3F7-E34F-B416-5D13-C53F8B42F428}"/>
          </ac:spMkLst>
        </pc:spChg>
        <pc:spChg chg="add mod">
          <ac:chgData name="HASSAN OULHOU" userId="4316af04-6952-4656-9db7-052b8e9ec81b" providerId="ADAL" clId="{A9BBC88E-8815-45AD-839A-ABAFFFE2C342}" dt="2026-02-21T22:39:19.271" v="292" actId="20577"/>
          <ac:spMkLst>
            <pc:docMk/>
            <pc:sldMk cId="3891986255" sldId="2134806707"/>
            <ac:spMk id="4" creationId="{784A7EF0-A2DD-0B2A-49F4-B7B47A338329}"/>
          </ac:spMkLst>
        </pc:spChg>
        <pc:spChg chg="del">
          <ac:chgData name="HASSAN OULHOU" userId="4316af04-6952-4656-9db7-052b8e9ec81b" providerId="ADAL" clId="{A9BBC88E-8815-45AD-839A-ABAFFFE2C342}" dt="2026-02-21T22:17:38.213" v="195" actId="478"/>
          <ac:spMkLst>
            <pc:docMk/>
            <pc:sldMk cId="3891986255" sldId="2134806707"/>
            <ac:spMk id="5" creationId="{62AD0373-BD05-0997-4DE1-FDD1300F0093}"/>
          </ac:spMkLst>
        </pc:spChg>
      </pc:sldChg>
      <pc:sldChg chg="addSp delSp modSp mod">
        <pc:chgData name="HASSAN OULHOU" userId="4316af04-6952-4656-9db7-052b8e9ec81b" providerId="ADAL" clId="{A9BBC88E-8815-45AD-839A-ABAFFFE2C342}" dt="2026-02-22T10:08:56.293" v="646"/>
        <pc:sldMkLst>
          <pc:docMk/>
          <pc:sldMk cId="1440005171" sldId="2134806708"/>
        </pc:sldMkLst>
        <pc:picChg chg="del">
          <ac:chgData name="HASSAN OULHOU" userId="4316af04-6952-4656-9db7-052b8e9ec81b" providerId="ADAL" clId="{A9BBC88E-8815-45AD-839A-ABAFFFE2C342}" dt="2026-02-22T10:08:54.594" v="645" actId="478"/>
          <ac:picMkLst>
            <pc:docMk/>
            <pc:sldMk cId="1440005171" sldId="2134806708"/>
            <ac:picMk id="3" creationId="{0B060FD7-C323-525B-7778-1DEAD202CBB4}"/>
          </ac:picMkLst>
        </pc:picChg>
        <pc:picChg chg="add mod">
          <ac:chgData name="HASSAN OULHOU" userId="4316af04-6952-4656-9db7-052b8e9ec81b" providerId="ADAL" clId="{A9BBC88E-8815-45AD-839A-ABAFFFE2C342}" dt="2026-02-22T10:08:56.293" v="646"/>
          <ac:picMkLst>
            <pc:docMk/>
            <pc:sldMk cId="1440005171" sldId="2134806708"/>
            <ac:picMk id="4" creationId="{BC734595-6996-1FF2-7B4B-DDB2CFBFB754}"/>
          </ac:picMkLst>
        </pc:picChg>
      </pc:sldChg>
      <pc:sldChg chg="modSp mod">
        <pc:chgData name="HASSAN OULHOU" userId="4316af04-6952-4656-9db7-052b8e9ec81b" providerId="ADAL" clId="{A9BBC88E-8815-45AD-839A-ABAFFFE2C342}" dt="2026-02-21T21:26:30.843" v="0" actId="20577"/>
        <pc:sldMkLst>
          <pc:docMk/>
          <pc:sldMk cId="3540926365" sldId="2134806709"/>
        </pc:sldMkLst>
        <pc:spChg chg="mod">
          <ac:chgData name="HASSAN OULHOU" userId="4316af04-6952-4656-9db7-052b8e9ec81b" providerId="ADAL" clId="{A9BBC88E-8815-45AD-839A-ABAFFFE2C342}" dt="2026-02-21T21:26:30.843" v="0" actId="20577"/>
          <ac:spMkLst>
            <pc:docMk/>
            <pc:sldMk cId="3540926365" sldId="2134806709"/>
            <ac:spMk id="6" creationId="{25F478A2-E58A-1BDE-D210-AA6DBC10E684}"/>
          </ac:spMkLst>
        </pc:spChg>
      </pc:sldChg>
      <pc:sldChg chg="addSp delSp modSp mod">
        <pc:chgData name="HASSAN OULHOU" userId="4316af04-6952-4656-9db7-052b8e9ec81b" providerId="ADAL" clId="{A9BBC88E-8815-45AD-839A-ABAFFFE2C342}" dt="2026-02-22T10:18:31.064" v="810" actId="14100"/>
        <pc:sldMkLst>
          <pc:docMk/>
          <pc:sldMk cId="2950833133" sldId="2134806713"/>
        </pc:sldMkLst>
        <pc:spChg chg="del">
          <ac:chgData name="HASSAN OULHOU" userId="4316af04-6952-4656-9db7-052b8e9ec81b" providerId="ADAL" clId="{A9BBC88E-8815-45AD-839A-ABAFFFE2C342}" dt="2026-02-22T10:12:33.075" v="745" actId="478"/>
          <ac:spMkLst>
            <pc:docMk/>
            <pc:sldMk cId="2950833133" sldId="2134806713"/>
            <ac:spMk id="4" creationId="{94378D97-3FAA-6007-8DCC-714531DA6DA5}"/>
          </ac:spMkLst>
        </pc:spChg>
        <pc:spChg chg="add mod">
          <ac:chgData name="HASSAN OULHOU" userId="4316af04-6952-4656-9db7-052b8e9ec81b" providerId="ADAL" clId="{A9BBC88E-8815-45AD-839A-ABAFFFE2C342}" dt="2026-02-22T10:12:48.812" v="746"/>
          <ac:spMkLst>
            <pc:docMk/>
            <pc:sldMk cId="2950833133" sldId="2134806713"/>
            <ac:spMk id="7" creationId="{B1B56773-96D7-B5EF-1B4E-028A53B7A789}"/>
          </ac:spMkLst>
        </pc:spChg>
        <pc:spChg chg="del">
          <ac:chgData name="HASSAN OULHOU" userId="4316af04-6952-4656-9db7-052b8e9ec81b" providerId="ADAL" clId="{A9BBC88E-8815-45AD-839A-ABAFFFE2C342}" dt="2026-02-22T10:12:31.513" v="744" actId="478"/>
          <ac:spMkLst>
            <pc:docMk/>
            <pc:sldMk cId="2950833133" sldId="2134806713"/>
            <ac:spMk id="9" creationId="{08751C74-44DA-6412-F9C8-ED17E94BC8B1}"/>
          </ac:spMkLst>
        </pc:spChg>
        <pc:spChg chg="del">
          <ac:chgData name="HASSAN OULHOU" userId="4316af04-6952-4656-9db7-052b8e9ec81b" providerId="ADAL" clId="{A9BBC88E-8815-45AD-839A-ABAFFFE2C342}" dt="2026-02-22T10:12:31.513" v="744" actId="478"/>
          <ac:spMkLst>
            <pc:docMk/>
            <pc:sldMk cId="2950833133" sldId="2134806713"/>
            <ac:spMk id="10" creationId="{6B539522-2BAF-47A7-8D76-70F588FDEA3A}"/>
          </ac:spMkLst>
        </pc:spChg>
        <pc:spChg chg="add mod">
          <ac:chgData name="HASSAN OULHOU" userId="4316af04-6952-4656-9db7-052b8e9ec81b" providerId="ADAL" clId="{A9BBC88E-8815-45AD-839A-ABAFFFE2C342}" dt="2026-02-22T10:14:24.558" v="771" actId="20577"/>
          <ac:spMkLst>
            <pc:docMk/>
            <pc:sldMk cId="2950833133" sldId="2134806713"/>
            <ac:spMk id="12" creationId="{A5BE1456-ED17-9DAA-D3A0-7CCFC1B07503}"/>
          </ac:spMkLst>
        </pc:spChg>
        <pc:spChg chg="add mod">
          <ac:chgData name="HASSAN OULHOU" userId="4316af04-6952-4656-9db7-052b8e9ec81b" providerId="ADAL" clId="{A9BBC88E-8815-45AD-839A-ABAFFFE2C342}" dt="2026-02-22T10:14:05.394" v="748" actId="1076"/>
          <ac:spMkLst>
            <pc:docMk/>
            <pc:sldMk cId="2950833133" sldId="2134806713"/>
            <ac:spMk id="13" creationId="{5D426124-BEC9-7E8E-F5F9-075064C3105D}"/>
          </ac:spMkLst>
        </pc:spChg>
        <pc:spChg chg="add mod">
          <ac:chgData name="HASSAN OULHOU" userId="4316af04-6952-4656-9db7-052b8e9ec81b" providerId="ADAL" clId="{A9BBC88E-8815-45AD-839A-ABAFFFE2C342}" dt="2026-02-22T10:18:25.722" v="808" actId="20577"/>
          <ac:spMkLst>
            <pc:docMk/>
            <pc:sldMk cId="2950833133" sldId="2134806713"/>
            <ac:spMk id="15" creationId="{8048269E-4E86-D115-438A-58B2C501F03E}"/>
          </ac:spMkLst>
        </pc:spChg>
        <pc:spChg chg="add mod">
          <ac:chgData name="HASSAN OULHOU" userId="4316af04-6952-4656-9db7-052b8e9ec81b" providerId="ADAL" clId="{A9BBC88E-8815-45AD-839A-ABAFFFE2C342}" dt="2026-02-22T10:18:31.064" v="810" actId="14100"/>
          <ac:spMkLst>
            <pc:docMk/>
            <pc:sldMk cId="2950833133" sldId="2134806713"/>
            <ac:spMk id="17" creationId="{49949F99-ECF7-09DD-9CC8-DF87A23AC613}"/>
          </ac:spMkLst>
        </pc:spChg>
        <pc:graphicFrameChg chg="del">
          <ac:chgData name="HASSAN OULHOU" userId="4316af04-6952-4656-9db7-052b8e9ec81b" providerId="ADAL" clId="{A9BBC88E-8815-45AD-839A-ABAFFFE2C342}" dt="2026-02-22T10:12:31.513" v="744" actId="478"/>
          <ac:graphicFrameMkLst>
            <pc:docMk/>
            <pc:sldMk cId="2950833133" sldId="2134806713"/>
            <ac:graphicFrameMk id="8" creationId="{BECFBFA4-341D-4C4D-DF07-B310F52E453F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14:05.394" v="748" actId="1076"/>
          <ac:graphicFrameMkLst>
            <pc:docMk/>
            <pc:sldMk cId="2950833133" sldId="2134806713"/>
            <ac:graphicFrameMk id="11" creationId="{6F8A4EFD-0E48-4FB3-DADB-B8990D957036}"/>
          </ac:graphicFrameMkLst>
        </pc:graphicFrameChg>
        <pc:graphicFrameChg chg="add del mod">
          <ac:chgData name="HASSAN OULHOU" userId="4316af04-6952-4656-9db7-052b8e9ec81b" providerId="ADAL" clId="{A9BBC88E-8815-45AD-839A-ABAFFFE2C342}" dt="2026-02-22T10:16:35.743" v="773" actId="478"/>
          <ac:graphicFrameMkLst>
            <pc:docMk/>
            <pc:sldMk cId="2950833133" sldId="2134806713"/>
            <ac:graphicFrameMk id="14" creationId="{C2006D44-D7E9-16A9-4D99-59B0DF7D0687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14:05.394" v="748" actId="1076"/>
          <ac:graphicFrameMkLst>
            <pc:docMk/>
            <pc:sldMk cId="2950833133" sldId="2134806713"/>
            <ac:graphicFrameMk id="16" creationId="{2C6E4E02-89C3-F63D-183D-60E0910F2C92}"/>
          </ac:graphicFrameMkLst>
        </pc:graphicFrameChg>
        <pc:graphicFrameChg chg="add mod modGraphic">
          <ac:chgData name="HASSAN OULHOU" userId="4316af04-6952-4656-9db7-052b8e9ec81b" providerId="ADAL" clId="{A9BBC88E-8815-45AD-839A-ABAFFFE2C342}" dt="2026-02-22T10:17:04.531" v="776" actId="21"/>
          <ac:graphicFrameMkLst>
            <pc:docMk/>
            <pc:sldMk cId="2950833133" sldId="2134806713"/>
            <ac:graphicFrameMk id="18" creationId="{A8AAF0DF-59C3-45A7-565E-AC7B7A628925}"/>
          </ac:graphicFrameMkLst>
        </pc:graphicFrameChg>
        <pc:picChg chg="del">
          <ac:chgData name="HASSAN OULHOU" userId="4316af04-6952-4656-9db7-052b8e9ec81b" providerId="ADAL" clId="{A9BBC88E-8815-45AD-839A-ABAFFFE2C342}" dt="2026-02-22T10:12:31.513" v="744" actId="478"/>
          <ac:picMkLst>
            <pc:docMk/>
            <pc:sldMk cId="2950833133" sldId="2134806713"/>
            <ac:picMk id="3" creationId="{E5C06DEE-29EE-89DC-585E-3C45C112D968}"/>
          </ac:picMkLst>
        </pc:picChg>
        <pc:picChg chg="add mod">
          <ac:chgData name="HASSAN OULHOU" userId="4316af04-6952-4656-9db7-052b8e9ec81b" providerId="ADAL" clId="{A9BBC88E-8815-45AD-839A-ABAFFFE2C342}" dt="2026-02-22T10:12:48.812" v="746"/>
          <ac:picMkLst>
            <pc:docMk/>
            <pc:sldMk cId="2950833133" sldId="2134806713"/>
            <ac:picMk id="6" creationId="{DD69F8F4-6CC9-38B6-D038-A2311AF0B6F0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04:07.711" v="613" actId="1076"/>
        <pc:sldMkLst>
          <pc:docMk/>
          <pc:sldMk cId="57181972" sldId="2134806731"/>
        </pc:sldMkLst>
        <pc:spChg chg="del">
          <ac:chgData name="HASSAN OULHOU" userId="4316af04-6952-4656-9db7-052b8e9ec81b" providerId="ADAL" clId="{A9BBC88E-8815-45AD-839A-ABAFFFE2C342}" dt="2026-02-22T10:04:02.100" v="611" actId="478"/>
          <ac:spMkLst>
            <pc:docMk/>
            <pc:sldMk cId="57181972" sldId="2134806731"/>
            <ac:spMk id="20" creationId="{C2B89DD9-6C8A-603D-0107-9D23E2599AA1}"/>
          </ac:spMkLst>
        </pc:spChg>
        <pc:picChg chg="add mod">
          <ac:chgData name="HASSAN OULHOU" userId="4316af04-6952-4656-9db7-052b8e9ec81b" providerId="ADAL" clId="{A9BBC88E-8815-45AD-839A-ABAFFFE2C342}" dt="2026-02-22T10:04:07.711" v="613" actId="1076"/>
          <ac:picMkLst>
            <pc:docMk/>
            <pc:sldMk cId="57181972" sldId="2134806731"/>
            <ac:picMk id="6" creationId="{1CACEB1D-8F11-18FF-1579-09021FE969F6}"/>
          </ac:picMkLst>
        </pc:picChg>
        <pc:picChg chg="add del mod">
          <ac:chgData name="HASSAN OULHOU" userId="4316af04-6952-4656-9db7-052b8e9ec81b" providerId="ADAL" clId="{A9BBC88E-8815-45AD-839A-ABAFFFE2C342}" dt="2026-02-22T10:03:58.951" v="610" actId="21"/>
          <ac:picMkLst>
            <pc:docMk/>
            <pc:sldMk cId="57181972" sldId="2134806731"/>
            <ac:picMk id="7" creationId="{D09577CD-A78C-2A69-B433-82504D2D2A4F}"/>
          </ac:picMkLst>
        </pc:picChg>
        <pc:picChg chg="add del mod">
          <ac:chgData name="HASSAN OULHOU" userId="4316af04-6952-4656-9db7-052b8e9ec81b" providerId="ADAL" clId="{A9BBC88E-8815-45AD-839A-ABAFFFE2C342}" dt="2026-02-22T10:03:58.951" v="610" actId="21"/>
          <ac:picMkLst>
            <pc:docMk/>
            <pc:sldMk cId="57181972" sldId="2134806731"/>
            <ac:picMk id="8" creationId="{0949DBF7-9444-A1B1-5EDB-75EAB3F7B508}"/>
          </ac:picMkLst>
        </pc:picChg>
        <pc:picChg chg="del">
          <ac:chgData name="HASSAN OULHOU" userId="4316af04-6952-4656-9db7-052b8e9ec81b" providerId="ADAL" clId="{A9BBC88E-8815-45AD-839A-ABAFFFE2C342}" dt="2026-02-22T10:03:58.951" v="610" actId="21"/>
          <ac:picMkLst>
            <pc:docMk/>
            <pc:sldMk cId="57181972" sldId="2134806731"/>
            <ac:picMk id="12" creationId="{B93B4700-2772-9132-51B4-1604301EAD26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28:00.475" v="877" actId="1076"/>
        <pc:sldMkLst>
          <pc:docMk/>
          <pc:sldMk cId="1972676156" sldId="2134806735"/>
        </pc:sldMkLst>
        <pc:spChg chg="add mod">
          <ac:chgData name="HASSAN OULHOU" userId="4316af04-6952-4656-9db7-052b8e9ec81b" providerId="ADAL" clId="{A9BBC88E-8815-45AD-839A-ABAFFFE2C342}" dt="2026-02-22T10:26:59.154" v="865"/>
          <ac:spMkLst>
            <pc:docMk/>
            <pc:sldMk cId="1972676156" sldId="2134806735"/>
            <ac:spMk id="6" creationId="{BFAD9E8E-E315-D836-B366-FD404F55FB7B}"/>
          </ac:spMkLst>
        </pc:spChg>
        <pc:spChg chg="add del mod">
          <ac:chgData name="HASSAN OULHOU" userId="4316af04-6952-4656-9db7-052b8e9ec81b" providerId="ADAL" clId="{A9BBC88E-8815-45AD-839A-ABAFFFE2C342}" dt="2026-02-22T10:27:53.249" v="875" actId="21"/>
          <ac:spMkLst>
            <pc:docMk/>
            <pc:sldMk cId="1972676156" sldId="2134806735"/>
            <ac:spMk id="7" creationId="{7A9DBE89-ADE7-9298-2E1C-943A6933DB9A}"/>
          </ac:spMkLst>
        </pc:spChg>
        <pc:spChg chg="add del mod">
          <ac:chgData name="HASSAN OULHOU" userId="4316af04-6952-4656-9db7-052b8e9ec81b" providerId="ADAL" clId="{A9BBC88E-8815-45AD-839A-ABAFFFE2C342}" dt="2026-02-21T23:34:07.720" v="569" actId="21"/>
          <ac:spMkLst>
            <pc:docMk/>
            <pc:sldMk cId="1972676156" sldId="2134806735"/>
            <ac:spMk id="8" creationId="{E73C3410-6295-8A19-1B34-2BA3767D8B5A}"/>
          </ac:spMkLst>
        </pc:spChg>
        <pc:spChg chg="add del mod">
          <ac:chgData name="HASSAN OULHOU" userId="4316af04-6952-4656-9db7-052b8e9ec81b" providerId="ADAL" clId="{A9BBC88E-8815-45AD-839A-ABAFFFE2C342}" dt="2026-02-21T23:34:07.720" v="569" actId="21"/>
          <ac:spMkLst>
            <pc:docMk/>
            <pc:sldMk cId="1972676156" sldId="2134806735"/>
            <ac:spMk id="12" creationId="{3933F286-296C-29DA-3872-59BCC52DB3DD}"/>
          </ac:spMkLst>
        </pc:spChg>
        <pc:picChg chg="add del mod">
          <ac:chgData name="HASSAN OULHOU" userId="4316af04-6952-4656-9db7-052b8e9ec81b" providerId="ADAL" clId="{A9BBC88E-8815-45AD-839A-ABAFFFE2C342}" dt="2026-02-21T23:34:07.720" v="569" actId="21"/>
          <ac:picMkLst>
            <pc:docMk/>
            <pc:sldMk cId="1972676156" sldId="2134806735"/>
            <ac:picMk id="6" creationId="{3BC49CC7-0CCF-EA84-A49F-C9009A0116C5}"/>
          </ac:picMkLst>
        </pc:picChg>
        <pc:picChg chg="add del mod">
          <ac:chgData name="HASSAN OULHOU" userId="4316af04-6952-4656-9db7-052b8e9ec81b" providerId="ADAL" clId="{A9BBC88E-8815-45AD-839A-ABAFFFE2C342}" dt="2026-02-21T23:34:07.720" v="569" actId="21"/>
          <ac:picMkLst>
            <pc:docMk/>
            <pc:sldMk cId="1972676156" sldId="2134806735"/>
            <ac:picMk id="7" creationId="{F2B77F05-BA7D-658B-3824-CBC601352C2A}"/>
          </ac:picMkLst>
        </pc:picChg>
        <pc:picChg chg="add mod">
          <ac:chgData name="HASSAN OULHOU" userId="4316af04-6952-4656-9db7-052b8e9ec81b" providerId="ADAL" clId="{A9BBC88E-8815-45AD-839A-ABAFFFE2C342}" dt="2026-02-22T10:28:00.475" v="877" actId="1076"/>
          <ac:picMkLst>
            <pc:docMk/>
            <pc:sldMk cId="1972676156" sldId="2134806735"/>
            <ac:picMk id="8" creationId="{14425BF9-6D82-B61B-2F27-C07BB864CFC5}"/>
          </ac:picMkLst>
        </pc:picChg>
        <pc:picChg chg="add mod">
          <ac:chgData name="HASSAN OULHOU" userId="4316af04-6952-4656-9db7-052b8e9ec81b" providerId="ADAL" clId="{A9BBC88E-8815-45AD-839A-ABAFFFE2C342}" dt="2026-02-22T10:26:59.154" v="865"/>
          <ac:picMkLst>
            <pc:docMk/>
            <pc:sldMk cId="1972676156" sldId="2134806735"/>
            <ac:picMk id="12" creationId="{AF1A6395-4921-5E4A-840C-C5E1D2C539E8}"/>
          </ac:picMkLst>
        </pc:picChg>
        <pc:picChg chg="add del">
          <ac:chgData name="HASSAN OULHOU" userId="4316af04-6952-4656-9db7-052b8e9ec81b" providerId="ADAL" clId="{A9BBC88E-8815-45AD-839A-ABAFFFE2C342}" dt="2026-02-21T23:34:07.720" v="569" actId="21"/>
          <ac:picMkLst>
            <pc:docMk/>
            <pc:sldMk cId="1972676156" sldId="2134806735"/>
            <ac:picMk id="13" creationId="{9E096FBD-0202-FC6C-FC0D-8D9746051EF0}"/>
          </ac:picMkLst>
        </pc:picChg>
        <pc:picChg chg="add mod">
          <ac:chgData name="HASSAN OULHOU" userId="4316af04-6952-4656-9db7-052b8e9ec81b" providerId="ADAL" clId="{A9BBC88E-8815-45AD-839A-ABAFFFE2C342}" dt="2026-02-21T23:33:59.945" v="567" actId="1076"/>
          <ac:picMkLst>
            <pc:docMk/>
            <pc:sldMk cId="1972676156" sldId="2134806735"/>
            <ac:picMk id="14" creationId="{CCE28444-D1D1-55C7-7E54-0AAAAB1B73DD}"/>
          </ac:picMkLst>
        </pc:picChg>
        <pc:picChg chg="add del mod">
          <ac:chgData name="HASSAN OULHOU" userId="4316af04-6952-4656-9db7-052b8e9ec81b" providerId="ADAL" clId="{A9BBC88E-8815-45AD-839A-ABAFFFE2C342}" dt="2026-02-22T10:27:53.249" v="875" actId="21"/>
          <ac:picMkLst>
            <pc:docMk/>
            <pc:sldMk cId="1972676156" sldId="2134806735"/>
            <ac:picMk id="16" creationId="{0D444E20-8ED8-469E-0620-ED2A5A5C8C5B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44:30.517" v="1079" actId="1076"/>
        <pc:sldMkLst>
          <pc:docMk/>
          <pc:sldMk cId="1417160296" sldId="2134806742"/>
        </pc:sldMkLst>
        <pc:spChg chg="del mod ord">
          <ac:chgData name="HASSAN OULHOU" userId="4316af04-6952-4656-9db7-052b8e9ec81b" providerId="ADAL" clId="{A9BBC88E-8815-45AD-839A-ABAFFFE2C342}" dt="2026-02-22T10:44:25.349" v="1077" actId="21"/>
          <ac:spMkLst>
            <pc:docMk/>
            <pc:sldMk cId="1417160296" sldId="2134806742"/>
            <ac:spMk id="6" creationId="{1635DA94-B3F8-1EE0-EABF-63CBE4778F0D}"/>
          </ac:spMkLst>
        </pc:spChg>
        <pc:spChg chg="add del mod">
          <ac:chgData name="HASSAN OULHOU" userId="4316af04-6952-4656-9db7-052b8e9ec81b" providerId="ADAL" clId="{A9BBC88E-8815-45AD-839A-ABAFFFE2C342}" dt="2026-02-22T10:44:25.349" v="1077" actId="21"/>
          <ac:spMkLst>
            <pc:docMk/>
            <pc:sldMk cId="1417160296" sldId="2134806742"/>
            <ac:spMk id="10" creationId="{DBDEF7EF-3367-F1D0-9B58-8CA451E2BF42}"/>
          </ac:spMkLst>
        </pc:spChg>
        <pc:spChg chg="del mod ord">
          <ac:chgData name="HASSAN OULHOU" userId="4316af04-6952-4656-9db7-052b8e9ec81b" providerId="ADAL" clId="{A9BBC88E-8815-45AD-839A-ABAFFFE2C342}" dt="2026-02-22T10:44:25.349" v="1077" actId="21"/>
          <ac:spMkLst>
            <pc:docMk/>
            <pc:sldMk cId="1417160296" sldId="2134806742"/>
            <ac:spMk id="11" creationId="{7B931D2D-01ED-FDF0-1DAB-FCAED514E1A0}"/>
          </ac:spMkLst>
        </pc:spChg>
        <pc:spChg chg="del mod ord">
          <ac:chgData name="HASSAN OULHOU" userId="4316af04-6952-4656-9db7-052b8e9ec81b" providerId="ADAL" clId="{A9BBC88E-8815-45AD-839A-ABAFFFE2C342}" dt="2026-02-22T10:44:25.349" v="1077" actId="21"/>
          <ac:spMkLst>
            <pc:docMk/>
            <pc:sldMk cId="1417160296" sldId="2134806742"/>
            <ac:spMk id="16" creationId="{15CAC20B-4C1D-4161-CE02-86DC92D4EFE0}"/>
          </ac:spMkLst>
        </pc:spChg>
        <pc:spChg chg="del">
          <ac:chgData name="HASSAN OULHOU" userId="4316af04-6952-4656-9db7-052b8e9ec81b" providerId="ADAL" clId="{A9BBC88E-8815-45AD-839A-ABAFFFE2C342}" dt="2026-02-22T10:37:51.671" v="966" actId="478"/>
          <ac:spMkLst>
            <pc:docMk/>
            <pc:sldMk cId="1417160296" sldId="2134806742"/>
            <ac:spMk id="17" creationId="{E454DD77-E388-741C-F79F-55E7ED8F0FAA}"/>
          </ac:spMkLst>
        </pc:spChg>
        <pc:spChg chg="del">
          <ac:chgData name="HASSAN OULHOU" userId="4316af04-6952-4656-9db7-052b8e9ec81b" providerId="ADAL" clId="{A9BBC88E-8815-45AD-839A-ABAFFFE2C342}" dt="2026-02-22T10:37:51.671" v="966" actId="478"/>
          <ac:spMkLst>
            <pc:docMk/>
            <pc:sldMk cId="1417160296" sldId="2134806742"/>
            <ac:spMk id="18" creationId="{928A80BC-B189-4AF0-B6F0-620E32C5AD9B}"/>
          </ac:spMkLst>
        </pc:spChg>
        <pc:picChg chg="del">
          <ac:chgData name="HASSAN OULHOU" userId="4316af04-6952-4656-9db7-052b8e9ec81b" providerId="ADAL" clId="{A9BBC88E-8815-45AD-839A-ABAFFFE2C342}" dt="2026-02-22T10:37:47.462" v="965" actId="478"/>
          <ac:picMkLst>
            <pc:docMk/>
            <pc:sldMk cId="1417160296" sldId="2134806742"/>
            <ac:picMk id="5" creationId="{6275064C-1EF2-5B9F-C8E9-7F11B457F7EE}"/>
          </ac:picMkLst>
        </pc:picChg>
        <pc:picChg chg="add del mod">
          <ac:chgData name="HASSAN OULHOU" userId="4316af04-6952-4656-9db7-052b8e9ec81b" providerId="ADAL" clId="{A9BBC88E-8815-45AD-839A-ABAFFFE2C342}" dt="2026-02-22T10:44:25.349" v="1077" actId="21"/>
          <ac:picMkLst>
            <pc:docMk/>
            <pc:sldMk cId="1417160296" sldId="2134806742"/>
            <ac:picMk id="8" creationId="{E36BCE07-8C78-2E08-3F96-3399DB25022B}"/>
          </ac:picMkLst>
        </pc:picChg>
        <pc:picChg chg="add mod">
          <ac:chgData name="HASSAN OULHOU" userId="4316af04-6952-4656-9db7-052b8e9ec81b" providerId="ADAL" clId="{A9BBC88E-8815-45AD-839A-ABAFFFE2C342}" dt="2026-02-22T10:44:30.517" v="1079" actId="1076"/>
          <ac:picMkLst>
            <pc:docMk/>
            <pc:sldMk cId="1417160296" sldId="2134806742"/>
            <ac:picMk id="12" creationId="{F8C58BD8-60E2-C854-781D-64DED49915A7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1:01:38.149" v="1211" actId="1076"/>
        <pc:sldMkLst>
          <pc:docMk/>
          <pc:sldMk cId="1865764171" sldId="2134806743"/>
        </pc:sldMkLst>
        <pc:spChg chg="del">
          <ac:chgData name="HASSAN OULHOU" userId="4316af04-6952-4656-9db7-052b8e9ec81b" providerId="ADAL" clId="{A9BBC88E-8815-45AD-839A-ABAFFFE2C342}" dt="2026-02-22T10:48:18.119" v="1098" actId="478"/>
          <ac:spMkLst>
            <pc:docMk/>
            <pc:sldMk cId="1865764171" sldId="2134806743"/>
            <ac:spMk id="6" creationId="{CB2CDEF1-0A90-8394-58C6-1D38BC12B036}"/>
          </ac:spMkLst>
        </pc:spChg>
        <pc:spChg chg="del">
          <ac:chgData name="HASSAN OULHOU" userId="4316af04-6952-4656-9db7-052b8e9ec81b" providerId="ADAL" clId="{A9BBC88E-8815-45AD-839A-ABAFFFE2C342}" dt="2026-02-22T10:48:18.119" v="1098" actId="478"/>
          <ac:spMkLst>
            <pc:docMk/>
            <pc:sldMk cId="1865764171" sldId="2134806743"/>
            <ac:spMk id="7" creationId="{3544C7C2-065E-633D-8E88-FC200D2E6001}"/>
          </ac:spMkLst>
        </pc:spChg>
        <pc:spChg chg="add del mo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0" creationId="{DF65893B-81C7-5192-1CC2-EFDC9A8C3CF8}"/>
          </ac:spMkLst>
        </pc:spChg>
        <pc:spChg chg="add del mo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1" creationId="{30698541-DDD1-B24C-6167-B84BDD1BCEE6}"/>
          </ac:spMkLst>
        </pc:spChg>
        <pc:spChg chg="del mod or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2" creationId="{851D8CDD-744B-615E-B640-21238FEFF195}"/>
          </ac:spMkLst>
        </pc:spChg>
        <pc:spChg chg="del mod or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3" creationId="{1B833C02-DFBC-7C86-A8E8-8CE988848CE1}"/>
          </ac:spMkLst>
        </pc:spChg>
        <pc:spChg chg="add del mo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5" creationId="{4A5745D8-63F9-38F4-1033-DE4CF79B3FAE}"/>
          </ac:spMkLst>
        </pc:spChg>
        <pc:spChg chg="add del mod">
          <ac:chgData name="HASSAN OULHOU" userId="4316af04-6952-4656-9db7-052b8e9ec81b" providerId="ADAL" clId="{A9BBC88E-8815-45AD-839A-ABAFFFE2C342}" dt="2026-02-22T11:01:30.651" v="1209" actId="21"/>
          <ac:spMkLst>
            <pc:docMk/>
            <pc:sldMk cId="1865764171" sldId="2134806743"/>
            <ac:spMk id="18" creationId="{19DDA297-DDDC-7ADA-AFB3-D89C6D192486}"/>
          </ac:spMkLst>
        </pc:spChg>
        <pc:graphicFrameChg chg="del">
          <ac:chgData name="HASSAN OULHOU" userId="4316af04-6952-4656-9db7-052b8e9ec81b" providerId="ADAL" clId="{A9BBC88E-8815-45AD-839A-ABAFFFE2C342}" dt="2026-02-22T10:48:18.119" v="1098" actId="478"/>
          <ac:graphicFrameMkLst>
            <pc:docMk/>
            <pc:sldMk cId="1865764171" sldId="2134806743"/>
            <ac:graphicFrameMk id="5" creationId="{4C672117-1C7F-1305-0DCE-406F09F33B38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2T11:01:30.651" v="1209" actId="21"/>
          <ac:graphicFrameMkLst>
            <pc:docMk/>
            <pc:sldMk cId="1865764171" sldId="2134806743"/>
            <ac:graphicFrameMk id="8" creationId="{2CC40461-A4CD-AACA-AF92-5C74276F8B59}"/>
          </ac:graphicFrameMkLst>
        </pc:graphicFrameChg>
        <pc:graphicFrameChg chg="add del mod">
          <ac:chgData name="HASSAN OULHOU" userId="4316af04-6952-4656-9db7-052b8e9ec81b" providerId="ADAL" clId="{A9BBC88E-8815-45AD-839A-ABAFFFE2C342}" dt="2026-02-22T10:54:01.741" v="1117" actId="478"/>
          <ac:graphicFrameMkLst>
            <pc:docMk/>
            <pc:sldMk cId="1865764171" sldId="2134806743"/>
            <ac:graphicFrameMk id="14" creationId="{85DB6BD9-5CE0-96FE-34D0-6AC24F222FE4}"/>
          </ac:graphicFrameMkLst>
        </pc:graphicFrameChg>
        <pc:graphicFrameChg chg="add del mod">
          <ac:chgData name="HASSAN OULHOU" userId="4316af04-6952-4656-9db7-052b8e9ec81b" providerId="ADAL" clId="{A9BBC88E-8815-45AD-839A-ABAFFFE2C342}" dt="2026-02-22T10:56:24.989" v="1142" actId="478"/>
          <ac:graphicFrameMkLst>
            <pc:docMk/>
            <pc:sldMk cId="1865764171" sldId="2134806743"/>
            <ac:graphicFrameMk id="16" creationId="{EDDBB63C-3ACE-B2A2-1A9A-120A694C8089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2T11:01:30.651" v="1209" actId="21"/>
          <ac:graphicFrameMkLst>
            <pc:docMk/>
            <pc:sldMk cId="1865764171" sldId="2134806743"/>
            <ac:graphicFrameMk id="19" creationId="{4AEFA97F-9AF7-366A-C3C0-F7172DEB973B}"/>
          </ac:graphicFrameMkLst>
        </pc:graphicFrameChg>
        <pc:graphicFrameChg chg="add del">
          <ac:chgData name="HASSAN OULHOU" userId="4316af04-6952-4656-9db7-052b8e9ec81b" providerId="ADAL" clId="{A9BBC88E-8815-45AD-839A-ABAFFFE2C342}" dt="2026-02-22T10:56:52.350" v="1150" actId="478"/>
          <ac:graphicFrameMkLst>
            <pc:docMk/>
            <pc:sldMk cId="1865764171" sldId="2134806743"/>
            <ac:graphicFrameMk id="20" creationId="{9EBC465C-50F7-FBF1-3E8B-0168C75D660A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2T11:01:30.651" v="1209" actId="21"/>
          <ac:graphicFrameMkLst>
            <pc:docMk/>
            <pc:sldMk cId="1865764171" sldId="2134806743"/>
            <ac:graphicFrameMk id="21" creationId="{269B8EE5-9AAA-8707-4E18-12BDF132BA1B}"/>
          </ac:graphicFrameMkLst>
        </pc:graphicFrameChg>
        <pc:picChg chg="del">
          <ac:chgData name="HASSAN OULHOU" userId="4316af04-6952-4656-9db7-052b8e9ec81b" providerId="ADAL" clId="{A9BBC88E-8815-45AD-839A-ABAFFFE2C342}" dt="2026-02-22T10:48:18.119" v="1098" actId="478"/>
          <ac:picMkLst>
            <pc:docMk/>
            <pc:sldMk cId="1865764171" sldId="2134806743"/>
            <ac:picMk id="3" creationId="{28E886A7-AA70-A616-D6AF-0DD8ABDD6655}"/>
          </ac:picMkLst>
        </pc:picChg>
        <pc:picChg chg="add del mod">
          <ac:chgData name="HASSAN OULHOU" userId="4316af04-6952-4656-9db7-052b8e9ec81b" providerId="ADAL" clId="{A9BBC88E-8815-45AD-839A-ABAFFFE2C342}" dt="2026-02-22T11:01:30.651" v="1209" actId="21"/>
          <ac:picMkLst>
            <pc:docMk/>
            <pc:sldMk cId="1865764171" sldId="2134806743"/>
            <ac:picMk id="4" creationId="{D63F0EC1-CFD4-0E91-AF57-E8D2338CE58F}"/>
          </ac:picMkLst>
        </pc:picChg>
        <pc:picChg chg="add mod">
          <ac:chgData name="HASSAN OULHOU" userId="4316af04-6952-4656-9db7-052b8e9ec81b" providerId="ADAL" clId="{A9BBC88E-8815-45AD-839A-ABAFFFE2C342}" dt="2026-02-22T11:01:38.149" v="1211" actId="1076"/>
          <ac:picMkLst>
            <pc:docMk/>
            <pc:sldMk cId="1865764171" sldId="2134806743"/>
            <ac:picMk id="22" creationId="{449C6782-BAED-69EF-C22C-2B9B74EC8534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09:58:35.958" v="602" actId="1076"/>
        <pc:sldMkLst>
          <pc:docMk/>
          <pc:sldMk cId="941475314" sldId="2134806745"/>
        </pc:sldMkLst>
        <pc:spChg chg="add del mod">
          <ac:chgData name="HASSAN OULHOU" userId="4316af04-6952-4656-9db7-052b8e9ec81b" providerId="ADAL" clId="{A9BBC88E-8815-45AD-839A-ABAFFFE2C342}" dt="2026-02-22T09:58:12.932" v="597" actId="21"/>
          <ac:spMkLst>
            <pc:docMk/>
            <pc:sldMk cId="941475314" sldId="2134806745"/>
            <ac:spMk id="4" creationId="{677E0C56-82E8-CB2E-E548-3929ED40450C}"/>
          </ac:spMkLst>
        </pc:spChg>
        <pc:spChg chg="del">
          <ac:chgData name="HASSAN OULHOU" userId="4316af04-6952-4656-9db7-052b8e9ec81b" providerId="ADAL" clId="{A9BBC88E-8815-45AD-839A-ABAFFFE2C342}" dt="2026-02-21T22:21:50.582" v="228" actId="478"/>
          <ac:spMkLst>
            <pc:docMk/>
            <pc:sldMk cId="941475314" sldId="2134806745"/>
            <ac:spMk id="8" creationId="{B53E32DE-E34B-4F94-D378-480C71E90F0E}"/>
          </ac:spMkLst>
        </pc:spChg>
        <pc:spChg chg="add del mod">
          <ac:chgData name="HASSAN OULHOU" userId="4316af04-6952-4656-9db7-052b8e9ec81b" providerId="ADAL" clId="{A9BBC88E-8815-45AD-839A-ABAFFFE2C342}" dt="2026-02-22T09:58:12.932" v="597" actId="21"/>
          <ac:spMkLst>
            <pc:docMk/>
            <pc:sldMk cId="941475314" sldId="2134806745"/>
            <ac:spMk id="15" creationId="{90312FF0-40BB-AB0E-DED4-375290783DE5}"/>
          </ac:spMkLst>
        </pc:spChg>
        <pc:spChg chg="add del mod">
          <ac:chgData name="HASSAN OULHOU" userId="4316af04-6952-4656-9db7-052b8e9ec81b" providerId="ADAL" clId="{A9BBC88E-8815-45AD-839A-ABAFFFE2C342}" dt="2026-02-22T09:58:12.932" v="597" actId="21"/>
          <ac:spMkLst>
            <pc:docMk/>
            <pc:sldMk cId="941475314" sldId="2134806745"/>
            <ac:spMk id="23" creationId="{2058E5BE-CE56-8E41-06B9-4F72EA173894}"/>
          </ac:spMkLst>
        </pc:spChg>
        <pc:spChg chg="del">
          <ac:chgData name="HASSAN OULHOU" userId="4316af04-6952-4656-9db7-052b8e9ec81b" providerId="ADAL" clId="{A9BBC88E-8815-45AD-839A-ABAFFFE2C342}" dt="2026-02-22T09:58:16.865" v="598" actId="478"/>
          <ac:spMkLst>
            <pc:docMk/>
            <pc:sldMk cId="941475314" sldId="2134806745"/>
            <ac:spMk id="25" creationId="{68E5D00F-B14A-D7E4-2FBD-A0136F74D323}"/>
          </ac:spMkLst>
        </pc:spChg>
        <pc:spChg chg="add del mod">
          <ac:chgData name="HASSAN OULHOU" userId="4316af04-6952-4656-9db7-052b8e9ec81b" providerId="ADAL" clId="{A9BBC88E-8815-45AD-839A-ABAFFFE2C342}" dt="2026-02-22T09:58:12.932" v="597" actId="21"/>
          <ac:spMkLst>
            <pc:docMk/>
            <pc:sldMk cId="941475314" sldId="2134806745"/>
            <ac:spMk id="27" creationId="{BDDBCC87-4F80-F602-931A-02C4A6489111}"/>
          </ac:spMkLst>
        </pc:spChg>
        <pc:spChg chg="add del mod">
          <ac:chgData name="HASSAN OULHOU" userId="4316af04-6952-4656-9db7-052b8e9ec81b" providerId="ADAL" clId="{A9BBC88E-8815-45AD-839A-ABAFFFE2C342}" dt="2026-02-21T22:46:36.748" v="403" actId="478"/>
          <ac:spMkLst>
            <pc:docMk/>
            <pc:sldMk cId="941475314" sldId="2134806745"/>
            <ac:spMk id="28" creationId="{7C823D14-D7CB-181C-C357-44F8FE2FB8A2}"/>
          </ac:spMkLst>
        </pc:spChg>
        <pc:spChg chg="add del mod">
          <ac:chgData name="HASSAN OULHOU" userId="4316af04-6952-4656-9db7-052b8e9ec81b" providerId="ADAL" clId="{A9BBC88E-8815-45AD-839A-ABAFFFE2C342}" dt="2026-02-22T09:58:12.932" v="597" actId="21"/>
          <ac:spMkLst>
            <pc:docMk/>
            <pc:sldMk cId="941475314" sldId="2134806745"/>
            <ac:spMk id="30" creationId="{92BA299E-D359-DD72-2CBC-4474A9F90C4B}"/>
          </ac:spMkLst>
        </pc:spChg>
        <pc:graphicFrameChg chg="del mod modGraphic">
          <ac:chgData name="HASSAN OULHOU" userId="4316af04-6952-4656-9db7-052b8e9ec81b" providerId="ADAL" clId="{A9BBC88E-8815-45AD-839A-ABAFFFE2C342}" dt="2026-02-22T09:58:12.932" v="597" actId="21"/>
          <ac:graphicFrameMkLst>
            <pc:docMk/>
            <pc:sldMk cId="941475314" sldId="2134806745"/>
            <ac:graphicFrameMk id="6" creationId="{5FF169E2-9314-D0BB-673E-FA82A95CCF83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1T22:42:30.981" v="313" actId="478"/>
          <ac:graphicFrameMkLst>
            <pc:docMk/>
            <pc:sldMk cId="941475314" sldId="2134806745"/>
            <ac:graphicFrameMk id="12" creationId="{9D582BDD-A012-8F3A-915F-78C20D9D0025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1T22:44:35.756" v="366" actId="478"/>
          <ac:graphicFrameMkLst>
            <pc:docMk/>
            <pc:sldMk cId="941475314" sldId="2134806745"/>
            <ac:graphicFrameMk id="20" creationId="{87B3B316-034E-D7B6-FB50-E1AB217A0E7A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1T22:44:39.240" v="367" actId="478"/>
          <ac:graphicFrameMkLst>
            <pc:docMk/>
            <pc:sldMk cId="941475314" sldId="2134806745"/>
            <ac:graphicFrameMk id="22" creationId="{D3B27F13-3BFE-93F5-0848-EE4A3C4BBC20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2T09:58:12.932" v="597" actId="21"/>
          <ac:graphicFrameMkLst>
            <pc:docMk/>
            <pc:sldMk cId="941475314" sldId="2134806745"/>
            <ac:graphicFrameMk id="26" creationId="{68808427-7878-48D1-3B55-305FA62CA3A4}"/>
          </ac:graphicFrameMkLst>
        </pc:graphicFrameChg>
        <pc:graphicFrameChg chg="add del mod modGraphic">
          <ac:chgData name="HASSAN OULHOU" userId="4316af04-6952-4656-9db7-052b8e9ec81b" providerId="ADAL" clId="{A9BBC88E-8815-45AD-839A-ABAFFFE2C342}" dt="2026-02-22T09:58:12.932" v="597" actId="21"/>
          <ac:graphicFrameMkLst>
            <pc:docMk/>
            <pc:sldMk cId="941475314" sldId="2134806745"/>
            <ac:graphicFrameMk id="29" creationId="{C3D24241-889D-DD79-EB74-C74072D738E7}"/>
          </ac:graphicFrameMkLst>
        </pc:graphicFrameChg>
        <pc:picChg chg="add mod">
          <ac:chgData name="HASSAN OULHOU" userId="4316af04-6952-4656-9db7-052b8e9ec81b" providerId="ADAL" clId="{A9BBC88E-8815-45AD-839A-ABAFFFE2C342}" dt="2026-02-22T09:58:35.958" v="602" actId="1076"/>
          <ac:picMkLst>
            <pc:docMk/>
            <pc:sldMk cId="941475314" sldId="2134806745"/>
            <ac:picMk id="8" creationId="{1EB68787-FF0E-9D07-23C7-7124AD243D51}"/>
          </ac:picMkLst>
        </pc:picChg>
        <pc:picChg chg="add del mod">
          <ac:chgData name="HASSAN OULHOU" userId="4316af04-6952-4656-9db7-052b8e9ec81b" providerId="ADAL" clId="{A9BBC88E-8815-45AD-839A-ABAFFFE2C342}" dt="2026-02-22T09:58:12.932" v="597" actId="21"/>
          <ac:picMkLst>
            <pc:docMk/>
            <pc:sldMk cId="941475314" sldId="2134806745"/>
            <ac:picMk id="24" creationId="{3F3DDFDA-22B1-9A0B-8450-F020437771B3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04:53.688" v="619" actId="1076"/>
        <pc:sldMkLst>
          <pc:docMk/>
          <pc:sldMk cId="1197941364" sldId="2134806746"/>
        </pc:sldMkLst>
        <pc:spChg chg="add del mod">
          <ac:chgData name="HASSAN OULHOU" userId="4316af04-6952-4656-9db7-052b8e9ec81b" providerId="ADAL" clId="{A9BBC88E-8815-45AD-839A-ABAFFFE2C342}" dt="2026-02-22T10:04:47.205" v="617" actId="21"/>
          <ac:spMkLst>
            <pc:docMk/>
            <pc:sldMk cId="1197941364" sldId="2134806746"/>
            <ac:spMk id="7" creationId="{E40E111E-F1B9-9D62-E3C5-D08DAF997DAD}"/>
          </ac:spMkLst>
        </pc:spChg>
        <pc:spChg chg="del">
          <ac:chgData name="HASSAN OULHOU" userId="4316af04-6952-4656-9db7-052b8e9ec81b" providerId="ADAL" clId="{A9BBC88E-8815-45AD-839A-ABAFFFE2C342}" dt="2026-02-21T22:51:19.336" v="437" actId="478"/>
          <ac:spMkLst>
            <pc:docMk/>
            <pc:sldMk cId="1197941364" sldId="2134806746"/>
            <ac:spMk id="24" creationId="{C94F622E-ED86-D9AB-DE90-69AFBFA7BE1A}"/>
          </ac:spMkLst>
        </pc:spChg>
        <pc:picChg chg="add del mod">
          <ac:chgData name="HASSAN OULHOU" userId="4316af04-6952-4656-9db7-052b8e9ec81b" providerId="ADAL" clId="{A9BBC88E-8815-45AD-839A-ABAFFFE2C342}" dt="2026-02-22T10:04:47.205" v="617" actId="21"/>
          <ac:picMkLst>
            <pc:docMk/>
            <pc:sldMk cId="1197941364" sldId="2134806746"/>
            <ac:picMk id="4" creationId="{6CB7F563-43D8-C70B-62DB-BA01CBE81D45}"/>
          </ac:picMkLst>
        </pc:picChg>
        <pc:picChg chg="add mod">
          <ac:chgData name="HASSAN OULHOU" userId="4316af04-6952-4656-9db7-052b8e9ec81b" providerId="ADAL" clId="{A9BBC88E-8815-45AD-839A-ABAFFFE2C342}" dt="2026-02-22T10:04:53.688" v="619" actId="1076"/>
          <ac:picMkLst>
            <pc:docMk/>
            <pc:sldMk cId="1197941364" sldId="2134806746"/>
            <ac:picMk id="8" creationId="{15B94E2D-D701-FC61-3366-988E9DFC32A6}"/>
          </ac:picMkLst>
        </pc:picChg>
        <pc:picChg chg="del">
          <ac:chgData name="HASSAN OULHOU" userId="4316af04-6952-4656-9db7-052b8e9ec81b" providerId="ADAL" clId="{A9BBC88E-8815-45AD-839A-ABAFFFE2C342}" dt="2026-02-21T22:51:15.104" v="436" actId="478"/>
          <ac:picMkLst>
            <pc:docMk/>
            <pc:sldMk cId="1197941364" sldId="2134806746"/>
            <ac:picMk id="23" creationId="{81636289-0684-5E6E-CE6D-D7249BD92399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25:17.897" v="852" actId="1076"/>
        <pc:sldMkLst>
          <pc:docMk/>
          <pc:sldMk cId="909085922" sldId="2134806747"/>
        </pc:sldMkLst>
        <pc:spChg chg="add del mod">
          <ac:chgData name="HASSAN OULHOU" userId="4316af04-6952-4656-9db7-052b8e9ec81b" providerId="ADAL" clId="{A9BBC88E-8815-45AD-839A-ABAFFFE2C342}" dt="2026-02-22T10:05:59.081" v="625" actId="21"/>
          <ac:spMkLst>
            <pc:docMk/>
            <pc:sldMk cId="909085922" sldId="2134806747"/>
            <ac:spMk id="12" creationId="{009AF640-A322-EE62-3C14-C1CA7934BB25}"/>
          </ac:spMkLst>
        </pc:spChg>
        <pc:spChg chg="add del mod">
          <ac:chgData name="HASSAN OULHOU" userId="4316af04-6952-4656-9db7-052b8e9ec81b" providerId="ADAL" clId="{A9BBC88E-8815-45AD-839A-ABAFFFE2C342}" dt="2026-02-22T10:05:59.081" v="625" actId="21"/>
          <ac:spMkLst>
            <pc:docMk/>
            <pc:sldMk cId="909085922" sldId="2134806747"/>
            <ac:spMk id="15" creationId="{2C7DCF8D-7BD4-6665-3568-F3B74FF25DAF}"/>
          </ac:spMkLst>
        </pc:spChg>
        <pc:spChg chg="add del mod">
          <ac:chgData name="HASSAN OULHOU" userId="4316af04-6952-4656-9db7-052b8e9ec81b" providerId="ADAL" clId="{A9BBC88E-8815-45AD-839A-ABAFFFE2C342}" dt="2026-02-22T10:25:11.686" v="850" actId="21"/>
          <ac:spMkLst>
            <pc:docMk/>
            <pc:sldMk cId="909085922" sldId="2134806747"/>
            <ac:spMk id="23" creationId="{933D4CC8-D1DA-9C1F-B197-8959A3D087FD}"/>
          </ac:spMkLst>
        </pc:spChg>
        <pc:picChg chg="add del mod">
          <ac:chgData name="HASSAN OULHOU" userId="4316af04-6952-4656-9db7-052b8e9ec81b" providerId="ADAL" clId="{A9BBC88E-8815-45AD-839A-ABAFFFE2C342}" dt="2026-02-22T10:05:59.081" v="625" actId="21"/>
          <ac:picMkLst>
            <pc:docMk/>
            <pc:sldMk cId="909085922" sldId="2134806747"/>
            <ac:picMk id="6" creationId="{FCD02647-A719-D389-2039-D16F016E7AE8}"/>
          </ac:picMkLst>
        </pc:picChg>
        <pc:picChg chg="add del mod">
          <ac:chgData name="HASSAN OULHOU" userId="4316af04-6952-4656-9db7-052b8e9ec81b" providerId="ADAL" clId="{A9BBC88E-8815-45AD-839A-ABAFFFE2C342}" dt="2026-02-22T10:05:59.081" v="625" actId="21"/>
          <ac:picMkLst>
            <pc:docMk/>
            <pc:sldMk cId="909085922" sldId="2134806747"/>
            <ac:picMk id="7" creationId="{DD43673B-BD98-9E5D-DEDC-AFDF7F70EFBC}"/>
          </ac:picMkLst>
        </pc:picChg>
        <pc:picChg chg="add del mod">
          <ac:chgData name="HASSAN OULHOU" userId="4316af04-6952-4656-9db7-052b8e9ec81b" providerId="ADAL" clId="{A9BBC88E-8815-45AD-839A-ABAFFFE2C342}" dt="2026-02-22T10:05:59.081" v="625" actId="21"/>
          <ac:picMkLst>
            <pc:docMk/>
            <pc:sldMk cId="909085922" sldId="2134806747"/>
            <ac:picMk id="8" creationId="{484AF08D-24A3-1DFE-EF2E-8C98EB342C85}"/>
          </ac:picMkLst>
        </pc:picChg>
        <pc:picChg chg="add mod">
          <ac:chgData name="HASSAN OULHOU" userId="4316af04-6952-4656-9db7-052b8e9ec81b" providerId="ADAL" clId="{A9BBC88E-8815-45AD-839A-ABAFFFE2C342}" dt="2026-02-22T10:05:51.651" v="623" actId="1076"/>
          <ac:picMkLst>
            <pc:docMk/>
            <pc:sldMk cId="909085922" sldId="2134806747"/>
            <ac:picMk id="20" creationId="{ED6D0E5C-05C5-6C87-F390-D69A9D2D3973}"/>
          </ac:picMkLst>
        </pc:picChg>
        <pc:picChg chg="add del mod">
          <ac:chgData name="HASSAN OULHOU" userId="4316af04-6952-4656-9db7-052b8e9ec81b" providerId="ADAL" clId="{A9BBC88E-8815-45AD-839A-ABAFFFE2C342}" dt="2026-02-22T10:25:11.686" v="850" actId="21"/>
          <ac:picMkLst>
            <pc:docMk/>
            <pc:sldMk cId="909085922" sldId="2134806747"/>
            <ac:picMk id="22" creationId="{D33C8E17-4C10-3BD3-CB23-E45AE8C3D0C8}"/>
          </ac:picMkLst>
        </pc:picChg>
        <pc:picChg chg="add mod">
          <ac:chgData name="HASSAN OULHOU" userId="4316af04-6952-4656-9db7-052b8e9ec81b" providerId="ADAL" clId="{A9BBC88E-8815-45AD-839A-ABAFFFE2C342}" dt="2026-02-22T10:25:17.897" v="852" actId="1076"/>
          <ac:picMkLst>
            <pc:docMk/>
            <pc:sldMk cId="909085922" sldId="2134806747"/>
            <ac:picMk id="24" creationId="{A4BD1BB7-1CAA-BB66-9FBB-D4A47BACF027}"/>
          </ac:picMkLst>
        </pc:picChg>
        <pc:picChg chg="del">
          <ac:chgData name="HASSAN OULHOU" userId="4316af04-6952-4656-9db7-052b8e9ec81b" providerId="ADAL" clId="{A9BBC88E-8815-45AD-839A-ABAFFFE2C342}" dt="2026-02-21T22:51:54.799" v="440" actId="478"/>
          <ac:picMkLst>
            <pc:docMk/>
            <pc:sldMk cId="909085922" sldId="2134806747"/>
            <ac:picMk id="25" creationId="{4993B40F-4E8B-7D7C-33A4-EF5051E83B8C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26:50.676" v="864" actId="1076"/>
        <pc:sldMkLst>
          <pc:docMk/>
          <pc:sldMk cId="646632990" sldId="2134806748"/>
        </pc:sldMkLst>
        <pc:spChg chg="add del mod">
          <ac:chgData name="HASSAN OULHOU" userId="4316af04-6952-4656-9db7-052b8e9ec81b" providerId="ADAL" clId="{A9BBC88E-8815-45AD-839A-ABAFFFE2C342}" dt="2026-02-22T10:06:33.152" v="629" actId="21"/>
          <ac:spMkLst>
            <pc:docMk/>
            <pc:sldMk cId="646632990" sldId="2134806748"/>
            <ac:spMk id="8" creationId="{F3DF1D4D-1FF9-9CDD-4A63-B46C7CEB4A8D}"/>
          </ac:spMkLst>
        </pc:spChg>
        <pc:spChg chg="add del mod">
          <ac:chgData name="HASSAN OULHOU" userId="4316af04-6952-4656-9db7-052b8e9ec81b" providerId="ADAL" clId="{A9BBC88E-8815-45AD-839A-ABAFFFE2C342}" dt="2026-02-22T10:26:42.829" v="862" actId="21"/>
          <ac:spMkLst>
            <pc:docMk/>
            <pc:sldMk cId="646632990" sldId="2134806748"/>
            <ac:spMk id="15" creationId="{BFAD9E8E-E315-D836-B366-FD404F55FB7B}"/>
          </ac:spMkLst>
        </pc:spChg>
        <pc:picChg chg="add del mod">
          <ac:chgData name="HASSAN OULHOU" userId="4316af04-6952-4656-9db7-052b8e9ec81b" providerId="ADAL" clId="{A9BBC88E-8815-45AD-839A-ABAFFFE2C342}" dt="2026-02-22T10:06:33.152" v="629" actId="21"/>
          <ac:picMkLst>
            <pc:docMk/>
            <pc:sldMk cId="646632990" sldId="2134806748"/>
            <ac:picMk id="4" creationId="{914A0230-4C7E-9DBA-78E6-FE0C45707FC5}"/>
          </ac:picMkLst>
        </pc:picChg>
        <pc:picChg chg="add del mod">
          <ac:chgData name="HASSAN OULHOU" userId="4316af04-6952-4656-9db7-052b8e9ec81b" providerId="ADAL" clId="{A9BBC88E-8815-45AD-839A-ABAFFFE2C342}" dt="2026-02-22T10:06:33.152" v="629" actId="21"/>
          <ac:picMkLst>
            <pc:docMk/>
            <pc:sldMk cId="646632990" sldId="2134806748"/>
            <ac:picMk id="7" creationId="{373DCD9A-CA9D-77CF-0C70-E041AF6662EA}"/>
          </ac:picMkLst>
        </pc:picChg>
        <pc:picChg chg="add del mod">
          <ac:chgData name="HASSAN OULHOU" userId="4316af04-6952-4656-9db7-052b8e9ec81b" providerId="ADAL" clId="{A9BBC88E-8815-45AD-839A-ABAFFFE2C342}" dt="2026-02-22T10:26:42.829" v="862" actId="21"/>
          <ac:picMkLst>
            <pc:docMk/>
            <pc:sldMk cId="646632990" sldId="2134806748"/>
            <ac:picMk id="12" creationId="{AF1A6395-4921-5E4A-840C-C5E1D2C539E8}"/>
          </ac:picMkLst>
        </pc:picChg>
        <pc:picChg chg="add mod">
          <ac:chgData name="HASSAN OULHOU" userId="4316af04-6952-4656-9db7-052b8e9ec81b" providerId="ADAL" clId="{A9BBC88E-8815-45AD-839A-ABAFFFE2C342}" dt="2026-02-22T10:26:50.676" v="864" actId="1076"/>
          <ac:picMkLst>
            <pc:docMk/>
            <pc:sldMk cId="646632990" sldId="2134806748"/>
            <ac:picMk id="20" creationId="{493B3902-C861-8A93-CCD9-E7C30B640EEB}"/>
          </ac:picMkLst>
        </pc:picChg>
        <pc:picChg chg="del">
          <ac:chgData name="HASSAN OULHOU" userId="4316af04-6952-4656-9db7-052b8e9ec81b" providerId="ADAL" clId="{A9BBC88E-8815-45AD-839A-ABAFFFE2C342}" dt="2026-02-22T10:06:33.152" v="629" actId="21"/>
          <ac:picMkLst>
            <pc:docMk/>
            <pc:sldMk cId="646632990" sldId="2134806748"/>
            <ac:picMk id="30" creationId="{7CBCC09D-6415-4366-562B-6542CF02D5A8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30:00.328" v="889" actId="1076"/>
        <pc:sldMkLst>
          <pc:docMk/>
          <pc:sldMk cId="3335496775" sldId="2134806749"/>
        </pc:sldMkLst>
        <pc:spChg chg="add del mod">
          <ac:chgData name="HASSAN OULHOU" userId="4316af04-6952-4656-9db7-052b8e9ec81b" providerId="ADAL" clId="{A9BBC88E-8815-45AD-839A-ABAFFFE2C342}" dt="2026-02-22T10:29:52.917" v="887" actId="21"/>
          <ac:spMkLst>
            <pc:docMk/>
            <pc:sldMk cId="3335496775" sldId="2134806749"/>
            <ac:spMk id="4" creationId="{D458E54B-7145-4375-12B3-2ACBA7DDB6E8}"/>
          </ac:spMkLst>
        </pc:spChg>
        <pc:spChg chg="add del mod">
          <ac:chgData name="HASSAN OULHOU" userId="4316af04-6952-4656-9db7-052b8e9ec81b" providerId="ADAL" clId="{A9BBC88E-8815-45AD-839A-ABAFFFE2C342}" dt="2026-02-21T23:33:24.028" v="560" actId="21"/>
          <ac:spMkLst>
            <pc:docMk/>
            <pc:sldMk cId="3335496775" sldId="2134806749"/>
            <ac:spMk id="7" creationId="{B24F2EAD-0648-359C-2489-B49F6099EF96}"/>
          </ac:spMkLst>
        </pc:spChg>
        <pc:spChg chg="add del mod">
          <ac:chgData name="HASSAN OULHOU" userId="4316af04-6952-4656-9db7-052b8e9ec81b" providerId="ADAL" clId="{A9BBC88E-8815-45AD-839A-ABAFFFE2C342}" dt="2026-02-21T23:33:24.028" v="560" actId="21"/>
          <ac:spMkLst>
            <pc:docMk/>
            <pc:sldMk cId="3335496775" sldId="2134806749"/>
            <ac:spMk id="8" creationId="{9B8B5BE3-AAC2-AF0F-88E1-5FF142004F0B}"/>
          </ac:spMkLst>
        </pc:spChg>
        <pc:spChg chg="add del mod">
          <ac:chgData name="HASSAN OULHOU" userId="4316af04-6952-4656-9db7-052b8e9ec81b" providerId="ADAL" clId="{A9BBC88E-8815-45AD-839A-ABAFFFE2C342}" dt="2026-02-21T23:33:24.028" v="560" actId="21"/>
          <ac:spMkLst>
            <pc:docMk/>
            <pc:sldMk cId="3335496775" sldId="2134806749"/>
            <ac:spMk id="13" creationId="{AC12E2B3-2E21-8026-C6CC-903A52DABD0C}"/>
          </ac:spMkLst>
        </pc:spChg>
        <pc:spChg chg="add mod">
          <ac:chgData name="HASSAN OULHOU" userId="4316af04-6952-4656-9db7-052b8e9ec81b" providerId="ADAL" clId="{A9BBC88E-8815-45AD-839A-ABAFFFE2C342}" dt="2026-02-21T23:33:14.798" v="558"/>
          <ac:spMkLst>
            <pc:docMk/>
            <pc:sldMk cId="3335496775" sldId="2134806749"/>
            <ac:spMk id="19" creationId="{82A4965E-7691-DFE3-2AEC-DDDF3437C2BC}"/>
          </ac:spMkLst>
        </pc:spChg>
        <pc:spChg chg="add mod">
          <ac:chgData name="HASSAN OULHOU" userId="4316af04-6952-4656-9db7-052b8e9ec81b" providerId="ADAL" clId="{A9BBC88E-8815-45AD-839A-ABAFFFE2C342}" dt="2026-02-21T23:33:14.798" v="558"/>
          <ac:spMkLst>
            <pc:docMk/>
            <pc:sldMk cId="3335496775" sldId="2134806749"/>
            <ac:spMk id="21" creationId="{449CFF35-2686-9CBF-6D42-4C828E8DB8B9}"/>
          </ac:spMkLst>
        </pc:spChg>
        <pc:spChg chg="add mod">
          <ac:chgData name="HASSAN OULHOU" userId="4316af04-6952-4656-9db7-052b8e9ec81b" providerId="ADAL" clId="{A9BBC88E-8815-45AD-839A-ABAFFFE2C342}" dt="2026-02-21T23:33:14.798" v="558"/>
          <ac:spMkLst>
            <pc:docMk/>
            <pc:sldMk cId="3335496775" sldId="2134806749"/>
            <ac:spMk id="22" creationId="{A30A0E11-1666-4817-9576-B55FDF582245}"/>
          </ac:spMkLst>
        </pc:spChg>
        <pc:picChg chg="add del mod">
          <ac:chgData name="HASSAN OULHOU" userId="4316af04-6952-4656-9db7-052b8e9ec81b" providerId="ADAL" clId="{A9BBC88E-8815-45AD-839A-ABAFFFE2C342}" dt="2026-02-21T23:33:24.028" v="560" actId="21"/>
          <ac:picMkLst>
            <pc:docMk/>
            <pc:sldMk cId="3335496775" sldId="2134806749"/>
            <ac:picMk id="4" creationId="{F4BDEC06-A7AD-CB38-A740-4E3A2133F615}"/>
          </ac:picMkLst>
        </pc:picChg>
        <pc:picChg chg="add del mod">
          <ac:chgData name="HASSAN OULHOU" userId="4316af04-6952-4656-9db7-052b8e9ec81b" providerId="ADAL" clId="{A9BBC88E-8815-45AD-839A-ABAFFFE2C342}" dt="2026-02-21T23:33:24.028" v="560" actId="21"/>
          <ac:picMkLst>
            <pc:docMk/>
            <pc:sldMk cId="3335496775" sldId="2134806749"/>
            <ac:picMk id="6" creationId="{05C0179E-CC06-6401-D7B7-DC705BA0D489}"/>
          </ac:picMkLst>
        </pc:picChg>
        <pc:picChg chg="add mod">
          <ac:chgData name="HASSAN OULHOU" userId="4316af04-6952-4656-9db7-052b8e9ec81b" providerId="ADAL" clId="{A9BBC88E-8815-45AD-839A-ABAFFFE2C342}" dt="2026-02-22T10:30:00.328" v="889" actId="1076"/>
          <ac:picMkLst>
            <pc:docMk/>
            <pc:sldMk cId="3335496775" sldId="2134806749"/>
            <ac:picMk id="6" creationId="{5460512A-635A-CE13-F31A-336C8807DF5F}"/>
          </ac:picMkLst>
        </pc:picChg>
        <pc:picChg chg="add mod">
          <ac:chgData name="HASSAN OULHOU" userId="4316af04-6952-4656-9db7-052b8e9ec81b" providerId="ADAL" clId="{A9BBC88E-8815-45AD-839A-ABAFFFE2C342}" dt="2026-02-21T23:33:14.798" v="558"/>
          <ac:picMkLst>
            <pc:docMk/>
            <pc:sldMk cId="3335496775" sldId="2134806749"/>
            <ac:picMk id="14" creationId="{59482FBB-58D9-9700-A95B-49CBB2340C1B}"/>
          </ac:picMkLst>
        </pc:picChg>
        <pc:picChg chg="add mod">
          <ac:chgData name="HASSAN OULHOU" userId="4316af04-6952-4656-9db7-052b8e9ec81b" providerId="ADAL" clId="{A9BBC88E-8815-45AD-839A-ABAFFFE2C342}" dt="2026-02-21T23:33:14.798" v="558"/>
          <ac:picMkLst>
            <pc:docMk/>
            <pc:sldMk cId="3335496775" sldId="2134806749"/>
            <ac:picMk id="16" creationId="{9B7E6219-46D9-AA69-C265-4D3D772BA4D7}"/>
          </ac:picMkLst>
        </pc:picChg>
        <pc:picChg chg="add del mod">
          <ac:chgData name="HASSAN OULHOU" userId="4316af04-6952-4656-9db7-052b8e9ec81b" providerId="ADAL" clId="{A9BBC88E-8815-45AD-839A-ABAFFFE2C342}" dt="2026-02-21T23:33:24.028" v="560" actId="21"/>
          <ac:picMkLst>
            <pc:docMk/>
            <pc:sldMk cId="3335496775" sldId="2134806749"/>
            <ac:picMk id="18" creationId="{7990CA69-A415-C768-9F2C-18FDF7E44A19}"/>
          </ac:picMkLst>
        </pc:picChg>
        <pc:picChg chg="add del mod">
          <ac:chgData name="HASSAN OULHOU" userId="4316af04-6952-4656-9db7-052b8e9ec81b" providerId="ADAL" clId="{A9BBC88E-8815-45AD-839A-ABAFFFE2C342}" dt="2026-02-22T10:29:52.917" v="887" actId="21"/>
          <ac:picMkLst>
            <pc:docMk/>
            <pc:sldMk cId="3335496775" sldId="2134806749"/>
            <ac:picMk id="27" creationId="{56A49404-402C-AA04-BDB0-9E052A0278B6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21:22.460" v="825" actId="207"/>
        <pc:sldMkLst>
          <pc:docMk/>
          <pc:sldMk cId="787800119" sldId="2134806750"/>
        </pc:sldMkLst>
        <pc:spChg chg="del">
          <ac:chgData name="HASSAN OULHOU" userId="4316af04-6952-4656-9db7-052b8e9ec81b" providerId="ADAL" clId="{A9BBC88E-8815-45AD-839A-ABAFFFE2C342}" dt="2026-02-22T10:19:28.341" v="811" actId="478"/>
          <ac:spMkLst>
            <pc:docMk/>
            <pc:sldMk cId="787800119" sldId="2134806750"/>
            <ac:spMk id="4" creationId="{DC9A8187-7FC5-A183-F89A-3FEC92315BDD}"/>
          </ac:spMkLst>
        </pc:spChg>
        <pc:spChg chg="add mod">
          <ac:chgData name="HASSAN OULHOU" userId="4316af04-6952-4656-9db7-052b8e9ec81b" providerId="ADAL" clId="{A9BBC88E-8815-45AD-839A-ABAFFFE2C342}" dt="2026-02-22T10:19:47.604" v="815" actId="1076"/>
          <ac:spMkLst>
            <pc:docMk/>
            <pc:sldMk cId="787800119" sldId="2134806750"/>
            <ac:spMk id="8" creationId="{B492BB6F-6E34-81E5-E8CE-66FD21D5C72D}"/>
          </ac:spMkLst>
        </pc:spChg>
        <pc:spChg chg="del">
          <ac:chgData name="HASSAN OULHOU" userId="4316af04-6952-4656-9db7-052b8e9ec81b" providerId="ADAL" clId="{A9BBC88E-8815-45AD-839A-ABAFFFE2C342}" dt="2026-02-22T10:19:28.341" v="811" actId="478"/>
          <ac:spMkLst>
            <pc:docMk/>
            <pc:sldMk cId="787800119" sldId="2134806750"/>
            <ac:spMk id="10" creationId="{20DAEE01-32B1-2BD3-9BB0-32C0361F8B04}"/>
          </ac:spMkLst>
        </pc:spChg>
        <pc:spChg chg="del">
          <ac:chgData name="HASSAN OULHOU" userId="4316af04-6952-4656-9db7-052b8e9ec81b" providerId="ADAL" clId="{A9BBC88E-8815-45AD-839A-ABAFFFE2C342}" dt="2026-02-22T10:19:28.341" v="811" actId="478"/>
          <ac:spMkLst>
            <pc:docMk/>
            <pc:sldMk cId="787800119" sldId="2134806750"/>
            <ac:spMk id="11" creationId="{45F3823A-5E14-2206-6D94-4B62700A035F}"/>
          </ac:spMkLst>
        </pc:spChg>
        <pc:spChg chg="add mod">
          <ac:chgData name="HASSAN OULHOU" userId="4316af04-6952-4656-9db7-052b8e9ec81b" providerId="ADAL" clId="{A9BBC88E-8815-45AD-839A-ABAFFFE2C342}" dt="2026-02-22T10:21:15.445" v="823" actId="207"/>
          <ac:spMkLst>
            <pc:docMk/>
            <pc:sldMk cId="787800119" sldId="2134806750"/>
            <ac:spMk id="12" creationId="{C738DF72-4462-A907-742C-5AE0BFF078FE}"/>
          </ac:spMkLst>
        </pc:spChg>
        <pc:spChg chg="add mod">
          <ac:chgData name="HASSAN OULHOU" userId="4316af04-6952-4656-9db7-052b8e9ec81b" providerId="ADAL" clId="{A9BBC88E-8815-45AD-839A-ABAFFFE2C342}" dt="2026-02-22T10:19:52.378" v="816" actId="207"/>
          <ac:spMkLst>
            <pc:docMk/>
            <pc:sldMk cId="787800119" sldId="2134806750"/>
            <ac:spMk id="13" creationId="{B1BD9CF7-A397-F8FE-69BC-ED030CFB6D6E}"/>
          </ac:spMkLst>
        </pc:spChg>
        <pc:spChg chg="add mod">
          <ac:chgData name="HASSAN OULHOU" userId="4316af04-6952-4656-9db7-052b8e9ec81b" providerId="ADAL" clId="{A9BBC88E-8815-45AD-839A-ABAFFFE2C342}" dt="2026-02-22T10:21:19.196" v="824" actId="207"/>
          <ac:spMkLst>
            <pc:docMk/>
            <pc:sldMk cId="787800119" sldId="2134806750"/>
            <ac:spMk id="14" creationId="{FB95A352-F474-6C8A-C5AF-4E277B30211B}"/>
          </ac:spMkLst>
        </pc:spChg>
        <pc:spChg chg="add mod">
          <ac:chgData name="HASSAN OULHOU" userId="4316af04-6952-4656-9db7-052b8e9ec81b" providerId="ADAL" clId="{A9BBC88E-8815-45AD-839A-ABAFFFE2C342}" dt="2026-02-22T10:21:22.460" v="825" actId="207"/>
          <ac:spMkLst>
            <pc:docMk/>
            <pc:sldMk cId="787800119" sldId="2134806750"/>
            <ac:spMk id="16" creationId="{79919968-819C-A6C2-3710-681E304DFDC0}"/>
          </ac:spMkLst>
        </pc:spChg>
        <pc:graphicFrameChg chg="del">
          <ac:chgData name="HASSAN OULHOU" userId="4316af04-6952-4656-9db7-052b8e9ec81b" providerId="ADAL" clId="{A9BBC88E-8815-45AD-839A-ABAFFFE2C342}" dt="2026-02-22T10:19:28.341" v="811" actId="478"/>
          <ac:graphicFrameMkLst>
            <pc:docMk/>
            <pc:sldMk cId="787800119" sldId="2134806750"/>
            <ac:graphicFrameMk id="6" creationId="{32FE4786-C02E-46E9-20F3-E6D32D2FB375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21:02.069" v="820" actId="572"/>
          <ac:graphicFrameMkLst>
            <pc:docMk/>
            <pc:sldMk cId="787800119" sldId="2134806750"/>
            <ac:graphicFrameMk id="9" creationId="{E6157F09-A37A-06E8-FB09-F14E12209E57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21:11.672" v="822"/>
          <ac:graphicFrameMkLst>
            <pc:docMk/>
            <pc:sldMk cId="787800119" sldId="2134806750"/>
            <ac:graphicFrameMk id="15" creationId="{40EE58D7-7399-9FC5-8405-9C0BE02CA8DE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21:06.665" v="821"/>
          <ac:graphicFrameMkLst>
            <pc:docMk/>
            <pc:sldMk cId="787800119" sldId="2134806750"/>
            <ac:graphicFrameMk id="17" creationId="{249FDAA8-C557-F5B6-EBF0-3A7B8B150892}"/>
          </ac:graphicFrameMkLst>
        </pc:graphicFrameChg>
        <pc:picChg chg="del">
          <ac:chgData name="HASSAN OULHOU" userId="4316af04-6952-4656-9db7-052b8e9ec81b" providerId="ADAL" clId="{A9BBC88E-8815-45AD-839A-ABAFFFE2C342}" dt="2026-02-22T10:19:28.341" v="811" actId="478"/>
          <ac:picMkLst>
            <pc:docMk/>
            <pc:sldMk cId="787800119" sldId="2134806750"/>
            <ac:picMk id="2" creationId="{DD70CE44-5A45-45DF-23A2-FC63FD528A52}"/>
          </ac:picMkLst>
        </pc:picChg>
        <pc:picChg chg="add mod">
          <ac:chgData name="HASSAN OULHOU" userId="4316af04-6952-4656-9db7-052b8e9ec81b" providerId="ADAL" clId="{A9BBC88E-8815-45AD-839A-ABAFFFE2C342}" dt="2026-02-22T10:19:42.057" v="814" actId="1076"/>
          <ac:picMkLst>
            <pc:docMk/>
            <pc:sldMk cId="787800119" sldId="2134806750"/>
            <ac:picMk id="7" creationId="{614682C3-12D3-E5FE-CB3B-B7ECBBC1B7C4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23:26.733" v="839" actId="1076"/>
        <pc:sldMkLst>
          <pc:docMk/>
          <pc:sldMk cId="93559694" sldId="2134806751"/>
        </pc:sldMkLst>
        <pc:spChg chg="del">
          <ac:chgData name="HASSAN OULHOU" userId="4316af04-6952-4656-9db7-052b8e9ec81b" providerId="ADAL" clId="{A9BBC88E-8815-45AD-839A-ABAFFFE2C342}" dt="2026-02-22T10:22:19.538" v="827" actId="478"/>
          <ac:spMkLst>
            <pc:docMk/>
            <pc:sldMk cId="93559694" sldId="2134806751"/>
            <ac:spMk id="3" creationId="{AF719FBD-8987-0CCA-4878-BDB47DF5042A}"/>
          </ac:spMkLst>
        </pc:spChg>
        <pc:spChg chg="add mod">
          <ac:chgData name="HASSAN OULHOU" userId="4316af04-6952-4656-9db7-052b8e9ec81b" providerId="ADAL" clId="{A9BBC88E-8815-45AD-839A-ABAFFFE2C342}" dt="2026-02-22T10:22:21.719" v="828"/>
          <ac:spMkLst>
            <pc:docMk/>
            <pc:sldMk cId="93559694" sldId="2134806751"/>
            <ac:spMk id="7" creationId="{67065FCA-12AC-9175-AD13-36BFDFDD9B50}"/>
          </ac:spMkLst>
        </pc:spChg>
        <pc:spChg chg="mod ord">
          <ac:chgData name="HASSAN OULHOU" userId="4316af04-6952-4656-9db7-052b8e9ec81b" providerId="ADAL" clId="{A9BBC88E-8815-45AD-839A-ABAFFFE2C342}" dt="2026-02-22T10:23:08.193" v="838" actId="20577"/>
          <ac:spMkLst>
            <pc:docMk/>
            <pc:sldMk cId="93559694" sldId="2134806751"/>
            <ac:spMk id="8" creationId="{098C089D-215A-E145-F586-A4E493FF82C0}"/>
          </ac:spMkLst>
        </pc:spChg>
        <pc:spChg chg="del">
          <ac:chgData name="HASSAN OULHOU" userId="4316af04-6952-4656-9db7-052b8e9ec81b" providerId="ADAL" clId="{A9BBC88E-8815-45AD-839A-ABAFFFE2C342}" dt="2026-02-22T10:22:19.538" v="827" actId="478"/>
          <ac:spMkLst>
            <pc:docMk/>
            <pc:sldMk cId="93559694" sldId="2134806751"/>
            <ac:spMk id="11" creationId="{F6D33C9B-D502-0FBB-632D-45613B46ACA3}"/>
          </ac:spMkLst>
        </pc:spChg>
        <pc:spChg chg="del">
          <ac:chgData name="HASSAN OULHOU" userId="4316af04-6952-4656-9db7-052b8e9ec81b" providerId="ADAL" clId="{A9BBC88E-8815-45AD-839A-ABAFFFE2C342}" dt="2026-02-22T10:22:19.538" v="827" actId="478"/>
          <ac:spMkLst>
            <pc:docMk/>
            <pc:sldMk cId="93559694" sldId="2134806751"/>
            <ac:spMk id="12" creationId="{C0E7B20E-9657-0E6E-3C85-BC4373214AA4}"/>
          </ac:spMkLst>
        </pc:spChg>
        <pc:spChg chg="add mod">
          <ac:chgData name="HASSAN OULHOU" userId="4316af04-6952-4656-9db7-052b8e9ec81b" providerId="ADAL" clId="{A9BBC88E-8815-45AD-839A-ABAFFFE2C342}" dt="2026-02-22T10:22:21.719" v="828"/>
          <ac:spMkLst>
            <pc:docMk/>
            <pc:sldMk cId="93559694" sldId="2134806751"/>
            <ac:spMk id="13" creationId="{9AE9405B-844B-4518-419D-5E6EE22E53D3}"/>
          </ac:spMkLst>
        </pc:spChg>
        <pc:spChg chg="add mod">
          <ac:chgData name="HASSAN OULHOU" userId="4316af04-6952-4656-9db7-052b8e9ec81b" providerId="ADAL" clId="{A9BBC88E-8815-45AD-839A-ABAFFFE2C342}" dt="2026-02-22T10:22:21.719" v="828"/>
          <ac:spMkLst>
            <pc:docMk/>
            <pc:sldMk cId="93559694" sldId="2134806751"/>
            <ac:spMk id="14" creationId="{65699A0F-A0A7-97E6-D629-2AAF3A3760CF}"/>
          </ac:spMkLst>
        </pc:spChg>
        <pc:spChg chg="add mod">
          <ac:chgData name="HASSAN OULHOU" userId="4316af04-6952-4656-9db7-052b8e9ec81b" providerId="ADAL" clId="{A9BBC88E-8815-45AD-839A-ABAFFFE2C342}" dt="2026-02-22T10:23:26.733" v="839" actId="1076"/>
          <ac:spMkLst>
            <pc:docMk/>
            <pc:sldMk cId="93559694" sldId="2134806751"/>
            <ac:spMk id="15" creationId="{436F169D-E988-B759-5AE0-54363146C88E}"/>
          </ac:spMkLst>
        </pc:spChg>
        <pc:spChg chg="add mod">
          <ac:chgData name="HASSAN OULHOU" userId="4316af04-6952-4656-9db7-052b8e9ec81b" providerId="ADAL" clId="{A9BBC88E-8815-45AD-839A-ABAFFFE2C342}" dt="2026-02-22T10:22:21.719" v="828"/>
          <ac:spMkLst>
            <pc:docMk/>
            <pc:sldMk cId="93559694" sldId="2134806751"/>
            <ac:spMk id="17" creationId="{4D33AF48-9209-1D44-1FE0-6941E0239123}"/>
          </ac:spMkLst>
        </pc:spChg>
        <pc:graphicFrameChg chg="add mod">
          <ac:chgData name="HASSAN OULHOU" userId="4316af04-6952-4656-9db7-052b8e9ec81b" providerId="ADAL" clId="{A9BBC88E-8815-45AD-839A-ABAFFFE2C342}" dt="2026-02-22T10:22:21.719" v="828"/>
          <ac:graphicFrameMkLst>
            <pc:docMk/>
            <pc:sldMk cId="93559694" sldId="2134806751"/>
            <ac:graphicFrameMk id="9" creationId="{ECA4D739-13DC-4A34-FB9E-5478968D91FA}"/>
          </ac:graphicFrameMkLst>
        </pc:graphicFrameChg>
        <pc:graphicFrameChg chg="del">
          <ac:chgData name="HASSAN OULHOU" userId="4316af04-6952-4656-9db7-052b8e9ec81b" providerId="ADAL" clId="{A9BBC88E-8815-45AD-839A-ABAFFFE2C342}" dt="2026-02-22T10:22:19.538" v="827" actId="478"/>
          <ac:graphicFrameMkLst>
            <pc:docMk/>
            <pc:sldMk cId="93559694" sldId="2134806751"/>
            <ac:graphicFrameMk id="10" creationId="{87376525-F96E-88B3-50C4-34DC1B304D33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22:21.719" v="828"/>
          <ac:graphicFrameMkLst>
            <pc:docMk/>
            <pc:sldMk cId="93559694" sldId="2134806751"/>
            <ac:graphicFrameMk id="16" creationId="{4A95A7A1-C87A-A69A-A49B-80EF49790509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22:21.719" v="828"/>
          <ac:graphicFrameMkLst>
            <pc:docMk/>
            <pc:sldMk cId="93559694" sldId="2134806751"/>
            <ac:graphicFrameMk id="18" creationId="{FD4AC849-28FF-B19E-DBCD-156E29D31A10}"/>
          </ac:graphicFrameMkLst>
        </pc:graphicFrameChg>
        <pc:picChg chg="del">
          <ac:chgData name="HASSAN OULHOU" userId="4316af04-6952-4656-9db7-052b8e9ec81b" providerId="ADAL" clId="{A9BBC88E-8815-45AD-839A-ABAFFFE2C342}" dt="2026-02-22T10:22:19.538" v="827" actId="478"/>
          <ac:picMkLst>
            <pc:docMk/>
            <pc:sldMk cId="93559694" sldId="2134806751"/>
            <ac:picMk id="2" creationId="{DE10CC34-4E2C-A0B0-6CB2-06C1F0D06BEB}"/>
          </ac:picMkLst>
        </pc:picChg>
        <pc:picChg chg="add mod">
          <ac:chgData name="HASSAN OULHOU" userId="4316af04-6952-4656-9db7-052b8e9ec81b" providerId="ADAL" clId="{A9BBC88E-8815-45AD-839A-ABAFFFE2C342}" dt="2026-02-22T10:22:21.719" v="828"/>
          <ac:picMkLst>
            <pc:docMk/>
            <pc:sldMk cId="93559694" sldId="2134806751"/>
            <ac:picMk id="6" creationId="{9EDA196B-D47A-5268-90F5-954448FC037E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32:21.484" v="897" actId="207"/>
        <pc:sldMkLst>
          <pc:docMk/>
          <pc:sldMk cId="2682709639" sldId="2134806752"/>
        </pc:sldMkLst>
        <pc:spChg chg="del">
          <ac:chgData name="HASSAN OULHOU" userId="4316af04-6952-4656-9db7-052b8e9ec81b" providerId="ADAL" clId="{A9BBC88E-8815-45AD-839A-ABAFFFE2C342}" dt="2026-02-22T10:30:55.779" v="891" actId="478"/>
          <ac:spMkLst>
            <pc:docMk/>
            <pc:sldMk cId="2682709639" sldId="2134806752"/>
            <ac:spMk id="6" creationId="{3B4A8E6B-CA62-86FC-779C-AE82B2A30688}"/>
          </ac:spMkLst>
        </pc:spChg>
        <pc:spChg chg="del">
          <ac:chgData name="HASSAN OULHOU" userId="4316af04-6952-4656-9db7-052b8e9ec81b" providerId="ADAL" clId="{A9BBC88E-8815-45AD-839A-ABAFFFE2C342}" dt="2026-02-22T10:30:55.779" v="891" actId="478"/>
          <ac:spMkLst>
            <pc:docMk/>
            <pc:sldMk cId="2682709639" sldId="2134806752"/>
            <ac:spMk id="9" creationId="{981505FE-EE02-3AC8-594C-06996DAA312D}"/>
          </ac:spMkLst>
        </pc:spChg>
        <pc:spChg chg="add mod">
          <ac:chgData name="HASSAN OULHOU" userId="4316af04-6952-4656-9db7-052b8e9ec81b" providerId="ADAL" clId="{A9BBC88E-8815-45AD-839A-ABAFFFE2C342}" dt="2026-02-22T10:31:39.079" v="894"/>
          <ac:spMkLst>
            <pc:docMk/>
            <pc:sldMk cId="2682709639" sldId="2134806752"/>
            <ac:spMk id="10" creationId="{50F1D213-6B72-69BD-0901-E66DC1FC4719}"/>
          </ac:spMkLst>
        </pc:spChg>
        <pc:spChg chg="add mod">
          <ac:chgData name="HASSAN OULHOU" userId="4316af04-6952-4656-9db7-052b8e9ec81b" providerId="ADAL" clId="{A9BBC88E-8815-45AD-839A-ABAFFFE2C342}" dt="2026-02-22T10:31:39.079" v="894"/>
          <ac:spMkLst>
            <pc:docMk/>
            <pc:sldMk cId="2682709639" sldId="2134806752"/>
            <ac:spMk id="11" creationId="{597EED43-BE4E-40BA-52C7-3F11BC4DADAD}"/>
          </ac:spMkLst>
        </pc:spChg>
        <pc:spChg chg="add mod">
          <ac:chgData name="HASSAN OULHOU" userId="4316af04-6952-4656-9db7-052b8e9ec81b" providerId="ADAL" clId="{A9BBC88E-8815-45AD-839A-ABAFFFE2C342}" dt="2026-02-22T10:32:18.398" v="896" actId="1076"/>
          <ac:spMkLst>
            <pc:docMk/>
            <pc:sldMk cId="2682709639" sldId="2134806752"/>
            <ac:spMk id="13" creationId="{C19AA9D8-B0B0-84CD-63AD-22828E7F1203}"/>
          </ac:spMkLst>
        </pc:spChg>
        <pc:spChg chg="del">
          <ac:chgData name="HASSAN OULHOU" userId="4316af04-6952-4656-9db7-052b8e9ec81b" providerId="ADAL" clId="{A9BBC88E-8815-45AD-839A-ABAFFFE2C342}" dt="2026-02-22T10:30:50.134" v="890" actId="478"/>
          <ac:spMkLst>
            <pc:docMk/>
            <pc:sldMk cId="2682709639" sldId="2134806752"/>
            <ac:spMk id="14" creationId="{FB69734C-BAF8-AE17-BCF3-B0BC3794440B}"/>
          </ac:spMkLst>
        </pc:spChg>
        <pc:spChg chg="del">
          <ac:chgData name="HASSAN OULHOU" userId="4316af04-6952-4656-9db7-052b8e9ec81b" providerId="ADAL" clId="{A9BBC88E-8815-45AD-839A-ABAFFFE2C342}" dt="2026-02-22T10:30:50.134" v="890" actId="478"/>
          <ac:spMkLst>
            <pc:docMk/>
            <pc:sldMk cId="2682709639" sldId="2134806752"/>
            <ac:spMk id="15" creationId="{571CF8E2-77B7-1715-BA94-8DEAE359D8B2}"/>
          </ac:spMkLst>
        </pc:spChg>
        <pc:spChg chg="add mod">
          <ac:chgData name="HASSAN OULHOU" userId="4316af04-6952-4656-9db7-052b8e9ec81b" providerId="ADAL" clId="{A9BBC88E-8815-45AD-839A-ABAFFFE2C342}" dt="2026-02-22T10:32:06.521" v="895"/>
          <ac:spMkLst>
            <pc:docMk/>
            <pc:sldMk cId="2682709639" sldId="2134806752"/>
            <ac:spMk id="17" creationId="{5C7ABB20-5766-3727-ACFC-D1CA9BDF0FFD}"/>
          </ac:spMkLst>
        </pc:spChg>
        <pc:spChg chg="add mod">
          <ac:chgData name="HASSAN OULHOU" userId="4316af04-6952-4656-9db7-052b8e9ec81b" providerId="ADAL" clId="{A9BBC88E-8815-45AD-839A-ABAFFFE2C342}" dt="2026-02-22T10:32:06.521" v="895"/>
          <ac:spMkLst>
            <pc:docMk/>
            <pc:sldMk cId="2682709639" sldId="2134806752"/>
            <ac:spMk id="18" creationId="{220F485A-0041-68A4-5FD4-EA08958A1FDF}"/>
          </ac:spMkLst>
        </pc:spChg>
        <pc:spChg chg="add mod">
          <ac:chgData name="HASSAN OULHOU" userId="4316af04-6952-4656-9db7-052b8e9ec81b" providerId="ADAL" clId="{A9BBC88E-8815-45AD-839A-ABAFFFE2C342}" dt="2026-02-22T10:32:06.521" v="895"/>
          <ac:spMkLst>
            <pc:docMk/>
            <pc:sldMk cId="2682709639" sldId="2134806752"/>
            <ac:spMk id="19" creationId="{A662CFF4-B5CB-8F49-F0D0-FE30C3B90B36}"/>
          </ac:spMkLst>
        </pc:spChg>
        <pc:spChg chg="add mod">
          <ac:chgData name="HASSAN OULHOU" userId="4316af04-6952-4656-9db7-052b8e9ec81b" providerId="ADAL" clId="{A9BBC88E-8815-45AD-839A-ABAFFFE2C342}" dt="2026-02-22T10:32:06.521" v="895"/>
          <ac:spMkLst>
            <pc:docMk/>
            <pc:sldMk cId="2682709639" sldId="2134806752"/>
            <ac:spMk id="21" creationId="{AD2D9107-DC81-A094-F8FE-EBBABAA308DE}"/>
          </ac:spMkLst>
        </pc:spChg>
        <pc:spChg chg="add mod">
          <ac:chgData name="HASSAN OULHOU" userId="4316af04-6952-4656-9db7-052b8e9ec81b" providerId="ADAL" clId="{A9BBC88E-8815-45AD-839A-ABAFFFE2C342}" dt="2026-02-22T10:32:21.484" v="897" actId="207"/>
          <ac:spMkLst>
            <pc:docMk/>
            <pc:sldMk cId="2682709639" sldId="2134806752"/>
            <ac:spMk id="23" creationId="{92752BE8-B155-386C-FC1C-8B1493BF4A37}"/>
          </ac:spMkLst>
        </pc:spChg>
        <pc:graphicFrameChg chg="del">
          <ac:chgData name="HASSAN OULHOU" userId="4316af04-6952-4656-9db7-052b8e9ec81b" providerId="ADAL" clId="{A9BBC88E-8815-45AD-839A-ABAFFFE2C342}" dt="2026-02-22T10:30:55.779" v="891" actId="478"/>
          <ac:graphicFrameMkLst>
            <pc:docMk/>
            <pc:sldMk cId="2682709639" sldId="2134806752"/>
            <ac:graphicFrameMk id="4" creationId="{A6A5EC4C-7E14-8EDA-E598-FCEC963E9D5B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2:06.521" v="895"/>
          <ac:graphicFrameMkLst>
            <pc:docMk/>
            <pc:sldMk cId="2682709639" sldId="2134806752"/>
            <ac:graphicFrameMk id="16" creationId="{871B75CC-6745-A2C3-B82E-4AA19329021E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2:06.521" v="895"/>
          <ac:graphicFrameMkLst>
            <pc:docMk/>
            <pc:sldMk cId="2682709639" sldId="2134806752"/>
            <ac:graphicFrameMk id="20" creationId="{EA9CD9C5-18CA-AB01-91BC-F68B306A4F62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2:06.521" v="895"/>
          <ac:graphicFrameMkLst>
            <pc:docMk/>
            <pc:sldMk cId="2682709639" sldId="2134806752"/>
            <ac:graphicFrameMk id="22" creationId="{7BA02DFF-39BF-9DB6-40C7-35F00205CC7F}"/>
          </ac:graphicFrameMkLst>
        </pc:graphicFrameChg>
        <pc:picChg chg="del">
          <ac:chgData name="HASSAN OULHOU" userId="4316af04-6952-4656-9db7-052b8e9ec81b" providerId="ADAL" clId="{A9BBC88E-8815-45AD-839A-ABAFFFE2C342}" dt="2026-02-22T10:30:50.134" v="890" actId="478"/>
          <ac:picMkLst>
            <pc:docMk/>
            <pc:sldMk cId="2682709639" sldId="2134806752"/>
            <ac:picMk id="2" creationId="{9B78DE6D-B9C3-0691-D806-546965C594BA}"/>
          </ac:picMkLst>
        </pc:picChg>
        <pc:picChg chg="add del mod">
          <ac:chgData name="HASSAN OULHOU" userId="4316af04-6952-4656-9db7-052b8e9ec81b" providerId="ADAL" clId="{A9BBC88E-8815-45AD-839A-ABAFFFE2C342}" dt="2026-02-22T10:31:17.343" v="893" actId="478"/>
          <ac:picMkLst>
            <pc:docMk/>
            <pc:sldMk cId="2682709639" sldId="2134806752"/>
            <ac:picMk id="7" creationId="{E101E0F4-67B9-894F-67C3-7ADFB36956A0}"/>
          </ac:picMkLst>
        </pc:picChg>
        <pc:picChg chg="add mod">
          <ac:chgData name="HASSAN OULHOU" userId="4316af04-6952-4656-9db7-052b8e9ec81b" providerId="ADAL" clId="{A9BBC88E-8815-45AD-839A-ABAFFFE2C342}" dt="2026-02-22T10:31:39.079" v="894"/>
          <ac:picMkLst>
            <pc:docMk/>
            <pc:sldMk cId="2682709639" sldId="2134806752"/>
            <ac:picMk id="8" creationId="{154E5573-D2EB-7560-BE2D-28FCC6E8EB21}"/>
          </ac:picMkLst>
        </pc:picChg>
        <pc:picChg chg="add mod">
          <ac:chgData name="HASSAN OULHOU" userId="4316af04-6952-4656-9db7-052b8e9ec81b" providerId="ADAL" clId="{A9BBC88E-8815-45AD-839A-ABAFFFE2C342}" dt="2026-02-22T10:32:06.521" v="895"/>
          <ac:picMkLst>
            <pc:docMk/>
            <pc:sldMk cId="2682709639" sldId="2134806752"/>
            <ac:picMk id="12" creationId="{280140B7-482A-27B9-3899-D26F8F5C9632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0:34:02.361" v="941" actId="20577"/>
        <pc:sldMkLst>
          <pc:docMk/>
          <pc:sldMk cId="2447578826" sldId="2134806753"/>
        </pc:sldMkLst>
        <pc:spChg chg="del">
          <ac:chgData name="HASSAN OULHOU" userId="4316af04-6952-4656-9db7-052b8e9ec81b" providerId="ADAL" clId="{A9BBC88E-8815-45AD-839A-ABAFFFE2C342}" dt="2026-02-22T10:33:16.859" v="900" actId="478"/>
          <ac:spMkLst>
            <pc:docMk/>
            <pc:sldMk cId="2447578826" sldId="2134806753"/>
            <ac:spMk id="6" creationId="{AE1EDBDE-C3B6-3AB3-5633-C99C00C243A2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8" creationId="{3C5D15B5-2897-8EFD-8D06-BB37CAFE3CB0}"/>
          </ac:spMkLst>
        </pc:spChg>
        <pc:spChg chg="mod ord">
          <ac:chgData name="HASSAN OULHOU" userId="4316af04-6952-4656-9db7-052b8e9ec81b" providerId="ADAL" clId="{A9BBC88E-8815-45AD-839A-ABAFFFE2C342}" dt="2026-02-22T10:34:02.361" v="941" actId="20577"/>
          <ac:spMkLst>
            <pc:docMk/>
            <pc:sldMk cId="2447578826" sldId="2134806753"/>
            <ac:spMk id="9" creationId="{9C5518D7-A2A6-341E-F426-64882EF237CB}"/>
          </ac:spMkLst>
        </pc:spChg>
        <pc:spChg chg="del">
          <ac:chgData name="HASSAN OULHOU" userId="4316af04-6952-4656-9db7-052b8e9ec81b" providerId="ADAL" clId="{A9BBC88E-8815-45AD-839A-ABAFFFE2C342}" dt="2026-02-22T10:33:16.859" v="900" actId="478"/>
          <ac:spMkLst>
            <pc:docMk/>
            <pc:sldMk cId="2447578826" sldId="2134806753"/>
            <ac:spMk id="10" creationId="{69F2A61B-3A7E-B84D-2E1B-FECE5C350B4B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12" creationId="{485125C7-0E99-A285-B83A-BAC191E3F35C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13" creationId="{74C52A50-985E-A8BE-E64C-9A26F616F05E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14" creationId="{0C0BA05B-33D4-67D4-349E-81D70008027E}"/>
          </ac:spMkLst>
        </pc:spChg>
        <pc:spChg chg="del">
          <ac:chgData name="HASSAN OULHOU" userId="4316af04-6952-4656-9db7-052b8e9ec81b" providerId="ADAL" clId="{A9BBC88E-8815-45AD-839A-ABAFFFE2C342}" dt="2026-02-22T10:33:16.859" v="900" actId="478"/>
          <ac:spMkLst>
            <pc:docMk/>
            <pc:sldMk cId="2447578826" sldId="2134806753"/>
            <ac:spMk id="15" creationId="{260D7B23-A461-A8F4-C830-75EAB54CF9E7}"/>
          </ac:spMkLst>
        </pc:spChg>
        <pc:spChg chg="del">
          <ac:chgData name="HASSAN OULHOU" userId="4316af04-6952-4656-9db7-052b8e9ec81b" providerId="ADAL" clId="{A9BBC88E-8815-45AD-839A-ABAFFFE2C342}" dt="2026-02-22T10:33:16.859" v="900" actId="478"/>
          <ac:spMkLst>
            <pc:docMk/>
            <pc:sldMk cId="2447578826" sldId="2134806753"/>
            <ac:spMk id="16" creationId="{8AD01672-00D8-F55E-40D5-AB1FC859FC1E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18" creationId="{1941B69D-78AC-BB6E-E611-9709B084A0F9}"/>
          </ac:spMkLst>
        </pc:spChg>
        <pc:spChg chg="add mod">
          <ac:chgData name="HASSAN OULHOU" userId="4316af04-6952-4656-9db7-052b8e9ec81b" providerId="ADAL" clId="{A9BBC88E-8815-45AD-839A-ABAFFFE2C342}" dt="2026-02-22T10:33:19.734" v="901"/>
          <ac:spMkLst>
            <pc:docMk/>
            <pc:sldMk cId="2447578826" sldId="2134806753"/>
            <ac:spMk id="20" creationId="{E17F1EAB-47BD-96F6-E1B6-4057CDA296F5}"/>
          </ac:spMkLst>
        </pc:spChg>
        <pc:graphicFrameChg chg="del">
          <ac:chgData name="HASSAN OULHOU" userId="4316af04-6952-4656-9db7-052b8e9ec81b" providerId="ADAL" clId="{A9BBC88E-8815-45AD-839A-ABAFFFE2C342}" dt="2026-02-22T10:33:16.859" v="900" actId="478"/>
          <ac:graphicFrameMkLst>
            <pc:docMk/>
            <pc:sldMk cId="2447578826" sldId="2134806753"/>
            <ac:graphicFrameMk id="3" creationId="{1FEFC742-F8DD-9EC6-5633-FE85C27BD405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3:19.734" v="901"/>
          <ac:graphicFrameMkLst>
            <pc:docMk/>
            <pc:sldMk cId="2447578826" sldId="2134806753"/>
            <ac:graphicFrameMk id="11" creationId="{CD06C89B-4054-FAC1-E071-F8D87EF1F091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3:19.734" v="901"/>
          <ac:graphicFrameMkLst>
            <pc:docMk/>
            <pc:sldMk cId="2447578826" sldId="2134806753"/>
            <ac:graphicFrameMk id="17" creationId="{CC9B275A-6939-A4A0-5D35-890367CDC536}"/>
          </ac:graphicFrameMkLst>
        </pc:graphicFrameChg>
        <pc:graphicFrameChg chg="add mod">
          <ac:chgData name="HASSAN OULHOU" userId="4316af04-6952-4656-9db7-052b8e9ec81b" providerId="ADAL" clId="{A9BBC88E-8815-45AD-839A-ABAFFFE2C342}" dt="2026-02-22T10:33:19.734" v="901"/>
          <ac:graphicFrameMkLst>
            <pc:docMk/>
            <pc:sldMk cId="2447578826" sldId="2134806753"/>
            <ac:graphicFrameMk id="19" creationId="{86F22BA5-10C8-359E-29FA-0562CCAA69B8}"/>
          </ac:graphicFrameMkLst>
        </pc:graphicFrameChg>
        <pc:picChg chg="del">
          <ac:chgData name="HASSAN OULHOU" userId="4316af04-6952-4656-9db7-052b8e9ec81b" providerId="ADAL" clId="{A9BBC88E-8815-45AD-839A-ABAFFFE2C342}" dt="2026-02-22T10:33:16.859" v="900" actId="478"/>
          <ac:picMkLst>
            <pc:docMk/>
            <pc:sldMk cId="2447578826" sldId="2134806753"/>
            <ac:picMk id="2" creationId="{0F5CC15C-C8B1-235C-4265-B7C764D38155}"/>
          </ac:picMkLst>
        </pc:picChg>
        <pc:picChg chg="add mod">
          <ac:chgData name="HASSAN OULHOU" userId="4316af04-6952-4656-9db7-052b8e9ec81b" providerId="ADAL" clId="{A9BBC88E-8815-45AD-839A-ABAFFFE2C342}" dt="2026-02-22T10:33:19.734" v="901"/>
          <ac:picMkLst>
            <pc:docMk/>
            <pc:sldMk cId="2447578826" sldId="2134806753"/>
            <ac:picMk id="7" creationId="{3301DF4C-5472-E590-6410-CC59E47D1761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1:47:03.390" v="123" actId="1076"/>
        <pc:sldMkLst>
          <pc:docMk/>
          <pc:sldMk cId="2742628160" sldId="2134807115"/>
        </pc:sldMkLst>
        <pc:picChg chg="add mod">
          <ac:chgData name="HASSAN OULHOU" userId="4316af04-6952-4656-9db7-052b8e9ec81b" providerId="ADAL" clId="{A9BBC88E-8815-45AD-839A-ABAFFFE2C342}" dt="2026-02-21T21:47:03.390" v="123" actId="1076"/>
          <ac:picMkLst>
            <pc:docMk/>
            <pc:sldMk cId="2742628160" sldId="2134807115"/>
            <ac:picMk id="3" creationId="{9A2C62C5-5477-6660-CDDD-B8A101FE6AA2}"/>
          </ac:picMkLst>
        </pc:picChg>
        <pc:picChg chg="del">
          <ac:chgData name="HASSAN OULHOU" userId="4316af04-6952-4656-9db7-052b8e9ec81b" providerId="ADAL" clId="{A9BBC88E-8815-45AD-839A-ABAFFFE2C342}" dt="2026-02-21T21:45:00.864" v="116" actId="478"/>
          <ac:picMkLst>
            <pc:docMk/>
            <pc:sldMk cId="2742628160" sldId="2134807115"/>
            <ac:picMk id="5" creationId="{352D29BD-085C-B91D-936C-6F3BD3921644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1T22:01:47.128" v="127" actId="14100"/>
        <pc:sldMkLst>
          <pc:docMk/>
          <pc:sldMk cId="2222445225" sldId="2134807116"/>
        </pc:sldMkLst>
        <pc:picChg chg="add mod">
          <ac:chgData name="HASSAN OULHOU" userId="4316af04-6952-4656-9db7-052b8e9ec81b" providerId="ADAL" clId="{A9BBC88E-8815-45AD-839A-ABAFFFE2C342}" dt="2026-02-21T22:01:47.128" v="127" actId="14100"/>
          <ac:picMkLst>
            <pc:docMk/>
            <pc:sldMk cId="2222445225" sldId="2134807116"/>
            <ac:picMk id="2" creationId="{A65379D9-B0CD-7A69-B405-64B343682E29}"/>
          </ac:picMkLst>
        </pc:picChg>
        <pc:picChg chg="del">
          <ac:chgData name="HASSAN OULHOU" userId="4316af04-6952-4656-9db7-052b8e9ec81b" providerId="ADAL" clId="{A9BBC88E-8815-45AD-839A-ABAFFFE2C342}" dt="2026-02-21T21:45:05.043" v="117" actId="478"/>
          <ac:picMkLst>
            <pc:docMk/>
            <pc:sldMk cId="2222445225" sldId="2134807116"/>
            <ac:picMk id="3" creationId="{B5845A5C-219F-B269-2DB2-7429D44FD51D}"/>
          </ac:picMkLst>
        </pc:picChg>
      </pc:sldChg>
      <pc:sldChg chg="addSp delSp modSp mod">
        <pc:chgData name="HASSAN OULHOU" userId="4316af04-6952-4656-9db7-052b8e9ec81b" providerId="ADAL" clId="{A9BBC88E-8815-45AD-839A-ABAFFFE2C342}" dt="2026-02-22T11:04:09.691" v="1217" actId="1076"/>
        <pc:sldMkLst>
          <pc:docMk/>
          <pc:sldMk cId="271473751" sldId="2134807278"/>
        </pc:sldMkLst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3" creationId="{389707EE-A159-4EFD-351C-C9044F303319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4" creationId="{86395692-C1CE-EF44-69AD-8CFA8749B37E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5" creationId="{F5734B05-30A5-E98F-815E-FDBE24B869D9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6" creationId="{93E05D4E-BF06-B492-8160-7FF37DE7CB15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8" creationId="{58EE4841-C2C0-40A4-092E-D46B940C079B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9" creationId="{A82ED881-66F4-3520-9924-8E5F29B52C18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10" creationId="{A3E193EB-F830-DF94-7897-A2E55E274E37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11" creationId="{C34F1633-BFD5-FCCA-E17D-C6EA4EA1C98F}"/>
          </ac:spMkLst>
        </pc:spChg>
        <pc:spChg chg="del">
          <ac:chgData name="HASSAN OULHOU" userId="4316af04-6952-4656-9db7-052b8e9ec81b" providerId="ADAL" clId="{A9BBC88E-8815-45AD-839A-ABAFFFE2C342}" dt="2026-02-22T11:02:03.780" v="1212" actId="478"/>
          <ac:spMkLst>
            <pc:docMk/>
            <pc:sldMk cId="271473751" sldId="2134807278"/>
            <ac:spMk id="12" creationId="{2D8A68F0-F7C2-8D1F-5E15-5421AC44582C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3" creationId="{5EB7122E-B4AC-BF64-3D58-6DD40718CEE3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4" creationId="{880E6601-11CF-C7A0-7BBC-602E1DD3D2FC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5" creationId="{26CE713C-CAA6-5660-E31F-F5E6A1C1C6C6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6" creationId="{9DDCD1E6-233C-934F-3EF4-5ACE8DE3D488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7" creationId="{C558A315-3AF1-6CD4-C0D2-AF55936EA610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18" creationId="{C4233187-5886-6EF8-E854-E7EB8F04DDC4}"/>
          </ac:spMkLst>
        </pc:spChg>
        <pc:spChg chg="add mod">
          <ac:chgData name="HASSAN OULHOU" userId="4316af04-6952-4656-9db7-052b8e9ec81b" providerId="ADAL" clId="{A9BBC88E-8815-45AD-839A-ABAFFFE2C342}" dt="2026-02-22T11:04:09.691" v="1217" actId="1076"/>
          <ac:spMkLst>
            <pc:docMk/>
            <pc:sldMk cId="271473751" sldId="2134807278"/>
            <ac:spMk id="19" creationId="{A4372104-7049-FFEA-C90A-17E2D314B298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20" creationId="{DF15F17A-F183-4404-1336-37841E6C0E1F}"/>
          </ac:spMkLst>
        </pc:spChg>
        <pc:spChg chg="add mod">
          <ac:chgData name="HASSAN OULHOU" userId="4316af04-6952-4656-9db7-052b8e9ec81b" providerId="ADAL" clId="{A9BBC88E-8815-45AD-839A-ABAFFFE2C342}" dt="2026-02-22T11:04:03.401" v="1216"/>
          <ac:spMkLst>
            <pc:docMk/>
            <pc:sldMk cId="271473751" sldId="2134807278"/>
            <ac:spMk id="21" creationId="{C48FB3AE-314B-8390-0FC9-57D6C0101812}"/>
          </ac:spMkLst>
        </pc:spChg>
      </pc:sldChg>
      <pc:sldChg chg="addSp delSp modSp mod">
        <pc:chgData name="HASSAN OULHOU" userId="4316af04-6952-4656-9db7-052b8e9ec81b" providerId="ADAL" clId="{A9BBC88E-8815-45AD-839A-ABAFFFE2C342}" dt="2026-02-22T11:05:18.994" v="1220" actId="207"/>
        <pc:sldMkLst>
          <pc:docMk/>
          <pc:sldMk cId="659402574" sldId="2134807280"/>
        </pc:sldMkLst>
        <pc:spChg chg="add mod">
          <ac:chgData name="HASSAN OULHOU" userId="4316af04-6952-4656-9db7-052b8e9ec81b" providerId="ADAL" clId="{A9BBC88E-8815-45AD-839A-ABAFFFE2C342}" dt="2026-02-22T11:05:18.994" v="1220" actId="207"/>
          <ac:spMkLst>
            <pc:docMk/>
            <pc:sldMk cId="659402574" sldId="2134807280"/>
            <ac:spMk id="2" creationId="{C7A5282A-9BD9-5786-47AF-55D8599C7EFA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3" creationId="{7311911A-0122-24BB-7931-67AF0BC783EB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4" creationId="{56B5B281-6015-C7F5-6AE0-08DCFA0A4211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5" creationId="{013BF23B-41FC-ABC4-20D5-49FEA0C5BD27}"/>
          </ac:spMkLst>
        </pc:spChg>
        <pc:spChg chg="add mod">
          <ac:chgData name="HASSAN OULHOU" userId="4316af04-6952-4656-9db7-052b8e9ec81b" providerId="ADAL" clId="{A9BBC88E-8815-45AD-839A-ABAFFFE2C342}" dt="2026-02-22T11:05:18.994" v="1220" actId="207"/>
          <ac:spMkLst>
            <pc:docMk/>
            <pc:sldMk cId="659402574" sldId="2134807280"/>
            <ac:spMk id="6" creationId="{AA33C650-DB79-A1C2-E008-19DC5BC64D4C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8" creationId="{AE13BF7B-6E6A-78C1-3376-FE797CE31B24}"/>
          </ac:spMkLst>
        </pc:spChg>
        <pc:spChg chg="add mod">
          <ac:chgData name="HASSAN OULHOU" userId="4316af04-6952-4656-9db7-052b8e9ec81b" providerId="ADAL" clId="{A9BBC88E-8815-45AD-839A-ABAFFFE2C342}" dt="2026-02-22T11:04:56.437" v="1219" actId="1076"/>
          <ac:spMkLst>
            <pc:docMk/>
            <pc:sldMk cId="659402574" sldId="2134807280"/>
            <ac:spMk id="9" creationId="{555C45D8-628F-F02A-52FF-D10A359D1973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10" creationId="{30D467D6-B225-8030-C49A-9E23608E0F88}"/>
          </ac:spMkLst>
        </pc:spChg>
        <pc:spChg chg="add 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11" creationId="{9CE70D7A-B04F-3D38-5056-BEE098134B6E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3" creationId="{62203A3F-6B7E-B6BD-3AB6-2C17ADC69380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4" creationId="{4DE27F6E-5AEB-C4E5-84B4-CF8DC4E160AE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5" creationId="{C7F81559-48EE-659A-1E37-4934DBECC019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6" creationId="{CCAB7DF7-73EA-D2B0-660B-A5E3640FF854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7" creationId="{FE2A117E-F30C-EB73-459F-763EBFCF9F7E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8" creationId="{A17B5E1C-7889-3CA0-E678-FC348C01A06C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19" creationId="{18A01ACD-94ED-0723-F117-A11D39DEF717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20" creationId="{C56EFD43-D2C0-9954-869C-68617814B4D5}"/>
          </ac:spMkLst>
        </pc:spChg>
        <pc:spChg chg="del">
          <ac:chgData name="HASSAN OULHOU" userId="4316af04-6952-4656-9db7-052b8e9ec81b" providerId="ADAL" clId="{A9BBC88E-8815-45AD-839A-ABAFFFE2C342}" dt="2026-02-22T11:02:24.455" v="1213" actId="478"/>
          <ac:spMkLst>
            <pc:docMk/>
            <pc:sldMk cId="659402574" sldId="2134807280"/>
            <ac:spMk id="21" creationId="{EF2E0628-6450-11F4-AB39-CEE016257096}"/>
          </ac:spMkLst>
        </pc:spChg>
        <pc:spChg chg="mod">
          <ac:chgData name="HASSAN OULHOU" userId="4316af04-6952-4656-9db7-052b8e9ec81b" providerId="ADAL" clId="{A9BBC88E-8815-45AD-839A-ABAFFFE2C342}" dt="2026-02-22T11:04:50.590" v="1218"/>
          <ac:spMkLst>
            <pc:docMk/>
            <pc:sldMk cId="659402574" sldId="2134807280"/>
            <ac:spMk id="26" creationId="{E3091F0E-9355-3768-289C-A42778D8BC88}"/>
          </ac:spMkLst>
        </pc:spChg>
        <pc:grpChg chg="del">
          <ac:chgData name="HASSAN OULHOU" userId="4316af04-6952-4656-9db7-052b8e9ec81b" providerId="ADAL" clId="{A9BBC88E-8815-45AD-839A-ABAFFFE2C342}" dt="2026-02-22T11:02:24.455" v="1213" actId="478"/>
          <ac:grpSpMkLst>
            <pc:docMk/>
            <pc:sldMk cId="659402574" sldId="2134807280"/>
            <ac:grpSpMk id="22" creationId="{8A8EB975-29CB-2A92-3416-72B61A6D8405}"/>
          </ac:grpSpMkLst>
        </pc:grpChg>
      </pc:sldChg>
      <pc:sldChg chg="addSp delSp modSp mod">
        <pc:chgData name="HASSAN OULHOU" userId="4316af04-6952-4656-9db7-052b8e9ec81b" providerId="ADAL" clId="{A9BBC88E-8815-45AD-839A-ABAFFFE2C342}" dt="2026-02-22T11:06:03.980" v="1222" actId="1076"/>
        <pc:sldMkLst>
          <pc:docMk/>
          <pc:sldMk cId="813120756" sldId="2134807281"/>
        </pc:sldMkLst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3" creationId="{A01A5050-9C98-12E1-ADA5-3FE4C66BDB27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4" creationId="{0FCF276F-99A3-93D2-0A6B-5E9E34D37452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5" creationId="{36E3EEFD-8155-3DA6-6FE8-3F391ACCF8F4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6" creationId="{653BCFBC-C32C-E26F-FD4F-7E3C997E43A0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8" creationId="{84792B33-CBEA-413B-6D86-F107275B6E9F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9" creationId="{813C4B65-23B5-06FA-D06D-306E9542784F}"/>
          </ac:spMkLst>
        </pc:spChg>
        <pc:spChg chg="add mod">
          <ac:chgData name="HASSAN OULHOU" userId="4316af04-6952-4656-9db7-052b8e9ec81b" providerId="ADAL" clId="{A9BBC88E-8815-45AD-839A-ABAFFFE2C342}" dt="2026-02-22T11:06:03.980" v="1222" actId="1076"/>
          <ac:spMkLst>
            <pc:docMk/>
            <pc:sldMk cId="813120756" sldId="2134807281"/>
            <ac:spMk id="10" creationId="{E185E1AA-D0F4-1699-3711-0FE1DF8EE3E4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11" creationId="{6B3E589B-A22A-44C7-E4C6-F683AD978925}"/>
          </ac:spMkLst>
        </pc:spChg>
        <pc:spChg chg="add mod">
          <ac:chgData name="HASSAN OULHOU" userId="4316af04-6952-4656-9db7-052b8e9ec81b" providerId="ADAL" clId="{A9BBC88E-8815-45AD-839A-ABAFFFE2C342}" dt="2026-02-22T11:05:58.735" v="1221"/>
          <ac:spMkLst>
            <pc:docMk/>
            <pc:sldMk cId="813120756" sldId="2134807281"/>
            <ac:spMk id="12" creationId="{44C991F1-4315-0028-FB19-AE48108C155D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3" creationId="{36542437-8147-4644-8A76-120F687B65AB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4" creationId="{1774010D-13B0-A187-CC6F-E46B08883B59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5" creationId="{2B129859-7C99-CD56-68C2-E7E5F88D2616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6" creationId="{40F55EE7-500A-4E67-25A7-CDE71BC78961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7" creationId="{0F01774D-36BC-4C73-C72A-E71EB66E3E30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8" creationId="{930E9E3D-7120-D8C6-2D98-A80C246C2682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19" creationId="{1B2E3EE8-50FC-FAE8-91B0-3055560C4323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20" creationId="{4EDF19C7-777A-222D-BDC4-868574EA24A7}"/>
          </ac:spMkLst>
        </pc:spChg>
        <pc:spChg chg="del">
          <ac:chgData name="HASSAN OULHOU" userId="4316af04-6952-4656-9db7-052b8e9ec81b" providerId="ADAL" clId="{A9BBC88E-8815-45AD-839A-ABAFFFE2C342}" dt="2026-02-22T11:02:41.766" v="1214" actId="478"/>
          <ac:spMkLst>
            <pc:docMk/>
            <pc:sldMk cId="813120756" sldId="2134807281"/>
            <ac:spMk id="21" creationId="{C8C948FB-C61F-C0D7-E8FF-C41285DA79DC}"/>
          </ac:spMkLst>
        </pc:spChg>
      </pc:sldChg>
      <pc:sldChg chg="addSp delSp modSp mod">
        <pc:chgData name="HASSAN OULHOU" userId="4316af04-6952-4656-9db7-052b8e9ec81b" providerId="ADAL" clId="{A9BBC88E-8815-45AD-839A-ABAFFFE2C342}" dt="2026-02-22T11:06:43.649" v="1224" actId="207"/>
        <pc:sldMkLst>
          <pc:docMk/>
          <pc:sldMk cId="3995218806" sldId="2134807283"/>
        </pc:sldMkLst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2" creationId="{58D7E356-C332-CC58-FF66-E801A391AEEE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3" creationId="{1248B8A8-B6BC-8F02-E7C1-DD0309241046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4" creationId="{6A9AF696-CAD3-FF0E-4802-378F3A364E3E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5" creationId="{CA618AB9-0650-7907-6423-2EFDB2742D3E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6" creationId="{798A0DD9-DE72-442E-A65C-260964137C3E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8" creationId="{8EA63C69-67D6-A580-9BC0-83C0DA0E7069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9" creationId="{AEA1773F-43E8-E13A-D5F8-8CDB87BB3099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10" creationId="{997A2309-7582-B23E-A0F6-B4E82E2EE15B}"/>
          </ac:spMkLst>
        </pc:spChg>
        <pc:spChg chg="del">
          <ac:chgData name="HASSAN OULHOU" userId="4316af04-6952-4656-9db7-052b8e9ec81b" providerId="ADAL" clId="{A9BBC88E-8815-45AD-839A-ABAFFFE2C342}" dt="2026-02-22T11:02:59.150" v="1215" actId="478"/>
          <ac:spMkLst>
            <pc:docMk/>
            <pc:sldMk cId="3995218806" sldId="2134807283"/>
            <ac:spMk id="11" creationId="{65605BDC-F27A-4BAB-C767-5D3A20D1208B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15" creationId="{F86B431B-6E0C-EB4B-673C-E90E00CADF0B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16" creationId="{1AA78752-D5AB-DDD0-E8E1-19C3CDB7489A}"/>
          </ac:spMkLst>
        </pc:spChg>
        <pc:spChg chg="add mod">
          <ac:chgData name="HASSAN OULHOU" userId="4316af04-6952-4656-9db7-052b8e9ec81b" providerId="ADAL" clId="{A9BBC88E-8815-45AD-839A-ABAFFFE2C342}" dt="2026-02-22T11:06:43.649" v="1224" actId="207"/>
          <ac:spMkLst>
            <pc:docMk/>
            <pc:sldMk cId="3995218806" sldId="2134807283"/>
            <ac:spMk id="17" creationId="{03B7A908-8CF9-816F-D15B-E0D31CAF713E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18" creationId="{208EBE24-44B4-3E52-9B60-6530ECA71E68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19" creationId="{6C091AE8-0C03-F174-A84C-426B14BD278C}"/>
          </ac:spMkLst>
        </pc:spChg>
        <pc:spChg chg="add mod">
          <ac:chgData name="HASSAN OULHOU" userId="4316af04-6952-4656-9db7-052b8e9ec81b" providerId="ADAL" clId="{A9BBC88E-8815-45AD-839A-ABAFFFE2C342}" dt="2026-02-22T11:06:43.649" v="1224" actId="207"/>
          <ac:spMkLst>
            <pc:docMk/>
            <pc:sldMk cId="3995218806" sldId="2134807283"/>
            <ac:spMk id="20" creationId="{F7466CB3-6101-2A5A-C80F-2A5B738C6948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21" creationId="{43BACC12-59E0-59D2-0186-EEF09F977857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22" creationId="{2D8ED6E8-DB12-3970-AB76-09FB16212D30}"/>
          </ac:spMkLst>
        </pc:spChg>
        <pc:spChg chg="add 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23" creationId="{7DA16E80-9A95-97C6-90D9-9886214977DF}"/>
          </ac:spMkLst>
        </pc:spChg>
        <pc:spChg chg="mod">
          <ac:chgData name="HASSAN OULHOU" userId="4316af04-6952-4656-9db7-052b8e9ec81b" providerId="ADAL" clId="{A9BBC88E-8815-45AD-839A-ABAFFFE2C342}" dt="2026-02-22T11:06:37.152" v="1223"/>
          <ac:spMkLst>
            <pc:docMk/>
            <pc:sldMk cId="3995218806" sldId="2134807283"/>
            <ac:spMk id="26" creationId="{69F6037E-AB95-729E-5A75-4B318E7E4D8B}"/>
          </ac:spMkLst>
        </pc:spChg>
        <pc:grpChg chg="del">
          <ac:chgData name="HASSAN OULHOU" userId="4316af04-6952-4656-9db7-052b8e9ec81b" providerId="ADAL" clId="{A9BBC88E-8815-45AD-839A-ABAFFFE2C342}" dt="2026-02-22T11:02:59.150" v="1215" actId="478"/>
          <ac:grpSpMkLst>
            <pc:docMk/>
            <pc:sldMk cId="3995218806" sldId="2134807283"/>
            <ac:grpSpMk id="12" creationId="{DCFEB21E-0BA9-062A-41B5-A9061696A4E6}"/>
          </ac:grpSpMkLst>
        </pc:grpChg>
      </pc:sldChg>
      <pc:sldChg chg="modSp add mod">
        <pc:chgData name="HASSAN OULHOU" userId="4316af04-6952-4656-9db7-052b8e9ec81b" providerId="ADAL" clId="{A9BBC88E-8815-45AD-839A-ABAFFFE2C342}" dt="2026-02-22T16:40:43.583" v="1241" actId="20577"/>
        <pc:sldMkLst>
          <pc:docMk/>
          <pc:sldMk cId="2141681161" sldId="2134807284"/>
        </pc:sldMkLst>
        <pc:spChg chg="mod">
          <ac:chgData name="HASSAN OULHOU" userId="4316af04-6952-4656-9db7-052b8e9ec81b" providerId="ADAL" clId="{A9BBC88E-8815-45AD-839A-ABAFFFE2C342}" dt="2026-02-22T16:39:59.904" v="1234" actId="1076"/>
          <ac:spMkLst>
            <pc:docMk/>
            <pc:sldMk cId="2141681161" sldId="2134807284"/>
            <ac:spMk id="4" creationId="{59C73262-6EDD-081A-C026-11A95728A9AC}"/>
          </ac:spMkLst>
        </pc:spChg>
        <pc:spChg chg="mod">
          <ac:chgData name="HASSAN OULHOU" userId="4316af04-6952-4656-9db7-052b8e9ec81b" providerId="ADAL" clId="{A9BBC88E-8815-45AD-839A-ABAFFFE2C342}" dt="2026-02-22T16:40:07.479" v="1235" actId="1076"/>
          <ac:spMkLst>
            <pc:docMk/>
            <pc:sldMk cId="2141681161" sldId="2134807284"/>
            <ac:spMk id="5" creationId="{B8528A7D-CC01-7599-0846-FC2E2041C809}"/>
          </ac:spMkLst>
        </pc:spChg>
        <pc:spChg chg="mod">
          <ac:chgData name="HASSAN OULHOU" userId="4316af04-6952-4656-9db7-052b8e9ec81b" providerId="ADAL" clId="{A9BBC88E-8815-45AD-839A-ABAFFFE2C342}" dt="2026-02-22T16:40:43.583" v="1241" actId="20577"/>
          <ac:spMkLst>
            <pc:docMk/>
            <pc:sldMk cId="2141681161" sldId="2134807284"/>
            <ac:spMk id="6" creationId="{32BBFDE1-E352-522F-DC6A-73F4154EBB52}"/>
          </ac:spMkLst>
        </pc:spChg>
        <pc:spChg chg="mod">
          <ac:chgData name="HASSAN OULHOU" userId="4316af04-6952-4656-9db7-052b8e9ec81b" providerId="ADAL" clId="{A9BBC88E-8815-45AD-839A-ABAFFFE2C342}" dt="2026-02-22T16:40:32.978" v="1239"/>
          <ac:spMkLst>
            <pc:docMk/>
            <pc:sldMk cId="2141681161" sldId="2134807284"/>
            <ac:spMk id="13" creationId="{8AF7939E-E87A-0356-E390-6BC853DBC1DB}"/>
          </ac:spMkLst>
        </pc:spChg>
        <pc:spChg chg="mod">
          <ac:chgData name="HASSAN OULHOU" userId="4316af04-6952-4656-9db7-052b8e9ec81b" providerId="ADAL" clId="{A9BBC88E-8815-45AD-839A-ABAFFFE2C342}" dt="2026-02-22T16:40:25.176" v="1238" actId="20577"/>
          <ac:spMkLst>
            <pc:docMk/>
            <pc:sldMk cId="2141681161" sldId="2134807284"/>
            <ac:spMk id="15" creationId="{39F45A87-C447-713F-DB32-E69BF905D7E8}"/>
          </ac:spMkLst>
        </pc:spChg>
        <pc:picChg chg="mod">
          <ac:chgData name="HASSAN OULHOU" userId="4316af04-6952-4656-9db7-052b8e9ec81b" providerId="ADAL" clId="{A9BBC88E-8815-45AD-839A-ABAFFFE2C342}" dt="2026-02-22T16:40:22.413" v="1236" actId="1076"/>
          <ac:picMkLst>
            <pc:docMk/>
            <pc:sldMk cId="2141681161" sldId="2134807284"/>
            <ac:picMk id="20" creationId="{A2B7FD4B-9013-9523-C4DB-E0D7E6EC66C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0255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1291-BDB1-BA74-7DDD-64216952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A842ED-0A19-6FA5-FE50-B2205B640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3DE5A6-0295-28F0-FBD3-AA5BE13FC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38AE2B-393C-1BF1-E99A-ABE9BA773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4702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E321-FF5B-71C0-9782-41E83085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A01A6D-F481-EBA0-980A-3A9C83FF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29133E-2055-7143-A67B-4965D0450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8389CB-714B-6F70-2DB8-2FE59E0EC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875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4.png"/><Relationship Id="rId4" Type="http://schemas.openxmlformats.org/officeDocument/2006/relationships/image" Target="../media/image2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0.pn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98807"/>
            <a:ext cx="3780000" cy="1135090"/>
            <a:chOff x="4705002" y="1850168"/>
            <a:chExt cx="3780000" cy="113509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10818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1" y="185016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4364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عبارات </a:t>
              </a:r>
              <a:r>
                <a:rPr lang="ar-SA" sz="1800" b="1" kern="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رياضياتية</a:t>
              </a: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(3)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258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M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13" y="3993075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44843" y="4161635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مسائل حول الأعداد الكسرية (2)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29087" y="3756185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574638" y="2780425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sz="18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24EFD1-8A2F-F7A7-741C-D88B2DE5A19B}"/>
              </a:ext>
            </a:extLst>
          </p:cNvPr>
          <p:cNvSpPr txBox="1"/>
          <p:nvPr/>
        </p:nvSpPr>
        <p:spPr>
          <a:xfrm>
            <a:off x="4536867" y="285811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Bef>
                <a:spcPts val="300"/>
              </a:spcBef>
              <a:defRPr/>
            </a:pPr>
            <a:r>
              <a:rPr lang="ar-SA" b="1" kern="0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b="1" kern="0" dirty="0" err="1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b="1" kern="0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(1)</a:t>
            </a:r>
            <a:endParaRPr lang="ar-MA" b="1" kern="0" dirty="0">
              <a:solidFill>
                <a:srgbClr val="75757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8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58210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حول الأعداد الكسرية (</a:t>
            </a:r>
            <a:r>
              <a:rPr lang="fr-BE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95352BDF-38BA-FBA7-64CD-CAD0CE03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105" y="2297826"/>
            <a:ext cx="2980713" cy="4138173"/>
          </a:xfrm>
          <a:prstGeom prst="rect">
            <a:avLst/>
          </a:prstGeom>
        </p:spPr>
      </p:pic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551D760-61CC-E101-21CF-288F89850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665" y="2297825"/>
            <a:ext cx="2997132" cy="41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78332" y="3722338"/>
            <a:ext cx="565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ووضعيات متعلقة بالكسور والمقارنة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 و 35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FFE2966B-C136-7D26-3C0B-E4ACFCAC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27083"/>
            <a:ext cx="3058609" cy="4208224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6B11C2B-1D40-74B5-0D88-6FB99AFEA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574" y="1927082"/>
            <a:ext cx="3053849" cy="420822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EB15C9A-6FBC-E7F7-F365-7E1AA25DE949}"/>
              </a:ext>
            </a:extLst>
          </p:cNvPr>
          <p:cNvSpPr/>
          <p:nvPr/>
        </p:nvSpPr>
        <p:spPr>
          <a:xfrm>
            <a:off x="4857136" y="5014452"/>
            <a:ext cx="2467896" cy="8062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3774AF4-F135-9FF9-491A-35B88C4C0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01" y="2210445"/>
            <a:ext cx="7730398" cy="3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2031660" y="2239767"/>
            <a:ext cx="4914610" cy="2819009"/>
            <a:chOff x="2451861" y="2221113"/>
            <a:chExt cx="4529852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451861" y="3206112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8475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D5B6E6-66B6-2432-3333-6AE1067E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2C62C5-5477-6660-CDDD-B8A101FE6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12" y="2809264"/>
            <a:ext cx="8023124" cy="12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5379D9-B0CD-7A69-B405-64B343682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48" y="2862719"/>
            <a:ext cx="8138330" cy="125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26930" y="2299140"/>
            <a:ext cx="4943132" cy="2259720"/>
            <a:chOff x="1814131" y="2436266"/>
            <a:chExt cx="494313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5390" y="341586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14131" y="3415862"/>
              <a:ext cx="437280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حل مسائل ووضعيات متعلقة بالكسور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53197" y="900800"/>
            <a:ext cx="7214475" cy="15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075C25-DA80-A82F-BDF3-A53E59F4B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52" y="2168180"/>
            <a:ext cx="6165130" cy="332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12844" cy="2800354"/>
            <a:chOff x="2024550" y="2436266"/>
            <a:chExt cx="4812844" cy="28003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2342" y="285857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74508" y="3894359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421979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9B69C800-8C08-721E-3703-7E37D5A0715F}"/>
                  </a:ext>
                </a:extLst>
              </p:cNvPr>
              <p:cNvSpPr/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200" b="1" dirty="0">
                    <a:solidFill>
                      <a:schemeClr val="tx1"/>
                    </a:solidFill>
                  </a:rPr>
                  <a:t>يُوجَدُ فِي الْمَكْتَبَةِ 120 كِتَابًا عِلْميًّا، عَدَدُ الْكُتُبِ الْأَدَبِيَّةِ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عَدَدِ الْكُتُبِ الْعِلْميَّةِ، وَعَدَدُ الْكُتُبِ الْوَاقِعِيَّةِ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الْكُتُبِ الْأَدَبيَّةِ. كَمْ عَدَدُ الْكُتُبِ الْوَاقِعِيَّةِ الَّتِي تُوجَدُ فِي الْمَكْتَبَةِ؟</a:t>
                </a:r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9B69C800-8C08-721E-3703-7E37D5A071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AD4F1093-F441-934A-D980-A10D51BB7922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A3427A6E-7B51-DEE9-2C15-3EE98D14E23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4B248323-3638-4C18-F12B-CA7E26F59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286331" y="1843486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89C2E75-45D8-8014-2F53-2B7C763B6800}"/>
                  </a:ext>
                </a:extLst>
              </p:cNvPr>
              <p:cNvSpPr/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200" b="1" dirty="0">
                    <a:solidFill>
                      <a:schemeClr val="tx1"/>
                    </a:solidFill>
                  </a:rPr>
                  <a:t>يُوجَدُ فِي الْمَكْتَبَةِ 120 كِتَابًا عِلْميًّا، عَدَدُ الْكُتُبِ الْأَدَبِيَّةِ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عَدَدِ الْكُتُبِ الْعِلْميَّةِ، وَعَدَدُ الْكُتُبِ الْوَاقِعِيَّةِ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الْكُتُبِ الْأَدَبيَّةِ. كَمْ عَدَدُ الْكُتُبِ الْوَاقِعِيَّةِ الَّتِي تُوجَدُ فِي الْمَكْتَبَةِ؟</a:t>
                </a:r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89C2E75-45D8-8014-2F53-2B7C763B68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تخيلوا شريطا لها وحددوا المطلوب.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3203E6C4-C556-DE9B-9518-09AFB86E76A6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3" name="Rectangle : coins arrondis 4">
              <a:extLst>
                <a:ext uri="{FF2B5EF4-FFF2-40B4-BE49-F238E27FC236}">
                  <a16:creationId xmlns:a16="http://schemas.microsoft.com/office/drawing/2014/main" id="{F776849B-6815-25E3-6A6C-97C2E8798D0D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6CAE68B5-DF9A-F500-C534-619F390C1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5" name="Group 16">
            <a:extLst>
              <a:ext uri="{FF2B5EF4-FFF2-40B4-BE49-F238E27FC236}">
                <a16:creationId xmlns:a16="http://schemas.microsoft.com/office/drawing/2014/main" id="{511310DB-3DAB-9779-0B77-7683A26CCBAC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6" name="Rectangle : coins arrondis 4">
              <a:extLst>
                <a:ext uri="{FF2B5EF4-FFF2-40B4-BE49-F238E27FC236}">
                  <a16:creationId xmlns:a16="http://schemas.microsoft.com/office/drawing/2014/main" id="{2CCEAFB4-D75D-5EC0-62A9-BCECB86320A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03975556-A9BF-3FCE-2074-581E8E54EF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FA8AC5E6-E5C1-2998-F5A3-23D3FB76243B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39" name="Rectangle : coins arrondis 4">
              <a:extLst>
                <a:ext uri="{FF2B5EF4-FFF2-40B4-BE49-F238E27FC236}">
                  <a16:creationId xmlns:a16="http://schemas.microsoft.com/office/drawing/2014/main" id="{EDA05494-03C7-D455-7975-B6321D0D556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26285E7-1E00-7945-1167-D877DD215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:a16="http://schemas.microsoft.com/office/drawing/2014/main" id="{C2183235-E341-B2C6-29D6-A088CB4923B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2" name="Rectangle : coins arrondis 4">
              <a:extLst>
                <a:ext uri="{FF2B5EF4-FFF2-40B4-BE49-F238E27FC236}">
                  <a16:creationId xmlns:a16="http://schemas.microsoft.com/office/drawing/2014/main" id="{62971E8F-839D-1225-EADB-9EA5E5D8EF3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0BC200E5-0B35-311D-92CB-2F00BBD822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B2F42EA-39F0-6257-5903-F1090C9A169E}"/>
                  </a:ext>
                </a:extLst>
              </p:cNvPr>
              <p:cNvSpPr/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200" b="1" dirty="0">
                    <a:solidFill>
                      <a:schemeClr val="tx1"/>
                    </a:solidFill>
                  </a:rPr>
                  <a:t>يُوجَدُ فِي الْمَكْتَبَةِ 120 كِتَابًا عِلْميًّا، عَدَدُ الْكُتُبِ الْأَدَبِيَّةِ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عَدَدِ الْكُتُبِ الْعِلْميَّةِ، وَعَدَدُ الْكُتُبِ الْوَاقِعِيَّةِ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الْكُتُبِ الْأَدَبيَّةِ. كَمْ عَدَدُ الْكُتُبِ الْوَاقِعِيَّةِ الَّتِي تُوجَدُ فِي الْمَكْتَبَةِ؟</a:t>
                </a:r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B2F42EA-39F0-6257-5903-F1090C9A16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EE8753-C54D-E93E-6B32-1567B0A5C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8757D8C-9EA9-930F-7AF9-2845D42807AF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33" name="Group 16">
            <a:extLst>
              <a:ext uri="{FF2B5EF4-FFF2-40B4-BE49-F238E27FC236}">
                <a16:creationId xmlns:a16="http://schemas.microsoft.com/office/drawing/2014/main" id="{E940C9F3-1456-5C15-6FDF-5B2F51C83277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4" name="Rectangle : coins arrondis 4">
              <a:extLst>
                <a:ext uri="{FF2B5EF4-FFF2-40B4-BE49-F238E27FC236}">
                  <a16:creationId xmlns:a16="http://schemas.microsoft.com/office/drawing/2014/main" id="{B1A3FE5E-8DE3-3A78-F992-9572FEF567F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D3762A5-8B69-025A-ECC0-BC7CA932E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9F6F6BE6-1646-2A25-702A-F6A802F060C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7" name="Rectangle : coins arrondis 4">
              <a:extLst>
                <a:ext uri="{FF2B5EF4-FFF2-40B4-BE49-F238E27FC236}">
                  <a16:creationId xmlns:a16="http://schemas.microsoft.com/office/drawing/2014/main" id="{2D2CEB7D-A01A-DED4-E196-2048A973964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C8141C02-E83F-EF86-39F7-3A00EDC60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9" name="Group 16">
            <a:extLst>
              <a:ext uri="{FF2B5EF4-FFF2-40B4-BE49-F238E27FC236}">
                <a16:creationId xmlns:a16="http://schemas.microsoft.com/office/drawing/2014/main" id="{F891DFC1-568C-F4EC-6D58-6919F1FA97EF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A9DD8C29-591A-F3F4-4CC5-05BD74422B3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8DB1775-92B2-EEA4-CB5A-3E8DBF0088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5AA28954-A57F-52D9-4B3C-D64111B705B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D77F49F4-DEDF-7F6C-8575-DED3ADA08A7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FF64F103-68FE-86D9-3BA8-47A32A468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84A7EF0-A2DD-0B2A-49F4-B7B47A338329}"/>
                  </a:ext>
                </a:extLst>
              </p:cNvPr>
              <p:cNvSpPr/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200" b="1" dirty="0">
                    <a:solidFill>
                      <a:schemeClr val="tx1"/>
                    </a:solidFill>
                  </a:rPr>
                  <a:t>يُوجَدُ فِي الْمَكْتَبَةِ 120 كِتَابًا عِلْميًّا، عَدَدُ الْكُتُبِ الْأَدَبِيَّةِ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عَدَدِ الْكُتُبِ الْعِلْميَّةِ، وَعَدَدُ الْكُتُبِ الْوَاقِعِيَّةِ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الْكُتُبِ الْأَدَبيَّةِ. كَمْ عَدَدُ الْكُتُبِ الْوَاقِعِيَّةِ الَّتِي تُوجَدُ فِي الْمَكْتَبَةِ؟</a:t>
                </a:r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784A7EF0-A2DD-0B2A-49F4-B7B47A3383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5E995F-086F-0EF0-ED34-04E8C3D46A08}"/>
              </a:ext>
            </a:extLst>
          </p:cNvPr>
          <p:cNvSpPr txBox="1"/>
          <p:nvPr/>
        </p:nvSpPr>
        <p:spPr>
          <a:xfrm>
            <a:off x="0" y="93811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الكتب الواقعية الموجودة في المكتبة.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B5FE3A15-DFC3-0370-3D24-F2F03EE3576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2F6995DE-11D9-1562-4C2A-92E12F94FD1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F9E62AC-96E3-4B0F-C31F-6373B00EF2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16BE8156-D1AA-2D4E-91FA-FB239B3023BF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6" name="Rectangle : coins arrondis 4">
              <a:extLst>
                <a:ext uri="{FF2B5EF4-FFF2-40B4-BE49-F238E27FC236}">
                  <a16:creationId xmlns:a16="http://schemas.microsoft.com/office/drawing/2014/main" id="{AF16EE64-08EC-F5F7-FCE3-973EF6EFEFE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659BDBF-8DA7-C7FC-ED38-0072AEA65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:a16="http://schemas.microsoft.com/office/drawing/2014/main" id="{ED8FA553-5D73-B97B-4795-0F0F5D8494F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6DB05581-A49A-2401-654C-C20E81374E3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DDAFFE4-83EA-C576-4F86-1B03B8FE64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31" name="Group 16">
            <a:extLst>
              <a:ext uri="{FF2B5EF4-FFF2-40B4-BE49-F238E27FC236}">
                <a16:creationId xmlns:a16="http://schemas.microsoft.com/office/drawing/2014/main" id="{563F1059-B554-FDF7-7E3B-CB65A3E5E72C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32" name="Rectangle : coins arrondis 4">
              <a:extLst>
                <a:ext uri="{FF2B5EF4-FFF2-40B4-BE49-F238E27FC236}">
                  <a16:creationId xmlns:a16="http://schemas.microsoft.com/office/drawing/2014/main" id="{7B7ECA8E-9064-8400-FF2E-33FE209F4FB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94DAF9F-C57B-12A8-374C-4348FBBE0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801DA925-6F1C-BB88-1D12-24F3D55219E9}"/>
                  </a:ext>
                </a:extLst>
              </p:cNvPr>
              <p:cNvSpPr/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200" b="1" dirty="0">
                    <a:solidFill>
                      <a:schemeClr val="tx1"/>
                    </a:solidFill>
                  </a:rPr>
                  <a:t>يُوجَدُ فِي الْمَكْتَبَةِ 120 كِتَابًا عِلْميًّا، عَدَدُ الْكُتُبِ الْأَدَبِيَّةِ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عَدَدِ الْكُتُبِ الْعِلْميَّةِ، وَعَدَدُ الْكُتُبِ الْوَاقِعِيَّةِ يُمَثِّلُ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SA" sz="2200" b="1" dirty="0">
                    <a:solidFill>
                      <a:schemeClr val="tx1"/>
                    </a:solidFill>
                  </a:rPr>
                  <a:t> الْكُتُبِ الْأَدَبيَّةِ. كَمْ عَدَدُ الْكُتُبِ الْوَاقِعِيَّةِ الَّتِي تُوجَدُ فِي الْمَكْتَبَةِ؟</a:t>
                </a:r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801DA925-6F1C-BB88-1D12-24F3D5521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19" y="2460847"/>
                <a:ext cx="8202226" cy="13121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16532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F0AE98BC-50CF-31BE-6DBE-24F35995166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73B3879A-A9A5-E9B2-17A1-BF068DA1B34B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0FEE04A4-A07F-1DCB-E471-D5BEE6234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F4489F65-5F93-4BBB-E682-CA79A9918BFC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713BBD86-37CB-575F-898A-AAABAA443C9B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A77871F2-0F51-7C66-AEEC-1A6165135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F826EFCE-36BC-4187-68E7-C2CDD2BEE20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706ECF6C-AE81-596E-5C98-0A729DFB50E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2D14282-65EE-62AB-2207-EEDA68DFF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7990AF00-8B66-5952-1356-EED260152B3E}"/>
              </a:ext>
            </a:extLst>
          </p:cNvPr>
          <p:cNvGrpSpPr/>
          <p:nvPr/>
        </p:nvGrpSpPr>
        <p:grpSpPr>
          <a:xfrm>
            <a:off x="314004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87B3DD8D-33AB-45B8-BE0B-F802D68764AC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896C45EF-4B5A-EC6E-6749-85B42EAAFA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EFE047C-61CD-CE8D-F0A6-EC57E6DC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767" y="4667533"/>
            <a:ext cx="3220043" cy="38103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B97FA0-5438-E385-F6A4-C103A9FB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70" y="2439568"/>
            <a:ext cx="8233217" cy="39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AF7DEC-D3BD-7EA3-4ACE-EF8E2D4C9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157B-8609-4294-1012-382199A3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E0988A-745A-1F6D-BC28-EC16198AD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462451DE-37BF-7B75-45FE-9102A6893EDE}"/>
              </a:ext>
            </a:extLst>
          </p:cNvPr>
          <p:cNvSpPr txBox="1"/>
          <p:nvPr/>
        </p:nvSpPr>
        <p:spPr>
          <a:xfrm>
            <a:off x="437389" y="95330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مثلوا  معطيات المسألة  على نموذج الأشرطة: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340DE2F-523F-D496-FE29-5971DEA518EA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240C25F-90EF-E985-6B85-51B2F0DEB9C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CC444CC-95B0-1DF6-3AA6-DF1EFB016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16271E9-F6CC-429B-E994-4F0DD52244C6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943B03D-D7A2-8787-25E4-426BE5F8270D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C9199D2-F52D-6A06-82C7-B30116AE9F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FF3E0F11-8C14-EBD7-1370-58C6F7A7C50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B5106C9E-DB73-EBC1-C773-C50E19A910BA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552492D-FF4B-3B97-1135-9BA4778E4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2CE399D0-7939-5633-A9E5-F3F3B359E8A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DDAAE9C-9C96-F00A-A5C8-E560181803F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A6D57B0-2C34-089E-EB9B-F64DDD5163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AD5A7B73-7004-EDAA-21BD-10022C9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89" y="2549219"/>
            <a:ext cx="8114800" cy="393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27C81-85D9-7FFB-3739-0C288FC2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4165EE-0A0F-2CC6-12D8-970E3E197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8F9A91EC-526A-4067-870B-3D267CD90B4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DF75FEEB-7266-AB2C-AEA3-A1F3215EDF87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5500738-6BFC-2169-0ADD-6084F9C744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A4304F39-E09E-9A58-5B00-8E35C194F9AE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AC683C10-187D-47F1-77E2-C5ECC0BB9CEE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7910A74-0104-4FA2-C237-DCFC17563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958AF85F-1788-DC76-252E-57004859F7A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D789D36-C013-A8D8-526F-9135110FF4C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EDFE841-B2B0-3C6D-FF26-D638E3EE6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31895DC1-3B1B-E24C-2145-035B5A4969F2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7C784665-515F-A952-8AAD-93185CE86D91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F19BFE0-8CF0-53EE-1369-D62ED046CD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7" name="ZoneTexte 2">
            <a:extLst>
              <a:ext uri="{FF2B5EF4-FFF2-40B4-BE49-F238E27FC236}">
                <a16:creationId xmlns:a16="http://schemas.microsoft.com/office/drawing/2014/main" id="{D2954472-CAAD-55D5-2CF2-B9A9B97FA47C}"/>
              </a:ext>
            </a:extLst>
          </p:cNvPr>
          <p:cNvSpPr txBox="1"/>
          <p:nvPr/>
        </p:nvSpPr>
        <p:spPr>
          <a:xfrm>
            <a:off x="367005" y="86976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B68787-FF0E-9D07-23C7-7124AD243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95" y="2443090"/>
            <a:ext cx="8166345" cy="406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3EF96-8CD3-6EA9-42FC-C19AC3BF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9DDF38-BB3E-1A05-0B31-DF50A6F4C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EDE1EE6A-B4BE-E2B0-8DE7-517679C67C5D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3EF89B51-792C-19E2-0BE7-7F5738049064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9663598-43AE-4AAA-43D7-644890720F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EC6376A-0090-F2E9-0DBE-4A9E62D6C272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BECC807-8941-F9BF-031B-9C38314DED8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7E9E6A1-3CE5-C18D-3AF8-1E3C0CA564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76421103-E90A-DD0F-5189-D3BF1188ADD0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D1DA3BF-4CA2-5105-58BF-1C5E2CCBCEA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409BDCE-5ACA-54B0-9564-808042BF84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165EDBD-0567-C8FA-6030-E33C7F6CF8FF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58AC0420-105C-818D-6AAF-731D49058FD7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7541D86-C0B6-EB0B-4D01-B7E7AE6FD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992BDAA0-5DB1-3A0C-59FE-3003B8444C6C}"/>
              </a:ext>
            </a:extLst>
          </p:cNvPr>
          <p:cNvSpPr txBox="1"/>
          <p:nvPr/>
        </p:nvSpPr>
        <p:spPr>
          <a:xfrm>
            <a:off x="437389" y="9477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69B9B9-4215-9990-0B06-E58FB71A75DD}"/>
              </a:ext>
            </a:extLst>
          </p:cNvPr>
          <p:cNvSpPr/>
          <p:nvPr/>
        </p:nvSpPr>
        <p:spPr>
          <a:xfrm>
            <a:off x="600320" y="4719564"/>
            <a:ext cx="342900" cy="391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ACEB1D-8F11-18FF-1579-09021FE96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91" y="2425824"/>
            <a:ext cx="8260796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859D-8610-EDC2-1DA4-9C714BD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D554B8-C5D5-C7C0-B5AC-7FA203D1D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B8307D14-E526-E9C3-EE7F-D7478D10015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FC09EABB-F812-CDEA-C1F4-6696B15F45E8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673F5BD-49B4-0FA3-1325-486E4D7893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63D663CA-937E-0688-C093-AB24B19D4D50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C87ABEE2-165D-BCCF-C529-B5A580286110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1715A5E-6B10-D34E-4D7A-ABEB9C5956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311C45B3-F676-DAC7-B8B4-898CFDB319A2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6DA19CE1-6325-5655-9BE0-2C1796E4155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C7E73FC-BDB6-CD23-FF9B-9A0332DB4F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AF3823FD-9548-EAAE-1554-172966CB943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0ECF6D2A-B387-A8FD-011A-394194AF8E8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1FB8D75-DBFA-CD0A-ABDA-B5BC9530EC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EC0F9B6E-C4B8-37C1-55DB-983319F4C7E8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B94E2D-D701-FC61-3366-988E9DFC3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91" y="2439568"/>
            <a:ext cx="8260796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4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6434F-98F8-A4C6-D801-76505BFB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ADD250-B0AE-4D5E-9191-C293A190D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59475E9E-B99D-AED6-8074-91B492AB4564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FDA2AF6-9D24-7E2E-C2F8-F74649A0B69B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1EDC1A7-C179-014C-F0D9-294B3761E8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E4E597C7-12D2-66BC-106B-80E50CCAC9F7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B08D34B4-DDDD-F808-E585-61677CA14131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91668C8-0E24-D4BC-553B-B2F7AFBE4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E4CFBD31-42CC-629D-7407-226083A67DAC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596D9420-A05E-4430-0970-F44E50BC3A8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BAF9BFE-1E1D-85DB-9C04-2092E9A93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D0866C9F-D953-F9E9-3DDD-F07B00FB4B4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16AAA93A-854F-3CDC-4297-05FA46D93A88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5DBACD9-EF2D-28C9-DAD0-CF12243D53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46601C6-E28A-139D-1945-AC472AE11D36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4BD1BB7-1CAA-BB66-9FBB-D4A47BACF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84" y="2459355"/>
            <a:ext cx="8126672" cy="403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8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2948-69B7-F073-A3EF-946C5FC0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63213-8428-AEBB-AB6E-4EECF3765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D33635FE-48BD-E956-CCE6-5C5FFE0EEF00}"/>
              </a:ext>
            </a:extLst>
          </p:cNvPr>
          <p:cNvGrpSpPr/>
          <p:nvPr/>
        </p:nvGrpSpPr>
        <p:grpSpPr>
          <a:xfrm>
            <a:off x="7046559" y="1832278"/>
            <a:ext cx="1541528" cy="551406"/>
            <a:chOff x="3959458" y="1922912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7FA4F009-407A-DFDC-3700-F90B39674279}"/>
                </a:ext>
              </a:extLst>
            </p:cNvPr>
            <p:cNvSpPr/>
            <p:nvPr/>
          </p:nvSpPr>
          <p:spPr>
            <a:xfrm>
              <a:off x="3959458" y="1922912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B9C8A82-75B5-BAC4-8ADD-ACF0A4A93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922B20AA-E42C-7C41-3C64-3ADCA50C1E39}"/>
              </a:ext>
            </a:extLst>
          </p:cNvPr>
          <p:cNvGrpSpPr/>
          <p:nvPr/>
        </p:nvGrpSpPr>
        <p:grpSpPr>
          <a:xfrm>
            <a:off x="4540574" y="1823735"/>
            <a:ext cx="2478313" cy="551406"/>
            <a:chOff x="3254983" y="1919271"/>
            <a:chExt cx="2478313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DEF4A55-6F9D-AF81-C318-0EEE37EDED3B}"/>
                </a:ext>
              </a:extLst>
            </p:cNvPr>
            <p:cNvSpPr/>
            <p:nvPr/>
          </p:nvSpPr>
          <p:spPr>
            <a:xfrm>
              <a:off x="3254983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CCE954F-270E-EDEC-88BA-11B288ABF5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684DEC3A-CEAB-0DF5-1ED7-38A4F17C7318}"/>
              </a:ext>
            </a:extLst>
          </p:cNvPr>
          <p:cNvGrpSpPr/>
          <p:nvPr/>
        </p:nvGrpSpPr>
        <p:grpSpPr>
          <a:xfrm>
            <a:off x="2125113" y="1813487"/>
            <a:ext cx="2370093" cy="551406"/>
            <a:chOff x="3241136" y="1916313"/>
            <a:chExt cx="2370093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54808A63-32EC-7304-6B47-F7F6EC5AE0FA}"/>
                </a:ext>
              </a:extLst>
            </p:cNvPr>
            <p:cNvSpPr/>
            <p:nvPr/>
          </p:nvSpPr>
          <p:spPr>
            <a:xfrm>
              <a:off x="3241136" y="1916313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2ED193B-0D77-B794-A800-B7EC6D515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429EC96-DB49-EFD2-341D-355610EA972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85C434B-167D-9DA7-B17A-4AC749588DA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AA5C97E-7925-FEF0-54FE-C888E27DB6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E1DDFDFE-FAC7-E601-EED9-339528C61099}"/>
              </a:ext>
            </a:extLst>
          </p:cNvPr>
          <p:cNvSpPr txBox="1"/>
          <p:nvPr/>
        </p:nvSpPr>
        <p:spPr>
          <a:xfrm>
            <a:off x="498719" y="911185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93B3902-C861-8A93-CCD9-E7C30B640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2492945"/>
            <a:ext cx="8077900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9F4-2D44-C8D0-9E74-6B5E0D7C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D73E70-CCC4-BF5A-6BE8-2567A849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C60FFD4B-F3DE-78D5-8BDC-D6425C30B6E4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0B898CB-D703-46C0-3E0B-BAEAA7857F0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7415E5D-DEC5-9A33-560B-2FCDC4ED2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45D09BA6-CFF6-B924-32CB-682F50DCC96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8284B511-204A-E4DB-2DE6-F9F877A2B0C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3F9084F-9747-8817-7D0E-4B07AFFE17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13583924-D957-5FE5-0771-870215798611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عبارة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8AB2F1DF-4E2D-D9EC-3BEE-E0D17E771EE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F0EFCF10-97F0-1E8B-A2BF-C861BEE82753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5B61519-CAB9-D597-CCB9-4264772090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9253DE80-8134-2E31-4483-8607F1AC7E33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5" name="Rectangle : coins arrondis 4">
              <a:extLst>
                <a:ext uri="{FF2B5EF4-FFF2-40B4-BE49-F238E27FC236}">
                  <a16:creationId xmlns:a16="http://schemas.microsoft.com/office/drawing/2014/main" id="{1CFA14D7-A9FB-C293-D926-0EBE2C83497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181B256-A935-1F26-047E-A24361123E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4425BF9-6D82-B61B-2F27-C07BB864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74" y="2453258"/>
            <a:ext cx="8230313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E3A8-3E9C-7CBC-966E-E6C13D62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F919-DC94-7CE0-2495-9370E73DC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9E174E5E-F616-2239-D335-7322BDF63C3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7D9E37B-15DC-CA7A-773A-53D9C08D1903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F04D4E7-0C6B-0BC1-1193-F513FB2D53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ADC28A5D-6FE7-3210-222C-B6B89943D60B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DAB5A754-1AEB-9A8B-B934-B487F7CD5864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AF4CE8B-B5AB-38DD-244C-7B40616AA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06CC11F7-5C75-4CCB-9C2A-5F0AB19FAF9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447C828C-688B-C519-DE84-874C366BA6A5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C6287A-C499-3544-8846-E2272D860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B187E9D0-DE5A-A36F-F27F-A64A659B172A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5" name="Rectangle : coins arrondis 4">
              <a:extLst>
                <a:ext uri="{FF2B5EF4-FFF2-40B4-BE49-F238E27FC236}">
                  <a16:creationId xmlns:a16="http://schemas.microsoft.com/office/drawing/2014/main" id="{0ED51B01-66BC-5FFA-BA4E-3CA0FF901F4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8E1003D-00B5-D199-FBB7-19364E83F6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A821EF52-4882-BEA8-B7E7-945FB8516DBA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17E6AA0-71B8-C860-4FD6-700C8B23C38F}"/>
              </a:ext>
            </a:extLst>
          </p:cNvPr>
          <p:cNvGrpSpPr/>
          <p:nvPr/>
        </p:nvGrpSpPr>
        <p:grpSpPr>
          <a:xfrm>
            <a:off x="298277" y="2439568"/>
            <a:ext cx="8163252" cy="4285859"/>
            <a:chOff x="298277" y="2439568"/>
            <a:chExt cx="8163252" cy="428585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460512A-635A-CE13-F31A-336C8807D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277" y="2439568"/>
              <a:ext cx="8163252" cy="4285859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A8EBE01-FFF9-9666-FAB8-1E3150B537BC}"/>
                </a:ext>
              </a:extLst>
            </p:cNvPr>
            <p:cNvSpPr txBox="1"/>
            <p:nvPr/>
          </p:nvSpPr>
          <p:spPr>
            <a:xfrm>
              <a:off x="4897984" y="6167718"/>
              <a:ext cx="4449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ar-MA" b="1" dirty="0"/>
                <a:t>24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3549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16D4CA-6CFB-9C34-1BEA-387D896EBFD9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ؤ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هذه المسألة، تخيلوا شريطا لها وحددوا المطلوب 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5E0C4FF-0880-6A2F-0D95-E9FEFA8B9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28C7-1CFE-DA19-4EE5-83D52F20D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00AEF-1C18-1EA4-D66B-6CA25DF1B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2C145E-399F-4A17-1F6A-ADC1BC4A405F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المطلوب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المسألة؟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C734595-6996-1FF2-7B4B-DDB2CFBFB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5B5A-332E-B4EC-92E2-612B8C1C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F09B41-60C9-1B81-8FEA-9626811EB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3C315E-6E1B-311F-0362-538035522B84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صور مرحلة الابتدائي: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B3AF89-304D-AFDC-6D23-8731D6B4D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52782" y="8838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المسألة على نموذج الأشرطة: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989ACA-332C-1931-880F-C9B254E98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5F55D9A-5D97-142E-FBDB-293FE5E11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7807AD-5365-2CFD-B868-D4B8F64BDDDF}"/>
              </a:ext>
            </a:extLst>
          </p:cNvPr>
          <p:cNvSpPr/>
          <p:nvPr/>
        </p:nvSpPr>
        <p:spPr>
          <a:xfrm flipV="1">
            <a:off x="6418385" y="3844412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41571" y="84421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5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32B4-30D8-1B20-0851-266346E0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E56581-AD18-1457-ECB9-E449A111D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12CEE7-9B35-D040-4002-7F284EB51335}"/>
              </a:ext>
            </a:extLst>
          </p:cNvPr>
          <p:cNvSpPr txBox="1"/>
          <p:nvPr/>
        </p:nvSpPr>
        <p:spPr>
          <a:xfrm>
            <a:off x="-921595" y="86532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توصل للجواب؟</a:t>
            </a: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D69F8F4-6CC9-38B6-D038-A2311AF0B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B56773-96D7-B5EF-1B4E-028A53B7A789}"/>
              </a:ext>
            </a:extLst>
          </p:cNvPr>
          <p:cNvSpPr/>
          <p:nvPr/>
        </p:nvSpPr>
        <p:spPr>
          <a:xfrm flipV="1">
            <a:off x="6418385" y="3844412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F8A4EFD-0E48-4FB3-DADB-B8990D957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14902"/>
              </p:ext>
            </p:extLst>
          </p:nvPr>
        </p:nvGraphicFramePr>
        <p:xfrm>
          <a:off x="1953598" y="4064712"/>
          <a:ext cx="18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673027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1928829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6798875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5BE1456-ED17-9DAA-D3A0-7CCFC1B07503}"/>
              </a:ext>
            </a:extLst>
          </p:cNvPr>
          <p:cNvSpPr/>
          <p:nvPr/>
        </p:nvSpPr>
        <p:spPr>
          <a:xfrm>
            <a:off x="468066" y="4134672"/>
            <a:ext cx="156214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صور الثانوي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D426124-BEC9-7E8E-F5F9-075064C3105D}"/>
              </a:ext>
            </a:extLst>
          </p:cNvPr>
          <p:cNvSpPr/>
          <p:nvPr/>
        </p:nvSpPr>
        <p:spPr>
          <a:xfrm>
            <a:off x="3655904" y="4134673"/>
            <a:ext cx="752119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120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048269E-4E86-D115-438A-58B2C501F03E}"/>
              </a:ext>
            </a:extLst>
          </p:cNvPr>
          <p:cNvSpPr/>
          <p:nvPr/>
        </p:nvSpPr>
        <p:spPr>
          <a:xfrm>
            <a:off x="333598" y="4837796"/>
            <a:ext cx="1800000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صور الإعدادي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C6E4E02-89C3-F63D-183D-60E0910F2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319022"/>
              </p:ext>
            </p:extLst>
          </p:nvPr>
        </p:nvGraphicFramePr>
        <p:xfrm>
          <a:off x="1953598" y="5555730"/>
          <a:ext cx="36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9949F99-ECF7-09DD-9CC8-DF87A23AC613}"/>
              </a:ext>
            </a:extLst>
          </p:cNvPr>
          <p:cNvSpPr/>
          <p:nvPr/>
        </p:nvSpPr>
        <p:spPr>
          <a:xfrm>
            <a:off x="333598" y="5634046"/>
            <a:ext cx="1681072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صور الابتدائي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A8AAF0DF-59C3-45A7-565E-AC7B7A628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189437"/>
              </p:ext>
            </p:extLst>
          </p:nvPr>
        </p:nvGraphicFramePr>
        <p:xfrm>
          <a:off x="1953598" y="4765009"/>
          <a:ext cx="72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8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3DBD-9D4C-4641-7413-013D715C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C0E9D3-F887-A88E-B962-C7FEC751D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927CAD-A24C-6BD2-6FA5-945A451A8154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14682C3-12D3-E5FE-CB3B-B7ECBBC1B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92BB6F-6E34-81E5-E8CE-66FD21D5C72D}"/>
              </a:ext>
            </a:extLst>
          </p:cNvPr>
          <p:cNvSpPr/>
          <p:nvPr/>
        </p:nvSpPr>
        <p:spPr>
          <a:xfrm flipV="1">
            <a:off x="6443520" y="4163960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6157F09-A37A-06E8-FB09-F14E12209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976102"/>
              </p:ext>
            </p:extLst>
          </p:nvPr>
        </p:nvGraphicFramePr>
        <p:xfrm>
          <a:off x="1953598" y="4064712"/>
          <a:ext cx="18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673027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1928829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6798875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738DF72-4462-A907-742C-5AE0BFF078FE}"/>
              </a:ext>
            </a:extLst>
          </p:cNvPr>
          <p:cNvSpPr/>
          <p:nvPr/>
        </p:nvSpPr>
        <p:spPr>
          <a:xfrm>
            <a:off x="468066" y="4134672"/>
            <a:ext cx="156214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الثانوي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1BD9CF7-A397-F8FE-69BC-ED030CFB6D6E}"/>
              </a:ext>
            </a:extLst>
          </p:cNvPr>
          <p:cNvSpPr/>
          <p:nvPr/>
        </p:nvSpPr>
        <p:spPr>
          <a:xfrm>
            <a:off x="3655904" y="4134673"/>
            <a:ext cx="752119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120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B95A352-F474-6C8A-C5AF-4E277B30211B}"/>
              </a:ext>
            </a:extLst>
          </p:cNvPr>
          <p:cNvSpPr/>
          <p:nvPr/>
        </p:nvSpPr>
        <p:spPr>
          <a:xfrm>
            <a:off x="333598" y="4837796"/>
            <a:ext cx="1800000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الإعدادي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0EE58D7-7399-9FC5-8405-9C0BE02CA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212293"/>
              </p:ext>
            </p:extLst>
          </p:nvPr>
        </p:nvGraphicFramePr>
        <p:xfrm>
          <a:off x="1953598" y="5555730"/>
          <a:ext cx="36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9919968-819C-A6C2-3710-681E304DFDC0}"/>
              </a:ext>
            </a:extLst>
          </p:cNvPr>
          <p:cNvSpPr/>
          <p:nvPr/>
        </p:nvSpPr>
        <p:spPr>
          <a:xfrm>
            <a:off x="333598" y="5634046"/>
            <a:ext cx="1681072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الابتدائي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49FDAA8-C557-F5B6-EBF0-3A7B8B150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872865"/>
              </p:ext>
            </p:extLst>
          </p:nvPr>
        </p:nvGraphicFramePr>
        <p:xfrm>
          <a:off x="1953598" y="4765009"/>
          <a:ext cx="72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80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BD2A-7FEE-7DA4-5DA6-956D1B0E5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118D10-55E3-4C23-7DAF-590FAE2F3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FDB95B-E0FC-C6B6-32EF-8A8FE4D854A8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EDA196B-D47A-5268-90F5-954448FC0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7065FCA-12AC-9175-AD13-36BFDFDD9B50}"/>
              </a:ext>
            </a:extLst>
          </p:cNvPr>
          <p:cNvSpPr/>
          <p:nvPr/>
        </p:nvSpPr>
        <p:spPr>
          <a:xfrm flipV="1">
            <a:off x="6443520" y="4163960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CA4D739-13DC-4A34-FB9E-5478968D9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160716"/>
              </p:ext>
            </p:extLst>
          </p:nvPr>
        </p:nvGraphicFramePr>
        <p:xfrm>
          <a:off x="1953598" y="4064712"/>
          <a:ext cx="18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673027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1928829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6798875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AE9405B-844B-4518-419D-5E6EE22E53D3}"/>
              </a:ext>
            </a:extLst>
          </p:cNvPr>
          <p:cNvSpPr/>
          <p:nvPr/>
        </p:nvSpPr>
        <p:spPr>
          <a:xfrm>
            <a:off x="468066" y="4134672"/>
            <a:ext cx="156214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الثانوي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5699A0F-A0A7-97E6-D629-2AAF3A3760CF}"/>
              </a:ext>
            </a:extLst>
          </p:cNvPr>
          <p:cNvSpPr/>
          <p:nvPr/>
        </p:nvSpPr>
        <p:spPr>
          <a:xfrm>
            <a:off x="3655904" y="4134673"/>
            <a:ext cx="752119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120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36F169D-E988-B759-5AE0-54363146C88E}"/>
              </a:ext>
            </a:extLst>
          </p:cNvPr>
          <p:cNvSpPr/>
          <p:nvPr/>
        </p:nvSpPr>
        <p:spPr>
          <a:xfrm>
            <a:off x="274134" y="4820780"/>
            <a:ext cx="1800000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الإعدادي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A95A7A1-C87A-A69A-A49B-80EF49790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896932"/>
              </p:ext>
            </p:extLst>
          </p:nvPr>
        </p:nvGraphicFramePr>
        <p:xfrm>
          <a:off x="1953598" y="5555730"/>
          <a:ext cx="36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D33AF48-9209-1D44-1FE0-6941E0239123}"/>
              </a:ext>
            </a:extLst>
          </p:cNvPr>
          <p:cNvSpPr/>
          <p:nvPr/>
        </p:nvSpPr>
        <p:spPr>
          <a:xfrm>
            <a:off x="333598" y="5634046"/>
            <a:ext cx="1681072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الابتدائي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D4AC849-28FF-B19E-DBCD-156E29D31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084575"/>
              </p:ext>
            </p:extLst>
          </p:nvPr>
        </p:nvGraphicFramePr>
        <p:xfrm>
          <a:off x="1953598" y="4765009"/>
          <a:ext cx="72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98C089D-215A-E145-F586-A4E493FF82C0}"/>
                  </a:ext>
                </a:extLst>
              </p:cNvPr>
              <p:cNvSpPr/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𝟏𝟐𝟎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98C089D-215A-E145-F586-A4E493FF82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blipFill>
                <a:blip r:embed="rId4"/>
                <a:stretch>
                  <a:fillRect b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5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6E15-000A-C52B-EF34-FA3EB121A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EF13A1-9089-1F65-A83C-410A1734A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84D223-1A43-5542-CE96-D129AC5AFD69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80140B7-482A-27B9-3899-D26F8F5C9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19AA9D8-B0B0-84CD-63AD-22828E7F1203}"/>
              </a:ext>
            </a:extLst>
          </p:cNvPr>
          <p:cNvSpPr/>
          <p:nvPr/>
        </p:nvSpPr>
        <p:spPr>
          <a:xfrm flipV="1">
            <a:off x="6443520" y="5211267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871B75CC-6745-A2C3-B82E-4AA193290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207729"/>
              </p:ext>
            </p:extLst>
          </p:nvPr>
        </p:nvGraphicFramePr>
        <p:xfrm>
          <a:off x="1953598" y="4064712"/>
          <a:ext cx="18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673027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1928829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6798875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C7ABB20-5766-3727-ACFC-D1CA9BDF0FFD}"/>
              </a:ext>
            </a:extLst>
          </p:cNvPr>
          <p:cNvSpPr/>
          <p:nvPr/>
        </p:nvSpPr>
        <p:spPr>
          <a:xfrm>
            <a:off x="468066" y="4134672"/>
            <a:ext cx="156214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الثانوي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20F485A-0041-68A4-5FD4-EA08958A1FDF}"/>
              </a:ext>
            </a:extLst>
          </p:cNvPr>
          <p:cNvSpPr/>
          <p:nvPr/>
        </p:nvSpPr>
        <p:spPr>
          <a:xfrm>
            <a:off x="3655904" y="4134673"/>
            <a:ext cx="752119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120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62CFF4-B5CB-8F49-F0D0-FE30C3B90B36}"/>
              </a:ext>
            </a:extLst>
          </p:cNvPr>
          <p:cNvSpPr/>
          <p:nvPr/>
        </p:nvSpPr>
        <p:spPr>
          <a:xfrm>
            <a:off x="274134" y="4820780"/>
            <a:ext cx="1800000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الإعدادي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EA9CD9C5-18CA-AB01-91BC-F68B306A4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06329"/>
              </p:ext>
            </p:extLst>
          </p:nvPr>
        </p:nvGraphicFramePr>
        <p:xfrm>
          <a:off x="1953598" y="5555730"/>
          <a:ext cx="36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D2D9107-DC81-A094-F8FE-EBBABAA308DE}"/>
              </a:ext>
            </a:extLst>
          </p:cNvPr>
          <p:cNvSpPr/>
          <p:nvPr/>
        </p:nvSpPr>
        <p:spPr>
          <a:xfrm>
            <a:off x="333598" y="5634046"/>
            <a:ext cx="1681072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الابتدائي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7BA02DFF-39BF-9DB6-40C7-35F00205C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54549"/>
              </p:ext>
            </p:extLst>
          </p:nvPr>
        </p:nvGraphicFramePr>
        <p:xfrm>
          <a:off x="1953598" y="4765009"/>
          <a:ext cx="72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2752BE8-B155-386C-FC1C-8B1493BF4A37}"/>
                  </a:ext>
                </a:extLst>
              </p:cNvPr>
              <p:cNvSpPr/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𝟏𝟐𝟎</m:t>
                    </m:r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92752BE8-B155-386C-FC1C-8B1493BF4A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blipFill>
                <a:blip r:embed="rId4"/>
                <a:stretch>
                  <a:fillRect b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7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2454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5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1B959-12A0-D0B2-7BDE-3C6AF805A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3244E4-B026-1CED-F3BC-27E6FBE94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C44327-5302-1E50-D1C8-494997024166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301DF4C-5472-E590-6410-CC59E47D1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66" y="1897625"/>
            <a:ext cx="8007340" cy="453267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C5D15B5-2897-8EFD-8D06-BB37CAFE3CB0}"/>
              </a:ext>
            </a:extLst>
          </p:cNvPr>
          <p:cNvSpPr/>
          <p:nvPr/>
        </p:nvSpPr>
        <p:spPr>
          <a:xfrm flipV="1">
            <a:off x="6443520" y="5211267"/>
            <a:ext cx="1860375" cy="353960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D06C89B-4054-FAC1-E071-F8D87EF1F0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093609"/>
              </p:ext>
            </p:extLst>
          </p:nvPr>
        </p:nvGraphicFramePr>
        <p:xfrm>
          <a:off x="1953598" y="4064712"/>
          <a:ext cx="18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673027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1928829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6798875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85125C7-0E99-A285-B83A-BAC191E3F35C}"/>
              </a:ext>
            </a:extLst>
          </p:cNvPr>
          <p:cNvSpPr/>
          <p:nvPr/>
        </p:nvSpPr>
        <p:spPr>
          <a:xfrm>
            <a:off x="468066" y="4134672"/>
            <a:ext cx="156214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الثانوي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4C52A50-985E-A8BE-E64C-9A26F616F05E}"/>
              </a:ext>
            </a:extLst>
          </p:cNvPr>
          <p:cNvSpPr/>
          <p:nvPr/>
        </p:nvSpPr>
        <p:spPr>
          <a:xfrm>
            <a:off x="3655904" y="4134673"/>
            <a:ext cx="752119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120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C0BA05B-33D4-67D4-349E-81D70008027E}"/>
              </a:ext>
            </a:extLst>
          </p:cNvPr>
          <p:cNvSpPr/>
          <p:nvPr/>
        </p:nvSpPr>
        <p:spPr>
          <a:xfrm>
            <a:off x="274134" y="4820780"/>
            <a:ext cx="1800000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الإعدادي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C9B275A-6939-A4A0-5D35-890367CDC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9553"/>
              </p:ext>
            </p:extLst>
          </p:nvPr>
        </p:nvGraphicFramePr>
        <p:xfrm>
          <a:off x="1953598" y="5555730"/>
          <a:ext cx="36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941B69D-78AC-BB6E-E611-9709B084A0F9}"/>
              </a:ext>
            </a:extLst>
          </p:cNvPr>
          <p:cNvSpPr/>
          <p:nvPr/>
        </p:nvSpPr>
        <p:spPr>
          <a:xfrm>
            <a:off x="333598" y="5634046"/>
            <a:ext cx="1681072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صور الابتدائي</a:t>
            </a:r>
            <a:endParaRPr lang="fr-F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86F22BA5-10C8-359E-29FA-0562CCAA6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300591"/>
              </p:ext>
            </p:extLst>
          </p:nvPr>
        </p:nvGraphicFramePr>
        <p:xfrm>
          <a:off x="1953598" y="4765009"/>
          <a:ext cx="72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9042823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882632642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4679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17F1EAB-47BD-96F6-E1B6-4057CDA296F5}"/>
                  </a:ext>
                </a:extLst>
              </p:cNvPr>
              <p:cNvSpPr/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𝟏𝟐𝟎</m:t>
                    </m:r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ar-S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17F1EAB-47BD-96F6-E1B6-4057CDA296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203" y="4488524"/>
                <a:ext cx="3010257" cy="691548"/>
              </a:xfrm>
              <a:prstGeom prst="roundRect">
                <a:avLst/>
              </a:prstGeom>
              <a:blipFill>
                <a:blip r:embed="rId4"/>
                <a:stretch>
                  <a:fillRect b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5518D7-A2A6-341E-F426-64882EF237CB}"/>
              </a:ext>
            </a:extLst>
          </p:cNvPr>
          <p:cNvSpPr/>
          <p:nvPr/>
        </p:nvSpPr>
        <p:spPr>
          <a:xfrm>
            <a:off x="4211553" y="5687063"/>
            <a:ext cx="3906390" cy="505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</a:rPr>
              <a:t>عدد صور مرحلة الابتدائي هو : 24 صورة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5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88A146F-77FF-E209-F7DD-F8FB6028C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002858"/>
            <a:ext cx="2980713" cy="4138173"/>
          </a:xfrm>
          <a:prstGeom prst="rect">
            <a:avLst/>
          </a:prstGeom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6343904-5091-CE02-07A2-78FF07170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560" y="2002857"/>
            <a:ext cx="2997132" cy="413817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11149" y="2711244"/>
            <a:ext cx="2464721" cy="1624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796530EC-1F0A-A201-E628-ED57DC68F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7" y="2163374"/>
            <a:ext cx="5965957" cy="373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5381" y="2329553"/>
            <a:ext cx="3420208" cy="293070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33955" y="92188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منكم يقارن إنجازه بإنجاز زميله. تأكدوا أنكم اتبعتم الخطوات بشكل سليم. </a:t>
            </a: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24E945-3387-17B0-2A77-F515B3D3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859422-990A-E63E-54D7-2C52230E1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52" y="2168180"/>
            <a:ext cx="6165130" cy="332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2FDC-BFB2-8E4B-A82A-41753B31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CBF3AC-36EC-EC6D-312C-5DE847CD5C90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إلى الحل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E71977-2F73-3241-A8BC-BD5473923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53867C63-B000-BEE5-BA40-54C0FD1D55E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22E15DC7-62C3-FF0D-5AE2-AD5918B8B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AC649F4B-3F00-7E6D-4E70-C3B16FF73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8C58BD8-60E2-C854-781D-64DED4991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31" y="1984550"/>
            <a:ext cx="8120576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0BD66E4-38FF-6CB6-15FE-6CDE4AD6E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238" y="1769807"/>
            <a:ext cx="3320982" cy="46445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809134" y="2296703"/>
            <a:ext cx="2762865" cy="19115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DAF6-B94D-1046-E294-D8DF52A5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EE9D8BD4-B355-6275-F593-72732840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22241C87-C9CF-5BC9-908F-C6E41097FFCD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49C6782-BAED-69EF-C22C-2B9B74EC8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1" y="1835482"/>
            <a:ext cx="8266892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5EB7122E-B4AC-BF64-3D58-6DD40718CEE3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880E6601-11CF-C7A0-7BBC-602E1DD3D2FC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26CE713C-CAA6-5660-E31F-F5E6A1C1C6C6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9DDCD1E6-233C-934F-3EF4-5ACE8DE3D488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C558A315-3AF1-6CD4-C0D2-AF55936EA610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C4233187-5886-6EF8-E854-E7EB8F04DDC4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A4372104-7049-FFEA-C90A-17E2D314B298}"/>
              </a:ext>
            </a:extLst>
          </p:cNvPr>
          <p:cNvSpPr txBox="1"/>
          <p:nvPr/>
        </p:nvSpPr>
        <p:spPr>
          <a:xfrm>
            <a:off x="145472" y="1525529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قيمة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DF15F17A-F183-4404-1336-37841E6C0E1F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C48FB3AE-314B-8390-0FC9-57D6C0101812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C7A5282A-9BD9-5786-47AF-55D8599C7EF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3" name="Organigramme : Connecteur 19">
            <a:extLst>
              <a:ext uri="{FF2B5EF4-FFF2-40B4-BE49-F238E27FC236}">
                <a16:creationId xmlns:a16="http://schemas.microsoft.com/office/drawing/2014/main" id="{7311911A-0122-24BB-7931-67AF0BC783EB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4" name="Organigramme : Connecteur 41">
            <a:extLst>
              <a:ext uri="{FF2B5EF4-FFF2-40B4-BE49-F238E27FC236}">
                <a16:creationId xmlns:a16="http://schemas.microsoft.com/office/drawing/2014/main" id="{56B5B281-6015-C7F5-6AE0-08DCFA0A4211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013BF23B-41FC-ABC4-20D5-49FEA0C5BD27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33C650-DB79-A1C2-E008-19DC5BC64D4C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AE13BF7B-6E6A-78C1-3376-FE797CE31B24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555C45D8-628F-F02A-52FF-D10A359D1973}"/>
              </a:ext>
            </a:extLst>
          </p:cNvPr>
          <p:cNvSpPr txBox="1"/>
          <p:nvPr/>
        </p:nvSpPr>
        <p:spPr>
          <a:xfrm>
            <a:off x="145472" y="1550606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قيمة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30D467D6-B225-8030-C49A-9E23608E0F88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9CE70D7A-B04F-3D38-5056-BEE098134B6E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959BF77D-F937-5F9A-80E4-C26F91C11139}"/>
              </a:ext>
            </a:extLst>
          </p:cNvPr>
          <p:cNvGrpSpPr/>
          <p:nvPr/>
        </p:nvGrpSpPr>
        <p:grpSpPr>
          <a:xfrm>
            <a:off x="1578156" y="2745446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E3091F0E-9355-3768-289C-A42778D8BC88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ED481797-96F7-0BA6-AE8E-D0B865B19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A01A5050-9C98-12E1-ADA5-3FE4C66BDB27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0FCF276F-99A3-93D2-0A6B-5E9E34D37452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36E3EEFD-8155-3DA6-6FE8-3F391ACCF8F4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3BCFBC-C32C-E26F-FD4F-7E3C997E43A0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Expression mathématique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84792B33-CBEA-413B-6D86-F107275B6E9F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813C4B65-23B5-06FA-D06D-306E9542784F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E185E1AA-D0F4-1699-3711-0FE1DF8EE3E4}"/>
              </a:ext>
            </a:extLst>
          </p:cNvPr>
          <p:cNvSpPr txBox="1"/>
          <p:nvPr/>
        </p:nvSpPr>
        <p:spPr>
          <a:xfrm>
            <a:off x="145472" y="1564530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 </a:t>
            </a:r>
            <a:r>
              <a:rPr lang="ar-S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6B3E589B-A22A-44C7-E4C6-F683AD978925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44C991F1-4315-0028-FB19-AE48108C155D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1DAD-1408-27D4-E108-6F1532A1D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4C0E27B-A9F9-3D90-B0D7-6C687850479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7D6F7E-3907-060C-D0F1-D8FD99DC94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364F85-4820-A792-AA3F-9A09F7B04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70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0082-EBD7-BF5C-42F6-8B903429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002CC9-F787-5225-817A-D93444DED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F929963-30FA-7545-39B2-503A4B989790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F86B431B-6E0C-EB4B-673C-E90E00CADF0B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1AA78752-D5AB-DDD0-E8E1-19C3CDB7489A}"/>
              </a:ext>
            </a:extLst>
          </p:cNvPr>
          <p:cNvSpPr/>
          <p:nvPr/>
        </p:nvSpPr>
        <p:spPr>
          <a:xfrm>
            <a:off x="7188316" y="3466855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03B7A908-8CF9-816F-D15B-E0D31CAF713E}"/>
              </a:ext>
            </a:extLst>
          </p:cNvPr>
          <p:cNvSpPr/>
          <p:nvPr/>
        </p:nvSpPr>
        <p:spPr>
          <a:xfrm>
            <a:off x="7194097" y="4467896"/>
            <a:ext cx="576000" cy="57600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208EBE24-44B4-3E52-9B60-6530ECA71E68}"/>
              </a:ext>
            </a:extLst>
          </p:cNvPr>
          <p:cNvSpPr txBox="1"/>
          <p:nvPr/>
        </p:nvSpPr>
        <p:spPr>
          <a:xfrm>
            <a:off x="1922834" y="3466855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6C091AE8-0C03-F174-A84C-426B14BD278C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F7466CB3-6101-2A5A-C80F-2A5B738C6948}"/>
              </a:ext>
            </a:extLst>
          </p:cNvPr>
          <p:cNvSpPr txBox="1"/>
          <p:nvPr/>
        </p:nvSpPr>
        <p:spPr>
          <a:xfrm>
            <a:off x="1905226" y="4446279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Expression mathématique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43BACC12-59E0-59D2-0186-EEF09F977857}"/>
              </a:ext>
            </a:extLst>
          </p:cNvPr>
          <p:cNvSpPr txBox="1"/>
          <p:nvPr/>
        </p:nvSpPr>
        <p:spPr>
          <a:xfrm>
            <a:off x="145471" y="1405571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 </a:t>
            </a:r>
            <a:r>
              <a:rPr lang="ar-SA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2D8ED6E8-DB12-3970-AB76-09FB16212D30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7DA16E80-9A95-97C6-90D9-9886214977DF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  <p:grpSp>
        <p:nvGrpSpPr>
          <p:cNvPr id="24" name="Group 7">
            <a:extLst>
              <a:ext uri="{FF2B5EF4-FFF2-40B4-BE49-F238E27FC236}">
                <a16:creationId xmlns:a16="http://schemas.microsoft.com/office/drawing/2014/main" id="{C6A75838-DE97-EA9A-6194-DF57926D883E}"/>
              </a:ext>
            </a:extLst>
          </p:cNvPr>
          <p:cNvGrpSpPr/>
          <p:nvPr/>
        </p:nvGrpSpPr>
        <p:grpSpPr>
          <a:xfrm>
            <a:off x="1619137" y="4581671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69F6037E-AB95-729E-5A75-4B318E7E4D8B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77F8F49B-561B-99AA-58B2-41CCECCB0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52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7CB11AE9-5402-9A0C-D0E6-C87F454F4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105" y="2297826"/>
            <a:ext cx="2980713" cy="4138173"/>
          </a:xfrm>
          <a:prstGeom prst="rect">
            <a:avLst/>
          </a:prstGeom>
        </p:spPr>
      </p:pic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5C9FBF9-D2A8-B362-B92E-FD2F12275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665" y="2297825"/>
            <a:ext cx="2997132" cy="41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24464</TotalTime>
  <Words>1222</Words>
  <Application>Microsoft Office PowerPoint</Application>
  <PresentationFormat>Affichage à l'écran (4:3)</PresentationFormat>
  <Paragraphs>352</Paragraphs>
  <Slides>70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70</vt:i4>
      </vt:variant>
    </vt:vector>
  </HeadingPairs>
  <TitlesOfParts>
    <vt:vector size="82" baseType="lpstr">
      <vt:lpstr>DengXian</vt:lpstr>
      <vt:lpstr>Aptos Display</vt:lpstr>
      <vt:lpstr>Microsoft Uighur</vt:lpstr>
      <vt:lpstr>Arial</vt:lpstr>
      <vt:lpstr>Dosis</vt:lpstr>
      <vt:lpstr>Cambria Math</vt:lpstr>
      <vt:lpstr>Aptos</vt:lpstr>
      <vt:lpstr>Effra CC Arbc</vt:lpstr>
      <vt:lpstr>Calibri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</dc:creator>
  <cp:lastModifiedBy>EL HAMDOUNI BTIHAJ</cp:lastModifiedBy>
  <cp:revision>11</cp:revision>
  <cp:lastPrinted>2025-08-13T10:11:39Z</cp:lastPrinted>
  <dcterms:created xsi:type="dcterms:W3CDTF">2025-08-01T12:31:49Z</dcterms:created>
  <dcterms:modified xsi:type="dcterms:W3CDTF">2026-02-24T15:57:24Z</dcterms:modified>
</cp:coreProperties>
</file>