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1"/>
  </p:notesMasterIdLst>
  <p:handoutMasterIdLst>
    <p:handoutMasterId r:id="rId72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2134807248" r:id="rId11"/>
    <p:sldId id="914" r:id="rId12"/>
    <p:sldId id="986" r:id="rId13"/>
    <p:sldId id="2134807273" r:id="rId14"/>
    <p:sldId id="766" r:id="rId15"/>
    <p:sldId id="2134807202" r:id="rId16"/>
    <p:sldId id="2134807116" r:id="rId17"/>
    <p:sldId id="2134807274" r:id="rId18"/>
    <p:sldId id="2134807193" r:id="rId19"/>
    <p:sldId id="2134807194" r:id="rId20"/>
    <p:sldId id="2134807276" r:id="rId21"/>
    <p:sldId id="2134807263" r:id="rId22"/>
    <p:sldId id="2134807265" r:id="rId23"/>
    <p:sldId id="2134807264" r:id="rId24"/>
    <p:sldId id="2134807267" r:id="rId25"/>
    <p:sldId id="786" r:id="rId26"/>
    <p:sldId id="812" r:id="rId27"/>
    <p:sldId id="751" r:id="rId28"/>
    <p:sldId id="909" r:id="rId29"/>
    <p:sldId id="833" r:id="rId30"/>
    <p:sldId id="2134807215" r:id="rId31"/>
    <p:sldId id="918" r:id="rId32"/>
    <p:sldId id="849" r:id="rId33"/>
    <p:sldId id="919" r:id="rId34"/>
    <p:sldId id="2134807223" r:id="rId35"/>
    <p:sldId id="2134806701" r:id="rId36"/>
    <p:sldId id="950" r:id="rId37"/>
    <p:sldId id="2134807241" r:id="rId38"/>
    <p:sldId id="2134807224" r:id="rId39"/>
    <p:sldId id="2134807242" r:id="rId40"/>
    <p:sldId id="2134807243" r:id="rId41"/>
    <p:sldId id="2134807244" r:id="rId42"/>
    <p:sldId id="2134807245" r:id="rId43"/>
    <p:sldId id="951" r:id="rId44"/>
    <p:sldId id="916" r:id="rId45"/>
    <p:sldId id="2134807246" r:id="rId46"/>
    <p:sldId id="2134807222" r:id="rId47"/>
    <p:sldId id="2134807247" r:id="rId48"/>
    <p:sldId id="2134807112" r:id="rId49"/>
    <p:sldId id="2134806735" r:id="rId50"/>
    <p:sldId id="848" r:id="rId51"/>
    <p:sldId id="962" r:id="rId52"/>
    <p:sldId id="927" r:id="rId53"/>
    <p:sldId id="2134807275" r:id="rId54"/>
    <p:sldId id="928" r:id="rId55"/>
    <p:sldId id="788" r:id="rId56"/>
    <p:sldId id="935" r:id="rId57"/>
    <p:sldId id="2134807272" r:id="rId58"/>
    <p:sldId id="2134806699" r:id="rId59"/>
    <p:sldId id="2134807260" r:id="rId60"/>
    <p:sldId id="2134807277" r:id="rId61"/>
    <p:sldId id="2134807278" r:id="rId62"/>
    <p:sldId id="2134807279" r:id="rId63"/>
    <p:sldId id="2134807280" r:id="rId64"/>
    <p:sldId id="2134807281" r:id="rId65"/>
    <p:sldId id="2134807266" r:id="rId66"/>
    <p:sldId id="2134807282" r:id="rId67"/>
    <p:sldId id="937" r:id="rId68"/>
    <p:sldId id="2134806700" r:id="rId69"/>
    <p:sldId id="789" r:id="rId70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73"/>
    </p:embeddedFont>
    <p:embeddedFont>
      <p:font typeface="DengXian" panose="02010600030101010101" pitchFamily="2" charset="-122"/>
      <p:regular r:id="rId74"/>
    </p:embeddedFont>
    <p:embeddedFont>
      <p:font typeface="Dosis" pitchFamily="2" charset="0"/>
      <p:regular r:id="rId75"/>
      <p:bold r:id="rId76"/>
    </p:embeddedFont>
    <p:embeddedFont>
      <p:font typeface="Microsoft Uighur" panose="02000000000000000000" pitchFamily="2" charset="-78"/>
      <p:regular r:id="rId77"/>
      <p:bold r:id="rId7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EFADA"/>
    <a:srgbClr val="B2B3AE"/>
    <a:srgbClr val="F6BB00"/>
    <a:srgbClr val="00AB9B"/>
    <a:srgbClr val="FFEFB9"/>
    <a:srgbClr val="FAE496"/>
    <a:srgbClr val="FC8D00"/>
    <a:srgbClr val="4B505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378BAA-93E5-498C-B364-B80FF6EC5F5E}" v="439" dt="2026-02-10T12:13:10.381"/>
    <p1510:client id="{F47B7DF8-B2CC-4FB0-8347-7D5D87C9C7D6}" v="5" dt="2026-02-11T09:20:16.6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88" autoAdjust="0"/>
    <p:restoredTop sz="96290" autoAdjust="0"/>
  </p:normalViewPr>
  <p:slideViewPr>
    <p:cSldViewPr snapToGrid="0">
      <p:cViewPr varScale="1">
        <p:scale>
          <a:sx n="81" d="100"/>
          <a:sy n="81" d="100"/>
        </p:scale>
        <p:origin x="124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microsoft.com/office/2018/10/relationships/authors" Target="author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font" Target="fonts/font2.fntdata"/><Relationship Id="rId79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font" Target="fonts/font5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handoutMaster" Target="handoutMasters/handoutMaster1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font" Target="fonts/font3.fntdata"/><Relationship Id="rId83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4.fntdata"/><Relationship Id="rId7" Type="http://schemas.openxmlformats.org/officeDocument/2006/relationships/slide" Target="slides/slide4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65A70-FE77-D22D-8A9A-D1FC0C69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F7DFF3-949B-0A0B-E191-95E84A031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0FA0DF-6ED7-AA27-3F4F-EC3DEF242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C906DD-C753-A116-20E1-343ACDA34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374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A498-E936-A99F-9794-623E4708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BC740F-0DB4-F035-0501-B5EE34456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002AA9-BE7B-6407-8394-AACA610AC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20A0DE-311C-0437-85F4-4BA81B8EF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2002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F85B6-89FD-4284-E2FD-C14D63BC8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576367-40A1-04B3-A428-711344C1FA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0F0AFAB-16A6-4879-2D8B-FCD674062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B72DCC-AFC0-4D75-2419-3836014F5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68555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89473-9FD4-B690-79EA-ABEE3D87B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97CC00-B509-EC25-CF5E-59DA716BAD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06819B-08CC-4437-FD05-9AA0C34295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FD4CCD-194E-D3CB-9D63-E547DE939D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51877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95EC7-7290-4863-7B71-7E1017796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D5D93A-AB69-1CA0-E760-E4539586B1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433C41F-51C7-99D7-D955-3855E1FB2B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36717E-7BE9-6670-B85B-8EFBFA6FF2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2393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F78B3-FCEF-783B-0B26-6BA68EB18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57C63A-52F0-59B2-BCFF-218DF31C7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6F1253-4C68-E4D3-5DBD-AB91F61810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BB1A7C-2F29-2D1E-3521-88B03617A1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62099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6F6CC-777A-4D72-4528-AC5BEB268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F5F5F87-387D-7F20-8B35-524F95D691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EC0043-DF90-0151-739C-AB70731EE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3535C9-F5CF-3651-D20F-5F4FFC719F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386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7F213-9E81-9FBC-1BBB-31DA446C5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AA93F2A-0179-8AA3-CA0D-F44D3E95BF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F1B875-F437-2A61-807B-2FCA3236C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B8E244-E419-7249-92E0-41A9981091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6936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E9DD-FB58-DCD0-DA47-B87350111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055CB26-731E-BED6-F1B5-1635DAF11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7F5C28-5DB6-6868-93F5-EEEBEBC33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358315-8D28-E974-8A18-C040B5CA16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46640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60D3A-3334-4690-694A-F3C327FD4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E5B7F7F-3DCE-B77B-841C-99A90B67D2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19BF00-27CB-F3AC-C428-2A4EFFA8D3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2519F4-66BD-E7AE-DD77-E5773BC56C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2906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E3194-E836-CFD1-8710-AA651D3EC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6B09ABD-6EEB-6326-D498-4C1E14A296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3169E-A537-22DF-2483-55ADC79DA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1BFA92-308F-D570-FB72-052A2F0893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75920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F0BCD-31A1-1838-DCC6-72D74AFA0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940272-2537-F551-C1BA-1AFE562C40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157182-FCC9-78FF-B4F4-EC9E5D86BA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BDC8DF-FCB9-9FAD-C3B0-70F6E33C91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35615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5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29.png"/><Relationship Id="rId10" Type="http://schemas.openxmlformats.org/officeDocument/2006/relationships/image" Target="../media/image35.png"/><Relationship Id="rId4" Type="http://schemas.openxmlformats.org/officeDocument/2006/relationships/image" Target="../media/image28.emf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0.gif"/><Relationship Id="rId4" Type="http://schemas.openxmlformats.org/officeDocument/2006/relationships/image" Target="../media/image49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5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4.png"/><Relationship Id="rId7" Type="http://schemas.openxmlformats.org/officeDocument/2006/relationships/image" Target="../media/image5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3.png"/><Relationship Id="rId7" Type="http://schemas.openxmlformats.org/officeDocument/2006/relationships/image" Target="../media/image6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6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3.png"/><Relationship Id="rId7" Type="http://schemas.openxmlformats.org/officeDocument/2006/relationships/image" Target="../media/image7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7.png"/><Relationship Id="rId7" Type="http://schemas.openxmlformats.org/officeDocument/2006/relationships/image" Target="../media/image8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9.png"/><Relationship Id="rId5" Type="http://schemas.openxmlformats.org/officeDocument/2006/relationships/image" Target="../media/image54.png"/><Relationship Id="rId4" Type="http://schemas.openxmlformats.org/officeDocument/2006/relationships/image" Target="../media/image7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2.png"/><Relationship Id="rId4" Type="http://schemas.openxmlformats.org/officeDocument/2006/relationships/image" Target="../media/image8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5.png"/><Relationship Id="rId4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28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21.png"/><Relationship Id="rId7" Type="http://schemas.openxmlformats.org/officeDocument/2006/relationships/image" Target="../media/image94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3.png"/><Relationship Id="rId5" Type="http://schemas.openxmlformats.org/officeDocument/2006/relationships/image" Target="../media/image91.svg"/><Relationship Id="rId4" Type="http://schemas.openxmlformats.org/officeDocument/2006/relationships/image" Target="../media/image90.png"/><Relationship Id="rId9" Type="http://schemas.openxmlformats.org/officeDocument/2006/relationships/image" Target="../media/image99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9.svg"/><Relationship Id="rId4" Type="http://schemas.openxmlformats.org/officeDocument/2006/relationships/image" Target="../media/image9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9.svg"/><Relationship Id="rId4" Type="http://schemas.openxmlformats.org/officeDocument/2006/relationships/image" Target="../media/image9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microsoft.com/office/2007/relationships/media" Target="../media/media5.mp4"/><Relationship Id="rId7" Type="http://schemas.openxmlformats.org/officeDocument/2006/relationships/image" Target="../media/image10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7068817" y="4715787"/>
            <a:ext cx="1263875" cy="1594264"/>
            <a:chOff x="6834362" y="4572038"/>
            <a:chExt cx="1263875" cy="159426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697376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834362" y="4572038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5673057" y="6044754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5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6533355" y="6060513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E3E10CD-2FEE-3552-8687-21DFB2E5D367}"/>
              </a:ext>
            </a:extLst>
          </p:cNvPr>
          <p:cNvSpPr/>
          <p:nvPr/>
        </p:nvSpPr>
        <p:spPr>
          <a:xfrm>
            <a:off x="8058758" y="602142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405078" y="2412415"/>
            <a:ext cx="3780000" cy="1123837"/>
            <a:chOff x="4638075" y="1885767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4638075" y="2132526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6879645" y="1885767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4818075" y="2282786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algn="r" defTabSz="457200" rtl="1" fontAlgn="auto"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ar-SA" sz="1600" b="1" kern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حجم المكعب ومتوازي المستطيلات</a:t>
              </a:r>
              <a:endParaRPr lang="ar-M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457200" rtl="1">
                <a:defRPr/>
              </a:pPr>
              <a:r>
                <a:rPr lang="ar-SA" sz="1600" b="1" kern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حل مسائل حول الأعداد الكسرية (1)</a:t>
              </a:r>
              <a:endParaRPr lang="ar-M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457200" rtl="1">
                <a:defRPr/>
              </a:pPr>
              <a:r>
                <a:rPr lang="ar-MA" sz="1600" b="1" kern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057" y="2589571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522787" y="2758131"/>
            <a:ext cx="34449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6700" indent="-266700" algn="r" defTabSz="457200" rtl="1"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حجم الموشور القائم</a:t>
            </a:r>
            <a:endParaRPr lang="ar-MA" sz="16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2607031" y="2352681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 rtl="1"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حجم الأسطوانة القائمة</a:t>
            </a:r>
            <a:endParaRPr lang="ar-MA" sz="16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حجم الموشور القائم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56511B61-FCBB-7B8C-313B-99E92ACEF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715" y="2448233"/>
            <a:ext cx="2778360" cy="3858579"/>
          </a:xfrm>
          <a:prstGeom prst="rect">
            <a:avLst/>
          </a:prstGeom>
        </p:spPr>
      </p:pic>
      <p:pic>
        <p:nvPicPr>
          <p:cNvPr id="10" name="Image 9" descr="Une image contenant texte, diagramm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DE888B1-BDA7-343B-1A6B-8960567F4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925" y="2448232"/>
            <a:ext cx="2786243" cy="385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وتطبيق قاعدة حساب حجم الموشور القائم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4973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B5CB95-5B7C-5702-A595-F4459F5C6BD1}"/>
              </a:ext>
            </a:extLst>
          </p:cNvPr>
          <p:cNvSpPr txBox="1"/>
          <p:nvPr/>
        </p:nvSpPr>
        <p:spPr>
          <a:xfrm>
            <a:off x="1689313" y="397624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F2F061B-71E7-85E9-32BA-1EB5437E9FAE}"/>
              </a:ext>
            </a:extLst>
          </p:cNvPr>
          <p:cNvSpPr txBox="1"/>
          <p:nvPr/>
        </p:nvSpPr>
        <p:spPr>
          <a:xfrm>
            <a:off x="1689313" y="4622579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الأنشطة التمهيدية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05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861161" y="869795"/>
            <a:ext cx="5578993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ص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تمرين الواجب المنزلي.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D8ED9F34-9311-5CC5-9402-6EBA58DCF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0123" y="1932368"/>
            <a:ext cx="3028367" cy="4175080"/>
          </a:xfrm>
          <a:prstGeom prst="rect">
            <a:avLst/>
          </a:prstGeom>
        </p:spPr>
      </p:pic>
      <p:pic>
        <p:nvPicPr>
          <p:cNvPr id="4" name="Image 3" descr="Une image contenant texte, diagramme, capture d’écran, Plan&#10;&#10;Le contenu généré par l’IA peut être incorrect.">
            <a:extLst>
              <a:ext uri="{FF2B5EF4-FFF2-40B4-BE49-F238E27FC236}">
                <a16:creationId xmlns:a16="http://schemas.microsoft.com/office/drawing/2014/main" id="{59A6225B-2FB2-15D7-BF55-DB31BFF98B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3386" y="1890454"/>
            <a:ext cx="2996559" cy="421699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1B1D044-37C4-86AF-03AC-727D9E539CA6}"/>
              </a:ext>
            </a:extLst>
          </p:cNvPr>
          <p:cNvSpPr/>
          <p:nvPr/>
        </p:nvSpPr>
        <p:spPr>
          <a:xfrm flipH="1">
            <a:off x="1740309" y="4729316"/>
            <a:ext cx="2487561" cy="10520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1DECD05-FCCF-ECB4-2B07-6AE7A4441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01743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5D9071E-8A11-A752-0868-47FBA448874F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C5AA02E-A57A-208A-FB74-B5EA24208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75D7311-F28E-68A9-74C9-CFFDF2B0DF8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1</a:t>
              </a:r>
              <a:endParaRPr kumimoji="0" lang="fr-FR" sz="1900" b="1" i="0" u="none" strike="noStrike" kern="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073E6D9-E6C7-E49F-CD65-2B9A88F51A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569" y="1782896"/>
            <a:ext cx="7704856" cy="40223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16">
                <a:extLst>
                  <a:ext uri="{FF2B5EF4-FFF2-40B4-BE49-F238E27FC236}">
                    <a16:creationId xmlns:a16="http://schemas.microsoft.com/office/drawing/2014/main" id="{229CE0CA-B7E8-EFAA-CE93-ABDC5014E59C}"/>
                  </a:ext>
                </a:extLst>
              </p:cNvPr>
              <p:cNvSpPr/>
              <p:nvPr/>
            </p:nvSpPr>
            <p:spPr>
              <a:xfrm>
                <a:off x="6564324" y="4442259"/>
                <a:ext cx="1635779" cy="468000"/>
              </a:xfrm>
              <a:prstGeom prst="roundRect">
                <a:avLst>
                  <a:gd name="adj" fmla="val 42933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مكعبا</m:t>
                      </m:r>
                      <m:r>
                        <a:rPr lang="ar-SA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𝟏𝟏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Rectangle: Rounded Corners 16">
                <a:extLst>
                  <a:ext uri="{FF2B5EF4-FFF2-40B4-BE49-F238E27FC236}">
                    <a16:creationId xmlns:a16="http://schemas.microsoft.com/office/drawing/2014/main" id="{229CE0CA-B7E8-EFAA-CE93-ABDC5014E5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324" y="4442259"/>
                <a:ext cx="1635779" cy="468000"/>
              </a:xfrm>
              <a:prstGeom prst="roundRect">
                <a:avLst>
                  <a:gd name="adj" fmla="val 42933"/>
                </a:avLst>
              </a:prstGeom>
              <a:blipFill>
                <a:blip r:embed="rId6"/>
                <a:stretch>
                  <a:fillRect b="-1923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: Rounded Corners 16">
                <a:extLst>
                  <a:ext uri="{FF2B5EF4-FFF2-40B4-BE49-F238E27FC236}">
                    <a16:creationId xmlns:a16="http://schemas.microsoft.com/office/drawing/2014/main" id="{6EE9AFDA-DA14-CE4D-6947-AE16D355DD1D}"/>
                  </a:ext>
                </a:extLst>
              </p:cNvPr>
              <p:cNvSpPr/>
              <p:nvPr/>
            </p:nvSpPr>
            <p:spPr>
              <a:xfrm>
                <a:off x="6564324" y="4969042"/>
                <a:ext cx="1635780" cy="468000"/>
              </a:xfrm>
              <a:prstGeom prst="roundRect">
                <a:avLst>
                  <a:gd name="adj" fmla="val 42933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𝑽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𝟏𝟏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𝒄𝒎</m:t>
                      </m:r>
                      <m:r>
                        <a:rPr lang="fr-FR" sz="2000" b="1" i="1" baseline="300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</m:oMath>
                  </m:oMathPara>
                </a14:m>
                <a:endParaRPr lang="fr-FR" sz="2000" b="1" baseline="300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ectangle: Rounded Corners 16">
                <a:extLst>
                  <a:ext uri="{FF2B5EF4-FFF2-40B4-BE49-F238E27FC236}">
                    <a16:creationId xmlns:a16="http://schemas.microsoft.com/office/drawing/2014/main" id="{6EE9AFDA-DA14-CE4D-6947-AE16D355DD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324" y="4969042"/>
                <a:ext cx="1635780" cy="468000"/>
              </a:xfrm>
              <a:prstGeom prst="roundRect">
                <a:avLst>
                  <a:gd name="adj" fmla="val 42933"/>
                </a:avLst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16">
                <a:extLst>
                  <a:ext uri="{FF2B5EF4-FFF2-40B4-BE49-F238E27FC236}">
                    <a16:creationId xmlns:a16="http://schemas.microsoft.com/office/drawing/2014/main" id="{DB1DFD12-1A86-0423-E6DB-3BD13B285571}"/>
                  </a:ext>
                </a:extLst>
              </p:cNvPr>
              <p:cNvSpPr/>
              <p:nvPr/>
            </p:nvSpPr>
            <p:spPr>
              <a:xfrm>
                <a:off x="4693223" y="4442259"/>
                <a:ext cx="1635779" cy="468000"/>
              </a:xfrm>
              <a:prstGeom prst="roundRect">
                <a:avLst>
                  <a:gd name="adj" fmla="val 42933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مكعبا</m:t>
                      </m:r>
                      <m:r>
                        <a:rPr lang="ar-SA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𝟏𝟏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Rectangle: Rounded Corners 16">
                <a:extLst>
                  <a:ext uri="{FF2B5EF4-FFF2-40B4-BE49-F238E27FC236}">
                    <a16:creationId xmlns:a16="http://schemas.microsoft.com/office/drawing/2014/main" id="{DB1DFD12-1A86-0423-E6DB-3BD13B2855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3223" y="4442259"/>
                <a:ext cx="1635779" cy="468000"/>
              </a:xfrm>
              <a:prstGeom prst="roundRect">
                <a:avLst>
                  <a:gd name="adj" fmla="val 42933"/>
                </a:avLst>
              </a:prstGeom>
              <a:blipFill>
                <a:blip r:embed="rId8"/>
                <a:stretch>
                  <a:fillRect b="-1923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6">
                <a:extLst>
                  <a:ext uri="{FF2B5EF4-FFF2-40B4-BE49-F238E27FC236}">
                    <a16:creationId xmlns:a16="http://schemas.microsoft.com/office/drawing/2014/main" id="{3836E2CB-FACC-50AB-2053-AAF3CAC61CB6}"/>
                  </a:ext>
                </a:extLst>
              </p:cNvPr>
              <p:cNvSpPr/>
              <p:nvPr/>
            </p:nvSpPr>
            <p:spPr>
              <a:xfrm>
                <a:off x="4693222" y="4969042"/>
                <a:ext cx="1635780" cy="468000"/>
              </a:xfrm>
              <a:prstGeom prst="roundRect">
                <a:avLst>
                  <a:gd name="adj" fmla="val 42933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𝑽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𝟏𝟏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𝒄𝒎</m:t>
                      </m:r>
                      <m:r>
                        <a:rPr lang="fr-FR" sz="2000" b="1" i="1" baseline="300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</m:oMath>
                  </m:oMathPara>
                </a14:m>
                <a:endParaRPr lang="fr-FR" sz="2000" b="1" baseline="300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Rectangle: Rounded Corners 16">
                <a:extLst>
                  <a:ext uri="{FF2B5EF4-FFF2-40B4-BE49-F238E27FC236}">
                    <a16:creationId xmlns:a16="http://schemas.microsoft.com/office/drawing/2014/main" id="{3836E2CB-FACC-50AB-2053-AAF3CAC61C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3222" y="4969042"/>
                <a:ext cx="1635780" cy="468000"/>
              </a:xfrm>
              <a:prstGeom prst="roundRect">
                <a:avLst>
                  <a:gd name="adj" fmla="val 42933"/>
                </a:avLst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6">
                <a:extLst>
                  <a:ext uri="{FF2B5EF4-FFF2-40B4-BE49-F238E27FC236}">
                    <a16:creationId xmlns:a16="http://schemas.microsoft.com/office/drawing/2014/main" id="{2E6AC9BD-3156-EB4F-CFAF-F0728D8368CD}"/>
                  </a:ext>
                </a:extLst>
              </p:cNvPr>
              <p:cNvSpPr/>
              <p:nvPr/>
            </p:nvSpPr>
            <p:spPr>
              <a:xfrm>
                <a:off x="2854364" y="4442259"/>
                <a:ext cx="1635779" cy="468000"/>
              </a:xfrm>
              <a:prstGeom prst="roundRect">
                <a:avLst>
                  <a:gd name="adj" fmla="val 42933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مكعبا</m:t>
                      </m:r>
                      <m:r>
                        <a:rPr lang="ar-SA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𝟒𝟏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Rectangle: Rounded Corners 16">
                <a:extLst>
                  <a:ext uri="{FF2B5EF4-FFF2-40B4-BE49-F238E27FC236}">
                    <a16:creationId xmlns:a16="http://schemas.microsoft.com/office/drawing/2014/main" id="{2E6AC9BD-3156-EB4F-CFAF-F0728D8368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4364" y="4442259"/>
                <a:ext cx="1635779" cy="468000"/>
              </a:xfrm>
              <a:prstGeom prst="roundRect">
                <a:avLst>
                  <a:gd name="adj" fmla="val 42933"/>
                </a:avLst>
              </a:prstGeom>
              <a:blipFill>
                <a:blip r:embed="rId10"/>
                <a:stretch>
                  <a:fillRect b="-1923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: Rounded Corners 16">
                <a:extLst>
                  <a:ext uri="{FF2B5EF4-FFF2-40B4-BE49-F238E27FC236}">
                    <a16:creationId xmlns:a16="http://schemas.microsoft.com/office/drawing/2014/main" id="{EAF83045-C0A9-E67E-680E-C38CE9488D6C}"/>
                  </a:ext>
                </a:extLst>
              </p:cNvPr>
              <p:cNvSpPr/>
              <p:nvPr/>
            </p:nvSpPr>
            <p:spPr>
              <a:xfrm>
                <a:off x="2854363" y="4969042"/>
                <a:ext cx="1635780" cy="468000"/>
              </a:xfrm>
              <a:prstGeom prst="roundRect">
                <a:avLst>
                  <a:gd name="adj" fmla="val 42933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𝑽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𝟒𝟏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𝒄𝒎</m:t>
                      </m:r>
                      <m:r>
                        <a:rPr lang="fr-FR" sz="2000" b="1" i="1" baseline="300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</m:oMath>
                  </m:oMathPara>
                </a14:m>
                <a:endParaRPr lang="fr-FR" sz="2000" b="1" baseline="300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ectangle: Rounded Corners 16">
                <a:extLst>
                  <a:ext uri="{FF2B5EF4-FFF2-40B4-BE49-F238E27FC236}">
                    <a16:creationId xmlns:a16="http://schemas.microsoft.com/office/drawing/2014/main" id="{EAF83045-C0A9-E67E-680E-C38CE9488D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4363" y="4969042"/>
                <a:ext cx="1635780" cy="468000"/>
              </a:xfrm>
              <a:prstGeom prst="roundRect">
                <a:avLst>
                  <a:gd name="adj" fmla="val 42933"/>
                </a:avLst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: Rounded Corners 16">
                <a:extLst>
                  <a:ext uri="{FF2B5EF4-FFF2-40B4-BE49-F238E27FC236}">
                    <a16:creationId xmlns:a16="http://schemas.microsoft.com/office/drawing/2014/main" id="{825F369D-4762-2D5D-FCFE-2AD48A6E5B2E}"/>
                  </a:ext>
                </a:extLst>
              </p:cNvPr>
              <p:cNvSpPr/>
              <p:nvPr/>
            </p:nvSpPr>
            <p:spPr>
              <a:xfrm>
                <a:off x="1015505" y="4442259"/>
                <a:ext cx="1635779" cy="468000"/>
              </a:xfrm>
              <a:prstGeom prst="roundRect">
                <a:avLst>
                  <a:gd name="adj" fmla="val 42933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مكعبا</m:t>
                      </m:r>
                      <m:r>
                        <a:rPr lang="ar-SA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𝟏𝟓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Rectangle: Rounded Corners 16">
                <a:extLst>
                  <a:ext uri="{FF2B5EF4-FFF2-40B4-BE49-F238E27FC236}">
                    <a16:creationId xmlns:a16="http://schemas.microsoft.com/office/drawing/2014/main" id="{825F369D-4762-2D5D-FCFE-2AD48A6E5B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505" y="4442259"/>
                <a:ext cx="1635779" cy="468000"/>
              </a:xfrm>
              <a:prstGeom prst="roundRect">
                <a:avLst>
                  <a:gd name="adj" fmla="val 42933"/>
                </a:avLst>
              </a:prstGeom>
              <a:blipFill>
                <a:blip r:embed="rId12"/>
                <a:stretch>
                  <a:fillRect b="-1923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5A268C7B-5163-4B1F-7510-B5B56F92E765}"/>
                  </a:ext>
                </a:extLst>
              </p:cNvPr>
              <p:cNvSpPr/>
              <p:nvPr/>
            </p:nvSpPr>
            <p:spPr>
              <a:xfrm>
                <a:off x="1015504" y="4969042"/>
                <a:ext cx="1635780" cy="468000"/>
              </a:xfrm>
              <a:prstGeom prst="roundRect">
                <a:avLst>
                  <a:gd name="adj" fmla="val 42933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𝑽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𝟏𝟓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𝒄𝒎</m:t>
                      </m:r>
                      <m:r>
                        <a:rPr lang="fr-FR" sz="2000" b="1" i="1" baseline="300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</m:oMath>
                  </m:oMathPara>
                </a14:m>
                <a:endParaRPr lang="fr-FR" sz="2000" b="1" baseline="300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5A268C7B-5163-4B1F-7510-B5B56F92E7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504" y="4969042"/>
                <a:ext cx="1635780" cy="468000"/>
              </a:xfrm>
              <a:prstGeom prst="roundRect">
                <a:avLst>
                  <a:gd name="adj" fmla="val 42933"/>
                </a:avLst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295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6DCC6-3609-8232-662E-AB85EC1C3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F4471E-9B01-1081-6D0E-978EB81BE669}"/>
              </a:ext>
            </a:extLst>
          </p:cNvPr>
          <p:cNvSpPr/>
          <p:nvPr/>
        </p:nvSpPr>
        <p:spPr>
          <a:xfrm>
            <a:off x="1570255" y="2861240"/>
            <a:ext cx="5884432" cy="24973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FAE0045-772C-055E-CDF3-C12CD4975F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6CB0D78F-40E2-6358-CED4-67A33A74776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842FCB2-9BAA-16A3-78AB-E238C75CAE1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79D0504-DFAB-1883-D177-9BF3EE24C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3898463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F2F792C-3F70-34F9-9635-0F50F8454804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198CE-BCA3-DF25-B1E2-2D0D848CF72D}"/>
              </a:ext>
            </a:extLst>
          </p:cNvPr>
          <p:cNvSpPr txBox="1"/>
          <p:nvPr/>
        </p:nvSpPr>
        <p:spPr>
          <a:xfrm>
            <a:off x="1689313" y="397624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F86D1A-1CA9-E619-ACCE-81D1F8F10476}"/>
              </a:ext>
            </a:extLst>
          </p:cNvPr>
          <p:cNvSpPr txBox="1"/>
          <p:nvPr/>
        </p:nvSpPr>
        <p:spPr>
          <a:xfrm>
            <a:off x="1689313" y="4622579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الأنشطة التمهيدية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92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 descr="Une image contenant texte, Police, ligne, nombre&#10;&#10;Le contenu généré par l’IA peut être incorrect.">
            <a:extLst>
              <a:ext uri="{FF2B5EF4-FFF2-40B4-BE49-F238E27FC236}">
                <a16:creationId xmlns:a16="http://schemas.microsoft.com/office/drawing/2014/main" id="{1F7CAA54-6A2D-67D8-8EAB-3656AF198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369" y="2841523"/>
            <a:ext cx="8195025" cy="135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12B378-076A-8F47-506C-783D71AB2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419" y="2741107"/>
            <a:ext cx="7659740" cy="146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3837C-0EB2-8C9B-DBE8-61D4970A7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3A695C0-EADE-CAE5-87E0-6D603D7AFAF7}"/>
              </a:ext>
            </a:extLst>
          </p:cNvPr>
          <p:cNvSpPr/>
          <p:nvPr/>
        </p:nvSpPr>
        <p:spPr>
          <a:xfrm>
            <a:off x="1570255" y="2861240"/>
            <a:ext cx="5884432" cy="24973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7AC4685-05FE-D76D-FAB4-47C7FF1CED0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39BEA0D7-D9EF-0615-5964-0858D2A9108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0D3FA766-D703-4AF4-0FEA-3EF0FB44A14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A6D9333-E295-0312-A545-E4440A509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05423" y="4524873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664A50D-C68F-C2B5-049E-5BB14CF907FE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7291856-B08D-440D-1D65-4BF3E001160D}"/>
              </a:ext>
            </a:extLst>
          </p:cNvPr>
          <p:cNvSpPr txBox="1"/>
          <p:nvPr/>
        </p:nvSpPr>
        <p:spPr>
          <a:xfrm>
            <a:off x="1689313" y="397624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5A776CB-4BA9-70A4-7CF4-C1BC8D873146}"/>
              </a:ext>
            </a:extLst>
          </p:cNvPr>
          <p:cNvSpPr txBox="1"/>
          <p:nvPr/>
        </p:nvSpPr>
        <p:spPr>
          <a:xfrm>
            <a:off x="1689313" y="4622579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الأنشطة التمهيدية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82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5F79-2BFE-B73B-854E-E855DF5B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5E3EE8-408C-F5AF-DB84-70D12732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53B9B9A-A202-3D46-1FCB-3D0DB2B55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8027" y="1601016"/>
            <a:ext cx="3233029" cy="4580017"/>
          </a:xfrm>
          <a:prstGeom prst="rect">
            <a:avLst/>
          </a:prstGeom>
        </p:spPr>
      </p:pic>
      <p:sp>
        <p:nvSpPr>
          <p:cNvPr id="4" name="ZoneTexte 13">
            <a:extLst>
              <a:ext uri="{FF2B5EF4-FFF2-40B4-BE49-F238E27FC236}">
                <a16:creationId xmlns:a16="http://schemas.microsoft.com/office/drawing/2014/main" id="{C0E3715D-CA59-83F1-85BC-DB6903F8CCB1}"/>
              </a:ext>
            </a:extLst>
          </p:cNvPr>
          <p:cNvSpPr txBox="1"/>
          <p:nvPr/>
        </p:nvSpPr>
        <p:spPr>
          <a:xfrm>
            <a:off x="140791" y="796350"/>
            <a:ext cx="73922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الموشور القائم هو مجسم له قاعدتان متطابقتان وأوجهه الجانبية على شكل مستطيلات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لنحدد قاعدتي وارتفاع الموشور القائم التالي :  </a:t>
            </a:r>
          </a:p>
        </p:txBody>
      </p:sp>
    </p:spTree>
    <p:extLst>
      <p:ext uri="{BB962C8B-B14F-4D97-AF65-F5344CB8AC3E}">
        <p14:creationId xmlns:p14="http://schemas.microsoft.com/office/powerpoint/2010/main" val="386179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F69A7-80D0-6ED8-78F8-914738F5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A6BF15-7B1D-68AD-9C29-3F2E6A443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B1B95341-101C-FD5F-B1F6-659025B4D0B8}"/>
              </a:ext>
            </a:extLst>
          </p:cNvPr>
          <p:cNvSpPr txBox="1"/>
          <p:nvPr/>
        </p:nvSpPr>
        <p:spPr>
          <a:xfrm>
            <a:off x="-665155" y="889621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المثلثان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ABC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EDF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يمثلان قاعدتي الموشور القائم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A791AA-7EF7-70DC-44D2-E89F545A4A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824" y="1474360"/>
            <a:ext cx="2872989" cy="4580017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10A359DE-59FD-6469-C24C-1ABB4352C6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94820">
            <a:off x="4603743" y="1643795"/>
            <a:ext cx="1145001" cy="1174361"/>
          </a:xfrm>
          <a:prstGeom prst="rect">
            <a:avLst/>
          </a:prstGeom>
        </p:spPr>
      </p:pic>
      <p:sp>
        <p:nvSpPr>
          <p:cNvPr id="8" name="Rectangle: Rounded Corners 1">
            <a:extLst>
              <a:ext uri="{FF2B5EF4-FFF2-40B4-BE49-F238E27FC236}">
                <a16:creationId xmlns:a16="http://schemas.microsoft.com/office/drawing/2014/main" id="{30F87085-2E3C-09A9-1547-4C6E19AC561B}"/>
              </a:ext>
            </a:extLst>
          </p:cNvPr>
          <p:cNvSpPr/>
          <p:nvPr/>
        </p:nvSpPr>
        <p:spPr>
          <a:xfrm>
            <a:off x="5660900" y="1668355"/>
            <a:ext cx="1228643" cy="569516"/>
          </a:xfrm>
          <a:custGeom>
            <a:avLst/>
            <a:gdLst>
              <a:gd name="connsiteX0" fmla="*/ 0 w 2088539"/>
              <a:gd name="connsiteY0" fmla="*/ 94921 h 569516"/>
              <a:gd name="connsiteX1" fmla="*/ 94921 w 2088539"/>
              <a:gd name="connsiteY1" fmla="*/ 0 h 569516"/>
              <a:gd name="connsiteX2" fmla="*/ 512634 w 2088539"/>
              <a:gd name="connsiteY2" fmla="*/ 0 h 569516"/>
              <a:gd name="connsiteX3" fmla="*/ 930348 w 2088539"/>
              <a:gd name="connsiteY3" fmla="*/ 0 h 569516"/>
              <a:gd name="connsiteX4" fmla="*/ 1424009 w 2088539"/>
              <a:gd name="connsiteY4" fmla="*/ 0 h 569516"/>
              <a:gd name="connsiteX5" fmla="*/ 1993618 w 2088539"/>
              <a:gd name="connsiteY5" fmla="*/ 0 h 569516"/>
              <a:gd name="connsiteX6" fmla="*/ 2088539 w 2088539"/>
              <a:gd name="connsiteY6" fmla="*/ 94921 h 569516"/>
              <a:gd name="connsiteX7" fmla="*/ 2088539 w 2088539"/>
              <a:gd name="connsiteY7" fmla="*/ 474595 h 569516"/>
              <a:gd name="connsiteX8" fmla="*/ 1993618 w 2088539"/>
              <a:gd name="connsiteY8" fmla="*/ 569516 h 569516"/>
              <a:gd name="connsiteX9" fmla="*/ 1556918 w 2088539"/>
              <a:gd name="connsiteY9" fmla="*/ 569516 h 569516"/>
              <a:gd name="connsiteX10" fmla="*/ 1139204 w 2088539"/>
              <a:gd name="connsiteY10" fmla="*/ 569516 h 569516"/>
              <a:gd name="connsiteX11" fmla="*/ 683517 w 2088539"/>
              <a:gd name="connsiteY11" fmla="*/ 569516 h 569516"/>
              <a:gd name="connsiteX12" fmla="*/ 94921 w 2088539"/>
              <a:gd name="connsiteY12" fmla="*/ 569516 h 569516"/>
              <a:gd name="connsiteX13" fmla="*/ 0 w 2088539"/>
              <a:gd name="connsiteY13" fmla="*/ 474595 h 569516"/>
              <a:gd name="connsiteX14" fmla="*/ 0 w 2088539"/>
              <a:gd name="connsiteY14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8539" h="569516" fill="none" extrusionOk="0">
                <a:moveTo>
                  <a:pt x="0" y="94921"/>
                </a:moveTo>
                <a:cubicBezTo>
                  <a:pt x="100" y="35250"/>
                  <a:pt x="45097" y="-2727"/>
                  <a:pt x="94921" y="0"/>
                </a:cubicBezTo>
                <a:cubicBezTo>
                  <a:pt x="255780" y="-1733"/>
                  <a:pt x="343423" y="36638"/>
                  <a:pt x="512634" y="0"/>
                </a:cubicBezTo>
                <a:cubicBezTo>
                  <a:pt x="681845" y="-36638"/>
                  <a:pt x="774152" y="23956"/>
                  <a:pt x="930348" y="0"/>
                </a:cubicBezTo>
                <a:cubicBezTo>
                  <a:pt x="1086544" y="-23956"/>
                  <a:pt x="1224604" y="6866"/>
                  <a:pt x="1424009" y="0"/>
                </a:cubicBezTo>
                <a:cubicBezTo>
                  <a:pt x="1623414" y="-6866"/>
                  <a:pt x="1721891" y="49079"/>
                  <a:pt x="1993618" y="0"/>
                </a:cubicBezTo>
                <a:cubicBezTo>
                  <a:pt x="2054663" y="121"/>
                  <a:pt x="2099991" y="52777"/>
                  <a:pt x="2088539" y="94921"/>
                </a:cubicBezTo>
                <a:cubicBezTo>
                  <a:pt x="2095864" y="218178"/>
                  <a:pt x="2071945" y="291572"/>
                  <a:pt x="2088539" y="474595"/>
                </a:cubicBezTo>
                <a:cubicBezTo>
                  <a:pt x="2097309" y="523120"/>
                  <a:pt x="2052705" y="570118"/>
                  <a:pt x="1993618" y="569516"/>
                </a:cubicBezTo>
                <a:cubicBezTo>
                  <a:pt x="1787458" y="603119"/>
                  <a:pt x="1692336" y="529988"/>
                  <a:pt x="1556918" y="569516"/>
                </a:cubicBezTo>
                <a:cubicBezTo>
                  <a:pt x="1421500" y="609044"/>
                  <a:pt x="1270428" y="526919"/>
                  <a:pt x="1139204" y="569516"/>
                </a:cubicBezTo>
                <a:cubicBezTo>
                  <a:pt x="1007980" y="612113"/>
                  <a:pt x="784002" y="542187"/>
                  <a:pt x="683517" y="569516"/>
                </a:cubicBezTo>
                <a:cubicBezTo>
                  <a:pt x="583032" y="596845"/>
                  <a:pt x="304365" y="520986"/>
                  <a:pt x="94921" y="569516"/>
                </a:cubicBezTo>
                <a:cubicBezTo>
                  <a:pt x="48022" y="561788"/>
                  <a:pt x="2909" y="526316"/>
                  <a:pt x="0" y="474595"/>
                </a:cubicBezTo>
                <a:cubicBezTo>
                  <a:pt x="-500" y="388452"/>
                  <a:pt x="41802" y="269603"/>
                  <a:pt x="0" y="94921"/>
                </a:cubicBezTo>
                <a:close/>
              </a:path>
              <a:path w="2088539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82150" y="-21287"/>
                  <a:pt x="317946" y="17652"/>
                  <a:pt x="512634" y="0"/>
                </a:cubicBezTo>
                <a:cubicBezTo>
                  <a:pt x="707322" y="-17652"/>
                  <a:pt x="819143" y="15926"/>
                  <a:pt x="930348" y="0"/>
                </a:cubicBezTo>
                <a:cubicBezTo>
                  <a:pt x="1041553" y="-15926"/>
                  <a:pt x="1296084" y="7228"/>
                  <a:pt x="1424009" y="0"/>
                </a:cubicBezTo>
                <a:cubicBezTo>
                  <a:pt x="1551934" y="-7228"/>
                  <a:pt x="1787944" y="951"/>
                  <a:pt x="1993618" y="0"/>
                </a:cubicBezTo>
                <a:cubicBezTo>
                  <a:pt x="2043488" y="-452"/>
                  <a:pt x="2086245" y="32753"/>
                  <a:pt x="2088539" y="94921"/>
                </a:cubicBezTo>
                <a:cubicBezTo>
                  <a:pt x="2090844" y="264120"/>
                  <a:pt x="2069295" y="298763"/>
                  <a:pt x="2088539" y="474595"/>
                </a:cubicBezTo>
                <a:cubicBezTo>
                  <a:pt x="2091545" y="522568"/>
                  <a:pt x="2046975" y="572519"/>
                  <a:pt x="1993618" y="569516"/>
                </a:cubicBezTo>
                <a:cubicBezTo>
                  <a:pt x="1875357" y="605964"/>
                  <a:pt x="1679578" y="532822"/>
                  <a:pt x="1556918" y="569516"/>
                </a:cubicBezTo>
                <a:cubicBezTo>
                  <a:pt x="1434258" y="606210"/>
                  <a:pt x="1208017" y="516388"/>
                  <a:pt x="1044270" y="569516"/>
                </a:cubicBezTo>
                <a:cubicBezTo>
                  <a:pt x="880523" y="622644"/>
                  <a:pt x="708975" y="522872"/>
                  <a:pt x="531621" y="569516"/>
                </a:cubicBezTo>
                <a:cubicBezTo>
                  <a:pt x="354267" y="616160"/>
                  <a:pt x="207032" y="550188"/>
                  <a:pt x="94921" y="569516"/>
                </a:cubicBezTo>
                <a:cubicBezTo>
                  <a:pt x="35083" y="581590"/>
                  <a:pt x="2783" y="520915"/>
                  <a:pt x="0" y="474595"/>
                </a:cubicBezTo>
                <a:cubicBezTo>
                  <a:pt x="-9864" y="338956"/>
                  <a:pt x="8118" y="25238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fr-FR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1" eaLnBrk="1" latinLnBrk="0" hangingPunct="1"/>
            <a:r>
              <a:rPr lang="ar-S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قاعدة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EBCDDDAA-87D6-27BD-F3CC-1B212E890C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94820">
            <a:off x="4700433" y="4525655"/>
            <a:ext cx="1145001" cy="1174361"/>
          </a:xfrm>
          <a:prstGeom prst="rect">
            <a:avLst/>
          </a:prstGeom>
        </p:spPr>
      </p:pic>
      <p:sp>
        <p:nvSpPr>
          <p:cNvPr id="10" name="Rectangle: Rounded Corners 1">
            <a:extLst>
              <a:ext uri="{FF2B5EF4-FFF2-40B4-BE49-F238E27FC236}">
                <a16:creationId xmlns:a16="http://schemas.microsoft.com/office/drawing/2014/main" id="{92C48206-4A56-FB41-21D2-AA1059C80F6D}"/>
              </a:ext>
            </a:extLst>
          </p:cNvPr>
          <p:cNvSpPr/>
          <p:nvPr/>
        </p:nvSpPr>
        <p:spPr>
          <a:xfrm>
            <a:off x="5673826" y="4620129"/>
            <a:ext cx="1228643" cy="569516"/>
          </a:xfrm>
          <a:custGeom>
            <a:avLst/>
            <a:gdLst>
              <a:gd name="connsiteX0" fmla="*/ 0 w 2088539"/>
              <a:gd name="connsiteY0" fmla="*/ 94921 h 569516"/>
              <a:gd name="connsiteX1" fmla="*/ 94921 w 2088539"/>
              <a:gd name="connsiteY1" fmla="*/ 0 h 569516"/>
              <a:gd name="connsiteX2" fmla="*/ 512634 w 2088539"/>
              <a:gd name="connsiteY2" fmla="*/ 0 h 569516"/>
              <a:gd name="connsiteX3" fmla="*/ 930348 w 2088539"/>
              <a:gd name="connsiteY3" fmla="*/ 0 h 569516"/>
              <a:gd name="connsiteX4" fmla="*/ 1424009 w 2088539"/>
              <a:gd name="connsiteY4" fmla="*/ 0 h 569516"/>
              <a:gd name="connsiteX5" fmla="*/ 1993618 w 2088539"/>
              <a:gd name="connsiteY5" fmla="*/ 0 h 569516"/>
              <a:gd name="connsiteX6" fmla="*/ 2088539 w 2088539"/>
              <a:gd name="connsiteY6" fmla="*/ 94921 h 569516"/>
              <a:gd name="connsiteX7" fmla="*/ 2088539 w 2088539"/>
              <a:gd name="connsiteY7" fmla="*/ 474595 h 569516"/>
              <a:gd name="connsiteX8" fmla="*/ 1993618 w 2088539"/>
              <a:gd name="connsiteY8" fmla="*/ 569516 h 569516"/>
              <a:gd name="connsiteX9" fmla="*/ 1556918 w 2088539"/>
              <a:gd name="connsiteY9" fmla="*/ 569516 h 569516"/>
              <a:gd name="connsiteX10" fmla="*/ 1139204 w 2088539"/>
              <a:gd name="connsiteY10" fmla="*/ 569516 h 569516"/>
              <a:gd name="connsiteX11" fmla="*/ 683517 w 2088539"/>
              <a:gd name="connsiteY11" fmla="*/ 569516 h 569516"/>
              <a:gd name="connsiteX12" fmla="*/ 94921 w 2088539"/>
              <a:gd name="connsiteY12" fmla="*/ 569516 h 569516"/>
              <a:gd name="connsiteX13" fmla="*/ 0 w 2088539"/>
              <a:gd name="connsiteY13" fmla="*/ 474595 h 569516"/>
              <a:gd name="connsiteX14" fmla="*/ 0 w 2088539"/>
              <a:gd name="connsiteY14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8539" h="569516" fill="none" extrusionOk="0">
                <a:moveTo>
                  <a:pt x="0" y="94921"/>
                </a:moveTo>
                <a:cubicBezTo>
                  <a:pt x="100" y="35250"/>
                  <a:pt x="45097" y="-2727"/>
                  <a:pt x="94921" y="0"/>
                </a:cubicBezTo>
                <a:cubicBezTo>
                  <a:pt x="255780" y="-1733"/>
                  <a:pt x="343423" y="36638"/>
                  <a:pt x="512634" y="0"/>
                </a:cubicBezTo>
                <a:cubicBezTo>
                  <a:pt x="681845" y="-36638"/>
                  <a:pt x="774152" y="23956"/>
                  <a:pt x="930348" y="0"/>
                </a:cubicBezTo>
                <a:cubicBezTo>
                  <a:pt x="1086544" y="-23956"/>
                  <a:pt x="1224604" y="6866"/>
                  <a:pt x="1424009" y="0"/>
                </a:cubicBezTo>
                <a:cubicBezTo>
                  <a:pt x="1623414" y="-6866"/>
                  <a:pt x="1721891" y="49079"/>
                  <a:pt x="1993618" y="0"/>
                </a:cubicBezTo>
                <a:cubicBezTo>
                  <a:pt x="2054663" y="121"/>
                  <a:pt x="2099991" y="52777"/>
                  <a:pt x="2088539" y="94921"/>
                </a:cubicBezTo>
                <a:cubicBezTo>
                  <a:pt x="2095864" y="218178"/>
                  <a:pt x="2071945" y="291572"/>
                  <a:pt x="2088539" y="474595"/>
                </a:cubicBezTo>
                <a:cubicBezTo>
                  <a:pt x="2097309" y="523120"/>
                  <a:pt x="2052705" y="570118"/>
                  <a:pt x="1993618" y="569516"/>
                </a:cubicBezTo>
                <a:cubicBezTo>
                  <a:pt x="1787458" y="603119"/>
                  <a:pt x="1692336" y="529988"/>
                  <a:pt x="1556918" y="569516"/>
                </a:cubicBezTo>
                <a:cubicBezTo>
                  <a:pt x="1421500" y="609044"/>
                  <a:pt x="1270428" y="526919"/>
                  <a:pt x="1139204" y="569516"/>
                </a:cubicBezTo>
                <a:cubicBezTo>
                  <a:pt x="1007980" y="612113"/>
                  <a:pt x="784002" y="542187"/>
                  <a:pt x="683517" y="569516"/>
                </a:cubicBezTo>
                <a:cubicBezTo>
                  <a:pt x="583032" y="596845"/>
                  <a:pt x="304365" y="520986"/>
                  <a:pt x="94921" y="569516"/>
                </a:cubicBezTo>
                <a:cubicBezTo>
                  <a:pt x="48022" y="561788"/>
                  <a:pt x="2909" y="526316"/>
                  <a:pt x="0" y="474595"/>
                </a:cubicBezTo>
                <a:cubicBezTo>
                  <a:pt x="-500" y="388452"/>
                  <a:pt x="41802" y="269603"/>
                  <a:pt x="0" y="94921"/>
                </a:cubicBezTo>
                <a:close/>
              </a:path>
              <a:path w="2088539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82150" y="-21287"/>
                  <a:pt x="317946" y="17652"/>
                  <a:pt x="512634" y="0"/>
                </a:cubicBezTo>
                <a:cubicBezTo>
                  <a:pt x="707322" y="-17652"/>
                  <a:pt x="819143" y="15926"/>
                  <a:pt x="930348" y="0"/>
                </a:cubicBezTo>
                <a:cubicBezTo>
                  <a:pt x="1041553" y="-15926"/>
                  <a:pt x="1296084" y="7228"/>
                  <a:pt x="1424009" y="0"/>
                </a:cubicBezTo>
                <a:cubicBezTo>
                  <a:pt x="1551934" y="-7228"/>
                  <a:pt x="1787944" y="951"/>
                  <a:pt x="1993618" y="0"/>
                </a:cubicBezTo>
                <a:cubicBezTo>
                  <a:pt x="2043488" y="-452"/>
                  <a:pt x="2086245" y="32753"/>
                  <a:pt x="2088539" y="94921"/>
                </a:cubicBezTo>
                <a:cubicBezTo>
                  <a:pt x="2090844" y="264120"/>
                  <a:pt x="2069295" y="298763"/>
                  <a:pt x="2088539" y="474595"/>
                </a:cubicBezTo>
                <a:cubicBezTo>
                  <a:pt x="2091545" y="522568"/>
                  <a:pt x="2046975" y="572519"/>
                  <a:pt x="1993618" y="569516"/>
                </a:cubicBezTo>
                <a:cubicBezTo>
                  <a:pt x="1875357" y="605964"/>
                  <a:pt x="1679578" y="532822"/>
                  <a:pt x="1556918" y="569516"/>
                </a:cubicBezTo>
                <a:cubicBezTo>
                  <a:pt x="1434258" y="606210"/>
                  <a:pt x="1208017" y="516388"/>
                  <a:pt x="1044270" y="569516"/>
                </a:cubicBezTo>
                <a:cubicBezTo>
                  <a:pt x="880523" y="622644"/>
                  <a:pt x="708975" y="522872"/>
                  <a:pt x="531621" y="569516"/>
                </a:cubicBezTo>
                <a:cubicBezTo>
                  <a:pt x="354267" y="616160"/>
                  <a:pt x="207032" y="550188"/>
                  <a:pt x="94921" y="569516"/>
                </a:cubicBezTo>
                <a:cubicBezTo>
                  <a:pt x="35083" y="581590"/>
                  <a:pt x="2783" y="520915"/>
                  <a:pt x="0" y="474595"/>
                </a:cubicBezTo>
                <a:cubicBezTo>
                  <a:pt x="-9864" y="338956"/>
                  <a:pt x="8118" y="25238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fr-FR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1" eaLnBrk="1" latinLnBrk="0" hangingPunct="1"/>
            <a:r>
              <a:rPr lang="ar-S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قاعدة</a:t>
            </a:r>
          </a:p>
        </p:txBody>
      </p:sp>
    </p:spTree>
    <p:extLst>
      <p:ext uri="{BB962C8B-B14F-4D97-AF65-F5344CB8AC3E}">
        <p14:creationId xmlns:p14="http://schemas.microsoft.com/office/powerpoint/2010/main" val="404808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90E0C-EBF6-098A-BB64-CBA1E7D82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F28874-7F08-3D23-F3B6-6F3C62CA6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0FA363-F626-4D65-9331-A4B5A33BAB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7777" y="1623516"/>
            <a:ext cx="2903472" cy="4808637"/>
          </a:xfrm>
          <a:prstGeom prst="rect">
            <a:avLst/>
          </a:prstGeom>
        </p:spPr>
      </p:pic>
      <p:sp>
        <p:nvSpPr>
          <p:cNvPr id="6" name="Rectangle: Rounded Corners 1">
            <a:extLst>
              <a:ext uri="{FF2B5EF4-FFF2-40B4-BE49-F238E27FC236}">
                <a16:creationId xmlns:a16="http://schemas.microsoft.com/office/drawing/2014/main" id="{9B871D26-3DB3-42A0-46F9-5BD97A1967DE}"/>
              </a:ext>
            </a:extLst>
          </p:cNvPr>
          <p:cNvSpPr/>
          <p:nvPr/>
        </p:nvSpPr>
        <p:spPr>
          <a:xfrm>
            <a:off x="5931633" y="3638253"/>
            <a:ext cx="1228643" cy="569516"/>
          </a:xfrm>
          <a:custGeom>
            <a:avLst/>
            <a:gdLst>
              <a:gd name="connsiteX0" fmla="*/ 0 w 2088539"/>
              <a:gd name="connsiteY0" fmla="*/ 94921 h 569516"/>
              <a:gd name="connsiteX1" fmla="*/ 94921 w 2088539"/>
              <a:gd name="connsiteY1" fmla="*/ 0 h 569516"/>
              <a:gd name="connsiteX2" fmla="*/ 512634 w 2088539"/>
              <a:gd name="connsiteY2" fmla="*/ 0 h 569516"/>
              <a:gd name="connsiteX3" fmla="*/ 930348 w 2088539"/>
              <a:gd name="connsiteY3" fmla="*/ 0 h 569516"/>
              <a:gd name="connsiteX4" fmla="*/ 1424009 w 2088539"/>
              <a:gd name="connsiteY4" fmla="*/ 0 h 569516"/>
              <a:gd name="connsiteX5" fmla="*/ 1993618 w 2088539"/>
              <a:gd name="connsiteY5" fmla="*/ 0 h 569516"/>
              <a:gd name="connsiteX6" fmla="*/ 2088539 w 2088539"/>
              <a:gd name="connsiteY6" fmla="*/ 94921 h 569516"/>
              <a:gd name="connsiteX7" fmla="*/ 2088539 w 2088539"/>
              <a:gd name="connsiteY7" fmla="*/ 474595 h 569516"/>
              <a:gd name="connsiteX8" fmla="*/ 1993618 w 2088539"/>
              <a:gd name="connsiteY8" fmla="*/ 569516 h 569516"/>
              <a:gd name="connsiteX9" fmla="*/ 1556918 w 2088539"/>
              <a:gd name="connsiteY9" fmla="*/ 569516 h 569516"/>
              <a:gd name="connsiteX10" fmla="*/ 1139204 w 2088539"/>
              <a:gd name="connsiteY10" fmla="*/ 569516 h 569516"/>
              <a:gd name="connsiteX11" fmla="*/ 683517 w 2088539"/>
              <a:gd name="connsiteY11" fmla="*/ 569516 h 569516"/>
              <a:gd name="connsiteX12" fmla="*/ 94921 w 2088539"/>
              <a:gd name="connsiteY12" fmla="*/ 569516 h 569516"/>
              <a:gd name="connsiteX13" fmla="*/ 0 w 2088539"/>
              <a:gd name="connsiteY13" fmla="*/ 474595 h 569516"/>
              <a:gd name="connsiteX14" fmla="*/ 0 w 2088539"/>
              <a:gd name="connsiteY14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8539" h="569516" fill="none" extrusionOk="0">
                <a:moveTo>
                  <a:pt x="0" y="94921"/>
                </a:moveTo>
                <a:cubicBezTo>
                  <a:pt x="100" y="35250"/>
                  <a:pt x="45097" y="-2727"/>
                  <a:pt x="94921" y="0"/>
                </a:cubicBezTo>
                <a:cubicBezTo>
                  <a:pt x="255780" y="-1733"/>
                  <a:pt x="343423" y="36638"/>
                  <a:pt x="512634" y="0"/>
                </a:cubicBezTo>
                <a:cubicBezTo>
                  <a:pt x="681845" y="-36638"/>
                  <a:pt x="774152" y="23956"/>
                  <a:pt x="930348" y="0"/>
                </a:cubicBezTo>
                <a:cubicBezTo>
                  <a:pt x="1086544" y="-23956"/>
                  <a:pt x="1224604" y="6866"/>
                  <a:pt x="1424009" y="0"/>
                </a:cubicBezTo>
                <a:cubicBezTo>
                  <a:pt x="1623414" y="-6866"/>
                  <a:pt x="1721891" y="49079"/>
                  <a:pt x="1993618" y="0"/>
                </a:cubicBezTo>
                <a:cubicBezTo>
                  <a:pt x="2054663" y="121"/>
                  <a:pt x="2099991" y="52777"/>
                  <a:pt x="2088539" y="94921"/>
                </a:cubicBezTo>
                <a:cubicBezTo>
                  <a:pt x="2095864" y="218178"/>
                  <a:pt x="2071945" y="291572"/>
                  <a:pt x="2088539" y="474595"/>
                </a:cubicBezTo>
                <a:cubicBezTo>
                  <a:pt x="2097309" y="523120"/>
                  <a:pt x="2052705" y="570118"/>
                  <a:pt x="1993618" y="569516"/>
                </a:cubicBezTo>
                <a:cubicBezTo>
                  <a:pt x="1787458" y="603119"/>
                  <a:pt x="1692336" y="529988"/>
                  <a:pt x="1556918" y="569516"/>
                </a:cubicBezTo>
                <a:cubicBezTo>
                  <a:pt x="1421500" y="609044"/>
                  <a:pt x="1270428" y="526919"/>
                  <a:pt x="1139204" y="569516"/>
                </a:cubicBezTo>
                <a:cubicBezTo>
                  <a:pt x="1007980" y="612113"/>
                  <a:pt x="784002" y="542187"/>
                  <a:pt x="683517" y="569516"/>
                </a:cubicBezTo>
                <a:cubicBezTo>
                  <a:pt x="583032" y="596845"/>
                  <a:pt x="304365" y="520986"/>
                  <a:pt x="94921" y="569516"/>
                </a:cubicBezTo>
                <a:cubicBezTo>
                  <a:pt x="48022" y="561788"/>
                  <a:pt x="2909" y="526316"/>
                  <a:pt x="0" y="474595"/>
                </a:cubicBezTo>
                <a:cubicBezTo>
                  <a:pt x="-500" y="388452"/>
                  <a:pt x="41802" y="269603"/>
                  <a:pt x="0" y="94921"/>
                </a:cubicBezTo>
                <a:close/>
              </a:path>
              <a:path w="2088539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82150" y="-21287"/>
                  <a:pt x="317946" y="17652"/>
                  <a:pt x="512634" y="0"/>
                </a:cubicBezTo>
                <a:cubicBezTo>
                  <a:pt x="707322" y="-17652"/>
                  <a:pt x="819143" y="15926"/>
                  <a:pt x="930348" y="0"/>
                </a:cubicBezTo>
                <a:cubicBezTo>
                  <a:pt x="1041553" y="-15926"/>
                  <a:pt x="1296084" y="7228"/>
                  <a:pt x="1424009" y="0"/>
                </a:cubicBezTo>
                <a:cubicBezTo>
                  <a:pt x="1551934" y="-7228"/>
                  <a:pt x="1787944" y="951"/>
                  <a:pt x="1993618" y="0"/>
                </a:cubicBezTo>
                <a:cubicBezTo>
                  <a:pt x="2043488" y="-452"/>
                  <a:pt x="2086245" y="32753"/>
                  <a:pt x="2088539" y="94921"/>
                </a:cubicBezTo>
                <a:cubicBezTo>
                  <a:pt x="2090844" y="264120"/>
                  <a:pt x="2069295" y="298763"/>
                  <a:pt x="2088539" y="474595"/>
                </a:cubicBezTo>
                <a:cubicBezTo>
                  <a:pt x="2091545" y="522568"/>
                  <a:pt x="2046975" y="572519"/>
                  <a:pt x="1993618" y="569516"/>
                </a:cubicBezTo>
                <a:cubicBezTo>
                  <a:pt x="1875357" y="605964"/>
                  <a:pt x="1679578" y="532822"/>
                  <a:pt x="1556918" y="569516"/>
                </a:cubicBezTo>
                <a:cubicBezTo>
                  <a:pt x="1434258" y="606210"/>
                  <a:pt x="1208017" y="516388"/>
                  <a:pt x="1044270" y="569516"/>
                </a:cubicBezTo>
                <a:cubicBezTo>
                  <a:pt x="880523" y="622644"/>
                  <a:pt x="708975" y="522872"/>
                  <a:pt x="531621" y="569516"/>
                </a:cubicBezTo>
                <a:cubicBezTo>
                  <a:pt x="354267" y="616160"/>
                  <a:pt x="207032" y="550188"/>
                  <a:pt x="94921" y="569516"/>
                </a:cubicBezTo>
                <a:cubicBezTo>
                  <a:pt x="35083" y="581590"/>
                  <a:pt x="2783" y="520915"/>
                  <a:pt x="0" y="474595"/>
                </a:cubicBezTo>
                <a:cubicBezTo>
                  <a:pt x="-9864" y="338956"/>
                  <a:pt x="8118" y="25238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fr-FR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1" eaLnBrk="1" latinLnBrk="0" hangingPunct="1"/>
            <a:r>
              <a:rPr lang="ar-S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ارتفاع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C9355A32-3F75-FF67-3BBE-B24958227906}"/>
              </a:ext>
            </a:extLst>
          </p:cNvPr>
          <p:cNvCxnSpPr/>
          <p:nvPr/>
        </p:nvCxnSpPr>
        <p:spPr>
          <a:xfrm flipH="1">
            <a:off x="4869864" y="3923011"/>
            <a:ext cx="1061769" cy="0"/>
          </a:xfrm>
          <a:prstGeom prst="straightConnector1">
            <a:avLst/>
          </a:prstGeom>
          <a:ln w="381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D0602CC3-CE21-BBE2-8A69-3B3C77F403B7}"/>
              </a:ext>
            </a:extLst>
          </p:cNvPr>
          <p:cNvCxnSpPr>
            <a:cxnSpLocks/>
          </p:cNvCxnSpPr>
          <p:nvPr/>
        </p:nvCxnSpPr>
        <p:spPr>
          <a:xfrm flipH="1" flipV="1">
            <a:off x="3909513" y="3460048"/>
            <a:ext cx="2022120" cy="462963"/>
          </a:xfrm>
          <a:prstGeom prst="straightConnector1">
            <a:avLst/>
          </a:prstGeom>
          <a:ln w="381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911C349-FFFF-9A05-8E7C-6F27C068E8E3}"/>
              </a:ext>
            </a:extLst>
          </p:cNvPr>
          <p:cNvCxnSpPr>
            <a:cxnSpLocks/>
          </p:cNvCxnSpPr>
          <p:nvPr/>
        </p:nvCxnSpPr>
        <p:spPr>
          <a:xfrm flipH="1">
            <a:off x="2997656" y="3929328"/>
            <a:ext cx="2933977" cy="609948"/>
          </a:xfrm>
          <a:prstGeom prst="straightConnector1">
            <a:avLst/>
          </a:prstGeom>
          <a:ln w="381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ZoneTexte 13">
            <a:extLst>
              <a:ext uri="{FF2B5EF4-FFF2-40B4-BE49-F238E27FC236}">
                <a16:creationId xmlns:a16="http://schemas.microsoft.com/office/drawing/2014/main" id="{A88DE049-C919-0248-B3DC-8F04401091C6}"/>
              </a:ext>
            </a:extLst>
          </p:cNvPr>
          <p:cNvSpPr txBox="1"/>
          <p:nvPr/>
        </p:nvSpPr>
        <p:spPr>
          <a:xfrm>
            <a:off x="-674987" y="922677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القطع </a:t>
            </a:r>
            <a:r>
              <a:rPr lang="f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AD]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[BE]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f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CF]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تمثل ارتفاعات الموشور القائم .</a:t>
            </a:r>
          </a:p>
        </p:txBody>
      </p:sp>
    </p:spTree>
    <p:extLst>
      <p:ext uri="{BB962C8B-B14F-4D97-AF65-F5344CB8AC3E}">
        <p14:creationId xmlns:p14="http://schemas.microsoft.com/office/powerpoint/2010/main" val="278540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68D67-9E68-E28E-82AA-359386F9D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42AA45AB-61F1-FCD6-53EA-6A732A8FEF39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E9D64D-6080-9CF5-1107-1EFDD355F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C757BFE-3677-5532-52E0-A32ED03936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977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EFDC5-ED47-10E8-EF3E-E9D9B2E84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35D80-7CC7-BBA6-C45A-508B01D06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4" name="ZoneTexte 13">
            <a:extLst>
              <a:ext uri="{FF2B5EF4-FFF2-40B4-BE49-F238E27FC236}">
                <a16:creationId xmlns:a16="http://schemas.microsoft.com/office/drawing/2014/main" id="{A9115BEE-8A71-211E-6BA1-39B57E7E2138}"/>
              </a:ext>
            </a:extLst>
          </p:cNvPr>
          <p:cNvSpPr txBox="1"/>
          <p:nvPr/>
        </p:nvSpPr>
        <p:spPr>
          <a:xfrm>
            <a:off x="-696342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قاعدتي الموشور القائم التالي: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3D7F4DF-F677-ADB2-8CC4-0013EF9A1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5675" y="1891546"/>
            <a:ext cx="3072650" cy="41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27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C4FED-2FD0-2B3E-F704-17715CF86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0A0C53D-5701-8A42-D210-06C5CD312CFC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B2D0B1-2B27-E33E-819D-4D8EC2986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FE4931-669A-DCCC-D514-BD0652E7216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634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9336F-2B10-7D9C-7F42-22B7CBBA4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07E1B96-21D1-36A6-DF8E-CE43AF6F5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588" y="1780145"/>
            <a:ext cx="3071126" cy="4174391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1529332-14D2-D86C-FDDF-FF0797F18358}"/>
              </a:ext>
            </a:extLst>
          </p:cNvPr>
          <p:cNvCxnSpPr>
            <a:cxnSpLocks/>
          </p:cNvCxnSpPr>
          <p:nvPr/>
        </p:nvCxnSpPr>
        <p:spPr>
          <a:xfrm flipH="1">
            <a:off x="3128699" y="1936791"/>
            <a:ext cx="1897626" cy="1101213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83F704E6-D1F1-89E1-B277-E49E2779847D}"/>
              </a:ext>
            </a:extLst>
          </p:cNvPr>
          <p:cNvCxnSpPr>
            <a:cxnSpLocks/>
          </p:cNvCxnSpPr>
          <p:nvPr/>
        </p:nvCxnSpPr>
        <p:spPr>
          <a:xfrm flipH="1">
            <a:off x="3128699" y="4596416"/>
            <a:ext cx="1897626" cy="1101213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262AEA-1416-4154-AFBE-B9706B4E6E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17FB0089-D5DA-F123-7DFC-CE13674B00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94820">
            <a:off x="4348105" y="1919099"/>
            <a:ext cx="1145001" cy="1174361"/>
          </a:xfrm>
          <a:prstGeom prst="rect">
            <a:avLst/>
          </a:prstGeom>
        </p:spPr>
      </p:pic>
      <p:sp>
        <p:nvSpPr>
          <p:cNvPr id="7" name="Rectangle: Rounded Corners 1">
            <a:extLst>
              <a:ext uri="{FF2B5EF4-FFF2-40B4-BE49-F238E27FC236}">
                <a16:creationId xmlns:a16="http://schemas.microsoft.com/office/drawing/2014/main" id="{23CCA576-5CAC-3140-1957-19B805D70EEF}"/>
              </a:ext>
            </a:extLst>
          </p:cNvPr>
          <p:cNvSpPr/>
          <p:nvPr/>
        </p:nvSpPr>
        <p:spPr>
          <a:xfrm>
            <a:off x="5376123" y="1936791"/>
            <a:ext cx="1897626" cy="697560"/>
          </a:xfrm>
          <a:custGeom>
            <a:avLst/>
            <a:gdLst>
              <a:gd name="connsiteX0" fmla="*/ 0 w 2088539"/>
              <a:gd name="connsiteY0" fmla="*/ 94921 h 569516"/>
              <a:gd name="connsiteX1" fmla="*/ 94921 w 2088539"/>
              <a:gd name="connsiteY1" fmla="*/ 0 h 569516"/>
              <a:gd name="connsiteX2" fmla="*/ 512634 w 2088539"/>
              <a:gd name="connsiteY2" fmla="*/ 0 h 569516"/>
              <a:gd name="connsiteX3" fmla="*/ 930348 w 2088539"/>
              <a:gd name="connsiteY3" fmla="*/ 0 h 569516"/>
              <a:gd name="connsiteX4" fmla="*/ 1424009 w 2088539"/>
              <a:gd name="connsiteY4" fmla="*/ 0 h 569516"/>
              <a:gd name="connsiteX5" fmla="*/ 1993618 w 2088539"/>
              <a:gd name="connsiteY5" fmla="*/ 0 h 569516"/>
              <a:gd name="connsiteX6" fmla="*/ 2088539 w 2088539"/>
              <a:gd name="connsiteY6" fmla="*/ 94921 h 569516"/>
              <a:gd name="connsiteX7" fmla="*/ 2088539 w 2088539"/>
              <a:gd name="connsiteY7" fmla="*/ 474595 h 569516"/>
              <a:gd name="connsiteX8" fmla="*/ 1993618 w 2088539"/>
              <a:gd name="connsiteY8" fmla="*/ 569516 h 569516"/>
              <a:gd name="connsiteX9" fmla="*/ 1556918 w 2088539"/>
              <a:gd name="connsiteY9" fmla="*/ 569516 h 569516"/>
              <a:gd name="connsiteX10" fmla="*/ 1139204 w 2088539"/>
              <a:gd name="connsiteY10" fmla="*/ 569516 h 569516"/>
              <a:gd name="connsiteX11" fmla="*/ 683517 w 2088539"/>
              <a:gd name="connsiteY11" fmla="*/ 569516 h 569516"/>
              <a:gd name="connsiteX12" fmla="*/ 94921 w 2088539"/>
              <a:gd name="connsiteY12" fmla="*/ 569516 h 569516"/>
              <a:gd name="connsiteX13" fmla="*/ 0 w 2088539"/>
              <a:gd name="connsiteY13" fmla="*/ 474595 h 569516"/>
              <a:gd name="connsiteX14" fmla="*/ 0 w 2088539"/>
              <a:gd name="connsiteY14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8539" h="569516" fill="none" extrusionOk="0">
                <a:moveTo>
                  <a:pt x="0" y="94921"/>
                </a:moveTo>
                <a:cubicBezTo>
                  <a:pt x="100" y="35250"/>
                  <a:pt x="45097" y="-2727"/>
                  <a:pt x="94921" y="0"/>
                </a:cubicBezTo>
                <a:cubicBezTo>
                  <a:pt x="255780" y="-1733"/>
                  <a:pt x="343423" y="36638"/>
                  <a:pt x="512634" y="0"/>
                </a:cubicBezTo>
                <a:cubicBezTo>
                  <a:pt x="681845" y="-36638"/>
                  <a:pt x="774152" y="23956"/>
                  <a:pt x="930348" y="0"/>
                </a:cubicBezTo>
                <a:cubicBezTo>
                  <a:pt x="1086544" y="-23956"/>
                  <a:pt x="1224604" y="6866"/>
                  <a:pt x="1424009" y="0"/>
                </a:cubicBezTo>
                <a:cubicBezTo>
                  <a:pt x="1623414" y="-6866"/>
                  <a:pt x="1721891" y="49079"/>
                  <a:pt x="1993618" y="0"/>
                </a:cubicBezTo>
                <a:cubicBezTo>
                  <a:pt x="2054663" y="121"/>
                  <a:pt x="2099991" y="52777"/>
                  <a:pt x="2088539" y="94921"/>
                </a:cubicBezTo>
                <a:cubicBezTo>
                  <a:pt x="2095864" y="218178"/>
                  <a:pt x="2071945" y="291572"/>
                  <a:pt x="2088539" y="474595"/>
                </a:cubicBezTo>
                <a:cubicBezTo>
                  <a:pt x="2097309" y="523120"/>
                  <a:pt x="2052705" y="570118"/>
                  <a:pt x="1993618" y="569516"/>
                </a:cubicBezTo>
                <a:cubicBezTo>
                  <a:pt x="1787458" y="603119"/>
                  <a:pt x="1692336" y="529988"/>
                  <a:pt x="1556918" y="569516"/>
                </a:cubicBezTo>
                <a:cubicBezTo>
                  <a:pt x="1421500" y="609044"/>
                  <a:pt x="1270428" y="526919"/>
                  <a:pt x="1139204" y="569516"/>
                </a:cubicBezTo>
                <a:cubicBezTo>
                  <a:pt x="1007980" y="612113"/>
                  <a:pt x="784002" y="542187"/>
                  <a:pt x="683517" y="569516"/>
                </a:cubicBezTo>
                <a:cubicBezTo>
                  <a:pt x="583032" y="596845"/>
                  <a:pt x="304365" y="520986"/>
                  <a:pt x="94921" y="569516"/>
                </a:cubicBezTo>
                <a:cubicBezTo>
                  <a:pt x="48022" y="561788"/>
                  <a:pt x="2909" y="526316"/>
                  <a:pt x="0" y="474595"/>
                </a:cubicBezTo>
                <a:cubicBezTo>
                  <a:pt x="-500" y="388452"/>
                  <a:pt x="41802" y="269603"/>
                  <a:pt x="0" y="94921"/>
                </a:cubicBezTo>
                <a:close/>
              </a:path>
              <a:path w="2088539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82150" y="-21287"/>
                  <a:pt x="317946" y="17652"/>
                  <a:pt x="512634" y="0"/>
                </a:cubicBezTo>
                <a:cubicBezTo>
                  <a:pt x="707322" y="-17652"/>
                  <a:pt x="819143" y="15926"/>
                  <a:pt x="930348" y="0"/>
                </a:cubicBezTo>
                <a:cubicBezTo>
                  <a:pt x="1041553" y="-15926"/>
                  <a:pt x="1296084" y="7228"/>
                  <a:pt x="1424009" y="0"/>
                </a:cubicBezTo>
                <a:cubicBezTo>
                  <a:pt x="1551934" y="-7228"/>
                  <a:pt x="1787944" y="951"/>
                  <a:pt x="1993618" y="0"/>
                </a:cubicBezTo>
                <a:cubicBezTo>
                  <a:pt x="2043488" y="-452"/>
                  <a:pt x="2086245" y="32753"/>
                  <a:pt x="2088539" y="94921"/>
                </a:cubicBezTo>
                <a:cubicBezTo>
                  <a:pt x="2090844" y="264120"/>
                  <a:pt x="2069295" y="298763"/>
                  <a:pt x="2088539" y="474595"/>
                </a:cubicBezTo>
                <a:cubicBezTo>
                  <a:pt x="2091545" y="522568"/>
                  <a:pt x="2046975" y="572519"/>
                  <a:pt x="1993618" y="569516"/>
                </a:cubicBezTo>
                <a:cubicBezTo>
                  <a:pt x="1875357" y="605964"/>
                  <a:pt x="1679578" y="532822"/>
                  <a:pt x="1556918" y="569516"/>
                </a:cubicBezTo>
                <a:cubicBezTo>
                  <a:pt x="1434258" y="606210"/>
                  <a:pt x="1208017" y="516388"/>
                  <a:pt x="1044270" y="569516"/>
                </a:cubicBezTo>
                <a:cubicBezTo>
                  <a:pt x="880523" y="622644"/>
                  <a:pt x="708975" y="522872"/>
                  <a:pt x="531621" y="569516"/>
                </a:cubicBezTo>
                <a:cubicBezTo>
                  <a:pt x="354267" y="616160"/>
                  <a:pt x="207032" y="550188"/>
                  <a:pt x="94921" y="569516"/>
                </a:cubicBezTo>
                <a:cubicBezTo>
                  <a:pt x="35083" y="581590"/>
                  <a:pt x="2783" y="520915"/>
                  <a:pt x="0" y="474595"/>
                </a:cubicBezTo>
                <a:cubicBezTo>
                  <a:pt x="-9864" y="338956"/>
                  <a:pt x="8118" y="252387"/>
                  <a:pt x="0" y="9492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fr-FR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1" eaLnBrk="1" latinLnBrk="0" hangingPunct="1"/>
            <a:r>
              <a:rPr lang="ar-S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المثلث </a:t>
            </a:r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</a:t>
            </a:r>
          </a:p>
          <a:p>
            <a:pPr marL="0" algn="ctr" defTabSz="457200" rtl="1" eaLnBrk="1" latinLnBrk="0" hangingPunct="1"/>
            <a:r>
              <a:rPr lang="ar-S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قاعدة</a:t>
            </a:r>
            <a:endParaRPr lang="ar-S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DB201C66-760A-60AC-1AE7-4B01237168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94820">
            <a:off x="4522655" y="4384314"/>
            <a:ext cx="1145001" cy="1174361"/>
          </a:xfrm>
          <a:prstGeom prst="rect">
            <a:avLst/>
          </a:prstGeom>
        </p:spPr>
      </p:pic>
      <p:sp>
        <p:nvSpPr>
          <p:cNvPr id="10" name="ZoneTexte 13">
            <a:extLst>
              <a:ext uri="{FF2B5EF4-FFF2-40B4-BE49-F238E27FC236}">
                <a16:creationId xmlns:a16="http://schemas.microsoft.com/office/drawing/2014/main" id="{D80ACA07-7657-C035-8BF8-186D7A355C31}"/>
              </a:ext>
            </a:extLst>
          </p:cNvPr>
          <p:cNvSpPr txBox="1"/>
          <p:nvPr/>
        </p:nvSpPr>
        <p:spPr>
          <a:xfrm>
            <a:off x="-656792" y="903724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</a:p>
        </p:txBody>
      </p:sp>
      <p:sp>
        <p:nvSpPr>
          <p:cNvPr id="11" name="Rectangle: Rounded Corners 1">
            <a:extLst>
              <a:ext uri="{FF2B5EF4-FFF2-40B4-BE49-F238E27FC236}">
                <a16:creationId xmlns:a16="http://schemas.microsoft.com/office/drawing/2014/main" id="{4719E686-727D-8B77-B880-1D74F5AC4B37}"/>
              </a:ext>
            </a:extLst>
          </p:cNvPr>
          <p:cNvSpPr/>
          <p:nvPr/>
        </p:nvSpPr>
        <p:spPr>
          <a:xfrm>
            <a:off x="5676436" y="4087025"/>
            <a:ext cx="1897626" cy="697560"/>
          </a:xfrm>
          <a:custGeom>
            <a:avLst/>
            <a:gdLst>
              <a:gd name="connsiteX0" fmla="*/ 0 w 2088539"/>
              <a:gd name="connsiteY0" fmla="*/ 94921 h 569516"/>
              <a:gd name="connsiteX1" fmla="*/ 94921 w 2088539"/>
              <a:gd name="connsiteY1" fmla="*/ 0 h 569516"/>
              <a:gd name="connsiteX2" fmla="*/ 512634 w 2088539"/>
              <a:gd name="connsiteY2" fmla="*/ 0 h 569516"/>
              <a:gd name="connsiteX3" fmla="*/ 930348 w 2088539"/>
              <a:gd name="connsiteY3" fmla="*/ 0 h 569516"/>
              <a:gd name="connsiteX4" fmla="*/ 1424009 w 2088539"/>
              <a:gd name="connsiteY4" fmla="*/ 0 h 569516"/>
              <a:gd name="connsiteX5" fmla="*/ 1993618 w 2088539"/>
              <a:gd name="connsiteY5" fmla="*/ 0 h 569516"/>
              <a:gd name="connsiteX6" fmla="*/ 2088539 w 2088539"/>
              <a:gd name="connsiteY6" fmla="*/ 94921 h 569516"/>
              <a:gd name="connsiteX7" fmla="*/ 2088539 w 2088539"/>
              <a:gd name="connsiteY7" fmla="*/ 474595 h 569516"/>
              <a:gd name="connsiteX8" fmla="*/ 1993618 w 2088539"/>
              <a:gd name="connsiteY8" fmla="*/ 569516 h 569516"/>
              <a:gd name="connsiteX9" fmla="*/ 1556918 w 2088539"/>
              <a:gd name="connsiteY9" fmla="*/ 569516 h 569516"/>
              <a:gd name="connsiteX10" fmla="*/ 1139204 w 2088539"/>
              <a:gd name="connsiteY10" fmla="*/ 569516 h 569516"/>
              <a:gd name="connsiteX11" fmla="*/ 683517 w 2088539"/>
              <a:gd name="connsiteY11" fmla="*/ 569516 h 569516"/>
              <a:gd name="connsiteX12" fmla="*/ 94921 w 2088539"/>
              <a:gd name="connsiteY12" fmla="*/ 569516 h 569516"/>
              <a:gd name="connsiteX13" fmla="*/ 0 w 2088539"/>
              <a:gd name="connsiteY13" fmla="*/ 474595 h 569516"/>
              <a:gd name="connsiteX14" fmla="*/ 0 w 2088539"/>
              <a:gd name="connsiteY14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8539" h="569516" fill="none" extrusionOk="0">
                <a:moveTo>
                  <a:pt x="0" y="94921"/>
                </a:moveTo>
                <a:cubicBezTo>
                  <a:pt x="100" y="35250"/>
                  <a:pt x="45097" y="-2727"/>
                  <a:pt x="94921" y="0"/>
                </a:cubicBezTo>
                <a:cubicBezTo>
                  <a:pt x="255780" y="-1733"/>
                  <a:pt x="343423" y="36638"/>
                  <a:pt x="512634" y="0"/>
                </a:cubicBezTo>
                <a:cubicBezTo>
                  <a:pt x="681845" y="-36638"/>
                  <a:pt x="774152" y="23956"/>
                  <a:pt x="930348" y="0"/>
                </a:cubicBezTo>
                <a:cubicBezTo>
                  <a:pt x="1086544" y="-23956"/>
                  <a:pt x="1224604" y="6866"/>
                  <a:pt x="1424009" y="0"/>
                </a:cubicBezTo>
                <a:cubicBezTo>
                  <a:pt x="1623414" y="-6866"/>
                  <a:pt x="1721891" y="49079"/>
                  <a:pt x="1993618" y="0"/>
                </a:cubicBezTo>
                <a:cubicBezTo>
                  <a:pt x="2054663" y="121"/>
                  <a:pt x="2099991" y="52777"/>
                  <a:pt x="2088539" y="94921"/>
                </a:cubicBezTo>
                <a:cubicBezTo>
                  <a:pt x="2095864" y="218178"/>
                  <a:pt x="2071945" y="291572"/>
                  <a:pt x="2088539" y="474595"/>
                </a:cubicBezTo>
                <a:cubicBezTo>
                  <a:pt x="2097309" y="523120"/>
                  <a:pt x="2052705" y="570118"/>
                  <a:pt x="1993618" y="569516"/>
                </a:cubicBezTo>
                <a:cubicBezTo>
                  <a:pt x="1787458" y="603119"/>
                  <a:pt x="1692336" y="529988"/>
                  <a:pt x="1556918" y="569516"/>
                </a:cubicBezTo>
                <a:cubicBezTo>
                  <a:pt x="1421500" y="609044"/>
                  <a:pt x="1270428" y="526919"/>
                  <a:pt x="1139204" y="569516"/>
                </a:cubicBezTo>
                <a:cubicBezTo>
                  <a:pt x="1007980" y="612113"/>
                  <a:pt x="784002" y="542187"/>
                  <a:pt x="683517" y="569516"/>
                </a:cubicBezTo>
                <a:cubicBezTo>
                  <a:pt x="583032" y="596845"/>
                  <a:pt x="304365" y="520986"/>
                  <a:pt x="94921" y="569516"/>
                </a:cubicBezTo>
                <a:cubicBezTo>
                  <a:pt x="48022" y="561788"/>
                  <a:pt x="2909" y="526316"/>
                  <a:pt x="0" y="474595"/>
                </a:cubicBezTo>
                <a:cubicBezTo>
                  <a:pt x="-500" y="388452"/>
                  <a:pt x="41802" y="269603"/>
                  <a:pt x="0" y="94921"/>
                </a:cubicBezTo>
                <a:close/>
              </a:path>
              <a:path w="2088539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82150" y="-21287"/>
                  <a:pt x="317946" y="17652"/>
                  <a:pt x="512634" y="0"/>
                </a:cubicBezTo>
                <a:cubicBezTo>
                  <a:pt x="707322" y="-17652"/>
                  <a:pt x="819143" y="15926"/>
                  <a:pt x="930348" y="0"/>
                </a:cubicBezTo>
                <a:cubicBezTo>
                  <a:pt x="1041553" y="-15926"/>
                  <a:pt x="1296084" y="7228"/>
                  <a:pt x="1424009" y="0"/>
                </a:cubicBezTo>
                <a:cubicBezTo>
                  <a:pt x="1551934" y="-7228"/>
                  <a:pt x="1787944" y="951"/>
                  <a:pt x="1993618" y="0"/>
                </a:cubicBezTo>
                <a:cubicBezTo>
                  <a:pt x="2043488" y="-452"/>
                  <a:pt x="2086245" y="32753"/>
                  <a:pt x="2088539" y="94921"/>
                </a:cubicBezTo>
                <a:cubicBezTo>
                  <a:pt x="2090844" y="264120"/>
                  <a:pt x="2069295" y="298763"/>
                  <a:pt x="2088539" y="474595"/>
                </a:cubicBezTo>
                <a:cubicBezTo>
                  <a:pt x="2091545" y="522568"/>
                  <a:pt x="2046975" y="572519"/>
                  <a:pt x="1993618" y="569516"/>
                </a:cubicBezTo>
                <a:cubicBezTo>
                  <a:pt x="1875357" y="605964"/>
                  <a:pt x="1679578" y="532822"/>
                  <a:pt x="1556918" y="569516"/>
                </a:cubicBezTo>
                <a:cubicBezTo>
                  <a:pt x="1434258" y="606210"/>
                  <a:pt x="1208017" y="516388"/>
                  <a:pt x="1044270" y="569516"/>
                </a:cubicBezTo>
                <a:cubicBezTo>
                  <a:pt x="880523" y="622644"/>
                  <a:pt x="708975" y="522872"/>
                  <a:pt x="531621" y="569516"/>
                </a:cubicBezTo>
                <a:cubicBezTo>
                  <a:pt x="354267" y="616160"/>
                  <a:pt x="207032" y="550188"/>
                  <a:pt x="94921" y="569516"/>
                </a:cubicBezTo>
                <a:cubicBezTo>
                  <a:pt x="35083" y="581590"/>
                  <a:pt x="2783" y="520915"/>
                  <a:pt x="0" y="474595"/>
                </a:cubicBezTo>
                <a:cubicBezTo>
                  <a:pt x="-9864" y="338956"/>
                  <a:pt x="8118" y="252387"/>
                  <a:pt x="0" y="9492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fr-FR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 rtl="1" eaLnBrk="1" latinLnBrk="0" hangingPunct="1"/>
            <a:r>
              <a:rPr lang="ar-S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المثلث </a:t>
            </a:r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EGF</a:t>
            </a:r>
          </a:p>
          <a:p>
            <a:pPr marL="0" algn="ctr" defTabSz="457200" rtl="1" eaLnBrk="1" latinLnBrk="0" hangingPunct="1"/>
            <a:r>
              <a:rPr lang="ar-SA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قاعدة</a:t>
            </a:r>
            <a:endParaRPr lang="ar-S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88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150374" y="2610517"/>
            <a:ext cx="6454989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955710" y="3580753"/>
            <a:ext cx="5884432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وتطبيق قاعدة حساب حجم الموشور القائم</a:t>
            </a:r>
            <a:endParaRPr lang="en-US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نطبق قاعدة حجم الموشور القائم.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6P3S2L2">
            <a:hlinkClick r:id="" action="ppaction://media"/>
            <a:extLst>
              <a:ext uri="{FF2B5EF4-FFF2-40B4-BE49-F238E27FC236}">
                <a16:creationId xmlns:a16="http://schemas.microsoft.com/office/drawing/2014/main" id="{4114BE01-46A4-6D49-93DE-7FD930B5FF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7754" y="1678122"/>
            <a:ext cx="7413523" cy="417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34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تطبيق  قاعدة حجم الموشور القائم.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CAD61E-B98F-578A-BFF7-C07A4A27D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527" y="2080420"/>
            <a:ext cx="7760881" cy="42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5A8CC9-0284-8604-EAD7-472A54B3FE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E9AD3-3B2C-F357-9719-D6CA3623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9B4C67-EA47-7572-110C-C763CB273D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83287" y="866674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سنحسب حجم هذا المجسم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خُطْوَةً خطوة مثل مجد وندى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8CB0D5-BA59-AB0C-C5A1-0BCF2E9F2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8027" y="1601016"/>
            <a:ext cx="3233029" cy="4580017"/>
          </a:xfrm>
          <a:prstGeom prst="rect">
            <a:avLst/>
          </a:prstGeom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213637B-5A6D-5C7A-B2A7-83925C607CB9}"/>
              </a:ext>
            </a:extLst>
          </p:cNvPr>
          <p:cNvCxnSpPr>
            <a:cxnSpLocks/>
          </p:cNvCxnSpPr>
          <p:nvPr/>
        </p:nvCxnSpPr>
        <p:spPr>
          <a:xfrm flipH="1">
            <a:off x="3412226" y="2996639"/>
            <a:ext cx="2124630" cy="0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headEnd type="triangl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8F2ECD22-3E1B-BB5F-ED01-79E68F93FE54}"/>
              </a:ext>
            </a:extLst>
          </p:cNvPr>
          <p:cNvSpPr/>
          <p:nvPr/>
        </p:nvSpPr>
        <p:spPr>
          <a:xfrm>
            <a:off x="4100342" y="2958336"/>
            <a:ext cx="943316" cy="47066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4</a:t>
            </a:r>
            <a:r>
              <a:rPr lang="fr-FR" sz="2400" b="1" dirty="0">
                <a:solidFill>
                  <a:srgbClr val="FF0000"/>
                </a:solidFill>
              </a:rPr>
              <a:t> cm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A96C64F7-142A-313A-2CB5-981FE75F602F}"/>
              </a:ext>
            </a:extLst>
          </p:cNvPr>
          <p:cNvCxnSpPr>
            <a:cxnSpLocks/>
          </p:cNvCxnSpPr>
          <p:nvPr/>
        </p:nvCxnSpPr>
        <p:spPr>
          <a:xfrm>
            <a:off x="4395883" y="1897626"/>
            <a:ext cx="0" cy="983226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headEnd type="triangl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D16B8413-BD8E-4EDA-C630-F7FBA7787E83}"/>
              </a:ext>
            </a:extLst>
          </p:cNvPr>
          <p:cNvSpPr/>
          <p:nvPr/>
        </p:nvSpPr>
        <p:spPr>
          <a:xfrm>
            <a:off x="4498258" y="2693846"/>
            <a:ext cx="147484" cy="14262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E420CF-2B76-F8A1-0CC7-68B9E576BD5C}"/>
              </a:ext>
            </a:extLst>
          </p:cNvPr>
          <p:cNvSpPr/>
          <p:nvPr/>
        </p:nvSpPr>
        <p:spPr>
          <a:xfrm rot="16200000">
            <a:off x="3740081" y="2111280"/>
            <a:ext cx="943316" cy="47066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2</a:t>
            </a:r>
            <a:r>
              <a:rPr lang="fr-FR" sz="2400" b="1" dirty="0">
                <a:solidFill>
                  <a:srgbClr val="FF0000"/>
                </a:solidFill>
              </a:rPr>
              <a:t> cm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961CC02-743B-22A8-8E98-8A535D3745DE}"/>
              </a:ext>
            </a:extLst>
          </p:cNvPr>
          <p:cNvCxnSpPr>
            <a:cxnSpLocks/>
          </p:cNvCxnSpPr>
          <p:nvPr/>
        </p:nvCxnSpPr>
        <p:spPr>
          <a:xfrm>
            <a:off x="5742039" y="2818270"/>
            <a:ext cx="0" cy="2846571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headEnd type="triangl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CADDBFE2-A2F0-7270-9FD4-1DAE6ED19375}"/>
              </a:ext>
            </a:extLst>
          </p:cNvPr>
          <p:cNvSpPr/>
          <p:nvPr/>
        </p:nvSpPr>
        <p:spPr>
          <a:xfrm rot="16200000">
            <a:off x="5495448" y="3665326"/>
            <a:ext cx="943316" cy="47066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6 cm</a:t>
            </a: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9B51ED3-3051-486E-7139-3642FF6FFC8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D11574-06A0-C891-FC36-20476701310C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7F3B457-4380-7B24-2080-F60650E17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0281" y="2542800"/>
            <a:ext cx="2934616" cy="386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اكتبوا قاعدة حساب حجم متوازي المستطيلات.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92670-1582-369B-3434-896830B099D8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6F45617-6E70-E114-8FE5-CEC2ABA5C4A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AAAE767-18D7-D4A5-DF74-4DB9F86830A7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69A6390E-CB21-EC73-D2DF-82893490D7DC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9167682C-D9FF-A2C9-4474-58BA0FB4F02C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021E334-AE77-CB99-77BC-84D34DFED50F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D44ADB8-3065-94FF-2583-D0A7FA7FA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2729" y="2379185"/>
            <a:ext cx="3116387" cy="410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A8FB4-B817-2B57-5456-7F5FC8896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27B521F-D242-EB24-CC45-CDAFA9BEAF7C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A0B415C-5076-524F-E3DB-E8660BD03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F5E711F-516A-C19D-01C7-1714E41B32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657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3330188-0D5D-7100-BE13-AF5B35C1497E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FBCC9786-25BB-55D5-5ECA-5C57FAA0ED48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01A16C6-768B-F57F-B729-AE8661F0E286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96510A0-0734-A935-1AAB-FF5BEF747580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9ACD9C3D-71E6-68A2-4791-140F61CDD544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B412C0-DFB3-70F9-292D-EB89ABBB35BE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3CFB732-B242-A971-3240-140977C9D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5921" y="2378110"/>
            <a:ext cx="1972157" cy="25984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1">
                <a:extLst>
                  <a:ext uri="{FF2B5EF4-FFF2-40B4-BE49-F238E27FC236}">
                    <a16:creationId xmlns:a16="http://schemas.microsoft.com/office/drawing/2014/main" id="{46D54269-1737-1604-7873-5370BE784CE9}"/>
                  </a:ext>
                </a:extLst>
              </p:cNvPr>
              <p:cNvSpPr/>
              <p:nvPr/>
            </p:nvSpPr>
            <p:spPr>
              <a:xfrm>
                <a:off x="2969490" y="5034694"/>
                <a:ext cx="3397263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fr-FR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ar-SA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القاعدة</m:t>
                      </m:r>
                      <m:r>
                        <a:rPr lang="fr-FR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</m:t>
                      </m:r>
                      <m:r>
                        <a:rPr lang="ar-SA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الارتفاع</m:t>
                      </m:r>
                      <m:r>
                        <a:rPr lang="ar-SA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: Rounded Corners 1">
                <a:extLst>
                  <a:ext uri="{FF2B5EF4-FFF2-40B4-BE49-F238E27FC236}">
                    <a16:creationId xmlns:a16="http://schemas.microsoft.com/office/drawing/2014/main" id="{46D54269-1737-1604-7873-5370BE784C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9490" y="5034694"/>
                <a:ext cx="3397263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: Rounded Corners 1">
                <a:extLst>
                  <a:ext uri="{FF2B5EF4-FFF2-40B4-BE49-F238E27FC236}">
                    <a16:creationId xmlns:a16="http://schemas.microsoft.com/office/drawing/2014/main" id="{ABE6E2E7-0DE6-D855-78BC-25B5C2B646C1}"/>
                  </a:ext>
                </a:extLst>
              </p:cNvPr>
              <p:cNvSpPr/>
              <p:nvPr/>
            </p:nvSpPr>
            <p:spPr>
              <a:xfrm>
                <a:off x="1597233" y="5034694"/>
                <a:ext cx="497237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: Rounded Corners 1">
                <a:extLst>
                  <a:ext uri="{FF2B5EF4-FFF2-40B4-BE49-F238E27FC236}">
                    <a16:creationId xmlns:a16="http://schemas.microsoft.com/office/drawing/2014/main" id="{ABE6E2E7-0DE6-D855-78BC-25B5C2B646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7233" y="5034694"/>
                <a:ext cx="497237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1">
                <a:extLst>
                  <a:ext uri="{FF2B5EF4-FFF2-40B4-BE49-F238E27FC236}">
                    <a16:creationId xmlns:a16="http://schemas.microsoft.com/office/drawing/2014/main" id="{EB54E6B9-70D2-E676-86A6-D9E4816AC52E}"/>
                  </a:ext>
                </a:extLst>
              </p:cNvPr>
              <p:cNvSpPr/>
              <p:nvPr/>
            </p:nvSpPr>
            <p:spPr>
              <a:xfrm>
                <a:off x="2327068" y="5034694"/>
                <a:ext cx="497237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: Rounded Corners 1">
                <a:extLst>
                  <a:ext uri="{FF2B5EF4-FFF2-40B4-BE49-F238E27FC236}">
                    <a16:creationId xmlns:a16="http://schemas.microsoft.com/office/drawing/2014/main" id="{EB54E6B9-70D2-E676-86A6-D9E4816AC5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068" y="5034694"/>
                <a:ext cx="497237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: Rounded Corners 1">
                <a:extLst>
                  <a:ext uri="{FF2B5EF4-FFF2-40B4-BE49-F238E27FC236}">
                    <a16:creationId xmlns:a16="http://schemas.microsoft.com/office/drawing/2014/main" id="{2A9D3B38-5B15-95E2-F3B5-B8F44FEF9932}"/>
                  </a:ext>
                </a:extLst>
              </p:cNvPr>
              <p:cNvSpPr/>
              <p:nvPr/>
            </p:nvSpPr>
            <p:spPr>
              <a:xfrm>
                <a:off x="6511938" y="5034694"/>
                <a:ext cx="425229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Rectangle: Rounded Corners 1">
                <a:extLst>
                  <a:ext uri="{FF2B5EF4-FFF2-40B4-BE49-F238E27FC236}">
                    <a16:creationId xmlns:a16="http://schemas.microsoft.com/office/drawing/2014/main" id="{2A9D3B38-5B15-95E2-F3B5-B8F44FEF99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938" y="5034694"/>
                <a:ext cx="425229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: Rounded Corners 1">
                <a:extLst>
                  <a:ext uri="{FF2B5EF4-FFF2-40B4-BE49-F238E27FC236}">
                    <a16:creationId xmlns:a16="http://schemas.microsoft.com/office/drawing/2014/main" id="{F7366635-6375-2D63-F026-983ECD7BD7E6}"/>
                  </a:ext>
                </a:extLst>
              </p:cNvPr>
              <p:cNvSpPr/>
              <p:nvPr/>
            </p:nvSpPr>
            <p:spPr>
              <a:xfrm>
                <a:off x="7052883" y="5034694"/>
                <a:ext cx="1203281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800" b="1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الارتفاع</m:t>
                      </m:r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Rectangle: Rounded Corners 1">
                <a:extLst>
                  <a:ext uri="{FF2B5EF4-FFF2-40B4-BE49-F238E27FC236}">
                    <a16:creationId xmlns:a16="http://schemas.microsoft.com/office/drawing/2014/main" id="{F7366635-6375-2D63-F026-983ECD7BD7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883" y="5034694"/>
                <a:ext cx="1203281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F7FFEBB-F1D2-F658-5901-528810C4A766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2E4E874F-B43A-83EA-13CB-7330A68D029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F9581889-8CBA-AA39-5F4F-597CD650D9F4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23C4DEF5-EC01-A645-4886-CFC1823F252A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04C1276B-52DE-7A42-994C-E5A7DF9679CA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1CB88A5-2B8E-D9C9-B92A-AE7EA225DE68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ZoneTexte 2">
            <a:extLst>
              <a:ext uri="{FF2B5EF4-FFF2-40B4-BE49-F238E27FC236}">
                <a16:creationId xmlns:a16="http://schemas.microsoft.com/office/drawing/2014/main" id="{9F1CB7EE-30AB-CC88-D3A8-F36541EBE53D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1E72B7-7739-099A-4AC0-7284A190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7683" y="4561659"/>
            <a:ext cx="1291214" cy="1936823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CD5278-9157-42DF-D309-FB4DD6CF7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5458" y="2403895"/>
            <a:ext cx="1972157" cy="25984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: Rounded Corners 1">
                <a:extLst>
                  <a:ext uri="{FF2B5EF4-FFF2-40B4-BE49-F238E27FC236}">
                    <a16:creationId xmlns:a16="http://schemas.microsoft.com/office/drawing/2014/main" id="{11A6515D-C829-F75E-0FB5-522760A0756B}"/>
                  </a:ext>
                </a:extLst>
              </p:cNvPr>
              <p:cNvSpPr/>
              <p:nvPr/>
            </p:nvSpPr>
            <p:spPr>
              <a:xfrm>
                <a:off x="2231051" y="5177016"/>
                <a:ext cx="3376734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ar-SA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القاعدة</m:t>
                      </m:r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</m:t>
                      </m:r>
                      <m:r>
                        <a:rPr lang="ar-SA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الارتفاع</m:t>
                      </m:r>
                      <m:r>
                        <a:rPr lang="ar-SA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SA" sz="2800" b="1" i="1" dirty="0">
                  <a:solidFill>
                    <a:schemeClr val="tx1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Rectangle: Rounded Corners 1">
                <a:extLst>
                  <a:ext uri="{FF2B5EF4-FFF2-40B4-BE49-F238E27FC236}">
                    <a16:creationId xmlns:a16="http://schemas.microsoft.com/office/drawing/2014/main" id="{11A6515D-C829-F75E-0FB5-522760A075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51" y="5177016"/>
                <a:ext cx="3376734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: Rounded Corners 1">
                <a:extLst>
                  <a:ext uri="{FF2B5EF4-FFF2-40B4-BE49-F238E27FC236}">
                    <a16:creationId xmlns:a16="http://schemas.microsoft.com/office/drawing/2014/main" id="{4376337E-C125-0213-8951-0171E776997A}"/>
                  </a:ext>
                </a:extLst>
              </p:cNvPr>
              <p:cNvSpPr/>
              <p:nvPr/>
            </p:nvSpPr>
            <p:spPr>
              <a:xfrm>
                <a:off x="1137422" y="5118838"/>
                <a:ext cx="406450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Rectangle: Rounded Corners 1">
                <a:extLst>
                  <a:ext uri="{FF2B5EF4-FFF2-40B4-BE49-F238E27FC236}">
                    <a16:creationId xmlns:a16="http://schemas.microsoft.com/office/drawing/2014/main" id="{4376337E-C125-0213-8951-0171E77699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422" y="5118838"/>
                <a:ext cx="406450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: Rounded Corners 1">
                <a:extLst>
                  <a:ext uri="{FF2B5EF4-FFF2-40B4-BE49-F238E27FC236}">
                    <a16:creationId xmlns:a16="http://schemas.microsoft.com/office/drawing/2014/main" id="{6A802464-2233-ACFE-0D09-FEB13ED9EE46}"/>
                  </a:ext>
                </a:extLst>
              </p:cNvPr>
              <p:cNvSpPr/>
              <p:nvPr/>
            </p:nvSpPr>
            <p:spPr>
              <a:xfrm>
                <a:off x="1725446" y="5118838"/>
                <a:ext cx="324029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Rectangle: Rounded Corners 1">
                <a:extLst>
                  <a:ext uri="{FF2B5EF4-FFF2-40B4-BE49-F238E27FC236}">
                    <a16:creationId xmlns:a16="http://schemas.microsoft.com/office/drawing/2014/main" id="{6A802464-2233-ACFE-0D09-FEB13ED9EE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5446" y="5118838"/>
                <a:ext cx="324029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: Rounded Corners 1">
                <a:extLst>
                  <a:ext uri="{FF2B5EF4-FFF2-40B4-BE49-F238E27FC236}">
                    <a16:creationId xmlns:a16="http://schemas.microsoft.com/office/drawing/2014/main" id="{A35DCF9C-BD6C-8F81-BF00-43F756593C87}"/>
                  </a:ext>
                </a:extLst>
              </p:cNvPr>
              <p:cNvSpPr/>
              <p:nvPr/>
            </p:nvSpPr>
            <p:spPr>
              <a:xfrm>
                <a:off x="5685656" y="5227778"/>
                <a:ext cx="425229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Rectangle: Rounded Corners 1">
                <a:extLst>
                  <a:ext uri="{FF2B5EF4-FFF2-40B4-BE49-F238E27FC236}">
                    <a16:creationId xmlns:a16="http://schemas.microsoft.com/office/drawing/2014/main" id="{A35DCF9C-BD6C-8F81-BF00-43F756593C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5656" y="5227778"/>
                <a:ext cx="425229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: Rounded Corners 1">
            <a:extLst>
              <a:ext uri="{FF2B5EF4-FFF2-40B4-BE49-F238E27FC236}">
                <a16:creationId xmlns:a16="http://schemas.microsoft.com/office/drawing/2014/main" id="{B53E2BA7-CD9B-3367-AF08-440C4DC84E76}"/>
              </a:ext>
            </a:extLst>
          </p:cNvPr>
          <p:cNvSpPr/>
          <p:nvPr/>
        </p:nvSpPr>
        <p:spPr>
          <a:xfrm>
            <a:off x="6199215" y="5193095"/>
            <a:ext cx="1203281" cy="917118"/>
          </a:xfrm>
          <a:custGeom>
            <a:avLst/>
            <a:gdLst>
              <a:gd name="connsiteX0" fmla="*/ 0 w 4536504"/>
              <a:gd name="connsiteY0" fmla="*/ 120002 h 720000"/>
              <a:gd name="connsiteX1" fmla="*/ 120002 w 4536504"/>
              <a:gd name="connsiteY1" fmla="*/ 0 h 720000"/>
              <a:gd name="connsiteX2" fmla="*/ 571135 w 4536504"/>
              <a:gd name="connsiteY2" fmla="*/ 0 h 720000"/>
              <a:gd name="connsiteX3" fmla="*/ 1151162 w 4536504"/>
              <a:gd name="connsiteY3" fmla="*/ 0 h 720000"/>
              <a:gd name="connsiteX4" fmla="*/ 1774155 w 4536504"/>
              <a:gd name="connsiteY4" fmla="*/ 0 h 720000"/>
              <a:gd name="connsiteX5" fmla="*/ 2311217 w 4536504"/>
              <a:gd name="connsiteY5" fmla="*/ 0 h 720000"/>
              <a:gd name="connsiteX6" fmla="*/ 2719385 w 4536504"/>
              <a:gd name="connsiteY6" fmla="*/ 0 h 720000"/>
              <a:gd name="connsiteX7" fmla="*/ 3256447 w 4536504"/>
              <a:gd name="connsiteY7" fmla="*/ 0 h 720000"/>
              <a:gd name="connsiteX8" fmla="*/ 3879440 w 4536504"/>
              <a:gd name="connsiteY8" fmla="*/ 0 h 720000"/>
              <a:gd name="connsiteX9" fmla="*/ 4416502 w 4536504"/>
              <a:gd name="connsiteY9" fmla="*/ 0 h 720000"/>
              <a:gd name="connsiteX10" fmla="*/ 4536504 w 4536504"/>
              <a:gd name="connsiteY10" fmla="*/ 120002 h 720000"/>
              <a:gd name="connsiteX11" fmla="*/ 4536504 w 4536504"/>
              <a:gd name="connsiteY11" fmla="*/ 599998 h 720000"/>
              <a:gd name="connsiteX12" fmla="*/ 4416502 w 4536504"/>
              <a:gd name="connsiteY12" fmla="*/ 720000 h 720000"/>
              <a:gd name="connsiteX13" fmla="*/ 3965370 w 4536504"/>
              <a:gd name="connsiteY13" fmla="*/ 720000 h 720000"/>
              <a:gd name="connsiteX14" fmla="*/ 3428307 w 4536504"/>
              <a:gd name="connsiteY14" fmla="*/ 720000 h 720000"/>
              <a:gd name="connsiteX15" fmla="*/ 3020140 w 4536504"/>
              <a:gd name="connsiteY15" fmla="*/ 720000 h 720000"/>
              <a:gd name="connsiteX16" fmla="*/ 2397147 w 4536504"/>
              <a:gd name="connsiteY16" fmla="*/ 720000 h 720000"/>
              <a:gd name="connsiteX17" fmla="*/ 1946015 w 4536504"/>
              <a:gd name="connsiteY17" fmla="*/ 720000 h 720000"/>
              <a:gd name="connsiteX18" fmla="*/ 1494882 w 4536504"/>
              <a:gd name="connsiteY18" fmla="*/ 720000 h 720000"/>
              <a:gd name="connsiteX19" fmla="*/ 957820 w 4536504"/>
              <a:gd name="connsiteY19" fmla="*/ 720000 h 720000"/>
              <a:gd name="connsiteX20" fmla="*/ 120002 w 4536504"/>
              <a:gd name="connsiteY20" fmla="*/ 720000 h 720000"/>
              <a:gd name="connsiteX21" fmla="*/ 0 w 4536504"/>
              <a:gd name="connsiteY21" fmla="*/ 599998 h 720000"/>
              <a:gd name="connsiteX22" fmla="*/ 0 w 4536504"/>
              <a:gd name="connsiteY22" fmla="*/ 120002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36504" h="720000" fill="none" extrusionOk="0">
                <a:moveTo>
                  <a:pt x="0" y="120002"/>
                </a:moveTo>
                <a:cubicBezTo>
                  <a:pt x="1992" y="54149"/>
                  <a:pt x="58017" y="-15226"/>
                  <a:pt x="120002" y="0"/>
                </a:cubicBezTo>
                <a:cubicBezTo>
                  <a:pt x="214564" y="-28983"/>
                  <a:pt x="441184" y="50347"/>
                  <a:pt x="571135" y="0"/>
                </a:cubicBezTo>
                <a:cubicBezTo>
                  <a:pt x="701086" y="-50347"/>
                  <a:pt x="875209" y="53093"/>
                  <a:pt x="1151162" y="0"/>
                </a:cubicBezTo>
                <a:cubicBezTo>
                  <a:pt x="1427115" y="-53093"/>
                  <a:pt x="1611977" y="14184"/>
                  <a:pt x="1774155" y="0"/>
                </a:cubicBezTo>
                <a:cubicBezTo>
                  <a:pt x="1936333" y="-14184"/>
                  <a:pt x="2084321" y="14666"/>
                  <a:pt x="2311217" y="0"/>
                </a:cubicBezTo>
                <a:cubicBezTo>
                  <a:pt x="2538113" y="-14666"/>
                  <a:pt x="2610459" y="26375"/>
                  <a:pt x="2719385" y="0"/>
                </a:cubicBezTo>
                <a:cubicBezTo>
                  <a:pt x="2828311" y="-26375"/>
                  <a:pt x="3142973" y="39074"/>
                  <a:pt x="3256447" y="0"/>
                </a:cubicBezTo>
                <a:cubicBezTo>
                  <a:pt x="3369921" y="-39074"/>
                  <a:pt x="3635330" y="10853"/>
                  <a:pt x="3879440" y="0"/>
                </a:cubicBezTo>
                <a:cubicBezTo>
                  <a:pt x="4123550" y="-10853"/>
                  <a:pt x="4200667" y="57600"/>
                  <a:pt x="4416502" y="0"/>
                </a:cubicBezTo>
                <a:cubicBezTo>
                  <a:pt x="4481714" y="1328"/>
                  <a:pt x="4541181" y="56908"/>
                  <a:pt x="4536504" y="120002"/>
                </a:cubicBezTo>
                <a:cubicBezTo>
                  <a:pt x="4573514" y="341739"/>
                  <a:pt x="4491602" y="397830"/>
                  <a:pt x="4536504" y="599998"/>
                </a:cubicBezTo>
                <a:cubicBezTo>
                  <a:pt x="4539476" y="649979"/>
                  <a:pt x="4487687" y="729774"/>
                  <a:pt x="4416502" y="720000"/>
                </a:cubicBezTo>
                <a:cubicBezTo>
                  <a:pt x="4241635" y="766521"/>
                  <a:pt x="4147125" y="686082"/>
                  <a:pt x="3965370" y="720000"/>
                </a:cubicBezTo>
                <a:cubicBezTo>
                  <a:pt x="3783615" y="753918"/>
                  <a:pt x="3640048" y="666236"/>
                  <a:pt x="3428307" y="720000"/>
                </a:cubicBezTo>
                <a:cubicBezTo>
                  <a:pt x="3216566" y="773764"/>
                  <a:pt x="3157208" y="708663"/>
                  <a:pt x="3020140" y="720000"/>
                </a:cubicBezTo>
                <a:cubicBezTo>
                  <a:pt x="2883072" y="731337"/>
                  <a:pt x="2525933" y="692177"/>
                  <a:pt x="2397147" y="720000"/>
                </a:cubicBezTo>
                <a:cubicBezTo>
                  <a:pt x="2268361" y="747823"/>
                  <a:pt x="2056936" y="677866"/>
                  <a:pt x="1946015" y="720000"/>
                </a:cubicBezTo>
                <a:cubicBezTo>
                  <a:pt x="1835094" y="762134"/>
                  <a:pt x="1617506" y="673497"/>
                  <a:pt x="1494882" y="720000"/>
                </a:cubicBezTo>
                <a:cubicBezTo>
                  <a:pt x="1372258" y="766503"/>
                  <a:pt x="1198610" y="660051"/>
                  <a:pt x="957820" y="720000"/>
                </a:cubicBezTo>
                <a:cubicBezTo>
                  <a:pt x="717030" y="779949"/>
                  <a:pt x="439861" y="691789"/>
                  <a:pt x="120002" y="720000"/>
                </a:cubicBezTo>
                <a:cubicBezTo>
                  <a:pt x="56153" y="727457"/>
                  <a:pt x="-137" y="646759"/>
                  <a:pt x="0" y="599998"/>
                </a:cubicBezTo>
                <a:cubicBezTo>
                  <a:pt x="-56717" y="366888"/>
                  <a:pt x="35141" y="346682"/>
                  <a:pt x="0" y="120002"/>
                </a:cubicBezTo>
                <a:close/>
              </a:path>
              <a:path w="4536504" h="720000" stroke="0" extrusionOk="0">
                <a:moveTo>
                  <a:pt x="0" y="120002"/>
                </a:moveTo>
                <a:cubicBezTo>
                  <a:pt x="12072" y="57018"/>
                  <a:pt x="60171" y="13426"/>
                  <a:pt x="120002" y="0"/>
                </a:cubicBezTo>
                <a:cubicBezTo>
                  <a:pt x="309555" y="-19821"/>
                  <a:pt x="501617" y="32173"/>
                  <a:pt x="742994" y="0"/>
                </a:cubicBezTo>
                <a:cubicBezTo>
                  <a:pt x="984371" y="-32173"/>
                  <a:pt x="953079" y="27188"/>
                  <a:pt x="1151162" y="0"/>
                </a:cubicBezTo>
                <a:cubicBezTo>
                  <a:pt x="1349245" y="-27188"/>
                  <a:pt x="1537835" y="8757"/>
                  <a:pt x="1731190" y="0"/>
                </a:cubicBezTo>
                <a:cubicBezTo>
                  <a:pt x="1924545" y="-8757"/>
                  <a:pt x="1974441" y="51591"/>
                  <a:pt x="2182322" y="0"/>
                </a:cubicBezTo>
                <a:cubicBezTo>
                  <a:pt x="2390203" y="-51591"/>
                  <a:pt x="2523896" y="2890"/>
                  <a:pt x="2805315" y="0"/>
                </a:cubicBezTo>
                <a:cubicBezTo>
                  <a:pt x="3086734" y="-2890"/>
                  <a:pt x="3280848" y="46165"/>
                  <a:pt x="3428307" y="0"/>
                </a:cubicBezTo>
                <a:cubicBezTo>
                  <a:pt x="3575766" y="-46165"/>
                  <a:pt x="3722833" y="28240"/>
                  <a:pt x="3879440" y="0"/>
                </a:cubicBezTo>
                <a:cubicBezTo>
                  <a:pt x="4036047" y="-28240"/>
                  <a:pt x="4303592" y="31777"/>
                  <a:pt x="4416502" y="0"/>
                </a:cubicBezTo>
                <a:cubicBezTo>
                  <a:pt x="4465648" y="6354"/>
                  <a:pt x="4537220" y="73112"/>
                  <a:pt x="4536504" y="120002"/>
                </a:cubicBezTo>
                <a:cubicBezTo>
                  <a:pt x="4574833" y="293397"/>
                  <a:pt x="4533156" y="484657"/>
                  <a:pt x="4536504" y="599998"/>
                </a:cubicBezTo>
                <a:cubicBezTo>
                  <a:pt x="4534595" y="670171"/>
                  <a:pt x="4479308" y="714639"/>
                  <a:pt x="4416502" y="720000"/>
                </a:cubicBezTo>
                <a:cubicBezTo>
                  <a:pt x="4219818" y="734025"/>
                  <a:pt x="4073117" y="696570"/>
                  <a:pt x="3965370" y="720000"/>
                </a:cubicBezTo>
                <a:cubicBezTo>
                  <a:pt x="3857623" y="743430"/>
                  <a:pt x="3564733" y="680781"/>
                  <a:pt x="3428307" y="720000"/>
                </a:cubicBezTo>
                <a:cubicBezTo>
                  <a:pt x="3291881" y="759219"/>
                  <a:pt x="3001749" y="702860"/>
                  <a:pt x="2891245" y="720000"/>
                </a:cubicBezTo>
                <a:cubicBezTo>
                  <a:pt x="2780741" y="737140"/>
                  <a:pt x="2469932" y="709128"/>
                  <a:pt x="2311217" y="720000"/>
                </a:cubicBezTo>
                <a:cubicBezTo>
                  <a:pt x="2152502" y="730872"/>
                  <a:pt x="2031439" y="678726"/>
                  <a:pt x="1774155" y="720000"/>
                </a:cubicBezTo>
                <a:cubicBezTo>
                  <a:pt x="1516871" y="761274"/>
                  <a:pt x="1465840" y="668383"/>
                  <a:pt x="1280057" y="720000"/>
                </a:cubicBezTo>
                <a:cubicBezTo>
                  <a:pt x="1094274" y="771617"/>
                  <a:pt x="1029332" y="704647"/>
                  <a:pt x="871890" y="720000"/>
                </a:cubicBezTo>
                <a:cubicBezTo>
                  <a:pt x="714448" y="735353"/>
                  <a:pt x="398700" y="670461"/>
                  <a:pt x="120002" y="720000"/>
                </a:cubicBezTo>
                <a:cubicBezTo>
                  <a:pt x="40434" y="716998"/>
                  <a:pt x="11185" y="660359"/>
                  <a:pt x="0" y="599998"/>
                </a:cubicBezTo>
                <a:cubicBezTo>
                  <a:pt x="-46146" y="457717"/>
                  <a:pt x="3420" y="341459"/>
                  <a:pt x="0" y="120002"/>
                </a:cubicBezTo>
                <a:close/>
              </a:path>
            </a:pathLst>
          </a:custGeom>
          <a:solidFill>
            <a:srgbClr val="CCE7F0"/>
          </a:solidFill>
          <a:ln>
            <a:solidFill>
              <a:srgbClr val="FDEAD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rtl="1"/>
            <a:r>
              <a:rPr lang="ar-SA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الارتفاع</a:t>
            </a:r>
            <a:endParaRPr lang="en-US" sz="2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0E49E-D425-C4B6-46AA-A0999753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CE286A-4BDB-70A0-F633-A9F8D0EEA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756675E-475F-AD0F-5B53-159FDFB36ACB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631CE66-C93C-9344-4AD9-0AF5C0FA575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57B3F32-80B9-32FD-61AF-F4CA3AE63127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A6DD13B6-195C-EE98-C7AF-DB9EC643AB82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B572FE3A-7F67-9CB0-01D2-32EFB8B50E78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877D4C5-2AC4-2A78-4252-9D60F92E7444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ZoneTexte 2">
            <a:extLst>
              <a:ext uri="{FF2B5EF4-FFF2-40B4-BE49-F238E27FC236}">
                <a16:creationId xmlns:a16="http://schemas.microsoft.com/office/drawing/2014/main" id="{755ABDB6-182F-5278-9E32-97E0BFF8CAD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أبعاد متوازي المستطيلات.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0A5D783-F9A2-2473-BC72-F3BF8D690E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5921" y="2396519"/>
            <a:ext cx="1972157" cy="25984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: Rounded Corners 1">
                <a:extLst>
                  <a:ext uri="{FF2B5EF4-FFF2-40B4-BE49-F238E27FC236}">
                    <a16:creationId xmlns:a16="http://schemas.microsoft.com/office/drawing/2014/main" id="{F696B5C0-80F3-35B4-FAEC-C34318A6C6D7}"/>
                  </a:ext>
                </a:extLst>
              </p:cNvPr>
              <p:cNvSpPr/>
              <p:nvPr/>
            </p:nvSpPr>
            <p:spPr>
              <a:xfrm>
                <a:off x="2683699" y="5177016"/>
                <a:ext cx="3376734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ar-SA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القاعدة</m:t>
                      </m:r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</m:t>
                      </m:r>
                      <m:r>
                        <a:rPr lang="ar-SA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الارتفاع</m:t>
                      </m:r>
                      <m:r>
                        <a:rPr lang="ar-SA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SA" sz="2800" b="1" i="1" dirty="0">
                  <a:solidFill>
                    <a:schemeClr val="tx1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Rectangle: Rounded Corners 1">
                <a:extLst>
                  <a:ext uri="{FF2B5EF4-FFF2-40B4-BE49-F238E27FC236}">
                    <a16:creationId xmlns:a16="http://schemas.microsoft.com/office/drawing/2014/main" id="{F696B5C0-80F3-35B4-FAEC-C34318A6C6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699" y="5177016"/>
                <a:ext cx="3376734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: Rounded Corners 1">
                <a:extLst>
                  <a:ext uri="{FF2B5EF4-FFF2-40B4-BE49-F238E27FC236}">
                    <a16:creationId xmlns:a16="http://schemas.microsoft.com/office/drawing/2014/main" id="{255845F5-55D7-66D5-8BED-BB0291C4E588}"/>
                  </a:ext>
                </a:extLst>
              </p:cNvPr>
              <p:cNvSpPr/>
              <p:nvPr/>
            </p:nvSpPr>
            <p:spPr>
              <a:xfrm>
                <a:off x="1590070" y="5118838"/>
                <a:ext cx="406450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Rectangle: Rounded Corners 1">
                <a:extLst>
                  <a:ext uri="{FF2B5EF4-FFF2-40B4-BE49-F238E27FC236}">
                    <a16:creationId xmlns:a16="http://schemas.microsoft.com/office/drawing/2014/main" id="{255845F5-55D7-66D5-8BED-BB0291C4E5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070" y="5118838"/>
                <a:ext cx="406450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: Rounded Corners 1">
                <a:extLst>
                  <a:ext uri="{FF2B5EF4-FFF2-40B4-BE49-F238E27FC236}">
                    <a16:creationId xmlns:a16="http://schemas.microsoft.com/office/drawing/2014/main" id="{5DFDE0F5-8B39-1CBD-353C-1023C427608F}"/>
                  </a:ext>
                </a:extLst>
              </p:cNvPr>
              <p:cNvSpPr/>
              <p:nvPr/>
            </p:nvSpPr>
            <p:spPr>
              <a:xfrm>
                <a:off x="2178094" y="5118838"/>
                <a:ext cx="324029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Rectangle: Rounded Corners 1">
                <a:extLst>
                  <a:ext uri="{FF2B5EF4-FFF2-40B4-BE49-F238E27FC236}">
                    <a16:creationId xmlns:a16="http://schemas.microsoft.com/office/drawing/2014/main" id="{5DFDE0F5-8B39-1CBD-353C-1023C42760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094" y="5118838"/>
                <a:ext cx="324029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: Rounded Corners 1">
                <a:extLst>
                  <a:ext uri="{FF2B5EF4-FFF2-40B4-BE49-F238E27FC236}">
                    <a16:creationId xmlns:a16="http://schemas.microsoft.com/office/drawing/2014/main" id="{C8A2FC11-3D41-075E-3CA5-C8FC5C37E248}"/>
                  </a:ext>
                </a:extLst>
              </p:cNvPr>
              <p:cNvSpPr/>
              <p:nvPr/>
            </p:nvSpPr>
            <p:spPr>
              <a:xfrm>
                <a:off x="6138304" y="5227778"/>
                <a:ext cx="425229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Rectangle: Rounded Corners 1">
                <a:extLst>
                  <a:ext uri="{FF2B5EF4-FFF2-40B4-BE49-F238E27FC236}">
                    <a16:creationId xmlns:a16="http://schemas.microsoft.com/office/drawing/2014/main" id="{C8A2FC11-3D41-075E-3CA5-C8FC5C37E2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8304" y="5227778"/>
                <a:ext cx="425229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: Rounded Corners 1">
            <a:extLst>
              <a:ext uri="{FF2B5EF4-FFF2-40B4-BE49-F238E27FC236}">
                <a16:creationId xmlns:a16="http://schemas.microsoft.com/office/drawing/2014/main" id="{3FBC277B-0072-B5B3-CF3D-1997D979AC6A}"/>
              </a:ext>
            </a:extLst>
          </p:cNvPr>
          <p:cNvSpPr/>
          <p:nvPr/>
        </p:nvSpPr>
        <p:spPr>
          <a:xfrm>
            <a:off x="6651863" y="5193095"/>
            <a:ext cx="1203281" cy="917118"/>
          </a:xfrm>
          <a:custGeom>
            <a:avLst/>
            <a:gdLst>
              <a:gd name="connsiteX0" fmla="*/ 0 w 4536504"/>
              <a:gd name="connsiteY0" fmla="*/ 120002 h 720000"/>
              <a:gd name="connsiteX1" fmla="*/ 120002 w 4536504"/>
              <a:gd name="connsiteY1" fmla="*/ 0 h 720000"/>
              <a:gd name="connsiteX2" fmla="*/ 571135 w 4536504"/>
              <a:gd name="connsiteY2" fmla="*/ 0 h 720000"/>
              <a:gd name="connsiteX3" fmla="*/ 1151162 w 4536504"/>
              <a:gd name="connsiteY3" fmla="*/ 0 h 720000"/>
              <a:gd name="connsiteX4" fmla="*/ 1774155 w 4536504"/>
              <a:gd name="connsiteY4" fmla="*/ 0 h 720000"/>
              <a:gd name="connsiteX5" fmla="*/ 2311217 w 4536504"/>
              <a:gd name="connsiteY5" fmla="*/ 0 h 720000"/>
              <a:gd name="connsiteX6" fmla="*/ 2719385 w 4536504"/>
              <a:gd name="connsiteY6" fmla="*/ 0 h 720000"/>
              <a:gd name="connsiteX7" fmla="*/ 3256447 w 4536504"/>
              <a:gd name="connsiteY7" fmla="*/ 0 h 720000"/>
              <a:gd name="connsiteX8" fmla="*/ 3879440 w 4536504"/>
              <a:gd name="connsiteY8" fmla="*/ 0 h 720000"/>
              <a:gd name="connsiteX9" fmla="*/ 4416502 w 4536504"/>
              <a:gd name="connsiteY9" fmla="*/ 0 h 720000"/>
              <a:gd name="connsiteX10" fmla="*/ 4536504 w 4536504"/>
              <a:gd name="connsiteY10" fmla="*/ 120002 h 720000"/>
              <a:gd name="connsiteX11" fmla="*/ 4536504 w 4536504"/>
              <a:gd name="connsiteY11" fmla="*/ 599998 h 720000"/>
              <a:gd name="connsiteX12" fmla="*/ 4416502 w 4536504"/>
              <a:gd name="connsiteY12" fmla="*/ 720000 h 720000"/>
              <a:gd name="connsiteX13" fmla="*/ 3965370 w 4536504"/>
              <a:gd name="connsiteY13" fmla="*/ 720000 h 720000"/>
              <a:gd name="connsiteX14" fmla="*/ 3428307 w 4536504"/>
              <a:gd name="connsiteY14" fmla="*/ 720000 h 720000"/>
              <a:gd name="connsiteX15" fmla="*/ 3020140 w 4536504"/>
              <a:gd name="connsiteY15" fmla="*/ 720000 h 720000"/>
              <a:gd name="connsiteX16" fmla="*/ 2397147 w 4536504"/>
              <a:gd name="connsiteY16" fmla="*/ 720000 h 720000"/>
              <a:gd name="connsiteX17" fmla="*/ 1946015 w 4536504"/>
              <a:gd name="connsiteY17" fmla="*/ 720000 h 720000"/>
              <a:gd name="connsiteX18" fmla="*/ 1494882 w 4536504"/>
              <a:gd name="connsiteY18" fmla="*/ 720000 h 720000"/>
              <a:gd name="connsiteX19" fmla="*/ 957820 w 4536504"/>
              <a:gd name="connsiteY19" fmla="*/ 720000 h 720000"/>
              <a:gd name="connsiteX20" fmla="*/ 120002 w 4536504"/>
              <a:gd name="connsiteY20" fmla="*/ 720000 h 720000"/>
              <a:gd name="connsiteX21" fmla="*/ 0 w 4536504"/>
              <a:gd name="connsiteY21" fmla="*/ 599998 h 720000"/>
              <a:gd name="connsiteX22" fmla="*/ 0 w 4536504"/>
              <a:gd name="connsiteY22" fmla="*/ 120002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36504" h="720000" fill="none" extrusionOk="0">
                <a:moveTo>
                  <a:pt x="0" y="120002"/>
                </a:moveTo>
                <a:cubicBezTo>
                  <a:pt x="1992" y="54149"/>
                  <a:pt x="58017" y="-15226"/>
                  <a:pt x="120002" y="0"/>
                </a:cubicBezTo>
                <a:cubicBezTo>
                  <a:pt x="214564" y="-28983"/>
                  <a:pt x="441184" y="50347"/>
                  <a:pt x="571135" y="0"/>
                </a:cubicBezTo>
                <a:cubicBezTo>
                  <a:pt x="701086" y="-50347"/>
                  <a:pt x="875209" y="53093"/>
                  <a:pt x="1151162" y="0"/>
                </a:cubicBezTo>
                <a:cubicBezTo>
                  <a:pt x="1427115" y="-53093"/>
                  <a:pt x="1611977" y="14184"/>
                  <a:pt x="1774155" y="0"/>
                </a:cubicBezTo>
                <a:cubicBezTo>
                  <a:pt x="1936333" y="-14184"/>
                  <a:pt x="2084321" y="14666"/>
                  <a:pt x="2311217" y="0"/>
                </a:cubicBezTo>
                <a:cubicBezTo>
                  <a:pt x="2538113" y="-14666"/>
                  <a:pt x="2610459" y="26375"/>
                  <a:pt x="2719385" y="0"/>
                </a:cubicBezTo>
                <a:cubicBezTo>
                  <a:pt x="2828311" y="-26375"/>
                  <a:pt x="3142973" y="39074"/>
                  <a:pt x="3256447" y="0"/>
                </a:cubicBezTo>
                <a:cubicBezTo>
                  <a:pt x="3369921" y="-39074"/>
                  <a:pt x="3635330" y="10853"/>
                  <a:pt x="3879440" y="0"/>
                </a:cubicBezTo>
                <a:cubicBezTo>
                  <a:pt x="4123550" y="-10853"/>
                  <a:pt x="4200667" y="57600"/>
                  <a:pt x="4416502" y="0"/>
                </a:cubicBezTo>
                <a:cubicBezTo>
                  <a:pt x="4481714" y="1328"/>
                  <a:pt x="4541181" y="56908"/>
                  <a:pt x="4536504" y="120002"/>
                </a:cubicBezTo>
                <a:cubicBezTo>
                  <a:pt x="4573514" y="341739"/>
                  <a:pt x="4491602" y="397830"/>
                  <a:pt x="4536504" y="599998"/>
                </a:cubicBezTo>
                <a:cubicBezTo>
                  <a:pt x="4539476" y="649979"/>
                  <a:pt x="4487687" y="729774"/>
                  <a:pt x="4416502" y="720000"/>
                </a:cubicBezTo>
                <a:cubicBezTo>
                  <a:pt x="4241635" y="766521"/>
                  <a:pt x="4147125" y="686082"/>
                  <a:pt x="3965370" y="720000"/>
                </a:cubicBezTo>
                <a:cubicBezTo>
                  <a:pt x="3783615" y="753918"/>
                  <a:pt x="3640048" y="666236"/>
                  <a:pt x="3428307" y="720000"/>
                </a:cubicBezTo>
                <a:cubicBezTo>
                  <a:pt x="3216566" y="773764"/>
                  <a:pt x="3157208" y="708663"/>
                  <a:pt x="3020140" y="720000"/>
                </a:cubicBezTo>
                <a:cubicBezTo>
                  <a:pt x="2883072" y="731337"/>
                  <a:pt x="2525933" y="692177"/>
                  <a:pt x="2397147" y="720000"/>
                </a:cubicBezTo>
                <a:cubicBezTo>
                  <a:pt x="2268361" y="747823"/>
                  <a:pt x="2056936" y="677866"/>
                  <a:pt x="1946015" y="720000"/>
                </a:cubicBezTo>
                <a:cubicBezTo>
                  <a:pt x="1835094" y="762134"/>
                  <a:pt x="1617506" y="673497"/>
                  <a:pt x="1494882" y="720000"/>
                </a:cubicBezTo>
                <a:cubicBezTo>
                  <a:pt x="1372258" y="766503"/>
                  <a:pt x="1198610" y="660051"/>
                  <a:pt x="957820" y="720000"/>
                </a:cubicBezTo>
                <a:cubicBezTo>
                  <a:pt x="717030" y="779949"/>
                  <a:pt x="439861" y="691789"/>
                  <a:pt x="120002" y="720000"/>
                </a:cubicBezTo>
                <a:cubicBezTo>
                  <a:pt x="56153" y="727457"/>
                  <a:pt x="-137" y="646759"/>
                  <a:pt x="0" y="599998"/>
                </a:cubicBezTo>
                <a:cubicBezTo>
                  <a:pt x="-56717" y="366888"/>
                  <a:pt x="35141" y="346682"/>
                  <a:pt x="0" y="120002"/>
                </a:cubicBezTo>
                <a:close/>
              </a:path>
              <a:path w="4536504" h="720000" stroke="0" extrusionOk="0">
                <a:moveTo>
                  <a:pt x="0" y="120002"/>
                </a:moveTo>
                <a:cubicBezTo>
                  <a:pt x="12072" y="57018"/>
                  <a:pt x="60171" y="13426"/>
                  <a:pt x="120002" y="0"/>
                </a:cubicBezTo>
                <a:cubicBezTo>
                  <a:pt x="309555" y="-19821"/>
                  <a:pt x="501617" y="32173"/>
                  <a:pt x="742994" y="0"/>
                </a:cubicBezTo>
                <a:cubicBezTo>
                  <a:pt x="984371" y="-32173"/>
                  <a:pt x="953079" y="27188"/>
                  <a:pt x="1151162" y="0"/>
                </a:cubicBezTo>
                <a:cubicBezTo>
                  <a:pt x="1349245" y="-27188"/>
                  <a:pt x="1537835" y="8757"/>
                  <a:pt x="1731190" y="0"/>
                </a:cubicBezTo>
                <a:cubicBezTo>
                  <a:pt x="1924545" y="-8757"/>
                  <a:pt x="1974441" y="51591"/>
                  <a:pt x="2182322" y="0"/>
                </a:cubicBezTo>
                <a:cubicBezTo>
                  <a:pt x="2390203" y="-51591"/>
                  <a:pt x="2523896" y="2890"/>
                  <a:pt x="2805315" y="0"/>
                </a:cubicBezTo>
                <a:cubicBezTo>
                  <a:pt x="3086734" y="-2890"/>
                  <a:pt x="3280848" y="46165"/>
                  <a:pt x="3428307" y="0"/>
                </a:cubicBezTo>
                <a:cubicBezTo>
                  <a:pt x="3575766" y="-46165"/>
                  <a:pt x="3722833" y="28240"/>
                  <a:pt x="3879440" y="0"/>
                </a:cubicBezTo>
                <a:cubicBezTo>
                  <a:pt x="4036047" y="-28240"/>
                  <a:pt x="4303592" y="31777"/>
                  <a:pt x="4416502" y="0"/>
                </a:cubicBezTo>
                <a:cubicBezTo>
                  <a:pt x="4465648" y="6354"/>
                  <a:pt x="4537220" y="73112"/>
                  <a:pt x="4536504" y="120002"/>
                </a:cubicBezTo>
                <a:cubicBezTo>
                  <a:pt x="4574833" y="293397"/>
                  <a:pt x="4533156" y="484657"/>
                  <a:pt x="4536504" y="599998"/>
                </a:cubicBezTo>
                <a:cubicBezTo>
                  <a:pt x="4534595" y="670171"/>
                  <a:pt x="4479308" y="714639"/>
                  <a:pt x="4416502" y="720000"/>
                </a:cubicBezTo>
                <a:cubicBezTo>
                  <a:pt x="4219818" y="734025"/>
                  <a:pt x="4073117" y="696570"/>
                  <a:pt x="3965370" y="720000"/>
                </a:cubicBezTo>
                <a:cubicBezTo>
                  <a:pt x="3857623" y="743430"/>
                  <a:pt x="3564733" y="680781"/>
                  <a:pt x="3428307" y="720000"/>
                </a:cubicBezTo>
                <a:cubicBezTo>
                  <a:pt x="3291881" y="759219"/>
                  <a:pt x="3001749" y="702860"/>
                  <a:pt x="2891245" y="720000"/>
                </a:cubicBezTo>
                <a:cubicBezTo>
                  <a:pt x="2780741" y="737140"/>
                  <a:pt x="2469932" y="709128"/>
                  <a:pt x="2311217" y="720000"/>
                </a:cubicBezTo>
                <a:cubicBezTo>
                  <a:pt x="2152502" y="730872"/>
                  <a:pt x="2031439" y="678726"/>
                  <a:pt x="1774155" y="720000"/>
                </a:cubicBezTo>
                <a:cubicBezTo>
                  <a:pt x="1516871" y="761274"/>
                  <a:pt x="1465840" y="668383"/>
                  <a:pt x="1280057" y="720000"/>
                </a:cubicBezTo>
                <a:cubicBezTo>
                  <a:pt x="1094274" y="771617"/>
                  <a:pt x="1029332" y="704647"/>
                  <a:pt x="871890" y="720000"/>
                </a:cubicBezTo>
                <a:cubicBezTo>
                  <a:pt x="714448" y="735353"/>
                  <a:pt x="398700" y="670461"/>
                  <a:pt x="120002" y="720000"/>
                </a:cubicBezTo>
                <a:cubicBezTo>
                  <a:pt x="40434" y="716998"/>
                  <a:pt x="11185" y="660359"/>
                  <a:pt x="0" y="599998"/>
                </a:cubicBezTo>
                <a:cubicBezTo>
                  <a:pt x="-46146" y="457717"/>
                  <a:pt x="3420" y="341459"/>
                  <a:pt x="0" y="120002"/>
                </a:cubicBezTo>
                <a:close/>
              </a:path>
            </a:pathLst>
          </a:custGeom>
          <a:solidFill>
            <a:srgbClr val="CCE7F0"/>
          </a:solidFill>
          <a:ln>
            <a:solidFill>
              <a:srgbClr val="FDEAD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rtl="1"/>
            <a:r>
              <a:rPr lang="ar-SA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الارتفاع</a:t>
            </a:r>
            <a:endParaRPr lang="en-US" sz="2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4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8A58-058D-08DC-802B-8BDF19AEA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8A2B4B-29A6-5175-7DE7-1BC2ACF2368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65559-703E-8E6D-C2D6-FE96BD508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AE0904-E81E-93F8-2B99-4CFC7C16AF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37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8328-85C4-7237-D42E-54FC41AE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6F7B20-B6C7-7089-D83A-F47B39DA4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C668AD1-212B-D145-C087-DB9FB80CE14C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490A2896-A386-2512-C25A-A64A1DF58199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4767EC5-6323-7733-11C8-4A9DCDAF89F0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2B87ECB8-692B-9D90-C988-7C8B1B3920C8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687024FE-24C1-EB0A-5502-75EEC8AA7569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B4EB4F3-F143-503F-785B-045E23E934AF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0DF5A06-A2B0-EB1A-A673-318E20BD7F5A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A2DD52D1-400E-1848-0E84-DA736E006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94820">
            <a:off x="5562657" y="3120659"/>
            <a:ext cx="1575008" cy="1615040"/>
          </a:xfrm>
          <a:prstGeom prst="rect">
            <a:avLst/>
          </a:prstGeom>
        </p:spPr>
      </p:pic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id="{B4B061CF-9E99-218A-F88C-CB3917498E66}"/>
              </a:ext>
            </a:extLst>
          </p:cNvPr>
          <p:cNvSpPr/>
          <p:nvPr/>
        </p:nvSpPr>
        <p:spPr>
          <a:xfrm>
            <a:off x="6122234" y="3064884"/>
            <a:ext cx="1942572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ارتفاع الموشور</a:t>
            </a:r>
          </a:p>
        </p:txBody>
      </p:sp>
      <p:sp>
        <p:nvSpPr>
          <p:cNvPr id="18" name="Rectangle: Rounded Corners 1">
            <a:extLst>
              <a:ext uri="{FF2B5EF4-FFF2-40B4-BE49-F238E27FC236}">
                <a16:creationId xmlns:a16="http://schemas.microsoft.com/office/drawing/2014/main" id="{1A91ADB6-A0A1-8EDE-2B5E-CE94FEF617E2}"/>
              </a:ext>
            </a:extLst>
          </p:cNvPr>
          <p:cNvSpPr/>
          <p:nvPr/>
        </p:nvSpPr>
        <p:spPr>
          <a:xfrm>
            <a:off x="1865849" y="2772752"/>
            <a:ext cx="1861159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ارتفاع القاعدة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093FEF8-F246-EE3E-341F-B9379D34B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5133" y="3037165"/>
            <a:ext cx="1972157" cy="2598406"/>
          </a:xfrm>
          <a:prstGeom prst="rect">
            <a:avLst/>
          </a:prstGeom>
        </p:spPr>
      </p:pic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4374B4A9-1B3B-798B-2474-81B81F98E32B}"/>
              </a:ext>
            </a:extLst>
          </p:cNvPr>
          <p:cNvSpPr/>
          <p:nvPr/>
        </p:nvSpPr>
        <p:spPr>
          <a:xfrm>
            <a:off x="1800430" y="4434062"/>
            <a:ext cx="1861159" cy="569516"/>
          </a:xfrm>
          <a:custGeom>
            <a:avLst/>
            <a:gdLst>
              <a:gd name="connsiteX0" fmla="*/ 0 w 1465130"/>
              <a:gd name="connsiteY0" fmla="*/ 94921 h 569516"/>
              <a:gd name="connsiteX1" fmla="*/ 94921 w 1465130"/>
              <a:gd name="connsiteY1" fmla="*/ 0 h 569516"/>
              <a:gd name="connsiteX2" fmla="*/ 520017 w 1465130"/>
              <a:gd name="connsiteY2" fmla="*/ 0 h 569516"/>
              <a:gd name="connsiteX3" fmla="*/ 932360 w 1465130"/>
              <a:gd name="connsiteY3" fmla="*/ 0 h 569516"/>
              <a:gd name="connsiteX4" fmla="*/ 1370209 w 1465130"/>
              <a:gd name="connsiteY4" fmla="*/ 0 h 569516"/>
              <a:gd name="connsiteX5" fmla="*/ 1465130 w 1465130"/>
              <a:gd name="connsiteY5" fmla="*/ 94921 h 569516"/>
              <a:gd name="connsiteX6" fmla="*/ 1465130 w 1465130"/>
              <a:gd name="connsiteY6" fmla="*/ 474595 h 569516"/>
              <a:gd name="connsiteX7" fmla="*/ 1370209 w 1465130"/>
              <a:gd name="connsiteY7" fmla="*/ 569516 h 569516"/>
              <a:gd name="connsiteX8" fmla="*/ 983372 w 1465130"/>
              <a:gd name="connsiteY8" fmla="*/ 569516 h 569516"/>
              <a:gd name="connsiteX9" fmla="*/ 545523 w 1465130"/>
              <a:gd name="connsiteY9" fmla="*/ 569516 h 569516"/>
              <a:gd name="connsiteX10" fmla="*/ 94921 w 1465130"/>
              <a:gd name="connsiteY10" fmla="*/ 569516 h 569516"/>
              <a:gd name="connsiteX11" fmla="*/ 0 w 1465130"/>
              <a:gd name="connsiteY11" fmla="*/ 474595 h 569516"/>
              <a:gd name="connsiteX12" fmla="*/ 0 w 1465130"/>
              <a:gd name="connsiteY12" fmla="*/ 94921 h 56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5130" h="569516" fill="none" extrusionOk="0">
                <a:moveTo>
                  <a:pt x="0" y="94921"/>
                </a:moveTo>
                <a:cubicBezTo>
                  <a:pt x="9146" y="50134"/>
                  <a:pt x="52058" y="-10531"/>
                  <a:pt x="94921" y="0"/>
                </a:cubicBezTo>
                <a:cubicBezTo>
                  <a:pt x="228281" y="-12167"/>
                  <a:pt x="391214" y="18801"/>
                  <a:pt x="520017" y="0"/>
                </a:cubicBezTo>
                <a:cubicBezTo>
                  <a:pt x="648820" y="-18801"/>
                  <a:pt x="791585" y="8143"/>
                  <a:pt x="932360" y="0"/>
                </a:cubicBezTo>
                <a:cubicBezTo>
                  <a:pt x="1073135" y="-8143"/>
                  <a:pt x="1251348" y="38479"/>
                  <a:pt x="1370209" y="0"/>
                </a:cubicBezTo>
                <a:cubicBezTo>
                  <a:pt x="1409186" y="-6637"/>
                  <a:pt x="1475576" y="35840"/>
                  <a:pt x="1465130" y="94921"/>
                </a:cubicBezTo>
                <a:cubicBezTo>
                  <a:pt x="1509702" y="273036"/>
                  <a:pt x="1441761" y="364878"/>
                  <a:pt x="1465130" y="474595"/>
                </a:cubicBezTo>
                <a:cubicBezTo>
                  <a:pt x="1473752" y="527139"/>
                  <a:pt x="1434084" y="579795"/>
                  <a:pt x="1370209" y="569516"/>
                </a:cubicBezTo>
                <a:cubicBezTo>
                  <a:pt x="1205113" y="603764"/>
                  <a:pt x="1148071" y="543649"/>
                  <a:pt x="983372" y="569516"/>
                </a:cubicBezTo>
                <a:cubicBezTo>
                  <a:pt x="818673" y="595383"/>
                  <a:pt x="683831" y="555379"/>
                  <a:pt x="545523" y="569516"/>
                </a:cubicBezTo>
                <a:cubicBezTo>
                  <a:pt x="407215" y="583653"/>
                  <a:pt x="269481" y="534601"/>
                  <a:pt x="94921" y="569516"/>
                </a:cubicBezTo>
                <a:cubicBezTo>
                  <a:pt x="39053" y="554821"/>
                  <a:pt x="1717" y="522488"/>
                  <a:pt x="0" y="474595"/>
                </a:cubicBezTo>
                <a:cubicBezTo>
                  <a:pt x="-41069" y="321204"/>
                  <a:pt x="29213" y="221457"/>
                  <a:pt x="0" y="94921"/>
                </a:cubicBezTo>
                <a:close/>
              </a:path>
              <a:path w="1465130" h="569516" stroke="0" extrusionOk="0">
                <a:moveTo>
                  <a:pt x="0" y="94921"/>
                </a:moveTo>
                <a:cubicBezTo>
                  <a:pt x="-12995" y="46914"/>
                  <a:pt x="43220" y="-1706"/>
                  <a:pt x="94921" y="0"/>
                </a:cubicBezTo>
                <a:cubicBezTo>
                  <a:pt x="264886" y="-6878"/>
                  <a:pt x="313453" y="45592"/>
                  <a:pt x="481758" y="0"/>
                </a:cubicBezTo>
                <a:cubicBezTo>
                  <a:pt x="650063" y="-45592"/>
                  <a:pt x="776363" y="13585"/>
                  <a:pt x="868596" y="0"/>
                </a:cubicBezTo>
                <a:cubicBezTo>
                  <a:pt x="960829" y="-13585"/>
                  <a:pt x="1147853" y="42046"/>
                  <a:pt x="1370209" y="0"/>
                </a:cubicBezTo>
                <a:cubicBezTo>
                  <a:pt x="1430340" y="-5891"/>
                  <a:pt x="1472581" y="48476"/>
                  <a:pt x="1465130" y="94921"/>
                </a:cubicBezTo>
                <a:cubicBezTo>
                  <a:pt x="1479394" y="180122"/>
                  <a:pt x="1433420" y="352911"/>
                  <a:pt x="1465130" y="474595"/>
                </a:cubicBezTo>
                <a:cubicBezTo>
                  <a:pt x="1458351" y="530155"/>
                  <a:pt x="1419358" y="568033"/>
                  <a:pt x="1370209" y="569516"/>
                </a:cubicBezTo>
                <a:cubicBezTo>
                  <a:pt x="1255241" y="595086"/>
                  <a:pt x="1110299" y="528651"/>
                  <a:pt x="970619" y="569516"/>
                </a:cubicBezTo>
                <a:cubicBezTo>
                  <a:pt x="830939" y="610381"/>
                  <a:pt x="726522" y="557453"/>
                  <a:pt x="558276" y="569516"/>
                </a:cubicBezTo>
                <a:cubicBezTo>
                  <a:pt x="390030" y="581579"/>
                  <a:pt x="216490" y="540165"/>
                  <a:pt x="94921" y="569516"/>
                </a:cubicBezTo>
                <a:cubicBezTo>
                  <a:pt x="42347" y="568213"/>
                  <a:pt x="3301" y="526035"/>
                  <a:pt x="0" y="474595"/>
                </a:cubicBezTo>
                <a:cubicBezTo>
                  <a:pt x="-5308" y="286391"/>
                  <a:pt x="22427" y="209707"/>
                  <a:pt x="0" y="949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القاعدة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BC65B358-A251-7D53-C03F-AF9BDB02F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440201">
            <a:off x="3532541" y="3810199"/>
            <a:ext cx="985092" cy="1010352"/>
          </a:xfrm>
          <a:prstGeom prst="rect">
            <a:avLst/>
          </a:prstGeom>
        </p:spPr>
      </p:pic>
      <p:pic>
        <p:nvPicPr>
          <p:cNvPr id="17" name="Picture 1">
            <a:extLst>
              <a:ext uri="{FF2B5EF4-FFF2-40B4-BE49-F238E27FC236}">
                <a16:creationId xmlns:a16="http://schemas.microsoft.com/office/drawing/2014/main" id="{3AA68A03-10EA-9E3B-3FF2-F360FC946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440201" flipV="1">
            <a:off x="3685889" y="2732938"/>
            <a:ext cx="904265" cy="91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A6DE0-1DE8-B07C-2998-ADD28852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7C4220-4EEB-1D20-4CB6-684AD4678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885A6ED-AB5B-F9C8-27A3-CB3DED64DF2E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40BB604-15BD-CE05-E6EE-D606BB0AC3C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3B6B313-A28E-1A5B-B53A-32A86A173E00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9098D889-2504-4685-0C25-018AB716FC0A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1F062CBC-4828-FE9A-DF0E-736EFFDB84EA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838E2CB-1DB8-D880-FA17-3D4CCD3CB480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ZoneTexte 2">
            <a:extLst>
              <a:ext uri="{FF2B5EF4-FFF2-40B4-BE49-F238E27FC236}">
                <a16:creationId xmlns:a16="http://schemas.microsoft.com/office/drawing/2014/main" id="{31ED8C0E-3DD5-5EDD-9245-ACD5946A069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373B449-5A4B-82E5-EFF0-7ACA44AAD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701B16-9672-93B8-0A48-F9FF40530D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7598" y="2396519"/>
            <a:ext cx="1972157" cy="25984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1">
                <a:extLst>
                  <a:ext uri="{FF2B5EF4-FFF2-40B4-BE49-F238E27FC236}">
                    <a16:creationId xmlns:a16="http://schemas.microsoft.com/office/drawing/2014/main" id="{731DE6EB-9E1B-036E-AF2F-F9ACD0BC07AA}"/>
                  </a:ext>
                </a:extLst>
              </p:cNvPr>
              <p:cNvSpPr/>
              <p:nvPr/>
            </p:nvSpPr>
            <p:spPr>
              <a:xfrm>
                <a:off x="1883525" y="5071512"/>
                <a:ext cx="3376734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ar-SA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القاعدة</m:t>
                      </m:r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</m:t>
                      </m:r>
                      <m:r>
                        <a:rPr lang="ar-SA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الارتفاع</m:t>
                      </m:r>
                      <m:r>
                        <a:rPr lang="ar-SA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SA" sz="2800" b="1" i="1" dirty="0">
                  <a:solidFill>
                    <a:schemeClr val="tx1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Rectangle: Rounded Corners 1">
                <a:extLst>
                  <a:ext uri="{FF2B5EF4-FFF2-40B4-BE49-F238E27FC236}">
                    <a16:creationId xmlns:a16="http://schemas.microsoft.com/office/drawing/2014/main" id="{731DE6EB-9E1B-036E-AF2F-F9ACD0BC07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525" y="5071512"/>
                <a:ext cx="3376734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1">
                <a:extLst>
                  <a:ext uri="{FF2B5EF4-FFF2-40B4-BE49-F238E27FC236}">
                    <a16:creationId xmlns:a16="http://schemas.microsoft.com/office/drawing/2014/main" id="{2497A4E7-5545-9DE3-C094-11BEC9F311BC}"/>
                  </a:ext>
                </a:extLst>
              </p:cNvPr>
              <p:cNvSpPr/>
              <p:nvPr/>
            </p:nvSpPr>
            <p:spPr>
              <a:xfrm>
                <a:off x="789896" y="5013334"/>
                <a:ext cx="406450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: Rounded Corners 1">
                <a:extLst>
                  <a:ext uri="{FF2B5EF4-FFF2-40B4-BE49-F238E27FC236}">
                    <a16:creationId xmlns:a16="http://schemas.microsoft.com/office/drawing/2014/main" id="{2497A4E7-5545-9DE3-C094-11BEC9F311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896" y="5013334"/>
                <a:ext cx="406450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">
                <a:extLst>
                  <a:ext uri="{FF2B5EF4-FFF2-40B4-BE49-F238E27FC236}">
                    <a16:creationId xmlns:a16="http://schemas.microsoft.com/office/drawing/2014/main" id="{4EC14B4A-5192-F328-6AE9-914ADC0E4CDF}"/>
                  </a:ext>
                </a:extLst>
              </p:cNvPr>
              <p:cNvSpPr/>
              <p:nvPr/>
            </p:nvSpPr>
            <p:spPr>
              <a:xfrm>
                <a:off x="1377920" y="5013334"/>
                <a:ext cx="324029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angle: Rounded Corners 1">
                <a:extLst>
                  <a:ext uri="{FF2B5EF4-FFF2-40B4-BE49-F238E27FC236}">
                    <a16:creationId xmlns:a16="http://schemas.microsoft.com/office/drawing/2014/main" id="{4EC14B4A-5192-F328-6AE9-914ADC0E4C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7920" y="5013334"/>
                <a:ext cx="324029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: Rounded Corners 1">
                <a:extLst>
                  <a:ext uri="{FF2B5EF4-FFF2-40B4-BE49-F238E27FC236}">
                    <a16:creationId xmlns:a16="http://schemas.microsoft.com/office/drawing/2014/main" id="{58F386B4-AE8A-2179-3DCE-CFD1C24872D8}"/>
                  </a:ext>
                </a:extLst>
              </p:cNvPr>
              <p:cNvSpPr/>
              <p:nvPr/>
            </p:nvSpPr>
            <p:spPr>
              <a:xfrm>
                <a:off x="5338130" y="5122274"/>
                <a:ext cx="425229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Rectangle: Rounded Corners 1">
                <a:extLst>
                  <a:ext uri="{FF2B5EF4-FFF2-40B4-BE49-F238E27FC236}">
                    <a16:creationId xmlns:a16="http://schemas.microsoft.com/office/drawing/2014/main" id="{58F386B4-AE8A-2179-3DCE-CFD1C24872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8130" y="5122274"/>
                <a:ext cx="425229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: Rounded Corners 1">
            <a:extLst>
              <a:ext uri="{FF2B5EF4-FFF2-40B4-BE49-F238E27FC236}">
                <a16:creationId xmlns:a16="http://schemas.microsoft.com/office/drawing/2014/main" id="{310C8F34-333D-145F-00A4-1FAFD9105E74}"/>
              </a:ext>
            </a:extLst>
          </p:cNvPr>
          <p:cNvSpPr/>
          <p:nvPr/>
        </p:nvSpPr>
        <p:spPr>
          <a:xfrm>
            <a:off x="5851689" y="5087591"/>
            <a:ext cx="1203281" cy="917118"/>
          </a:xfrm>
          <a:custGeom>
            <a:avLst/>
            <a:gdLst>
              <a:gd name="connsiteX0" fmla="*/ 0 w 4536504"/>
              <a:gd name="connsiteY0" fmla="*/ 120002 h 720000"/>
              <a:gd name="connsiteX1" fmla="*/ 120002 w 4536504"/>
              <a:gd name="connsiteY1" fmla="*/ 0 h 720000"/>
              <a:gd name="connsiteX2" fmla="*/ 571135 w 4536504"/>
              <a:gd name="connsiteY2" fmla="*/ 0 h 720000"/>
              <a:gd name="connsiteX3" fmla="*/ 1151162 w 4536504"/>
              <a:gd name="connsiteY3" fmla="*/ 0 h 720000"/>
              <a:gd name="connsiteX4" fmla="*/ 1774155 w 4536504"/>
              <a:gd name="connsiteY4" fmla="*/ 0 h 720000"/>
              <a:gd name="connsiteX5" fmla="*/ 2311217 w 4536504"/>
              <a:gd name="connsiteY5" fmla="*/ 0 h 720000"/>
              <a:gd name="connsiteX6" fmla="*/ 2719385 w 4536504"/>
              <a:gd name="connsiteY6" fmla="*/ 0 h 720000"/>
              <a:gd name="connsiteX7" fmla="*/ 3256447 w 4536504"/>
              <a:gd name="connsiteY7" fmla="*/ 0 h 720000"/>
              <a:gd name="connsiteX8" fmla="*/ 3879440 w 4536504"/>
              <a:gd name="connsiteY8" fmla="*/ 0 h 720000"/>
              <a:gd name="connsiteX9" fmla="*/ 4416502 w 4536504"/>
              <a:gd name="connsiteY9" fmla="*/ 0 h 720000"/>
              <a:gd name="connsiteX10" fmla="*/ 4536504 w 4536504"/>
              <a:gd name="connsiteY10" fmla="*/ 120002 h 720000"/>
              <a:gd name="connsiteX11" fmla="*/ 4536504 w 4536504"/>
              <a:gd name="connsiteY11" fmla="*/ 599998 h 720000"/>
              <a:gd name="connsiteX12" fmla="*/ 4416502 w 4536504"/>
              <a:gd name="connsiteY12" fmla="*/ 720000 h 720000"/>
              <a:gd name="connsiteX13" fmla="*/ 3965370 w 4536504"/>
              <a:gd name="connsiteY13" fmla="*/ 720000 h 720000"/>
              <a:gd name="connsiteX14" fmla="*/ 3428307 w 4536504"/>
              <a:gd name="connsiteY14" fmla="*/ 720000 h 720000"/>
              <a:gd name="connsiteX15" fmla="*/ 3020140 w 4536504"/>
              <a:gd name="connsiteY15" fmla="*/ 720000 h 720000"/>
              <a:gd name="connsiteX16" fmla="*/ 2397147 w 4536504"/>
              <a:gd name="connsiteY16" fmla="*/ 720000 h 720000"/>
              <a:gd name="connsiteX17" fmla="*/ 1946015 w 4536504"/>
              <a:gd name="connsiteY17" fmla="*/ 720000 h 720000"/>
              <a:gd name="connsiteX18" fmla="*/ 1494882 w 4536504"/>
              <a:gd name="connsiteY18" fmla="*/ 720000 h 720000"/>
              <a:gd name="connsiteX19" fmla="*/ 957820 w 4536504"/>
              <a:gd name="connsiteY19" fmla="*/ 720000 h 720000"/>
              <a:gd name="connsiteX20" fmla="*/ 120002 w 4536504"/>
              <a:gd name="connsiteY20" fmla="*/ 720000 h 720000"/>
              <a:gd name="connsiteX21" fmla="*/ 0 w 4536504"/>
              <a:gd name="connsiteY21" fmla="*/ 599998 h 720000"/>
              <a:gd name="connsiteX22" fmla="*/ 0 w 4536504"/>
              <a:gd name="connsiteY22" fmla="*/ 120002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36504" h="720000" fill="none" extrusionOk="0">
                <a:moveTo>
                  <a:pt x="0" y="120002"/>
                </a:moveTo>
                <a:cubicBezTo>
                  <a:pt x="1992" y="54149"/>
                  <a:pt x="58017" y="-15226"/>
                  <a:pt x="120002" y="0"/>
                </a:cubicBezTo>
                <a:cubicBezTo>
                  <a:pt x="214564" y="-28983"/>
                  <a:pt x="441184" y="50347"/>
                  <a:pt x="571135" y="0"/>
                </a:cubicBezTo>
                <a:cubicBezTo>
                  <a:pt x="701086" y="-50347"/>
                  <a:pt x="875209" y="53093"/>
                  <a:pt x="1151162" y="0"/>
                </a:cubicBezTo>
                <a:cubicBezTo>
                  <a:pt x="1427115" y="-53093"/>
                  <a:pt x="1611977" y="14184"/>
                  <a:pt x="1774155" y="0"/>
                </a:cubicBezTo>
                <a:cubicBezTo>
                  <a:pt x="1936333" y="-14184"/>
                  <a:pt x="2084321" y="14666"/>
                  <a:pt x="2311217" y="0"/>
                </a:cubicBezTo>
                <a:cubicBezTo>
                  <a:pt x="2538113" y="-14666"/>
                  <a:pt x="2610459" y="26375"/>
                  <a:pt x="2719385" y="0"/>
                </a:cubicBezTo>
                <a:cubicBezTo>
                  <a:pt x="2828311" y="-26375"/>
                  <a:pt x="3142973" y="39074"/>
                  <a:pt x="3256447" y="0"/>
                </a:cubicBezTo>
                <a:cubicBezTo>
                  <a:pt x="3369921" y="-39074"/>
                  <a:pt x="3635330" y="10853"/>
                  <a:pt x="3879440" y="0"/>
                </a:cubicBezTo>
                <a:cubicBezTo>
                  <a:pt x="4123550" y="-10853"/>
                  <a:pt x="4200667" y="57600"/>
                  <a:pt x="4416502" y="0"/>
                </a:cubicBezTo>
                <a:cubicBezTo>
                  <a:pt x="4481714" y="1328"/>
                  <a:pt x="4541181" y="56908"/>
                  <a:pt x="4536504" y="120002"/>
                </a:cubicBezTo>
                <a:cubicBezTo>
                  <a:pt x="4573514" y="341739"/>
                  <a:pt x="4491602" y="397830"/>
                  <a:pt x="4536504" y="599998"/>
                </a:cubicBezTo>
                <a:cubicBezTo>
                  <a:pt x="4539476" y="649979"/>
                  <a:pt x="4487687" y="729774"/>
                  <a:pt x="4416502" y="720000"/>
                </a:cubicBezTo>
                <a:cubicBezTo>
                  <a:pt x="4241635" y="766521"/>
                  <a:pt x="4147125" y="686082"/>
                  <a:pt x="3965370" y="720000"/>
                </a:cubicBezTo>
                <a:cubicBezTo>
                  <a:pt x="3783615" y="753918"/>
                  <a:pt x="3640048" y="666236"/>
                  <a:pt x="3428307" y="720000"/>
                </a:cubicBezTo>
                <a:cubicBezTo>
                  <a:pt x="3216566" y="773764"/>
                  <a:pt x="3157208" y="708663"/>
                  <a:pt x="3020140" y="720000"/>
                </a:cubicBezTo>
                <a:cubicBezTo>
                  <a:pt x="2883072" y="731337"/>
                  <a:pt x="2525933" y="692177"/>
                  <a:pt x="2397147" y="720000"/>
                </a:cubicBezTo>
                <a:cubicBezTo>
                  <a:pt x="2268361" y="747823"/>
                  <a:pt x="2056936" y="677866"/>
                  <a:pt x="1946015" y="720000"/>
                </a:cubicBezTo>
                <a:cubicBezTo>
                  <a:pt x="1835094" y="762134"/>
                  <a:pt x="1617506" y="673497"/>
                  <a:pt x="1494882" y="720000"/>
                </a:cubicBezTo>
                <a:cubicBezTo>
                  <a:pt x="1372258" y="766503"/>
                  <a:pt x="1198610" y="660051"/>
                  <a:pt x="957820" y="720000"/>
                </a:cubicBezTo>
                <a:cubicBezTo>
                  <a:pt x="717030" y="779949"/>
                  <a:pt x="439861" y="691789"/>
                  <a:pt x="120002" y="720000"/>
                </a:cubicBezTo>
                <a:cubicBezTo>
                  <a:pt x="56153" y="727457"/>
                  <a:pt x="-137" y="646759"/>
                  <a:pt x="0" y="599998"/>
                </a:cubicBezTo>
                <a:cubicBezTo>
                  <a:pt x="-56717" y="366888"/>
                  <a:pt x="35141" y="346682"/>
                  <a:pt x="0" y="120002"/>
                </a:cubicBezTo>
                <a:close/>
              </a:path>
              <a:path w="4536504" h="720000" stroke="0" extrusionOk="0">
                <a:moveTo>
                  <a:pt x="0" y="120002"/>
                </a:moveTo>
                <a:cubicBezTo>
                  <a:pt x="12072" y="57018"/>
                  <a:pt x="60171" y="13426"/>
                  <a:pt x="120002" y="0"/>
                </a:cubicBezTo>
                <a:cubicBezTo>
                  <a:pt x="309555" y="-19821"/>
                  <a:pt x="501617" y="32173"/>
                  <a:pt x="742994" y="0"/>
                </a:cubicBezTo>
                <a:cubicBezTo>
                  <a:pt x="984371" y="-32173"/>
                  <a:pt x="953079" y="27188"/>
                  <a:pt x="1151162" y="0"/>
                </a:cubicBezTo>
                <a:cubicBezTo>
                  <a:pt x="1349245" y="-27188"/>
                  <a:pt x="1537835" y="8757"/>
                  <a:pt x="1731190" y="0"/>
                </a:cubicBezTo>
                <a:cubicBezTo>
                  <a:pt x="1924545" y="-8757"/>
                  <a:pt x="1974441" y="51591"/>
                  <a:pt x="2182322" y="0"/>
                </a:cubicBezTo>
                <a:cubicBezTo>
                  <a:pt x="2390203" y="-51591"/>
                  <a:pt x="2523896" y="2890"/>
                  <a:pt x="2805315" y="0"/>
                </a:cubicBezTo>
                <a:cubicBezTo>
                  <a:pt x="3086734" y="-2890"/>
                  <a:pt x="3280848" y="46165"/>
                  <a:pt x="3428307" y="0"/>
                </a:cubicBezTo>
                <a:cubicBezTo>
                  <a:pt x="3575766" y="-46165"/>
                  <a:pt x="3722833" y="28240"/>
                  <a:pt x="3879440" y="0"/>
                </a:cubicBezTo>
                <a:cubicBezTo>
                  <a:pt x="4036047" y="-28240"/>
                  <a:pt x="4303592" y="31777"/>
                  <a:pt x="4416502" y="0"/>
                </a:cubicBezTo>
                <a:cubicBezTo>
                  <a:pt x="4465648" y="6354"/>
                  <a:pt x="4537220" y="73112"/>
                  <a:pt x="4536504" y="120002"/>
                </a:cubicBezTo>
                <a:cubicBezTo>
                  <a:pt x="4574833" y="293397"/>
                  <a:pt x="4533156" y="484657"/>
                  <a:pt x="4536504" y="599998"/>
                </a:cubicBezTo>
                <a:cubicBezTo>
                  <a:pt x="4534595" y="670171"/>
                  <a:pt x="4479308" y="714639"/>
                  <a:pt x="4416502" y="720000"/>
                </a:cubicBezTo>
                <a:cubicBezTo>
                  <a:pt x="4219818" y="734025"/>
                  <a:pt x="4073117" y="696570"/>
                  <a:pt x="3965370" y="720000"/>
                </a:cubicBezTo>
                <a:cubicBezTo>
                  <a:pt x="3857623" y="743430"/>
                  <a:pt x="3564733" y="680781"/>
                  <a:pt x="3428307" y="720000"/>
                </a:cubicBezTo>
                <a:cubicBezTo>
                  <a:pt x="3291881" y="759219"/>
                  <a:pt x="3001749" y="702860"/>
                  <a:pt x="2891245" y="720000"/>
                </a:cubicBezTo>
                <a:cubicBezTo>
                  <a:pt x="2780741" y="737140"/>
                  <a:pt x="2469932" y="709128"/>
                  <a:pt x="2311217" y="720000"/>
                </a:cubicBezTo>
                <a:cubicBezTo>
                  <a:pt x="2152502" y="730872"/>
                  <a:pt x="2031439" y="678726"/>
                  <a:pt x="1774155" y="720000"/>
                </a:cubicBezTo>
                <a:cubicBezTo>
                  <a:pt x="1516871" y="761274"/>
                  <a:pt x="1465840" y="668383"/>
                  <a:pt x="1280057" y="720000"/>
                </a:cubicBezTo>
                <a:cubicBezTo>
                  <a:pt x="1094274" y="771617"/>
                  <a:pt x="1029332" y="704647"/>
                  <a:pt x="871890" y="720000"/>
                </a:cubicBezTo>
                <a:cubicBezTo>
                  <a:pt x="714448" y="735353"/>
                  <a:pt x="398700" y="670461"/>
                  <a:pt x="120002" y="720000"/>
                </a:cubicBezTo>
                <a:cubicBezTo>
                  <a:pt x="40434" y="716998"/>
                  <a:pt x="11185" y="660359"/>
                  <a:pt x="0" y="599998"/>
                </a:cubicBezTo>
                <a:cubicBezTo>
                  <a:pt x="-46146" y="457717"/>
                  <a:pt x="3420" y="341459"/>
                  <a:pt x="0" y="120002"/>
                </a:cubicBezTo>
                <a:close/>
              </a:path>
            </a:pathLst>
          </a:custGeom>
          <a:solidFill>
            <a:srgbClr val="CCE7F0"/>
          </a:solidFill>
          <a:ln>
            <a:solidFill>
              <a:srgbClr val="FDEAD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rtl="1"/>
            <a:r>
              <a:rPr lang="ar-SA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الارتفاع</a:t>
            </a:r>
            <a:endParaRPr lang="en-US" sz="2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73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706F8-BEC3-CE8D-083F-2395D23B0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6B9790-E238-9330-0C45-E51283D17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B318781-E595-2B76-6812-3793643341D4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2EF9B72-8B3D-039C-82E9-353F4F609B9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5D9D4C64-C615-C286-5892-23618A5323C4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156AD501-4B52-2D13-98C9-B56D2564D368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7ECB468B-9D39-2DFD-5701-FCCD8A712714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660671F-6F18-4DB8-0EDB-28FC18F225CB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ZoneTexte 2">
            <a:extLst>
              <a:ext uri="{FF2B5EF4-FFF2-40B4-BE49-F238E27FC236}">
                <a16:creationId xmlns:a16="http://schemas.microsoft.com/office/drawing/2014/main" id="{E3C68CBA-9A31-249B-CBD5-17981CEFC95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طبقوا القاعدة واحسبوا حجم هذا المتوازي المستطيلات.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BDE195D-1B93-BB51-0521-75CD1C047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5921" y="2396519"/>
            <a:ext cx="1972157" cy="25984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: Rounded Corners 1">
                <a:extLst>
                  <a:ext uri="{FF2B5EF4-FFF2-40B4-BE49-F238E27FC236}">
                    <a16:creationId xmlns:a16="http://schemas.microsoft.com/office/drawing/2014/main" id="{7BD4DC35-A8CD-2138-9055-CA46B8FE8923}"/>
                  </a:ext>
                </a:extLst>
              </p:cNvPr>
              <p:cNvSpPr/>
              <p:nvPr/>
            </p:nvSpPr>
            <p:spPr>
              <a:xfrm>
                <a:off x="2375138" y="5194628"/>
                <a:ext cx="3376734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ar-SA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القاعدة</m:t>
                      </m:r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</m:t>
                      </m:r>
                      <m:r>
                        <a:rPr lang="ar-SA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الارتفاع</m:t>
                      </m:r>
                      <m:r>
                        <a:rPr lang="ar-SA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SA" sz="2800" b="1" i="1" dirty="0">
                  <a:solidFill>
                    <a:schemeClr val="tx1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Rectangle: Rounded Corners 1">
                <a:extLst>
                  <a:ext uri="{FF2B5EF4-FFF2-40B4-BE49-F238E27FC236}">
                    <a16:creationId xmlns:a16="http://schemas.microsoft.com/office/drawing/2014/main" id="{7BD4DC35-A8CD-2138-9055-CA46B8FE89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5138" y="5194628"/>
                <a:ext cx="3376734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: Rounded Corners 1">
                <a:extLst>
                  <a:ext uri="{FF2B5EF4-FFF2-40B4-BE49-F238E27FC236}">
                    <a16:creationId xmlns:a16="http://schemas.microsoft.com/office/drawing/2014/main" id="{8F2823D2-6CF6-502D-2889-3B3AD31779CA}"/>
                  </a:ext>
                </a:extLst>
              </p:cNvPr>
              <p:cNvSpPr/>
              <p:nvPr/>
            </p:nvSpPr>
            <p:spPr>
              <a:xfrm>
                <a:off x="1281509" y="5136450"/>
                <a:ext cx="406450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Rectangle: Rounded Corners 1">
                <a:extLst>
                  <a:ext uri="{FF2B5EF4-FFF2-40B4-BE49-F238E27FC236}">
                    <a16:creationId xmlns:a16="http://schemas.microsoft.com/office/drawing/2014/main" id="{8F2823D2-6CF6-502D-2889-3B3AD31779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1509" y="5136450"/>
                <a:ext cx="406450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: Rounded Corners 1">
                <a:extLst>
                  <a:ext uri="{FF2B5EF4-FFF2-40B4-BE49-F238E27FC236}">
                    <a16:creationId xmlns:a16="http://schemas.microsoft.com/office/drawing/2014/main" id="{2C9F52DE-584B-C9C7-A707-C2F54AFF6F7D}"/>
                  </a:ext>
                </a:extLst>
              </p:cNvPr>
              <p:cNvSpPr/>
              <p:nvPr/>
            </p:nvSpPr>
            <p:spPr>
              <a:xfrm>
                <a:off x="1869533" y="5136450"/>
                <a:ext cx="324029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Rectangle: Rounded Corners 1">
                <a:extLst>
                  <a:ext uri="{FF2B5EF4-FFF2-40B4-BE49-F238E27FC236}">
                    <a16:creationId xmlns:a16="http://schemas.microsoft.com/office/drawing/2014/main" id="{2C9F52DE-584B-C9C7-A707-C2F54AFF6F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9533" y="5136450"/>
                <a:ext cx="324029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: Rounded Corners 1">
                <a:extLst>
                  <a:ext uri="{FF2B5EF4-FFF2-40B4-BE49-F238E27FC236}">
                    <a16:creationId xmlns:a16="http://schemas.microsoft.com/office/drawing/2014/main" id="{D5313101-5B0C-A1C2-9AE2-BAC5C37AF3DA}"/>
                  </a:ext>
                </a:extLst>
              </p:cNvPr>
              <p:cNvSpPr/>
              <p:nvPr/>
            </p:nvSpPr>
            <p:spPr>
              <a:xfrm>
                <a:off x="5829743" y="5245390"/>
                <a:ext cx="425229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rgbClr val="CCE7F0"/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Rectangle: Rounded Corners 1">
                <a:extLst>
                  <a:ext uri="{FF2B5EF4-FFF2-40B4-BE49-F238E27FC236}">
                    <a16:creationId xmlns:a16="http://schemas.microsoft.com/office/drawing/2014/main" id="{D5313101-5B0C-A1C2-9AE2-BAC5C37AF3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743" y="5245390"/>
                <a:ext cx="425229" cy="917118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: Rounded Corners 1">
            <a:extLst>
              <a:ext uri="{FF2B5EF4-FFF2-40B4-BE49-F238E27FC236}">
                <a16:creationId xmlns:a16="http://schemas.microsoft.com/office/drawing/2014/main" id="{C3769671-35CF-4E13-9B94-84A9E2131443}"/>
              </a:ext>
            </a:extLst>
          </p:cNvPr>
          <p:cNvSpPr/>
          <p:nvPr/>
        </p:nvSpPr>
        <p:spPr>
          <a:xfrm>
            <a:off x="6343302" y="5210707"/>
            <a:ext cx="1203281" cy="917118"/>
          </a:xfrm>
          <a:custGeom>
            <a:avLst/>
            <a:gdLst>
              <a:gd name="connsiteX0" fmla="*/ 0 w 4536504"/>
              <a:gd name="connsiteY0" fmla="*/ 120002 h 720000"/>
              <a:gd name="connsiteX1" fmla="*/ 120002 w 4536504"/>
              <a:gd name="connsiteY1" fmla="*/ 0 h 720000"/>
              <a:gd name="connsiteX2" fmla="*/ 571135 w 4536504"/>
              <a:gd name="connsiteY2" fmla="*/ 0 h 720000"/>
              <a:gd name="connsiteX3" fmla="*/ 1151162 w 4536504"/>
              <a:gd name="connsiteY3" fmla="*/ 0 h 720000"/>
              <a:gd name="connsiteX4" fmla="*/ 1774155 w 4536504"/>
              <a:gd name="connsiteY4" fmla="*/ 0 h 720000"/>
              <a:gd name="connsiteX5" fmla="*/ 2311217 w 4536504"/>
              <a:gd name="connsiteY5" fmla="*/ 0 h 720000"/>
              <a:gd name="connsiteX6" fmla="*/ 2719385 w 4536504"/>
              <a:gd name="connsiteY6" fmla="*/ 0 h 720000"/>
              <a:gd name="connsiteX7" fmla="*/ 3256447 w 4536504"/>
              <a:gd name="connsiteY7" fmla="*/ 0 h 720000"/>
              <a:gd name="connsiteX8" fmla="*/ 3879440 w 4536504"/>
              <a:gd name="connsiteY8" fmla="*/ 0 h 720000"/>
              <a:gd name="connsiteX9" fmla="*/ 4416502 w 4536504"/>
              <a:gd name="connsiteY9" fmla="*/ 0 h 720000"/>
              <a:gd name="connsiteX10" fmla="*/ 4536504 w 4536504"/>
              <a:gd name="connsiteY10" fmla="*/ 120002 h 720000"/>
              <a:gd name="connsiteX11" fmla="*/ 4536504 w 4536504"/>
              <a:gd name="connsiteY11" fmla="*/ 599998 h 720000"/>
              <a:gd name="connsiteX12" fmla="*/ 4416502 w 4536504"/>
              <a:gd name="connsiteY12" fmla="*/ 720000 h 720000"/>
              <a:gd name="connsiteX13" fmla="*/ 3965370 w 4536504"/>
              <a:gd name="connsiteY13" fmla="*/ 720000 h 720000"/>
              <a:gd name="connsiteX14" fmla="*/ 3428307 w 4536504"/>
              <a:gd name="connsiteY14" fmla="*/ 720000 h 720000"/>
              <a:gd name="connsiteX15" fmla="*/ 3020140 w 4536504"/>
              <a:gd name="connsiteY15" fmla="*/ 720000 h 720000"/>
              <a:gd name="connsiteX16" fmla="*/ 2397147 w 4536504"/>
              <a:gd name="connsiteY16" fmla="*/ 720000 h 720000"/>
              <a:gd name="connsiteX17" fmla="*/ 1946015 w 4536504"/>
              <a:gd name="connsiteY17" fmla="*/ 720000 h 720000"/>
              <a:gd name="connsiteX18" fmla="*/ 1494882 w 4536504"/>
              <a:gd name="connsiteY18" fmla="*/ 720000 h 720000"/>
              <a:gd name="connsiteX19" fmla="*/ 957820 w 4536504"/>
              <a:gd name="connsiteY19" fmla="*/ 720000 h 720000"/>
              <a:gd name="connsiteX20" fmla="*/ 120002 w 4536504"/>
              <a:gd name="connsiteY20" fmla="*/ 720000 h 720000"/>
              <a:gd name="connsiteX21" fmla="*/ 0 w 4536504"/>
              <a:gd name="connsiteY21" fmla="*/ 599998 h 720000"/>
              <a:gd name="connsiteX22" fmla="*/ 0 w 4536504"/>
              <a:gd name="connsiteY22" fmla="*/ 120002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36504" h="720000" fill="none" extrusionOk="0">
                <a:moveTo>
                  <a:pt x="0" y="120002"/>
                </a:moveTo>
                <a:cubicBezTo>
                  <a:pt x="1992" y="54149"/>
                  <a:pt x="58017" y="-15226"/>
                  <a:pt x="120002" y="0"/>
                </a:cubicBezTo>
                <a:cubicBezTo>
                  <a:pt x="214564" y="-28983"/>
                  <a:pt x="441184" y="50347"/>
                  <a:pt x="571135" y="0"/>
                </a:cubicBezTo>
                <a:cubicBezTo>
                  <a:pt x="701086" y="-50347"/>
                  <a:pt x="875209" y="53093"/>
                  <a:pt x="1151162" y="0"/>
                </a:cubicBezTo>
                <a:cubicBezTo>
                  <a:pt x="1427115" y="-53093"/>
                  <a:pt x="1611977" y="14184"/>
                  <a:pt x="1774155" y="0"/>
                </a:cubicBezTo>
                <a:cubicBezTo>
                  <a:pt x="1936333" y="-14184"/>
                  <a:pt x="2084321" y="14666"/>
                  <a:pt x="2311217" y="0"/>
                </a:cubicBezTo>
                <a:cubicBezTo>
                  <a:pt x="2538113" y="-14666"/>
                  <a:pt x="2610459" y="26375"/>
                  <a:pt x="2719385" y="0"/>
                </a:cubicBezTo>
                <a:cubicBezTo>
                  <a:pt x="2828311" y="-26375"/>
                  <a:pt x="3142973" y="39074"/>
                  <a:pt x="3256447" y="0"/>
                </a:cubicBezTo>
                <a:cubicBezTo>
                  <a:pt x="3369921" y="-39074"/>
                  <a:pt x="3635330" y="10853"/>
                  <a:pt x="3879440" y="0"/>
                </a:cubicBezTo>
                <a:cubicBezTo>
                  <a:pt x="4123550" y="-10853"/>
                  <a:pt x="4200667" y="57600"/>
                  <a:pt x="4416502" y="0"/>
                </a:cubicBezTo>
                <a:cubicBezTo>
                  <a:pt x="4481714" y="1328"/>
                  <a:pt x="4541181" y="56908"/>
                  <a:pt x="4536504" y="120002"/>
                </a:cubicBezTo>
                <a:cubicBezTo>
                  <a:pt x="4573514" y="341739"/>
                  <a:pt x="4491602" y="397830"/>
                  <a:pt x="4536504" y="599998"/>
                </a:cubicBezTo>
                <a:cubicBezTo>
                  <a:pt x="4539476" y="649979"/>
                  <a:pt x="4487687" y="729774"/>
                  <a:pt x="4416502" y="720000"/>
                </a:cubicBezTo>
                <a:cubicBezTo>
                  <a:pt x="4241635" y="766521"/>
                  <a:pt x="4147125" y="686082"/>
                  <a:pt x="3965370" y="720000"/>
                </a:cubicBezTo>
                <a:cubicBezTo>
                  <a:pt x="3783615" y="753918"/>
                  <a:pt x="3640048" y="666236"/>
                  <a:pt x="3428307" y="720000"/>
                </a:cubicBezTo>
                <a:cubicBezTo>
                  <a:pt x="3216566" y="773764"/>
                  <a:pt x="3157208" y="708663"/>
                  <a:pt x="3020140" y="720000"/>
                </a:cubicBezTo>
                <a:cubicBezTo>
                  <a:pt x="2883072" y="731337"/>
                  <a:pt x="2525933" y="692177"/>
                  <a:pt x="2397147" y="720000"/>
                </a:cubicBezTo>
                <a:cubicBezTo>
                  <a:pt x="2268361" y="747823"/>
                  <a:pt x="2056936" y="677866"/>
                  <a:pt x="1946015" y="720000"/>
                </a:cubicBezTo>
                <a:cubicBezTo>
                  <a:pt x="1835094" y="762134"/>
                  <a:pt x="1617506" y="673497"/>
                  <a:pt x="1494882" y="720000"/>
                </a:cubicBezTo>
                <a:cubicBezTo>
                  <a:pt x="1372258" y="766503"/>
                  <a:pt x="1198610" y="660051"/>
                  <a:pt x="957820" y="720000"/>
                </a:cubicBezTo>
                <a:cubicBezTo>
                  <a:pt x="717030" y="779949"/>
                  <a:pt x="439861" y="691789"/>
                  <a:pt x="120002" y="720000"/>
                </a:cubicBezTo>
                <a:cubicBezTo>
                  <a:pt x="56153" y="727457"/>
                  <a:pt x="-137" y="646759"/>
                  <a:pt x="0" y="599998"/>
                </a:cubicBezTo>
                <a:cubicBezTo>
                  <a:pt x="-56717" y="366888"/>
                  <a:pt x="35141" y="346682"/>
                  <a:pt x="0" y="120002"/>
                </a:cubicBezTo>
                <a:close/>
              </a:path>
              <a:path w="4536504" h="720000" stroke="0" extrusionOk="0">
                <a:moveTo>
                  <a:pt x="0" y="120002"/>
                </a:moveTo>
                <a:cubicBezTo>
                  <a:pt x="12072" y="57018"/>
                  <a:pt x="60171" y="13426"/>
                  <a:pt x="120002" y="0"/>
                </a:cubicBezTo>
                <a:cubicBezTo>
                  <a:pt x="309555" y="-19821"/>
                  <a:pt x="501617" y="32173"/>
                  <a:pt x="742994" y="0"/>
                </a:cubicBezTo>
                <a:cubicBezTo>
                  <a:pt x="984371" y="-32173"/>
                  <a:pt x="953079" y="27188"/>
                  <a:pt x="1151162" y="0"/>
                </a:cubicBezTo>
                <a:cubicBezTo>
                  <a:pt x="1349245" y="-27188"/>
                  <a:pt x="1537835" y="8757"/>
                  <a:pt x="1731190" y="0"/>
                </a:cubicBezTo>
                <a:cubicBezTo>
                  <a:pt x="1924545" y="-8757"/>
                  <a:pt x="1974441" y="51591"/>
                  <a:pt x="2182322" y="0"/>
                </a:cubicBezTo>
                <a:cubicBezTo>
                  <a:pt x="2390203" y="-51591"/>
                  <a:pt x="2523896" y="2890"/>
                  <a:pt x="2805315" y="0"/>
                </a:cubicBezTo>
                <a:cubicBezTo>
                  <a:pt x="3086734" y="-2890"/>
                  <a:pt x="3280848" y="46165"/>
                  <a:pt x="3428307" y="0"/>
                </a:cubicBezTo>
                <a:cubicBezTo>
                  <a:pt x="3575766" y="-46165"/>
                  <a:pt x="3722833" y="28240"/>
                  <a:pt x="3879440" y="0"/>
                </a:cubicBezTo>
                <a:cubicBezTo>
                  <a:pt x="4036047" y="-28240"/>
                  <a:pt x="4303592" y="31777"/>
                  <a:pt x="4416502" y="0"/>
                </a:cubicBezTo>
                <a:cubicBezTo>
                  <a:pt x="4465648" y="6354"/>
                  <a:pt x="4537220" y="73112"/>
                  <a:pt x="4536504" y="120002"/>
                </a:cubicBezTo>
                <a:cubicBezTo>
                  <a:pt x="4574833" y="293397"/>
                  <a:pt x="4533156" y="484657"/>
                  <a:pt x="4536504" y="599998"/>
                </a:cubicBezTo>
                <a:cubicBezTo>
                  <a:pt x="4534595" y="670171"/>
                  <a:pt x="4479308" y="714639"/>
                  <a:pt x="4416502" y="720000"/>
                </a:cubicBezTo>
                <a:cubicBezTo>
                  <a:pt x="4219818" y="734025"/>
                  <a:pt x="4073117" y="696570"/>
                  <a:pt x="3965370" y="720000"/>
                </a:cubicBezTo>
                <a:cubicBezTo>
                  <a:pt x="3857623" y="743430"/>
                  <a:pt x="3564733" y="680781"/>
                  <a:pt x="3428307" y="720000"/>
                </a:cubicBezTo>
                <a:cubicBezTo>
                  <a:pt x="3291881" y="759219"/>
                  <a:pt x="3001749" y="702860"/>
                  <a:pt x="2891245" y="720000"/>
                </a:cubicBezTo>
                <a:cubicBezTo>
                  <a:pt x="2780741" y="737140"/>
                  <a:pt x="2469932" y="709128"/>
                  <a:pt x="2311217" y="720000"/>
                </a:cubicBezTo>
                <a:cubicBezTo>
                  <a:pt x="2152502" y="730872"/>
                  <a:pt x="2031439" y="678726"/>
                  <a:pt x="1774155" y="720000"/>
                </a:cubicBezTo>
                <a:cubicBezTo>
                  <a:pt x="1516871" y="761274"/>
                  <a:pt x="1465840" y="668383"/>
                  <a:pt x="1280057" y="720000"/>
                </a:cubicBezTo>
                <a:cubicBezTo>
                  <a:pt x="1094274" y="771617"/>
                  <a:pt x="1029332" y="704647"/>
                  <a:pt x="871890" y="720000"/>
                </a:cubicBezTo>
                <a:cubicBezTo>
                  <a:pt x="714448" y="735353"/>
                  <a:pt x="398700" y="670461"/>
                  <a:pt x="120002" y="720000"/>
                </a:cubicBezTo>
                <a:cubicBezTo>
                  <a:pt x="40434" y="716998"/>
                  <a:pt x="11185" y="660359"/>
                  <a:pt x="0" y="599998"/>
                </a:cubicBezTo>
                <a:cubicBezTo>
                  <a:pt x="-46146" y="457717"/>
                  <a:pt x="3420" y="341459"/>
                  <a:pt x="0" y="120002"/>
                </a:cubicBezTo>
                <a:close/>
              </a:path>
            </a:pathLst>
          </a:custGeom>
          <a:solidFill>
            <a:srgbClr val="CCE7F0"/>
          </a:solidFill>
          <a:ln>
            <a:solidFill>
              <a:srgbClr val="FDEAD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rtl="1"/>
            <a:r>
              <a:rPr lang="ar-SA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الارتفاع</a:t>
            </a:r>
            <a:endParaRPr lang="en-US" sz="2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17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9399-24CE-DC6E-42BF-07B73E874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DC34DB-C033-3034-BB96-DC86A644140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4BE092-CBAC-3CAE-FB9B-A39DBA7EF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693F99-93B3-FF00-FF3B-360333AD36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14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086E-A1A2-2B9F-5C5F-0F0FA428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15585F-AC97-92A2-93B2-00C94A13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85C5AE3-60BB-8762-0EA6-EC526943407F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60A557F-404A-A770-625E-510A1764288C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5C190619-5C97-443F-89E7-F42FDE8A303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974D61E-D537-2156-9262-A157C5661D06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0C1036F-4369-D218-A116-9558BDA01EC0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9C6BF46-8F40-91CB-E121-6D85A99BA9E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F312655-616D-CD02-19C9-BE223B26D52B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">
                <a:extLst>
                  <a:ext uri="{FF2B5EF4-FFF2-40B4-BE49-F238E27FC236}">
                    <a16:creationId xmlns:a16="http://schemas.microsoft.com/office/drawing/2014/main" id="{B58D0255-42EF-5B21-D9C8-CE42047FFF5B}"/>
                  </a:ext>
                </a:extLst>
              </p:cNvPr>
              <p:cNvSpPr/>
              <p:nvPr/>
            </p:nvSpPr>
            <p:spPr>
              <a:xfrm>
                <a:off x="822374" y="5203831"/>
                <a:ext cx="6955447" cy="781778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r>
                  <a:rPr 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 =</a:t>
                </a:r>
                <a:r>
                  <a:rPr lang="ar-SA" alt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sz="4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ar-SA" sz="4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SA" sz="4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den>
                        </m:f>
                      </m:e>
                    </m:box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ar-SA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ar-SA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𝟒</m:t>
                    </m:r>
                    <m:r>
                      <a:rPr 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𝒄𝒎</m:t>
                    </m:r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ar-SA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</m:t>
                    </m:r>
                    <m:r>
                      <a:rPr lang="fr-FR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fr-FR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𝒄𝒎</m:t>
                    </m:r>
                    <m:r>
                      <a:rPr lang="fr-FR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)×</m:t>
                    </m:r>
                    <m:r>
                      <a:rPr lang="ar-SA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𝟔</m:t>
                    </m:r>
                    <m:r>
                      <a:rPr lang="fr-FR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fr-FR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𝒄𝒎</m:t>
                    </m:r>
                  </m:oMath>
                </a14:m>
                <a:endParaRPr lang="en-US" sz="4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Rectangle 1">
                <a:extLst>
                  <a:ext uri="{FF2B5EF4-FFF2-40B4-BE49-F238E27FC236}">
                    <a16:creationId xmlns:a16="http://schemas.microsoft.com/office/drawing/2014/main" id="{B58D0255-42EF-5B21-D9C8-CE42047FFF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374" y="5203831"/>
                <a:ext cx="6955447" cy="781778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2787" t="-3623" b="-23913"/>
                </a:stretch>
              </a:blip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">
                <a:extLst>
                  <a:ext uri="{FF2B5EF4-FFF2-40B4-BE49-F238E27FC236}">
                    <a16:creationId xmlns:a16="http://schemas.microsoft.com/office/drawing/2014/main" id="{40CE0838-6238-1231-4D91-E48181801B0A}"/>
                  </a:ext>
                </a:extLst>
              </p:cNvPr>
              <p:cNvSpPr/>
              <p:nvPr/>
            </p:nvSpPr>
            <p:spPr>
              <a:xfrm>
                <a:off x="802709" y="6060555"/>
                <a:ext cx="6306014" cy="440397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r>
                  <a:rPr 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 =</a:t>
                </a:r>
                <a:r>
                  <a:rPr lang="ar-SA" alt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𝟐𝟒</m:t>
                    </m:r>
                    <m:r>
                      <a:rPr lang="fr-FR" alt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sSup>
                      <m:sSupPr>
                        <m:ctrlPr>
                          <a:rPr lang="fr-FR" altLang="fr-FR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fr-FR" altLang="fr-FR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𝒄𝒎</m:t>
                        </m:r>
                      </m:e>
                      <m:sup>
                        <m:r>
                          <a:rPr lang="fr-FR" altLang="fr-FR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𝟑</m:t>
                        </m:r>
                      </m:sup>
                    </m:sSup>
                  </m:oMath>
                </a14:m>
                <a:endParaRPr lang="en-US" sz="4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ectangle 1">
                <a:extLst>
                  <a:ext uri="{FF2B5EF4-FFF2-40B4-BE49-F238E27FC236}">
                    <a16:creationId xmlns:a16="http://schemas.microsoft.com/office/drawing/2014/main" id="{40CE0838-6238-1231-4D91-E48181801B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709" y="6060555"/>
                <a:ext cx="6306014" cy="440397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3173" t="-43038" b="-79747"/>
                </a:stretch>
              </a:blip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 8">
            <a:extLst>
              <a:ext uri="{FF2B5EF4-FFF2-40B4-BE49-F238E27FC236}">
                <a16:creationId xmlns:a16="http://schemas.microsoft.com/office/drawing/2014/main" id="{1AC68420-7C83-0F25-EA16-E1F4CAE5A0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5921" y="2267305"/>
            <a:ext cx="1536869" cy="20248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">
                <a:extLst>
                  <a:ext uri="{FF2B5EF4-FFF2-40B4-BE49-F238E27FC236}">
                    <a16:creationId xmlns:a16="http://schemas.microsoft.com/office/drawing/2014/main" id="{2F581582-1D61-AD6F-9A84-6AEEDD348868}"/>
                  </a:ext>
                </a:extLst>
              </p:cNvPr>
              <p:cNvSpPr/>
              <p:nvPr/>
            </p:nvSpPr>
            <p:spPr>
              <a:xfrm>
                <a:off x="1981847" y="4375624"/>
                <a:ext cx="5795974" cy="729742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ar-SA" sz="2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𝑳</m:t>
                          </m:r>
                          <m:r>
                            <a:rPr lang="fr-FR" sz="2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×</m:t>
                          </m:r>
                          <m:r>
                            <a:rPr lang="fr-FR" sz="2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𝒍</m:t>
                          </m:r>
                        </m:e>
                      </m:d>
                      <m:r>
                        <a:rPr lang="ar-SA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ar-SA" sz="2800" b="1" i="1" dirty="0">
                  <a:solidFill>
                    <a:schemeClr val="tx1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Rectangle: Rounded Corners 1">
                <a:extLst>
                  <a:ext uri="{FF2B5EF4-FFF2-40B4-BE49-F238E27FC236}">
                    <a16:creationId xmlns:a16="http://schemas.microsoft.com/office/drawing/2014/main" id="{2F581582-1D61-AD6F-9A84-6AEEDD3488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847" y="4375624"/>
                <a:ext cx="5795974" cy="729742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b="-769"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: Rounded Corners 1">
                <a:extLst>
                  <a:ext uri="{FF2B5EF4-FFF2-40B4-BE49-F238E27FC236}">
                    <a16:creationId xmlns:a16="http://schemas.microsoft.com/office/drawing/2014/main" id="{D1B66010-AF28-7B74-0E42-27551B2FA997}"/>
                  </a:ext>
                </a:extLst>
              </p:cNvPr>
              <p:cNvSpPr/>
              <p:nvPr/>
            </p:nvSpPr>
            <p:spPr>
              <a:xfrm>
                <a:off x="888219" y="4317446"/>
                <a:ext cx="406450" cy="787920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Rectangle: Rounded Corners 1">
                <a:extLst>
                  <a:ext uri="{FF2B5EF4-FFF2-40B4-BE49-F238E27FC236}">
                    <a16:creationId xmlns:a16="http://schemas.microsoft.com/office/drawing/2014/main" id="{D1B66010-AF28-7B74-0E42-27551B2FA9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219" y="4317446"/>
                <a:ext cx="406450" cy="787920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: Rounded Corners 1">
                <a:extLst>
                  <a:ext uri="{FF2B5EF4-FFF2-40B4-BE49-F238E27FC236}">
                    <a16:creationId xmlns:a16="http://schemas.microsoft.com/office/drawing/2014/main" id="{10AF1EF3-1507-08FC-DB1E-1D35CC4DDFE2}"/>
                  </a:ext>
                </a:extLst>
              </p:cNvPr>
              <p:cNvSpPr/>
              <p:nvPr/>
            </p:nvSpPr>
            <p:spPr>
              <a:xfrm>
                <a:off x="1476243" y="4317446"/>
                <a:ext cx="324029" cy="787920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rgbClr val="FDEAD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Rectangle: Rounded Corners 1">
                <a:extLst>
                  <a:ext uri="{FF2B5EF4-FFF2-40B4-BE49-F238E27FC236}">
                    <a16:creationId xmlns:a16="http://schemas.microsoft.com/office/drawing/2014/main" id="{10AF1EF3-1507-08FC-DB1E-1D35CC4DDF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6243" y="4317446"/>
                <a:ext cx="324029" cy="787920"/>
              </a:xfrm>
              <a:custGeom>
                <a:avLst/>
                <a:gdLst>
                  <a:gd name="connsiteX0" fmla="*/ 0 w 4536504"/>
                  <a:gd name="connsiteY0" fmla="*/ 120002 h 720000"/>
                  <a:gd name="connsiteX1" fmla="*/ 120002 w 4536504"/>
                  <a:gd name="connsiteY1" fmla="*/ 0 h 720000"/>
                  <a:gd name="connsiteX2" fmla="*/ 571135 w 4536504"/>
                  <a:gd name="connsiteY2" fmla="*/ 0 h 720000"/>
                  <a:gd name="connsiteX3" fmla="*/ 1151162 w 4536504"/>
                  <a:gd name="connsiteY3" fmla="*/ 0 h 720000"/>
                  <a:gd name="connsiteX4" fmla="*/ 1774155 w 4536504"/>
                  <a:gd name="connsiteY4" fmla="*/ 0 h 720000"/>
                  <a:gd name="connsiteX5" fmla="*/ 2311217 w 4536504"/>
                  <a:gd name="connsiteY5" fmla="*/ 0 h 720000"/>
                  <a:gd name="connsiteX6" fmla="*/ 2719385 w 4536504"/>
                  <a:gd name="connsiteY6" fmla="*/ 0 h 720000"/>
                  <a:gd name="connsiteX7" fmla="*/ 3256447 w 4536504"/>
                  <a:gd name="connsiteY7" fmla="*/ 0 h 720000"/>
                  <a:gd name="connsiteX8" fmla="*/ 3879440 w 4536504"/>
                  <a:gd name="connsiteY8" fmla="*/ 0 h 720000"/>
                  <a:gd name="connsiteX9" fmla="*/ 4416502 w 4536504"/>
                  <a:gd name="connsiteY9" fmla="*/ 0 h 720000"/>
                  <a:gd name="connsiteX10" fmla="*/ 4536504 w 4536504"/>
                  <a:gd name="connsiteY10" fmla="*/ 120002 h 720000"/>
                  <a:gd name="connsiteX11" fmla="*/ 4536504 w 4536504"/>
                  <a:gd name="connsiteY11" fmla="*/ 599998 h 720000"/>
                  <a:gd name="connsiteX12" fmla="*/ 4416502 w 4536504"/>
                  <a:gd name="connsiteY12" fmla="*/ 720000 h 720000"/>
                  <a:gd name="connsiteX13" fmla="*/ 3965370 w 4536504"/>
                  <a:gd name="connsiteY13" fmla="*/ 720000 h 720000"/>
                  <a:gd name="connsiteX14" fmla="*/ 3428307 w 4536504"/>
                  <a:gd name="connsiteY14" fmla="*/ 720000 h 720000"/>
                  <a:gd name="connsiteX15" fmla="*/ 3020140 w 4536504"/>
                  <a:gd name="connsiteY15" fmla="*/ 720000 h 720000"/>
                  <a:gd name="connsiteX16" fmla="*/ 2397147 w 4536504"/>
                  <a:gd name="connsiteY16" fmla="*/ 720000 h 720000"/>
                  <a:gd name="connsiteX17" fmla="*/ 1946015 w 4536504"/>
                  <a:gd name="connsiteY17" fmla="*/ 720000 h 720000"/>
                  <a:gd name="connsiteX18" fmla="*/ 1494882 w 4536504"/>
                  <a:gd name="connsiteY18" fmla="*/ 720000 h 720000"/>
                  <a:gd name="connsiteX19" fmla="*/ 957820 w 4536504"/>
                  <a:gd name="connsiteY19" fmla="*/ 720000 h 720000"/>
                  <a:gd name="connsiteX20" fmla="*/ 120002 w 4536504"/>
                  <a:gd name="connsiteY20" fmla="*/ 720000 h 720000"/>
                  <a:gd name="connsiteX21" fmla="*/ 0 w 4536504"/>
                  <a:gd name="connsiteY21" fmla="*/ 599998 h 720000"/>
                  <a:gd name="connsiteX22" fmla="*/ 0 w 4536504"/>
                  <a:gd name="connsiteY22" fmla="*/ 12000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36504" h="720000" fill="none" extrusionOk="0">
                    <a:moveTo>
                      <a:pt x="0" y="120002"/>
                    </a:moveTo>
                    <a:cubicBezTo>
                      <a:pt x="1992" y="54149"/>
                      <a:pt x="58017" y="-15226"/>
                      <a:pt x="120002" y="0"/>
                    </a:cubicBezTo>
                    <a:cubicBezTo>
                      <a:pt x="214564" y="-28983"/>
                      <a:pt x="441184" y="50347"/>
                      <a:pt x="571135" y="0"/>
                    </a:cubicBezTo>
                    <a:cubicBezTo>
                      <a:pt x="701086" y="-50347"/>
                      <a:pt x="875209" y="53093"/>
                      <a:pt x="1151162" y="0"/>
                    </a:cubicBezTo>
                    <a:cubicBezTo>
                      <a:pt x="1427115" y="-53093"/>
                      <a:pt x="1611977" y="14184"/>
                      <a:pt x="1774155" y="0"/>
                    </a:cubicBezTo>
                    <a:cubicBezTo>
                      <a:pt x="1936333" y="-14184"/>
                      <a:pt x="2084321" y="14666"/>
                      <a:pt x="2311217" y="0"/>
                    </a:cubicBezTo>
                    <a:cubicBezTo>
                      <a:pt x="2538113" y="-14666"/>
                      <a:pt x="2610459" y="26375"/>
                      <a:pt x="2719385" y="0"/>
                    </a:cubicBezTo>
                    <a:cubicBezTo>
                      <a:pt x="2828311" y="-26375"/>
                      <a:pt x="3142973" y="39074"/>
                      <a:pt x="3256447" y="0"/>
                    </a:cubicBezTo>
                    <a:cubicBezTo>
                      <a:pt x="3369921" y="-39074"/>
                      <a:pt x="3635330" y="10853"/>
                      <a:pt x="3879440" y="0"/>
                    </a:cubicBezTo>
                    <a:cubicBezTo>
                      <a:pt x="4123550" y="-10853"/>
                      <a:pt x="4200667" y="57600"/>
                      <a:pt x="4416502" y="0"/>
                    </a:cubicBezTo>
                    <a:cubicBezTo>
                      <a:pt x="4481714" y="1328"/>
                      <a:pt x="4541181" y="56908"/>
                      <a:pt x="4536504" y="120002"/>
                    </a:cubicBezTo>
                    <a:cubicBezTo>
                      <a:pt x="4573514" y="341739"/>
                      <a:pt x="4491602" y="397830"/>
                      <a:pt x="4536504" y="599998"/>
                    </a:cubicBezTo>
                    <a:cubicBezTo>
                      <a:pt x="4539476" y="649979"/>
                      <a:pt x="4487687" y="729774"/>
                      <a:pt x="4416502" y="720000"/>
                    </a:cubicBezTo>
                    <a:cubicBezTo>
                      <a:pt x="4241635" y="766521"/>
                      <a:pt x="4147125" y="686082"/>
                      <a:pt x="3965370" y="720000"/>
                    </a:cubicBezTo>
                    <a:cubicBezTo>
                      <a:pt x="3783615" y="753918"/>
                      <a:pt x="3640048" y="666236"/>
                      <a:pt x="3428307" y="720000"/>
                    </a:cubicBezTo>
                    <a:cubicBezTo>
                      <a:pt x="3216566" y="773764"/>
                      <a:pt x="3157208" y="708663"/>
                      <a:pt x="3020140" y="720000"/>
                    </a:cubicBezTo>
                    <a:cubicBezTo>
                      <a:pt x="2883072" y="731337"/>
                      <a:pt x="2525933" y="692177"/>
                      <a:pt x="2397147" y="720000"/>
                    </a:cubicBezTo>
                    <a:cubicBezTo>
                      <a:pt x="2268361" y="747823"/>
                      <a:pt x="2056936" y="677866"/>
                      <a:pt x="1946015" y="720000"/>
                    </a:cubicBezTo>
                    <a:cubicBezTo>
                      <a:pt x="1835094" y="762134"/>
                      <a:pt x="1617506" y="673497"/>
                      <a:pt x="1494882" y="720000"/>
                    </a:cubicBezTo>
                    <a:cubicBezTo>
                      <a:pt x="1372258" y="766503"/>
                      <a:pt x="1198610" y="660051"/>
                      <a:pt x="957820" y="720000"/>
                    </a:cubicBezTo>
                    <a:cubicBezTo>
                      <a:pt x="717030" y="779949"/>
                      <a:pt x="439861" y="691789"/>
                      <a:pt x="120002" y="720000"/>
                    </a:cubicBezTo>
                    <a:cubicBezTo>
                      <a:pt x="56153" y="727457"/>
                      <a:pt x="-137" y="646759"/>
                      <a:pt x="0" y="599998"/>
                    </a:cubicBezTo>
                    <a:cubicBezTo>
                      <a:pt x="-56717" y="366888"/>
                      <a:pt x="35141" y="346682"/>
                      <a:pt x="0" y="120002"/>
                    </a:cubicBezTo>
                    <a:close/>
                  </a:path>
                  <a:path w="4536504" h="720000" stroke="0" extrusionOk="0">
                    <a:moveTo>
                      <a:pt x="0" y="120002"/>
                    </a:moveTo>
                    <a:cubicBezTo>
                      <a:pt x="12072" y="57018"/>
                      <a:pt x="60171" y="13426"/>
                      <a:pt x="120002" y="0"/>
                    </a:cubicBezTo>
                    <a:cubicBezTo>
                      <a:pt x="309555" y="-19821"/>
                      <a:pt x="501617" y="32173"/>
                      <a:pt x="742994" y="0"/>
                    </a:cubicBezTo>
                    <a:cubicBezTo>
                      <a:pt x="984371" y="-32173"/>
                      <a:pt x="953079" y="27188"/>
                      <a:pt x="1151162" y="0"/>
                    </a:cubicBezTo>
                    <a:cubicBezTo>
                      <a:pt x="1349245" y="-27188"/>
                      <a:pt x="1537835" y="8757"/>
                      <a:pt x="1731190" y="0"/>
                    </a:cubicBezTo>
                    <a:cubicBezTo>
                      <a:pt x="1924545" y="-8757"/>
                      <a:pt x="1974441" y="51591"/>
                      <a:pt x="2182322" y="0"/>
                    </a:cubicBezTo>
                    <a:cubicBezTo>
                      <a:pt x="2390203" y="-51591"/>
                      <a:pt x="2523896" y="2890"/>
                      <a:pt x="2805315" y="0"/>
                    </a:cubicBezTo>
                    <a:cubicBezTo>
                      <a:pt x="3086734" y="-2890"/>
                      <a:pt x="3280848" y="46165"/>
                      <a:pt x="3428307" y="0"/>
                    </a:cubicBezTo>
                    <a:cubicBezTo>
                      <a:pt x="3575766" y="-46165"/>
                      <a:pt x="3722833" y="28240"/>
                      <a:pt x="3879440" y="0"/>
                    </a:cubicBezTo>
                    <a:cubicBezTo>
                      <a:pt x="4036047" y="-28240"/>
                      <a:pt x="4303592" y="31777"/>
                      <a:pt x="4416502" y="0"/>
                    </a:cubicBezTo>
                    <a:cubicBezTo>
                      <a:pt x="4465648" y="6354"/>
                      <a:pt x="4537220" y="73112"/>
                      <a:pt x="4536504" y="120002"/>
                    </a:cubicBezTo>
                    <a:cubicBezTo>
                      <a:pt x="4574833" y="293397"/>
                      <a:pt x="4533156" y="484657"/>
                      <a:pt x="4536504" y="599998"/>
                    </a:cubicBezTo>
                    <a:cubicBezTo>
                      <a:pt x="4534595" y="670171"/>
                      <a:pt x="4479308" y="714639"/>
                      <a:pt x="4416502" y="720000"/>
                    </a:cubicBezTo>
                    <a:cubicBezTo>
                      <a:pt x="4219818" y="734025"/>
                      <a:pt x="4073117" y="696570"/>
                      <a:pt x="3965370" y="720000"/>
                    </a:cubicBezTo>
                    <a:cubicBezTo>
                      <a:pt x="3857623" y="743430"/>
                      <a:pt x="3564733" y="680781"/>
                      <a:pt x="3428307" y="720000"/>
                    </a:cubicBezTo>
                    <a:cubicBezTo>
                      <a:pt x="3291881" y="759219"/>
                      <a:pt x="3001749" y="702860"/>
                      <a:pt x="2891245" y="720000"/>
                    </a:cubicBezTo>
                    <a:cubicBezTo>
                      <a:pt x="2780741" y="737140"/>
                      <a:pt x="2469932" y="709128"/>
                      <a:pt x="2311217" y="720000"/>
                    </a:cubicBezTo>
                    <a:cubicBezTo>
                      <a:pt x="2152502" y="730872"/>
                      <a:pt x="2031439" y="678726"/>
                      <a:pt x="1774155" y="720000"/>
                    </a:cubicBezTo>
                    <a:cubicBezTo>
                      <a:pt x="1516871" y="761274"/>
                      <a:pt x="1465840" y="668383"/>
                      <a:pt x="1280057" y="720000"/>
                    </a:cubicBezTo>
                    <a:cubicBezTo>
                      <a:pt x="1094274" y="771617"/>
                      <a:pt x="1029332" y="704647"/>
                      <a:pt x="871890" y="720000"/>
                    </a:cubicBezTo>
                    <a:cubicBezTo>
                      <a:pt x="714448" y="735353"/>
                      <a:pt x="398700" y="670461"/>
                      <a:pt x="120002" y="720000"/>
                    </a:cubicBezTo>
                    <a:cubicBezTo>
                      <a:pt x="40434" y="716998"/>
                      <a:pt x="11185" y="660359"/>
                      <a:pt x="0" y="599998"/>
                    </a:cubicBezTo>
                    <a:cubicBezTo>
                      <a:pt x="-46146" y="457717"/>
                      <a:pt x="3420" y="341459"/>
                      <a:pt x="0" y="120002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  <a:ln>
                <a:solidFill>
                  <a:srgbClr val="FDEADA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90F097C-15AD-8026-6BB7-1693E95990C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995AE9C-DDCD-4CB7-D593-7469F1592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49E3D-4693-E003-C874-AFB5220AA1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5C1CA5ED-7848-CCAC-95E6-DA824E5828A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أحسبوا حجم الموشور القائم التالي: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ligne, diagramme, Tracé&#10;&#10;Le contenu généré par l’IA peut être incorrect.">
            <a:extLst>
              <a:ext uri="{FF2B5EF4-FFF2-40B4-BE49-F238E27FC236}">
                <a16:creationId xmlns:a16="http://schemas.microsoft.com/office/drawing/2014/main" id="{C46ED93D-8137-9F17-584C-F6AC6D012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365" y="2125082"/>
            <a:ext cx="3871295" cy="3322608"/>
          </a:xfrm>
          <a:prstGeom prst="rect">
            <a:avLst/>
          </a:prstGeom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1A533AD5-5993-9DD1-762E-F7E43E66E9BF}"/>
              </a:ext>
            </a:extLst>
          </p:cNvPr>
          <p:cNvCxnSpPr>
            <a:cxnSpLocks/>
          </p:cNvCxnSpPr>
          <p:nvPr/>
        </p:nvCxnSpPr>
        <p:spPr>
          <a:xfrm flipH="1" flipV="1">
            <a:off x="2920181" y="4192316"/>
            <a:ext cx="1533831" cy="1077774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headEnd type="triangl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55EF579A-EE9E-92C2-B40E-82A907C7198A}"/>
              </a:ext>
            </a:extLst>
          </p:cNvPr>
          <p:cNvCxnSpPr>
            <a:cxnSpLocks/>
          </p:cNvCxnSpPr>
          <p:nvPr/>
        </p:nvCxnSpPr>
        <p:spPr>
          <a:xfrm flipV="1">
            <a:off x="2844493" y="2599488"/>
            <a:ext cx="0" cy="1507146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headEnd type="triangl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4916DBFB-ED51-2CB6-0AF8-A20B0B0B8E60}"/>
              </a:ext>
            </a:extLst>
          </p:cNvPr>
          <p:cNvSpPr/>
          <p:nvPr/>
        </p:nvSpPr>
        <p:spPr>
          <a:xfrm rot="16200000">
            <a:off x="2137503" y="3079396"/>
            <a:ext cx="943316" cy="47066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4</a:t>
            </a:r>
            <a:r>
              <a:rPr lang="fr-FR" sz="2400" b="1" dirty="0">
                <a:solidFill>
                  <a:srgbClr val="FF0000"/>
                </a:solidFill>
              </a:rPr>
              <a:t> cm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98A266-6BF2-15B9-A210-D9AF5B7BA5D6}"/>
              </a:ext>
            </a:extLst>
          </p:cNvPr>
          <p:cNvSpPr/>
          <p:nvPr/>
        </p:nvSpPr>
        <p:spPr>
          <a:xfrm>
            <a:off x="3084453" y="3877679"/>
            <a:ext cx="172337" cy="19624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0CCEA3-C505-4298-A865-E949053B9FC6}"/>
              </a:ext>
            </a:extLst>
          </p:cNvPr>
          <p:cNvSpPr/>
          <p:nvPr/>
        </p:nvSpPr>
        <p:spPr>
          <a:xfrm rot="2212653">
            <a:off x="2974628" y="4594874"/>
            <a:ext cx="943316" cy="47066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6</a:t>
            </a:r>
            <a:r>
              <a:rPr lang="fr-FR" sz="2400" b="1" dirty="0">
                <a:solidFill>
                  <a:srgbClr val="FF0000"/>
                </a:solidFill>
              </a:rPr>
              <a:t> cm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F59BE39-11B1-6E13-3737-11F6AB4D86F2}"/>
              </a:ext>
            </a:extLst>
          </p:cNvPr>
          <p:cNvCxnSpPr>
            <a:cxnSpLocks/>
          </p:cNvCxnSpPr>
          <p:nvPr/>
        </p:nvCxnSpPr>
        <p:spPr>
          <a:xfrm>
            <a:off x="3024763" y="2453764"/>
            <a:ext cx="1547237" cy="0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headEnd type="triangl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8DC919BF-3BAE-76A3-CA0A-247DBD956CDB}"/>
              </a:ext>
            </a:extLst>
          </p:cNvPr>
          <p:cNvSpPr/>
          <p:nvPr/>
        </p:nvSpPr>
        <p:spPr>
          <a:xfrm>
            <a:off x="3446286" y="2023743"/>
            <a:ext cx="943316" cy="47066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4</a:t>
            </a:r>
            <a:r>
              <a:rPr lang="fr-FR" sz="2400" b="1" dirty="0">
                <a:solidFill>
                  <a:srgbClr val="FF0000"/>
                </a:solidFill>
              </a:rPr>
              <a:t> cm</a:t>
            </a:r>
          </a:p>
        </p:txBody>
      </p:sp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68F95-E15C-0868-32AF-4B5532AAD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924E00E-ACBB-F953-04F8-9AAD5118EEE7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5F0C427-D074-0B1B-FFFA-24985D745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D255EE1-7B62-E590-3270-3C314B7188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627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2C2765-2333-053F-1F03-2B9AC65D6B5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11">
                <a:extLst>
                  <a:ext uri="{FF2B5EF4-FFF2-40B4-BE49-F238E27FC236}">
                    <a16:creationId xmlns:a16="http://schemas.microsoft.com/office/drawing/2014/main" id="{8ADF1A26-C30A-1D82-22E7-3CF41EA35398}"/>
                  </a:ext>
                </a:extLst>
              </p:cNvPr>
              <p:cNvSpPr/>
              <p:nvPr/>
            </p:nvSpPr>
            <p:spPr>
              <a:xfrm>
                <a:off x="1096711" y="4059832"/>
                <a:ext cx="6681110" cy="859340"/>
              </a:xfrm>
              <a:custGeom>
                <a:avLst/>
                <a:gdLst>
                  <a:gd name="connsiteX0" fmla="*/ 0 w 5098993"/>
                  <a:gd name="connsiteY0" fmla="*/ 0 h 784615"/>
                  <a:gd name="connsiteX1" fmla="*/ 739354 w 5098993"/>
                  <a:gd name="connsiteY1" fmla="*/ 0 h 784615"/>
                  <a:gd name="connsiteX2" fmla="*/ 1325738 w 5098993"/>
                  <a:gd name="connsiteY2" fmla="*/ 0 h 784615"/>
                  <a:gd name="connsiteX3" fmla="*/ 1810143 w 5098993"/>
                  <a:gd name="connsiteY3" fmla="*/ 0 h 784615"/>
                  <a:gd name="connsiteX4" fmla="*/ 2498507 w 5098993"/>
                  <a:gd name="connsiteY4" fmla="*/ 0 h 784615"/>
                  <a:gd name="connsiteX5" fmla="*/ 3084891 w 5098993"/>
                  <a:gd name="connsiteY5" fmla="*/ 0 h 784615"/>
                  <a:gd name="connsiteX6" fmla="*/ 3620285 w 5098993"/>
                  <a:gd name="connsiteY6" fmla="*/ 0 h 784615"/>
                  <a:gd name="connsiteX7" fmla="*/ 4359639 w 5098993"/>
                  <a:gd name="connsiteY7" fmla="*/ 0 h 784615"/>
                  <a:gd name="connsiteX8" fmla="*/ 5098993 w 5098993"/>
                  <a:gd name="connsiteY8" fmla="*/ 0 h 784615"/>
                  <a:gd name="connsiteX9" fmla="*/ 5098993 w 5098993"/>
                  <a:gd name="connsiteY9" fmla="*/ 368769 h 784615"/>
                  <a:gd name="connsiteX10" fmla="*/ 5098993 w 5098993"/>
                  <a:gd name="connsiteY10" fmla="*/ 784615 h 784615"/>
                  <a:gd name="connsiteX11" fmla="*/ 4410629 w 5098993"/>
                  <a:gd name="connsiteY11" fmla="*/ 784615 h 784615"/>
                  <a:gd name="connsiteX12" fmla="*/ 3875235 w 5098993"/>
                  <a:gd name="connsiteY12" fmla="*/ 784615 h 784615"/>
                  <a:gd name="connsiteX13" fmla="*/ 3186871 w 5098993"/>
                  <a:gd name="connsiteY13" fmla="*/ 784615 h 784615"/>
                  <a:gd name="connsiteX14" fmla="*/ 2447517 w 5098993"/>
                  <a:gd name="connsiteY14" fmla="*/ 784615 h 784615"/>
                  <a:gd name="connsiteX15" fmla="*/ 1759153 w 5098993"/>
                  <a:gd name="connsiteY15" fmla="*/ 784615 h 784615"/>
                  <a:gd name="connsiteX16" fmla="*/ 1223758 w 5098993"/>
                  <a:gd name="connsiteY16" fmla="*/ 784615 h 784615"/>
                  <a:gd name="connsiteX17" fmla="*/ 586384 w 5098993"/>
                  <a:gd name="connsiteY17" fmla="*/ 784615 h 784615"/>
                  <a:gd name="connsiteX18" fmla="*/ 0 w 5098993"/>
                  <a:gd name="connsiteY18" fmla="*/ 784615 h 784615"/>
                  <a:gd name="connsiteX19" fmla="*/ 0 w 5098993"/>
                  <a:gd name="connsiteY19" fmla="*/ 408000 h 784615"/>
                  <a:gd name="connsiteX20" fmla="*/ 0 w 5098993"/>
                  <a:gd name="connsiteY20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098993" h="784615" fill="none" extrusionOk="0">
                    <a:moveTo>
                      <a:pt x="0" y="0"/>
                    </a:moveTo>
                    <a:cubicBezTo>
                      <a:pt x="311557" y="-29089"/>
                      <a:pt x="459011" y="35769"/>
                      <a:pt x="739354" y="0"/>
                    </a:cubicBezTo>
                    <a:cubicBezTo>
                      <a:pt x="1019697" y="-35769"/>
                      <a:pt x="1092154" y="8303"/>
                      <a:pt x="1325738" y="0"/>
                    </a:cubicBezTo>
                    <a:cubicBezTo>
                      <a:pt x="1559322" y="-8303"/>
                      <a:pt x="1643717" y="8994"/>
                      <a:pt x="1810143" y="0"/>
                    </a:cubicBezTo>
                    <a:cubicBezTo>
                      <a:pt x="1976570" y="-8994"/>
                      <a:pt x="2254651" y="685"/>
                      <a:pt x="2498507" y="0"/>
                    </a:cubicBezTo>
                    <a:cubicBezTo>
                      <a:pt x="2742363" y="-685"/>
                      <a:pt x="2945855" y="-27922"/>
                      <a:pt x="3084891" y="0"/>
                    </a:cubicBezTo>
                    <a:cubicBezTo>
                      <a:pt x="3223927" y="27922"/>
                      <a:pt x="3504143" y="-22357"/>
                      <a:pt x="3620285" y="0"/>
                    </a:cubicBezTo>
                    <a:cubicBezTo>
                      <a:pt x="3736427" y="22357"/>
                      <a:pt x="4073985" y="32558"/>
                      <a:pt x="4359639" y="0"/>
                    </a:cubicBezTo>
                    <a:cubicBezTo>
                      <a:pt x="4645293" y="-32558"/>
                      <a:pt x="4947444" y="-25568"/>
                      <a:pt x="5098993" y="0"/>
                    </a:cubicBezTo>
                    <a:cubicBezTo>
                      <a:pt x="5116570" y="147569"/>
                      <a:pt x="5089577" y="214369"/>
                      <a:pt x="5098993" y="368769"/>
                    </a:cubicBezTo>
                    <a:cubicBezTo>
                      <a:pt x="5108409" y="523169"/>
                      <a:pt x="5109864" y="662805"/>
                      <a:pt x="5098993" y="784615"/>
                    </a:cubicBezTo>
                    <a:cubicBezTo>
                      <a:pt x="4759979" y="775988"/>
                      <a:pt x="4655775" y="753354"/>
                      <a:pt x="4410629" y="784615"/>
                    </a:cubicBezTo>
                    <a:cubicBezTo>
                      <a:pt x="4165483" y="815876"/>
                      <a:pt x="4081294" y="800512"/>
                      <a:pt x="3875235" y="784615"/>
                    </a:cubicBezTo>
                    <a:cubicBezTo>
                      <a:pt x="3669176" y="768718"/>
                      <a:pt x="3445603" y="801135"/>
                      <a:pt x="3186871" y="784615"/>
                    </a:cubicBezTo>
                    <a:cubicBezTo>
                      <a:pt x="2928139" y="768095"/>
                      <a:pt x="2619960" y="799395"/>
                      <a:pt x="2447517" y="784615"/>
                    </a:cubicBezTo>
                    <a:cubicBezTo>
                      <a:pt x="2275074" y="769835"/>
                      <a:pt x="2061669" y="789327"/>
                      <a:pt x="1759153" y="784615"/>
                    </a:cubicBezTo>
                    <a:cubicBezTo>
                      <a:pt x="1456637" y="779903"/>
                      <a:pt x="1379496" y="778962"/>
                      <a:pt x="1223758" y="784615"/>
                    </a:cubicBezTo>
                    <a:cubicBezTo>
                      <a:pt x="1068020" y="790268"/>
                      <a:pt x="892318" y="804303"/>
                      <a:pt x="586384" y="784615"/>
                    </a:cubicBezTo>
                    <a:cubicBezTo>
                      <a:pt x="280450" y="764927"/>
                      <a:pt x="260440" y="794759"/>
                      <a:pt x="0" y="784615"/>
                    </a:cubicBezTo>
                    <a:cubicBezTo>
                      <a:pt x="11596" y="647976"/>
                      <a:pt x="-3677" y="577602"/>
                      <a:pt x="0" y="408000"/>
                    </a:cubicBezTo>
                    <a:cubicBezTo>
                      <a:pt x="3677" y="238398"/>
                      <a:pt x="6279" y="95211"/>
                      <a:pt x="0" y="0"/>
                    </a:cubicBezTo>
                    <a:close/>
                  </a:path>
                  <a:path w="5098993" h="784615" stroke="0" extrusionOk="0">
                    <a:moveTo>
                      <a:pt x="0" y="0"/>
                    </a:moveTo>
                    <a:cubicBezTo>
                      <a:pt x="172090" y="22477"/>
                      <a:pt x="350771" y="30183"/>
                      <a:pt x="688364" y="0"/>
                    </a:cubicBezTo>
                    <a:cubicBezTo>
                      <a:pt x="1025957" y="-30183"/>
                      <a:pt x="1120798" y="-838"/>
                      <a:pt x="1325738" y="0"/>
                    </a:cubicBezTo>
                    <a:cubicBezTo>
                      <a:pt x="1530678" y="838"/>
                      <a:pt x="1916561" y="6021"/>
                      <a:pt x="2065092" y="0"/>
                    </a:cubicBezTo>
                    <a:cubicBezTo>
                      <a:pt x="2213623" y="-6021"/>
                      <a:pt x="2552065" y="5045"/>
                      <a:pt x="2753456" y="0"/>
                    </a:cubicBezTo>
                    <a:cubicBezTo>
                      <a:pt x="2954847" y="-5045"/>
                      <a:pt x="3099696" y="14005"/>
                      <a:pt x="3441820" y="0"/>
                    </a:cubicBezTo>
                    <a:cubicBezTo>
                      <a:pt x="3783944" y="-14005"/>
                      <a:pt x="3763397" y="7345"/>
                      <a:pt x="3926225" y="0"/>
                    </a:cubicBezTo>
                    <a:cubicBezTo>
                      <a:pt x="4089053" y="-7345"/>
                      <a:pt x="4337963" y="15094"/>
                      <a:pt x="4461619" y="0"/>
                    </a:cubicBezTo>
                    <a:cubicBezTo>
                      <a:pt x="4585275" y="-15094"/>
                      <a:pt x="4938555" y="637"/>
                      <a:pt x="5098993" y="0"/>
                    </a:cubicBezTo>
                    <a:cubicBezTo>
                      <a:pt x="5104911" y="100681"/>
                      <a:pt x="5081656" y="217888"/>
                      <a:pt x="5098993" y="384461"/>
                    </a:cubicBezTo>
                    <a:cubicBezTo>
                      <a:pt x="5116330" y="551034"/>
                      <a:pt x="5107119" y="615991"/>
                      <a:pt x="5098993" y="784615"/>
                    </a:cubicBezTo>
                    <a:cubicBezTo>
                      <a:pt x="4955733" y="770832"/>
                      <a:pt x="4696903" y="793379"/>
                      <a:pt x="4563599" y="784615"/>
                    </a:cubicBezTo>
                    <a:cubicBezTo>
                      <a:pt x="4430295" y="775851"/>
                      <a:pt x="4104488" y="796269"/>
                      <a:pt x="3824245" y="784615"/>
                    </a:cubicBezTo>
                    <a:cubicBezTo>
                      <a:pt x="3544002" y="772961"/>
                      <a:pt x="3325500" y="809260"/>
                      <a:pt x="3135881" y="784615"/>
                    </a:cubicBezTo>
                    <a:cubicBezTo>
                      <a:pt x="2946262" y="759970"/>
                      <a:pt x="2771595" y="758971"/>
                      <a:pt x="2447517" y="784615"/>
                    </a:cubicBezTo>
                    <a:cubicBezTo>
                      <a:pt x="2123439" y="810259"/>
                      <a:pt x="2152102" y="787635"/>
                      <a:pt x="1912122" y="784615"/>
                    </a:cubicBezTo>
                    <a:cubicBezTo>
                      <a:pt x="1672142" y="781595"/>
                      <a:pt x="1559597" y="773933"/>
                      <a:pt x="1376728" y="784615"/>
                    </a:cubicBezTo>
                    <a:cubicBezTo>
                      <a:pt x="1193859" y="795297"/>
                      <a:pt x="1030835" y="779933"/>
                      <a:pt x="688364" y="784615"/>
                    </a:cubicBezTo>
                    <a:cubicBezTo>
                      <a:pt x="345893" y="789297"/>
                      <a:pt x="304164" y="765339"/>
                      <a:pt x="0" y="784615"/>
                    </a:cubicBezTo>
                    <a:cubicBezTo>
                      <a:pt x="-12717" y="635864"/>
                      <a:pt x="-2399" y="532354"/>
                      <a:pt x="0" y="400154"/>
                    </a:cubicBezTo>
                    <a:cubicBezTo>
                      <a:pt x="2399" y="267954"/>
                      <a:pt x="-10300" y="157599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r>
                  <a:rPr lang="en-US" sz="4000" b="1" dirty="0">
                    <a:solidFill>
                      <a:schemeClr val="accent5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 =</a:t>
                </a:r>
                <a:r>
                  <a:rPr lang="ar-MA" sz="4000" b="1" dirty="0">
                    <a:solidFill>
                      <a:schemeClr val="accent5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fr-FR" sz="4000" b="1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fr-FR" sz="4000" b="1" i="1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ar-SA" sz="4000" b="1" i="1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SA" sz="4000" b="1" i="1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den>
                        </m:f>
                      </m:e>
                    </m:box>
                    <m:r>
                      <a:rPr lang="ar-SA" sz="4000" b="1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fr-FR" sz="4000" b="1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𝑳</m:t>
                    </m:r>
                    <m:r>
                      <a:rPr lang="fr-FR" sz="4000" b="1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sz="4000" b="1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𝒍</m:t>
                    </m:r>
                    <m:r>
                      <a:rPr lang="ar-SA" sz="4000" b="1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  <m:r>
                      <a:rPr lang="fr-FR" sz="4000" b="1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sz="4000" b="1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𝒉</m:t>
                    </m:r>
                  </m:oMath>
                </a14:m>
                <a:endParaRPr lang="en-US" sz="4000" b="1" dirty="0">
                  <a:solidFill>
                    <a:schemeClr val="accent5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Rectangle 11">
                <a:extLst>
                  <a:ext uri="{FF2B5EF4-FFF2-40B4-BE49-F238E27FC236}">
                    <a16:creationId xmlns:a16="http://schemas.microsoft.com/office/drawing/2014/main" id="{8ADF1A26-C30A-1D82-22E7-3CF41EA353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711" y="4059832"/>
                <a:ext cx="6681110" cy="859340"/>
              </a:xfrm>
              <a:custGeom>
                <a:avLst/>
                <a:gdLst>
                  <a:gd name="connsiteX0" fmla="*/ 0 w 5098993"/>
                  <a:gd name="connsiteY0" fmla="*/ 0 h 784615"/>
                  <a:gd name="connsiteX1" fmla="*/ 739354 w 5098993"/>
                  <a:gd name="connsiteY1" fmla="*/ 0 h 784615"/>
                  <a:gd name="connsiteX2" fmla="*/ 1325738 w 5098993"/>
                  <a:gd name="connsiteY2" fmla="*/ 0 h 784615"/>
                  <a:gd name="connsiteX3" fmla="*/ 1810143 w 5098993"/>
                  <a:gd name="connsiteY3" fmla="*/ 0 h 784615"/>
                  <a:gd name="connsiteX4" fmla="*/ 2498507 w 5098993"/>
                  <a:gd name="connsiteY4" fmla="*/ 0 h 784615"/>
                  <a:gd name="connsiteX5" fmla="*/ 3084891 w 5098993"/>
                  <a:gd name="connsiteY5" fmla="*/ 0 h 784615"/>
                  <a:gd name="connsiteX6" fmla="*/ 3620285 w 5098993"/>
                  <a:gd name="connsiteY6" fmla="*/ 0 h 784615"/>
                  <a:gd name="connsiteX7" fmla="*/ 4359639 w 5098993"/>
                  <a:gd name="connsiteY7" fmla="*/ 0 h 784615"/>
                  <a:gd name="connsiteX8" fmla="*/ 5098993 w 5098993"/>
                  <a:gd name="connsiteY8" fmla="*/ 0 h 784615"/>
                  <a:gd name="connsiteX9" fmla="*/ 5098993 w 5098993"/>
                  <a:gd name="connsiteY9" fmla="*/ 368769 h 784615"/>
                  <a:gd name="connsiteX10" fmla="*/ 5098993 w 5098993"/>
                  <a:gd name="connsiteY10" fmla="*/ 784615 h 784615"/>
                  <a:gd name="connsiteX11" fmla="*/ 4410629 w 5098993"/>
                  <a:gd name="connsiteY11" fmla="*/ 784615 h 784615"/>
                  <a:gd name="connsiteX12" fmla="*/ 3875235 w 5098993"/>
                  <a:gd name="connsiteY12" fmla="*/ 784615 h 784615"/>
                  <a:gd name="connsiteX13" fmla="*/ 3186871 w 5098993"/>
                  <a:gd name="connsiteY13" fmla="*/ 784615 h 784615"/>
                  <a:gd name="connsiteX14" fmla="*/ 2447517 w 5098993"/>
                  <a:gd name="connsiteY14" fmla="*/ 784615 h 784615"/>
                  <a:gd name="connsiteX15" fmla="*/ 1759153 w 5098993"/>
                  <a:gd name="connsiteY15" fmla="*/ 784615 h 784615"/>
                  <a:gd name="connsiteX16" fmla="*/ 1223758 w 5098993"/>
                  <a:gd name="connsiteY16" fmla="*/ 784615 h 784615"/>
                  <a:gd name="connsiteX17" fmla="*/ 586384 w 5098993"/>
                  <a:gd name="connsiteY17" fmla="*/ 784615 h 784615"/>
                  <a:gd name="connsiteX18" fmla="*/ 0 w 5098993"/>
                  <a:gd name="connsiteY18" fmla="*/ 784615 h 784615"/>
                  <a:gd name="connsiteX19" fmla="*/ 0 w 5098993"/>
                  <a:gd name="connsiteY19" fmla="*/ 408000 h 784615"/>
                  <a:gd name="connsiteX20" fmla="*/ 0 w 5098993"/>
                  <a:gd name="connsiteY20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098993" h="784615" fill="none" extrusionOk="0">
                    <a:moveTo>
                      <a:pt x="0" y="0"/>
                    </a:moveTo>
                    <a:cubicBezTo>
                      <a:pt x="311557" y="-29089"/>
                      <a:pt x="459011" y="35769"/>
                      <a:pt x="739354" y="0"/>
                    </a:cubicBezTo>
                    <a:cubicBezTo>
                      <a:pt x="1019697" y="-35769"/>
                      <a:pt x="1092154" y="8303"/>
                      <a:pt x="1325738" y="0"/>
                    </a:cubicBezTo>
                    <a:cubicBezTo>
                      <a:pt x="1559322" y="-8303"/>
                      <a:pt x="1643717" y="8994"/>
                      <a:pt x="1810143" y="0"/>
                    </a:cubicBezTo>
                    <a:cubicBezTo>
                      <a:pt x="1976570" y="-8994"/>
                      <a:pt x="2254651" y="685"/>
                      <a:pt x="2498507" y="0"/>
                    </a:cubicBezTo>
                    <a:cubicBezTo>
                      <a:pt x="2742363" y="-685"/>
                      <a:pt x="2945855" y="-27922"/>
                      <a:pt x="3084891" y="0"/>
                    </a:cubicBezTo>
                    <a:cubicBezTo>
                      <a:pt x="3223927" y="27922"/>
                      <a:pt x="3504143" y="-22357"/>
                      <a:pt x="3620285" y="0"/>
                    </a:cubicBezTo>
                    <a:cubicBezTo>
                      <a:pt x="3736427" y="22357"/>
                      <a:pt x="4073985" y="32558"/>
                      <a:pt x="4359639" y="0"/>
                    </a:cubicBezTo>
                    <a:cubicBezTo>
                      <a:pt x="4645293" y="-32558"/>
                      <a:pt x="4947444" y="-25568"/>
                      <a:pt x="5098993" y="0"/>
                    </a:cubicBezTo>
                    <a:cubicBezTo>
                      <a:pt x="5116570" y="147569"/>
                      <a:pt x="5089577" y="214369"/>
                      <a:pt x="5098993" y="368769"/>
                    </a:cubicBezTo>
                    <a:cubicBezTo>
                      <a:pt x="5108409" y="523169"/>
                      <a:pt x="5109864" y="662805"/>
                      <a:pt x="5098993" y="784615"/>
                    </a:cubicBezTo>
                    <a:cubicBezTo>
                      <a:pt x="4759979" y="775988"/>
                      <a:pt x="4655775" y="753354"/>
                      <a:pt x="4410629" y="784615"/>
                    </a:cubicBezTo>
                    <a:cubicBezTo>
                      <a:pt x="4165483" y="815876"/>
                      <a:pt x="4081294" y="800512"/>
                      <a:pt x="3875235" y="784615"/>
                    </a:cubicBezTo>
                    <a:cubicBezTo>
                      <a:pt x="3669176" y="768718"/>
                      <a:pt x="3445603" y="801135"/>
                      <a:pt x="3186871" y="784615"/>
                    </a:cubicBezTo>
                    <a:cubicBezTo>
                      <a:pt x="2928139" y="768095"/>
                      <a:pt x="2619960" y="799395"/>
                      <a:pt x="2447517" y="784615"/>
                    </a:cubicBezTo>
                    <a:cubicBezTo>
                      <a:pt x="2275074" y="769835"/>
                      <a:pt x="2061669" y="789327"/>
                      <a:pt x="1759153" y="784615"/>
                    </a:cubicBezTo>
                    <a:cubicBezTo>
                      <a:pt x="1456637" y="779903"/>
                      <a:pt x="1379496" y="778962"/>
                      <a:pt x="1223758" y="784615"/>
                    </a:cubicBezTo>
                    <a:cubicBezTo>
                      <a:pt x="1068020" y="790268"/>
                      <a:pt x="892318" y="804303"/>
                      <a:pt x="586384" y="784615"/>
                    </a:cubicBezTo>
                    <a:cubicBezTo>
                      <a:pt x="280450" y="764927"/>
                      <a:pt x="260440" y="794759"/>
                      <a:pt x="0" y="784615"/>
                    </a:cubicBezTo>
                    <a:cubicBezTo>
                      <a:pt x="11596" y="647976"/>
                      <a:pt x="-3677" y="577602"/>
                      <a:pt x="0" y="408000"/>
                    </a:cubicBezTo>
                    <a:cubicBezTo>
                      <a:pt x="3677" y="238398"/>
                      <a:pt x="6279" y="95211"/>
                      <a:pt x="0" y="0"/>
                    </a:cubicBezTo>
                    <a:close/>
                  </a:path>
                  <a:path w="5098993" h="784615" stroke="0" extrusionOk="0">
                    <a:moveTo>
                      <a:pt x="0" y="0"/>
                    </a:moveTo>
                    <a:cubicBezTo>
                      <a:pt x="172090" y="22477"/>
                      <a:pt x="350771" y="30183"/>
                      <a:pt x="688364" y="0"/>
                    </a:cubicBezTo>
                    <a:cubicBezTo>
                      <a:pt x="1025957" y="-30183"/>
                      <a:pt x="1120798" y="-838"/>
                      <a:pt x="1325738" y="0"/>
                    </a:cubicBezTo>
                    <a:cubicBezTo>
                      <a:pt x="1530678" y="838"/>
                      <a:pt x="1916561" y="6021"/>
                      <a:pt x="2065092" y="0"/>
                    </a:cubicBezTo>
                    <a:cubicBezTo>
                      <a:pt x="2213623" y="-6021"/>
                      <a:pt x="2552065" y="5045"/>
                      <a:pt x="2753456" y="0"/>
                    </a:cubicBezTo>
                    <a:cubicBezTo>
                      <a:pt x="2954847" y="-5045"/>
                      <a:pt x="3099696" y="14005"/>
                      <a:pt x="3441820" y="0"/>
                    </a:cubicBezTo>
                    <a:cubicBezTo>
                      <a:pt x="3783944" y="-14005"/>
                      <a:pt x="3763397" y="7345"/>
                      <a:pt x="3926225" y="0"/>
                    </a:cubicBezTo>
                    <a:cubicBezTo>
                      <a:pt x="4089053" y="-7345"/>
                      <a:pt x="4337963" y="15094"/>
                      <a:pt x="4461619" y="0"/>
                    </a:cubicBezTo>
                    <a:cubicBezTo>
                      <a:pt x="4585275" y="-15094"/>
                      <a:pt x="4938555" y="637"/>
                      <a:pt x="5098993" y="0"/>
                    </a:cubicBezTo>
                    <a:cubicBezTo>
                      <a:pt x="5104911" y="100681"/>
                      <a:pt x="5081656" y="217888"/>
                      <a:pt x="5098993" y="384461"/>
                    </a:cubicBezTo>
                    <a:cubicBezTo>
                      <a:pt x="5116330" y="551034"/>
                      <a:pt x="5107119" y="615991"/>
                      <a:pt x="5098993" y="784615"/>
                    </a:cubicBezTo>
                    <a:cubicBezTo>
                      <a:pt x="4955733" y="770832"/>
                      <a:pt x="4696903" y="793379"/>
                      <a:pt x="4563599" y="784615"/>
                    </a:cubicBezTo>
                    <a:cubicBezTo>
                      <a:pt x="4430295" y="775851"/>
                      <a:pt x="4104488" y="796269"/>
                      <a:pt x="3824245" y="784615"/>
                    </a:cubicBezTo>
                    <a:cubicBezTo>
                      <a:pt x="3544002" y="772961"/>
                      <a:pt x="3325500" y="809260"/>
                      <a:pt x="3135881" y="784615"/>
                    </a:cubicBezTo>
                    <a:cubicBezTo>
                      <a:pt x="2946262" y="759970"/>
                      <a:pt x="2771595" y="758971"/>
                      <a:pt x="2447517" y="784615"/>
                    </a:cubicBezTo>
                    <a:cubicBezTo>
                      <a:pt x="2123439" y="810259"/>
                      <a:pt x="2152102" y="787635"/>
                      <a:pt x="1912122" y="784615"/>
                    </a:cubicBezTo>
                    <a:cubicBezTo>
                      <a:pt x="1672142" y="781595"/>
                      <a:pt x="1559597" y="773933"/>
                      <a:pt x="1376728" y="784615"/>
                    </a:cubicBezTo>
                    <a:cubicBezTo>
                      <a:pt x="1193859" y="795297"/>
                      <a:pt x="1030835" y="779933"/>
                      <a:pt x="688364" y="784615"/>
                    </a:cubicBezTo>
                    <a:cubicBezTo>
                      <a:pt x="345893" y="789297"/>
                      <a:pt x="304164" y="765339"/>
                      <a:pt x="0" y="784615"/>
                    </a:cubicBezTo>
                    <a:cubicBezTo>
                      <a:pt x="-12717" y="635864"/>
                      <a:pt x="-2399" y="532354"/>
                      <a:pt x="0" y="400154"/>
                    </a:cubicBezTo>
                    <a:cubicBezTo>
                      <a:pt x="2399" y="267954"/>
                      <a:pt x="-10300" y="157599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3085" b="-17105"/>
                </a:stretch>
              </a:blipFill>
              <a:ln w="19050">
                <a:solidFill>
                  <a:srgbClr val="FFFFFF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id="{479F449D-D288-7734-8812-10497253EA1B}"/>
                  </a:ext>
                </a:extLst>
              </p:cNvPr>
              <p:cNvSpPr/>
              <p:nvPr/>
            </p:nvSpPr>
            <p:spPr>
              <a:xfrm>
                <a:off x="1037718" y="5054443"/>
                <a:ext cx="6740104" cy="859340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r>
                  <a:rPr 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 =</a:t>
                </a:r>
                <a:r>
                  <a:rPr lang="a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fr-FR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fr-FR" sz="4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ar-SA" sz="4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SA" sz="4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den>
                        </m:f>
                      </m:e>
                    </m:box>
                    <m:r>
                      <a:rPr 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ar-SA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ar-SA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𝟔</m:t>
                    </m:r>
                    <m:r>
                      <a:rPr 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𝒄𝒎</m:t>
                    </m:r>
                    <m:r>
                      <a:rPr 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𝟒</m:t>
                    </m:r>
                    <m:r>
                      <a:rPr 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𝒄𝒎</m:t>
                    </m:r>
                    <m:r>
                      <a:rPr lang="ar-SA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)×</m:t>
                    </m:r>
                    <m:r>
                      <a:rPr 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𝟒</m:t>
                    </m:r>
                    <m:r>
                      <a:rPr lang="fr-FR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𝒄𝒎</m:t>
                    </m:r>
                    <m:r>
                      <a:rPr lang="en-US" sz="4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id="{479F449D-D288-7734-8812-10497253EA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718" y="5054443"/>
                <a:ext cx="6740104" cy="859340"/>
              </a:xfrm>
              <a:custGeom>
                <a:avLst/>
                <a:gdLst>
                  <a:gd name="connsiteX0" fmla="*/ 0 w 6763697"/>
                  <a:gd name="connsiteY0" fmla="*/ 0 h 784615"/>
                  <a:gd name="connsiteX1" fmla="*/ 473459 w 6763697"/>
                  <a:gd name="connsiteY1" fmla="*/ 0 h 784615"/>
                  <a:gd name="connsiteX2" fmla="*/ 1014555 w 6763697"/>
                  <a:gd name="connsiteY2" fmla="*/ 0 h 784615"/>
                  <a:gd name="connsiteX3" fmla="*/ 1826198 w 6763697"/>
                  <a:gd name="connsiteY3" fmla="*/ 0 h 784615"/>
                  <a:gd name="connsiteX4" fmla="*/ 2502568 w 6763697"/>
                  <a:gd name="connsiteY4" fmla="*/ 0 h 784615"/>
                  <a:gd name="connsiteX5" fmla="*/ 2976027 w 6763697"/>
                  <a:gd name="connsiteY5" fmla="*/ 0 h 784615"/>
                  <a:gd name="connsiteX6" fmla="*/ 3652396 w 6763697"/>
                  <a:gd name="connsiteY6" fmla="*/ 0 h 784615"/>
                  <a:gd name="connsiteX7" fmla="*/ 4261129 w 6763697"/>
                  <a:gd name="connsiteY7" fmla="*/ 0 h 784615"/>
                  <a:gd name="connsiteX8" fmla="*/ 4869862 w 6763697"/>
                  <a:gd name="connsiteY8" fmla="*/ 0 h 784615"/>
                  <a:gd name="connsiteX9" fmla="*/ 5410958 w 6763697"/>
                  <a:gd name="connsiteY9" fmla="*/ 0 h 784615"/>
                  <a:gd name="connsiteX10" fmla="*/ 6763697 w 6763697"/>
                  <a:gd name="connsiteY10" fmla="*/ 0 h 784615"/>
                  <a:gd name="connsiteX11" fmla="*/ 6763697 w 6763697"/>
                  <a:gd name="connsiteY11" fmla="*/ 376615 h 784615"/>
                  <a:gd name="connsiteX12" fmla="*/ 6763697 w 6763697"/>
                  <a:gd name="connsiteY12" fmla="*/ 784615 h 784615"/>
                  <a:gd name="connsiteX13" fmla="*/ 6290238 w 6763697"/>
                  <a:gd name="connsiteY13" fmla="*/ 784615 h 784615"/>
                  <a:gd name="connsiteX14" fmla="*/ 5613869 w 6763697"/>
                  <a:gd name="connsiteY14" fmla="*/ 784615 h 784615"/>
                  <a:gd name="connsiteX15" fmla="*/ 5072773 w 6763697"/>
                  <a:gd name="connsiteY15" fmla="*/ 784615 h 784615"/>
                  <a:gd name="connsiteX16" fmla="*/ 4464040 w 6763697"/>
                  <a:gd name="connsiteY16" fmla="*/ 784615 h 784615"/>
                  <a:gd name="connsiteX17" fmla="*/ 3922944 w 6763697"/>
                  <a:gd name="connsiteY17" fmla="*/ 784615 h 784615"/>
                  <a:gd name="connsiteX18" fmla="*/ 3449485 w 6763697"/>
                  <a:gd name="connsiteY18" fmla="*/ 784615 h 784615"/>
                  <a:gd name="connsiteX19" fmla="*/ 2908390 w 6763697"/>
                  <a:gd name="connsiteY19" fmla="*/ 784615 h 784615"/>
                  <a:gd name="connsiteX20" fmla="*/ 2164383 w 6763697"/>
                  <a:gd name="connsiteY20" fmla="*/ 784615 h 784615"/>
                  <a:gd name="connsiteX21" fmla="*/ 1488013 w 6763697"/>
                  <a:gd name="connsiteY21" fmla="*/ 784615 h 784615"/>
                  <a:gd name="connsiteX22" fmla="*/ 946918 w 6763697"/>
                  <a:gd name="connsiteY22" fmla="*/ 784615 h 784615"/>
                  <a:gd name="connsiteX23" fmla="*/ 0 w 6763697"/>
                  <a:gd name="connsiteY23" fmla="*/ 784615 h 784615"/>
                  <a:gd name="connsiteX24" fmla="*/ 0 w 6763697"/>
                  <a:gd name="connsiteY24" fmla="*/ 415846 h 784615"/>
                  <a:gd name="connsiteX25" fmla="*/ 0 w 6763697"/>
                  <a:gd name="connsiteY25" fmla="*/ 0 h 784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763697" h="784615" fill="none" extrusionOk="0">
                    <a:moveTo>
                      <a:pt x="0" y="0"/>
                    </a:moveTo>
                    <a:cubicBezTo>
                      <a:pt x="131941" y="-12324"/>
                      <a:pt x="358907" y="10619"/>
                      <a:pt x="473459" y="0"/>
                    </a:cubicBezTo>
                    <a:cubicBezTo>
                      <a:pt x="588011" y="-10619"/>
                      <a:pt x="840992" y="23817"/>
                      <a:pt x="1014555" y="0"/>
                    </a:cubicBezTo>
                    <a:cubicBezTo>
                      <a:pt x="1188118" y="-23817"/>
                      <a:pt x="1594147" y="-17431"/>
                      <a:pt x="1826198" y="0"/>
                    </a:cubicBezTo>
                    <a:cubicBezTo>
                      <a:pt x="2058249" y="17431"/>
                      <a:pt x="2266142" y="-28102"/>
                      <a:pt x="2502568" y="0"/>
                    </a:cubicBezTo>
                    <a:cubicBezTo>
                      <a:pt x="2738994" y="28102"/>
                      <a:pt x="2788186" y="11398"/>
                      <a:pt x="2976027" y="0"/>
                    </a:cubicBezTo>
                    <a:cubicBezTo>
                      <a:pt x="3163868" y="-11398"/>
                      <a:pt x="3328167" y="6396"/>
                      <a:pt x="3652396" y="0"/>
                    </a:cubicBezTo>
                    <a:cubicBezTo>
                      <a:pt x="3976625" y="-6396"/>
                      <a:pt x="3990749" y="18487"/>
                      <a:pt x="4261129" y="0"/>
                    </a:cubicBezTo>
                    <a:cubicBezTo>
                      <a:pt x="4531509" y="-18487"/>
                      <a:pt x="4698174" y="27387"/>
                      <a:pt x="4869862" y="0"/>
                    </a:cubicBezTo>
                    <a:cubicBezTo>
                      <a:pt x="5041550" y="-27387"/>
                      <a:pt x="5166462" y="2754"/>
                      <a:pt x="5410958" y="0"/>
                    </a:cubicBezTo>
                    <a:cubicBezTo>
                      <a:pt x="5655454" y="-2754"/>
                      <a:pt x="6087671" y="-42256"/>
                      <a:pt x="6763697" y="0"/>
                    </a:cubicBezTo>
                    <a:cubicBezTo>
                      <a:pt x="6763359" y="173012"/>
                      <a:pt x="6747539" y="209640"/>
                      <a:pt x="6763697" y="376615"/>
                    </a:cubicBezTo>
                    <a:cubicBezTo>
                      <a:pt x="6779855" y="543591"/>
                      <a:pt x="6753298" y="665106"/>
                      <a:pt x="6763697" y="784615"/>
                    </a:cubicBezTo>
                    <a:cubicBezTo>
                      <a:pt x="6629131" y="783493"/>
                      <a:pt x="6404179" y="796806"/>
                      <a:pt x="6290238" y="784615"/>
                    </a:cubicBezTo>
                    <a:cubicBezTo>
                      <a:pt x="6176297" y="772424"/>
                      <a:pt x="5924446" y="758162"/>
                      <a:pt x="5613869" y="784615"/>
                    </a:cubicBezTo>
                    <a:cubicBezTo>
                      <a:pt x="5303292" y="811068"/>
                      <a:pt x="5287117" y="798170"/>
                      <a:pt x="5072773" y="784615"/>
                    </a:cubicBezTo>
                    <a:cubicBezTo>
                      <a:pt x="4858429" y="771060"/>
                      <a:pt x="4760184" y="767825"/>
                      <a:pt x="4464040" y="784615"/>
                    </a:cubicBezTo>
                    <a:cubicBezTo>
                      <a:pt x="4167896" y="801405"/>
                      <a:pt x="4090235" y="792325"/>
                      <a:pt x="3922944" y="784615"/>
                    </a:cubicBezTo>
                    <a:cubicBezTo>
                      <a:pt x="3755653" y="776905"/>
                      <a:pt x="3664840" y="791912"/>
                      <a:pt x="3449485" y="784615"/>
                    </a:cubicBezTo>
                    <a:cubicBezTo>
                      <a:pt x="3234130" y="777318"/>
                      <a:pt x="3082844" y="795301"/>
                      <a:pt x="2908390" y="784615"/>
                    </a:cubicBezTo>
                    <a:cubicBezTo>
                      <a:pt x="2733936" y="773929"/>
                      <a:pt x="2416887" y="755858"/>
                      <a:pt x="2164383" y="784615"/>
                    </a:cubicBezTo>
                    <a:cubicBezTo>
                      <a:pt x="1911879" y="813372"/>
                      <a:pt x="1722030" y="789503"/>
                      <a:pt x="1488013" y="784615"/>
                    </a:cubicBezTo>
                    <a:cubicBezTo>
                      <a:pt x="1253996" y="779728"/>
                      <a:pt x="1098894" y="771680"/>
                      <a:pt x="946918" y="784615"/>
                    </a:cubicBezTo>
                    <a:cubicBezTo>
                      <a:pt x="794943" y="797550"/>
                      <a:pt x="227806" y="773269"/>
                      <a:pt x="0" y="784615"/>
                    </a:cubicBezTo>
                    <a:cubicBezTo>
                      <a:pt x="-8981" y="611237"/>
                      <a:pt x="15527" y="517255"/>
                      <a:pt x="0" y="415846"/>
                    </a:cubicBezTo>
                    <a:cubicBezTo>
                      <a:pt x="-15527" y="314437"/>
                      <a:pt x="-16755" y="181546"/>
                      <a:pt x="0" y="0"/>
                    </a:cubicBezTo>
                    <a:close/>
                  </a:path>
                  <a:path w="6763697" h="784615" stroke="0" extrusionOk="0">
                    <a:moveTo>
                      <a:pt x="0" y="0"/>
                    </a:moveTo>
                    <a:cubicBezTo>
                      <a:pt x="208450" y="-11756"/>
                      <a:pt x="389999" y="28620"/>
                      <a:pt x="744007" y="0"/>
                    </a:cubicBezTo>
                    <a:cubicBezTo>
                      <a:pt x="1098015" y="-28620"/>
                      <a:pt x="1171919" y="-15630"/>
                      <a:pt x="1420376" y="0"/>
                    </a:cubicBezTo>
                    <a:cubicBezTo>
                      <a:pt x="1668833" y="15630"/>
                      <a:pt x="1973707" y="38791"/>
                      <a:pt x="2232020" y="0"/>
                    </a:cubicBezTo>
                    <a:cubicBezTo>
                      <a:pt x="2490333" y="-38791"/>
                      <a:pt x="2730816" y="-2647"/>
                      <a:pt x="2976027" y="0"/>
                    </a:cubicBezTo>
                    <a:cubicBezTo>
                      <a:pt x="3221238" y="2647"/>
                      <a:pt x="3541675" y="-30351"/>
                      <a:pt x="3720033" y="0"/>
                    </a:cubicBezTo>
                    <a:cubicBezTo>
                      <a:pt x="3898391" y="30351"/>
                      <a:pt x="3975032" y="10644"/>
                      <a:pt x="4193492" y="0"/>
                    </a:cubicBezTo>
                    <a:cubicBezTo>
                      <a:pt x="4411952" y="-10644"/>
                      <a:pt x="4611311" y="25450"/>
                      <a:pt x="4734588" y="0"/>
                    </a:cubicBezTo>
                    <a:cubicBezTo>
                      <a:pt x="4857865" y="-25450"/>
                      <a:pt x="5095010" y="-20949"/>
                      <a:pt x="5275684" y="0"/>
                    </a:cubicBezTo>
                    <a:cubicBezTo>
                      <a:pt x="5456358" y="20949"/>
                      <a:pt x="5680730" y="23532"/>
                      <a:pt x="5884416" y="0"/>
                    </a:cubicBezTo>
                    <a:cubicBezTo>
                      <a:pt x="6088102" y="-23532"/>
                      <a:pt x="6377089" y="6655"/>
                      <a:pt x="6763697" y="0"/>
                    </a:cubicBezTo>
                    <a:cubicBezTo>
                      <a:pt x="6768480" y="134997"/>
                      <a:pt x="6778545" y="259640"/>
                      <a:pt x="6763697" y="392308"/>
                    </a:cubicBezTo>
                    <a:cubicBezTo>
                      <a:pt x="6748849" y="524976"/>
                      <a:pt x="6775907" y="597435"/>
                      <a:pt x="6763697" y="784615"/>
                    </a:cubicBezTo>
                    <a:cubicBezTo>
                      <a:pt x="6613052" y="777935"/>
                      <a:pt x="6357936" y="813811"/>
                      <a:pt x="6019690" y="784615"/>
                    </a:cubicBezTo>
                    <a:cubicBezTo>
                      <a:pt x="5681444" y="755419"/>
                      <a:pt x="5450396" y="790250"/>
                      <a:pt x="5275684" y="784615"/>
                    </a:cubicBezTo>
                    <a:cubicBezTo>
                      <a:pt x="5100972" y="778980"/>
                      <a:pt x="4954510" y="796023"/>
                      <a:pt x="4734588" y="784615"/>
                    </a:cubicBezTo>
                    <a:cubicBezTo>
                      <a:pt x="4514666" y="773207"/>
                      <a:pt x="4443337" y="778460"/>
                      <a:pt x="4193492" y="784615"/>
                    </a:cubicBezTo>
                    <a:cubicBezTo>
                      <a:pt x="3943647" y="790770"/>
                      <a:pt x="3604120" y="787033"/>
                      <a:pt x="3449485" y="784615"/>
                    </a:cubicBezTo>
                    <a:cubicBezTo>
                      <a:pt x="3294850" y="782197"/>
                      <a:pt x="3038208" y="758609"/>
                      <a:pt x="2840753" y="784615"/>
                    </a:cubicBezTo>
                    <a:cubicBezTo>
                      <a:pt x="2643298" y="810621"/>
                      <a:pt x="2419623" y="773225"/>
                      <a:pt x="2232020" y="784615"/>
                    </a:cubicBezTo>
                    <a:cubicBezTo>
                      <a:pt x="2044417" y="796005"/>
                      <a:pt x="1957112" y="796307"/>
                      <a:pt x="1758561" y="784615"/>
                    </a:cubicBezTo>
                    <a:cubicBezTo>
                      <a:pt x="1560010" y="772923"/>
                      <a:pt x="1226141" y="747957"/>
                      <a:pt x="1014555" y="784615"/>
                    </a:cubicBezTo>
                    <a:cubicBezTo>
                      <a:pt x="802969" y="821273"/>
                      <a:pt x="374415" y="761168"/>
                      <a:pt x="0" y="784615"/>
                    </a:cubicBezTo>
                    <a:cubicBezTo>
                      <a:pt x="13262" y="633500"/>
                      <a:pt x="6092" y="523013"/>
                      <a:pt x="0" y="408000"/>
                    </a:cubicBezTo>
                    <a:cubicBezTo>
                      <a:pt x="-6092" y="292987"/>
                      <a:pt x="-17564" y="140521"/>
                      <a:pt x="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2878" b="-17881"/>
                </a:stretch>
              </a:blipFill>
              <a:ln w="19050">
                <a:solidFill>
                  <a:srgbClr val="FFFFFF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1">
            <a:extLst>
              <a:ext uri="{FF2B5EF4-FFF2-40B4-BE49-F238E27FC236}">
                <a16:creationId xmlns:a16="http://schemas.microsoft.com/office/drawing/2014/main" id="{608D7BB5-4144-F181-D926-0001B3D14240}"/>
              </a:ext>
            </a:extLst>
          </p:cNvPr>
          <p:cNvSpPr/>
          <p:nvPr/>
        </p:nvSpPr>
        <p:spPr>
          <a:xfrm>
            <a:off x="1037718" y="6004709"/>
            <a:ext cx="3069284" cy="463458"/>
          </a:xfrm>
          <a:custGeom>
            <a:avLst/>
            <a:gdLst>
              <a:gd name="connsiteX0" fmla="*/ 0 w 6763697"/>
              <a:gd name="connsiteY0" fmla="*/ 0 h 784615"/>
              <a:gd name="connsiteX1" fmla="*/ 473459 w 6763697"/>
              <a:gd name="connsiteY1" fmla="*/ 0 h 784615"/>
              <a:gd name="connsiteX2" fmla="*/ 1014555 w 6763697"/>
              <a:gd name="connsiteY2" fmla="*/ 0 h 784615"/>
              <a:gd name="connsiteX3" fmla="*/ 1826198 w 6763697"/>
              <a:gd name="connsiteY3" fmla="*/ 0 h 784615"/>
              <a:gd name="connsiteX4" fmla="*/ 2502568 w 6763697"/>
              <a:gd name="connsiteY4" fmla="*/ 0 h 784615"/>
              <a:gd name="connsiteX5" fmla="*/ 2976027 w 6763697"/>
              <a:gd name="connsiteY5" fmla="*/ 0 h 784615"/>
              <a:gd name="connsiteX6" fmla="*/ 3652396 w 6763697"/>
              <a:gd name="connsiteY6" fmla="*/ 0 h 784615"/>
              <a:gd name="connsiteX7" fmla="*/ 4261129 w 6763697"/>
              <a:gd name="connsiteY7" fmla="*/ 0 h 784615"/>
              <a:gd name="connsiteX8" fmla="*/ 4869862 w 6763697"/>
              <a:gd name="connsiteY8" fmla="*/ 0 h 784615"/>
              <a:gd name="connsiteX9" fmla="*/ 5410958 w 6763697"/>
              <a:gd name="connsiteY9" fmla="*/ 0 h 784615"/>
              <a:gd name="connsiteX10" fmla="*/ 6763697 w 6763697"/>
              <a:gd name="connsiteY10" fmla="*/ 0 h 784615"/>
              <a:gd name="connsiteX11" fmla="*/ 6763697 w 6763697"/>
              <a:gd name="connsiteY11" fmla="*/ 376615 h 784615"/>
              <a:gd name="connsiteX12" fmla="*/ 6763697 w 6763697"/>
              <a:gd name="connsiteY12" fmla="*/ 784615 h 784615"/>
              <a:gd name="connsiteX13" fmla="*/ 6290238 w 6763697"/>
              <a:gd name="connsiteY13" fmla="*/ 784615 h 784615"/>
              <a:gd name="connsiteX14" fmla="*/ 5613869 w 6763697"/>
              <a:gd name="connsiteY14" fmla="*/ 784615 h 784615"/>
              <a:gd name="connsiteX15" fmla="*/ 5072773 w 6763697"/>
              <a:gd name="connsiteY15" fmla="*/ 784615 h 784615"/>
              <a:gd name="connsiteX16" fmla="*/ 4464040 w 6763697"/>
              <a:gd name="connsiteY16" fmla="*/ 784615 h 784615"/>
              <a:gd name="connsiteX17" fmla="*/ 3922944 w 6763697"/>
              <a:gd name="connsiteY17" fmla="*/ 784615 h 784615"/>
              <a:gd name="connsiteX18" fmla="*/ 3449485 w 6763697"/>
              <a:gd name="connsiteY18" fmla="*/ 784615 h 784615"/>
              <a:gd name="connsiteX19" fmla="*/ 2908390 w 6763697"/>
              <a:gd name="connsiteY19" fmla="*/ 784615 h 784615"/>
              <a:gd name="connsiteX20" fmla="*/ 2164383 w 6763697"/>
              <a:gd name="connsiteY20" fmla="*/ 784615 h 784615"/>
              <a:gd name="connsiteX21" fmla="*/ 1488013 w 6763697"/>
              <a:gd name="connsiteY21" fmla="*/ 784615 h 784615"/>
              <a:gd name="connsiteX22" fmla="*/ 946918 w 6763697"/>
              <a:gd name="connsiteY22" fmla="*/ 784615 h 784615"/>
              <a:gd name="connsiteX23" fmla="*/ 0 w 6763697"/>
              <a:gd name="connsiteY23" fmla="*/ 784615 h 784615"/>
              <a:gd name="connsiteX24" fmla="*/ 0 w 6763697"/>
              <a:gd name="connsiteY24" fmla="*/ 415846 h 784615"/>
              <a:gd name="connsiteX25" fmla="*/ 0 w 6763697"/>
              <a:gd name="connsiteY25" fmla="*/ 0 h 784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763697" h="784615" fill="none" extrusionOk="0">
                <a:moveTo>
                  <a:pt x="0" y="0"/>
                </a:moveTo>
                <a:cubicBezTo>
                  <a:pt x="131941" y="-12324"/>
                  <a:pt x="358907" y="10619"/>
                  <a:pt x="473459" y="0"/>
                </a:cubicBezTo>
                <a:cubicBezTo>
                  <a:pt x="588011" y="-10619"/>
                  <a:pt x="840992" y="23817"/>
                  <a:pt x="1014555" y="0"/>
                </a:cubicBezTo>
                <a:cubicBezTo>
                  <a:pt x="1188118" y="-23817"/>
                  <a:pt x="1594147" y="-17431"/>
                  <a:pt x="1826198" y="0"/>
                </a:cubicBezTo>
                <a:cubicBezTo>
                  <a:pt x="2058249" y="17431"/>
                  <a:pt x="2266142" y="-28102"/>
                  <a:pt x="2502568" y="0"/>
                </a:cubicBezTo>
                <a:cubicBezTo>
                  <a:pt x="2738994" y="28102"/>
                  <a:pt x="2788186" y="11398"/>
                  <a:pt x="2976027" y="0"/>
                </a:cubicBezTo>
                <a:cubicBezTo>
                  <a:pt x="3163868" y="-11398"/>
                  <a:pt x="3328167" y="6396"/>
                  <a:pt x="3652396" y="0"/>
                </a:cubicBezTo>
                <a:cubicBezTo>
                  <a:pt x="3976625" y="-6396"/>
                  <a:pt x="3990749" y="18487"/>
                  <a:pt x="4261129" y="0"/>
                </a:cubicBezTo>
                <a:cubicBezTo>
                  <a:pt x="4531509" y="-18487"/>
                  <a:pt x="4698174" y="27387"/>
                  <a:pt x="4869862" y="0"/>
                </a:cubicBezTo>
                <a:cubicBezTo>
                  <a:pt x="5041550" y="-27387"/>
                  <a:pt x="5166462" y="2754"/>
                  <a:pt x="5410958" y="0"/>
                </a:cubicBezTo>
                <a:cubicBezTo>
                  <a:pt x="5655454" y="-2754"/>
                  <a:pt x="6087671" y="-42256"/>
                  <a:pt x="6763697" y="0"/>
                </a:cubicBezTo>
                <a:cubicBezTo>
                  <a:pt x="6763359" y="173012"/>
                  <a:pt x="6747539" y="209640"/>
                  <a:pt x="6763697" y="376615"/>
                </a:cubicBezTo>
                <a:cubicBezTo>
                  <a:pt x="6779855" y="543591"/>
                  <a:pt x="6753298" y="665106"/>
                  <a:pt x="6763697" y="784615"/>
                </a:cubicBezTo>
                <a:cubicBezTo>
                  <a:pt x="6629131" y="783493"/>
                  <a:pt x="6404179" y="796806"/>
                  <a:pt x="6290238" y="784615"/>
                </a:cubicBezTo>
                <a:cubicBezTo>
                  <a:pt x="6176297" y="772424"/>
                  <a:pt x="5924446" y="758162"/>
                  <a:pt x="5613869" y="784615"/>
                </a:cubicBezTo>
                <a:cubicBezTo>
                  <a:pt x="5303292" y="811068"/>
                  <a:pt x="5287117" y="798170"/>
                  <a:pt x="5072773" y="784615"/>
                </a:cubicBezTo>
                <a:cubicBezTo>
                  <a:pt x="4858429" y="771060"/>
                  <a:pt x="4760184" y="767825"/>
                  <a:pt x="4464040" y="784615"/>
                </a:cubicBezTo>
                <a:cubicBezTo>
                  <a:pt x="4167896" y="801405"/>
                  <a:pt x="4090235" y="792325"/>
                  <a:pt x="3922944" y="784615"/>
                </a:cubicBezTo>
                <a:cubicBezTo>
                  <a:pt x="3755653" y="776905"/>
                  <a:pt x="3664840" y="791912"/>
                  <a:pt x="3449485" y="784615"/>
                </a:cubicBezTo>
                <a:cubicBezTo>
                  <a:pt x="3234130" y="777318"/>
                  <a:pt x="3082844" y="795301"/>
                  <a:pt x="2908390" y="784615"/>
                </a:cubicBezTo>
                <a:cubicBezTo>
                  <a:pt x="2733936" y="773929"/>
                  <a:pt x="2416887" y="755858"/>
                  <a:pt x="2164383" y="784615"/>
                </a:cubicBezTo>
                <a:cubicBezTo>
                  <a:pt x="1911879" y="813372"/>
                  <a:pt x="1722030" y="789503"/>
                  <a:pt x="1488013" y="784615"/>
                </a:cubicBezTo>
                <a:cubicBezTo>
                  <a:pt x="1253996" y="779728"/>
                  <a:pt x="1098894" y="771680"/>
                  <a:pt x="946918" y="784615"/>
                </a:cubicBezTo>
                <a:cubicBezTo>
                  <a:pt x="794943" y="797550"/>
                  <a:pt x="227806" y="773269"/>
                  <a:pt x="0" y="784615"/>
                </a:cubicBezTo>
                <a:cubicBezTo>
                  <a:pt x="-8981" y="611237"/>
                  <a:pt x="15527" y="517255"/>
                  <a:pt x="0" y="415846"/>
                </a:cubicBezTo>
                <a:cubicBezTo>
                  <a:pt x="-15527" y="314437"/>
                  <a:pt x="-16755" y="181546"/>
                  <a:pt x="0" y="0"/>
                </a:cubicBezTo>
                <a:close/>
              </a:path>
              <a:path w="6763697" h="784615" stroke="0" extrusionOk="0">
                <a:moveTo>
                  <a:pt x="0" y="0"/>
                </a:moveTo>
                <a:cubicBezTo>
                  <a:pt x="208450" y="-11756"/>
                  <a:pt x="389999" y="28620"/>
                  <a:pt x="744007" y="0"/>
                </a:cubicBezTo>
                <a:cubicBezTo>
                  <a:pt x="1098015" y="-28620"/>
                  <a:pt x="1171919" y="-15630"/>
                  <a:pt x="1420376" y="0"/>
                </a:cubicBezTo>
                <a:cubicBezTo>
                  <a:pt x="1668833" y="15630"/>
                  <a:pt x="1973707" y="38791"/>
                  <a:pt x="2232020" y="0"/>
                </a:cubicBezTo>
                <a:cubicBezTo>
                  <a:pt x="2490333" y="-38791"/>
                  <a:pt x="2730816" y="-2647"/>
                  <a:pt x="2976027" y="0"/>
                </a:cubicBezTo>
                <a:cubicBezTo>
                  <a:pt x="3221238" y="2647"/>
                  <a:pt x="3541675" y="-30351"/>
                  <a:pt x="3720033" y="0"/>
                </a:cubicBezTo>
                <a:cubicBezTo>
                  <a:pt x="3898391" y="30351"/>
                  <a:pt x="3975032" y="10644"/>
                  <a:pt x="4193492" y="0"/>
                </a:cubicBezTo>
                <a:cubicBezTo>
                  <a:pt x="4411952" y="-10644"/>
                  <a:pt x="4611311" y="25450"/>
                  <a:pt x="4734588" y="0"/>
                </a:cubicBezTo>
                <a:cubicBezTo>
                  <a:pt x="4857865" y="-25450"/>
                  <a:pt x="5095010" y="-20949"/>
                  <a:pt x="5275684" y="0"/>
                </a:cubicBezTo>
                <a:cubicBezTo>
                  <a:pt x="5456358" y="20949"/>
                  <a:pt x="5680730" y="23532"/>
                  <a:pt x="5884416" y="0"/>
                </a:cubicBezTo>
                <a:cubicBezTo>
                  <a:pt x="6088102" y="-23532"/>
                  <a:pt x="6377089" y="6655"/>
                  <a:pt x="6763697" y="0"/>
                </a:cubicBezTo>
                <a:cubicBezTo>
                  <a:pt x="6768480" y="134997"/>
                  <a:pt x="6778545" y="259640"/>
                  <a:pt x="6763697" y="392308"/>
                </a:cubicBezTo>
                <a:cubicBezTo>
                  <a:pt x="6748849" y="524976"/>
                  <a:pt x="6775907" y="597435"/>
                  <a:pt x="6763697" y="784615"/>
                </a:cubicBezTo>
                <a:cubicBezTo>
                  <a:pt x="6613052" y="777935"/>
                  <a:pt x="6357936" y="813811"/>
                  <a:pt x="6019690" y="784615"/>
                </a:cubicBezTo>
                <a:cubicBezTo>
                  <a:pt x="5681444" y="755419"/>
                  <a:pt x="5450396" y="790250"/>
                  <a:pt x="5275684" y="784615"/>
                </a:cubicBezTo>
                <a:cubicBezTo>
                  <a:pt x="5100972" y="778980"/>
                  <a:pt x="4954510" y="796023"/>
                  <a:pt x="4734588" y="784615"/>
                </a:cubicBezTo>
                <a:cubicBezTo>
                  <a:pt x="4514666" y="773207"/>
                  <a:pt x="4443337" y="778460"/>
                  <a:pt x="4193492" y="784615"/>
                </a:cubicBezTo>
                <a:cubicBezTo>
                  <a:pt x="3943647" y="790770"/>
                  <a:pt x="3604120" y="787033"/>
                  <a:pt x="3449485" y="784615"/>
                </a:cubicBezTo>
                <a:cubicBezTo>
                  <a:pt x="3294850" y="782197"/>
                  <a:pt x="3038208" y="758609"/>
                  <a:pt x="2840753" y="784615"/>
                </a:cubicBezTo>
                <a:cubicBezTo>
                  <a:pt x="2643298" y="810621"/>
                  <a:pt x="2419623" y="773225"/>
                  <a:pt x="2232020" y="784615"/>
                </a:cubicBezTo>
                <a:cubicBezTo>
                  <a:pt x="2044417" y="796005"/>
                  <a:pt x="1957112" y="796307"/>
                  <a:pt x="1758561" y="784615"/>
                </a:cubicBezTo>
                <a:cubicBezTo>
                  <a:pt x="1560010" y="772923"/>
                  <a:pt x="1226141" y="747957"/>
                  <a:pt x="1014555" y="784615"/>
                </a:cubicBezTo>
                <a:cubicBezTo>
                  <a:pt x="802969" y="821273"/>
                  <a:pt x="374415" y="761168"/>
                  <a:pt x="0" y="784615"/>
                </a:cubicBezTo>
                <a:cubicBezTo>
                  <a:pt x="13262" y="633500"/>
                  <a:pt x="6092" y="523013"/>
                  <a:pt x="0" y="408000"/>
                </a:cubicBezTo>
                <a:cubicBezTo>
                  <a:pt x="-6092" y="292987"/>
                  <a:pt x="-17564" y="140521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= </a:t>
            </a:r>
            <a:r>
              <a:rPr lang="ar-MA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48</a:t>
            </a:r>
            <a:r>
              <a:rPr lang="fr-FR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</a:t>
            </a:r>
            <a:r>
              <a:rPr lang="en-US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sz="48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B1E0B07-709F-0F8C-5184-8C5FF3FBD5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3807" y="1411683"/>
            <a:ext cx="2767563" cy="236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Image 2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3E07FB2B-380C-72C8-8573-03FDA461F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77962"/>
            <a:ext cx="2778360" cy="3858579"/>
          </a:xfrm>
          <a:prstGeom prst="rect">
            <a:avLst/>
          </a:prstGeom>
        </p:spPr>
      </p:pic>
      <p:pic>
        <p:nvPicPr>
          <p:cNvPr id="6" name="Image 5" descr="Une image contenant texte, diagramm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38FB8DB1-EEDC-4FD6-F493-2C3A86EC9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210" y="1877961"/>
            <a:ext cx="2786243" cy="385858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681316" y="2261419"/>
            <a:ext cx="2330245" cy="14945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 descr="Une image contenant texte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9D39C6D3-7C94-72F8-21EA-F5E84C60FD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189" y="2125357"/>
            <a:ext cx="5882101" cy="370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199A0-BCD0-D07A-AAFB-F0D145D90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4256409-1455-156E-43C9-2AAC08EDE54F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D897DD3-64EF-A44A-F719-5374B0A06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8" name="Image 7" descr="Une image contenant texte, capture d’écran, Police, Rectangle&#10;&#10;Le contenu généré par l’IA peut être incorrect.">
            <a:extLst>
              <a:ext uri="{FF2B5EF4-FFF2-40B4-BE49-F238E27FC236}">
                <a16:creationId xmlns:a16="http://schemas.microsoft.com/office/drawing/2014/main" id="{D54A2530-60D7-1EC9-7D8F-8226F81F0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29" y="1933699"/>
            <a:ext cx="7757832" cy="422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28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D97F6AF-45E9-7FC5-AF34-22D44ED53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47" y="1759974"/>
            <a:ext cx="7566879" cy="46674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16">
                <a:extLst>
                  <a:ext uri="{FF2B5EF4-FFF2-40B4-BE49-F238E27FC236}">
                    <a16:creationId xmlns:a16="http://schemas.microsoft.com/office/drawing/2014/main" id="{B19D9104-BC1A-0BB5-5E7A-D1B85F7D3FA8}"/>
                  </a:ext>
                </a:extLst>
              </p:cNvPr>
              <p:cNvSpPr/>
              <p:nvPr/>
            </p:nvSpPr>
            <p:spPr>
              <a:xfrm>
                <a:off x="4404378" y="5712510"/>
                <a:ext cx="3589248" cy="547824"/>
              </a:xfrm>
              <a:prstGeom prst="roundRect">
                <a:avLst>
                  <a:gd name="adj" fmla="val 42933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𝑽</m:t>
                      </m:r>
                      <m:r>
                        <a:rPr lang="fr-F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d>
                        <m:dPr>
                          <m:ctrlPr>
                            <a:rPr lang="fr-F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ar-SA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ar-SA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fr-F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×</m:t>
                          </m:r>
                          <m:r>
                            <a:rPr lang="fr-FR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𝟑</m:t>
                          </m:r>
                          <m:r>
                            <a:rPr lang="fr-F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×</m:t>
                          </m:r>
                          <m:r>
                            <a:rPr lang="fr-FR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𝟓</m:t>
                          </m:r>
                        </m:e>
                      </m:d>
                      <m:r>
                        <a:rPr lang="fr-F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𝟐</m:t>
                      </m:r>
                      <m:r>
                        <a:rPr lang="ar-SA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𝟏𝟓</m:t>
                      </m:r>
                      <m:r>
                        <a:rPr lang="fr-F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fr-F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𝒄𝒎</m:t>
                          </m:r>
                        </m:e>
                        <m:sup>
                          <m:r>
                            <a:rPr lang="fr-F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Rectangle: Rounded Corners 16">
                <a:extLst>
                  <a:ext uri="{FF2B5EF4-FFF2-40B4-BE49-F238E27FC236}">
                    <a16:creationId xmlns:a16="http://schemas.microsoft.com/office/drawing/2014/main" id="{B19D9104-BC1A-0BB5-5E7A-D1B85F7D3F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4378" y="5712510"/>
                <a:ext cx="3589248" cy="547824"/>
              </a:xfrm>
              <a:prstGeom prst="roundRect">
                <a:avLst>
                  <a:gd name="adj" fmla="val 42933"/>
                </a:avLst>
              </a:prstGeom>
              <a:blipFill>
                <a:blip r:embed="rId4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: Rounded Corners 16">
                <a:extLst>
                  <a:ext uri="{FF2B5EF4-FFF2-40B4-BE49-F238E27FC236}">
                    <a16:creationId xmlns:a16="http://schemas.microsoft.com/office/drawing/2014/main" id="{A60EE465-32A0-3E68-8EDD-63FEA09E967E}"/>
                  </a:ext>
                </a:extLst>
              </p:cNvPr>
              <p:cNvSpPr/>
              <p:nvPr/>
            </p:nvSpPr>
            <p:spPr>
              <a:xfrm>
                <a:off x="527624" y="5712510"/>
                <a:ext cx="3817760" cy="547824"/>
              </a:xfrm>
              <a:prstGeom prst="roundRect">
                <a:avLst>
                  <a:gd name="adj" fmla="val 42933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𝑽</m:t>
                      </m:r>
                      <m:r>
                        <a:rPr lang="fr-F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d>
                        <m:dPr>
                          <m:ctrlPr>
                            <a:rPr lang="fr-FR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ar-SA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ar-SA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fr-FR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×</m:t>
                          </m:r>
                          <m:r>
                            <a:rPr lang="ar-S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  <m:r>
                            <a:rPr lang="fr-FR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×</m:t>
                          </m:r>
                          <m:r>
                            <a:rPr lang="ar-S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𝟏𝟎</m:t>
                          </m:r>
                        </m:e>
                      </m:d>
                      <m:r>
                        <a:rPr lang="fr-F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ar-SA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ar-SA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𝟑𝟎</m:t>
                      </m:r>
                      <m:sSup>
                        <m:sSupPr>
                          <m:ctrlPr>
                            <a:rPr lang="fr-FR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𝒄𝒎</m:t>
                          </m:r>
                        </m:e>
                        <m:sup>
                          <m:r>
                            <a:rPr lang="fr-FR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fr-FR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ectangle: Rounded Corners 16">
                <a:extLst>
                  <a:ext uri="{FF2B5EF4-FFF2-40B4-BE49-F238E27FC236}">
                    <a16:creationId xmlns:a16="http://schemas.microsoft.com/office/drawing/2014/main" id="{A60EE465-32A0-3E68-8EDD-63FEA09E96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24" y="5712510"/>
                <a:ext cx="3817760" cy="547824"/>
              </a:xfrm>
              <a:prstGeom prst="roundRect">
                <a:avLst>
                  <a:gd name="adj" fmla="val 42933"/>
                </a:avLst>
              </a:prstGeom>
              <a:blipFill>
                <a:blip r:embed="rId5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6" name="Image 5" descr="Une image contenant texte, diagramm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AFE73BA2-B3B0-920A-DFFF-169CB90626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327" y="2107572"/>
            <a:ext cx="3292602" cy="4260261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237439" y="4237702"/>
            <a:ext cx="2668858" cy="111104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22A33-95C0-561E-8DDE-BE438E0D6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3943AC67-788E-6498-D3C2-940EF61489B0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B658DA0-6EDF-4287-052B-093716C92E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13" name="Image 12" descr="Une image contenant diagramme, capture d’écran, texte, conception&#10;&#10;Le contenu généré par l’IA peut être incorrect.">
            <a:extLst>
              <a:ext uri="{FF2B5EF4-FFF2-40B4-BE49-F238E27FC236}">
                <a16:creationId xmlns:a16="http://schemas.microsoft.com/office/drawing/2014/main" id="{D9AF897F-4512-7477-C867-14B0AAEDE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626" y="2368606"/>
            <a:ext cx="8179567" cy="30727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6">
                <a:extLst>
                  <a:ext uri="{FF2B5EF4-FFF2-40B4-BE49-F238E27FC236}">
                    <a16:creationId xmlns:a16="http://schemas.microsoft.com/office/drawing/2014/main" id="{C3F33118-AE7C-797D-3280-61F31CF7A883}"/>
                  </a:ext>
                </a:extLst>
              </p:cNvPr>
              <p:cNvSpPr/>
              <p:nvPr/>
            </p:nvSpPr>
            <p:spPr>
              <a:xfrm>
                <a:off x="5310314" y="5733569"/>
                <a:ext cx="2460799" cy="468000"/>
              </a:xfrm>
              <a:prstGeom prst="roundRect">
                <a:avLst>
                  <a:gd name="adj" fmla="val 42933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𝑽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ar-M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𝟎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𝒄𝒎</m:t>
                      </m:r>
                      <m:r>
                        <a:rPr lang="fr-FR" sz="2400" b="1" i="1" baseline="300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</m:oMath>
                  </m:oMathPara>
                </a14:m>
                <a:endParaRPr lang="fr-FR" sz="2400" b="1" baseline="300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Rectangle: Rounded Corners 16">
                <a:extLst>
                  <a:ext uri="{FF2B5EF4-FFF2-40B4-BE49-F238E27FC236}">
                    <a16:creationId xmlns:a16="http://schemas.microsoft.com/office/drawing/2014/main" id="{C3F33118-AE7C-797D-3280-61F31CF7A8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0314" y="5733569"/>
                <a:ext cx="2460799" cy="468000"/>
              </a:xfrm>
              <a:prstGeom prst="roundRect">
                <a:avLst>
                  <a:gd name="adj" fmla="val 42933"/>
                </a:avLst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: Rounded Corners 16">
                <a:extLst>
                  <a:ext uri="{FF2B5EF4-FFF2-40B4-BE49-F238E27FC236}">
                    <a16:creationId xmlns:a16="http://schemas.microsoft.com/office/drawing/2014/main" id="{E3094A2B-3731-2D5E-0E9A-C998635AA56A}"/>
                  </a:ext>
                </a:extLst>
              </p:cNvPr>
              <p:cNvSpPr/>
              <p:nvPr/>
            </p:nvSpPr>
            <p:spPr>
              <a:xfrm>
                <a:off x="4932040" y="4827639"/>
                <a:ext cx="3197685" cy="752396"/>
              </a:xfrm>
              <a:prstGeom prst="roundRect">
                <a:avLst>
                  <a:gd name="adj" fmla="val 42933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𝑽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=(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𝟐</m:t>
                      </m:r>
                      <m:r>
                        <a:rPr lang="ar-M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𝟔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ectangle: Rounded Corners 16">
                <a:extLst>
                  <a:ext uri="{FF2B5EF4-FFF2-40B4-BE49-F238E27FC236}">
                    <a16:creationId xmlns:a16="http://schemas.microsoft.com/office/drawing/2014/main" id="{E3094A2B-3731-2D5E-0E9A-C998635AA5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4827639"/>
                <a:ext cx="3197685" cy="752396"/>
              </a:xfrm>
              <a:prstGeom prst="roundRect">
                <a:avLst>
                  <a:gd name="adj" fmla="val 42933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: Rounded Corners 16">
                <a:extLst>
                  <a:ext uri="{FF2B5EF4-FFF2-40B4-BE49-F238E27FC236}">
                    <a16:creationId xmlns:a16="http://schemas.microsoft.com/office/drawing/2014/main" id="{9B7C8AF4-AE34-E13A-F31C-31133747B944}"/>
                  </a:ext>
                </a:extLst>
              </p:cNvPr>
              <p:cNvSpPr/>
              <p:nvPr/>
            </p:nvSpPr>
            <p:spPr>
              <a:xfrm>
                <a:off x="1372887" y="5712708"/>
                <a:ext cx="2460799" cy="468000"/>
              </a:xfrm>
              <a:prstGeom prst="roundRect">
                <a:avLst>
                  <a:gd name="adj" fmla="val 42933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𝑽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𝟗𝟗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𝒄𝒎</m:t>
                      </m:r>
                      <m:r>
                        <a:rPr lang="fr-FR" sz="2400" b="1" i="1" baseline="300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</m:oMath>
                  </m:oMathPara>
                </a14:m>
                <a:endParaRPr lang="fr-FR" sz="2400" b="1" baseline="300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Rectangle: Rounded Corners 16">
                <a:extLst>
                  <a:ext uri="{FF2B5EF4-FFF2-40B4-BE49-F238E27FC236}">
                    <a16:creationId xmlns:a16="http://schemas.microsoft.com/office/drawing/2014/main" id="{9B7C8AF4-AE34-E13A-F31C-31133747B9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2887" y="5712708"/>
                <a:ext cx="2460799" cy="468000"/>
              </a:xfrm>
              <a:prstGeom prst="roundRect">
                <a:avLst>
                  <a:gd name="adj" fmla="val 42933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: Rounded Corners 16">
                <a:extLst>
                  <a:ext uri="{FF2B5EF4-FFF2-40B4-BE49-F238E27FC236}">
                    <a16:creationId xmlns:a16="http://schemas.microsoft.com/office/drawing/2014/main" id="{6F203A9B-9F4C-42A2-2E16-141459C54ADB}"/>
                  </a:ext>
                </a:extLst>
              </p:cNvPr>
              <p:cNvSpPr/>
              <p:nvPr/>
            </p:nvSpPr>
            <p:spPr>
              <a:xfrm>
                <a:off x="994613" y="4806778"/>
                <a:ext cx="3197685" cy="752396"/>
              </a:xfrm>
              <a:prstGeom prst="roundRect">
                <a:avLst>
                  <a:gd name="adj" fmla="val 42933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𝑽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=(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𝟔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ar-M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𝟏𝟏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8" name="Rectangle: Rounded Corners 16">
                <a:extLst>
                  <a:ext uri="{FF2B5EF4-FFF2-40B4-BE49-F238E27FC236}">
                    <a16:creationId xmlns:a16="http://schemas.microsoft.com/office/drawing/2014/main" id="{6F203A9B-9F4C-42A2-2E16-141459C54A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613" y="4806778"/>
                <a:ext cx="3197685" cy="752396"/>
              </a:xfrm>
              <a:prstGeom prst="roundRect">
                <a:avLst>
                  <a:gd name="adj" fmla="val 42933"/>
                </a:avLst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24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3B84457-6900-FAD7-9A17-FAA42341E9D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308BAD4-9BD6-6CE0-1E0F-462E8CC689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4D1FAD-F047-84A0-6E25-785F36BBE16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609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F768BE9F-22CA-C618-EDDB-C054954024D7}"/>
              </a:ext>
            </a:extLst>
          </p:cNvPr>
          <p:cNvSpPr txBox="1"/>
          <p:nvPr/>
        </p:nvSpPr>
        <p:spPr>
          <a:xfrm>
            <a:off x="1084046" y="92190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9C304C09-74CB-CD7D-529C-21BFF0033ECA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/>
              <a:t>A</a:t>
            </a:r>
            <a:endParaRPr lang="fr-FR" sz="2400" b="1"/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8A7F6415-5DBB-75F0-8366-AB57CC5CA994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A9555662-F2BB-FC0F-9982-71E356125A12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1A67420-36E1-A453-67D2-E1608A764E0A}"/>
              </a:ext>
            </a:extLst>
          </p:cNvPr>
          <p:cNvSpPr txBox="1"/>
          <p:nvPr/>
        </p:nvSpPr>
        <p:spPr>
          <a:xfrm>
            <a:off x="1907701" y="4427484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Volume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C7FA9095-1829-39DA-114E-EEE8C61BEA4D}"/>
              </a:ext>
            </a:extLst>
          </p:cNvPr>
          <p:cNvSpPr txBox="1"/>
          <p:nvPr/>
        </p:nvSpPr>
        <p:spPr>
          <a:xfrm>
            <a:off x="1907702" y="2553611"/>
            <a:ext cx="5097191" cy="694427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alt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Aire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282057BE-39FA-93F3-5A22-ECA8B34748FC}"/>
              </a:ext>
            </a:extLst>
          </p:cNvPr>
          <p:cNvSpPr txBox="1"/>
          <p:nvPr/>
        </p:nvSpPr>
        <p:spPr>
          <a:xfrm>
            <a:off x="1907703" y="3488903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Périmètre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EC04D517-8F37-1018-EBED-A628BE0BFE90}"/>
              </a:ext>
            </a:extLst>
          </p:cNvPr>
          <p:cNvSpPr txBox="1"/>
          <p:nvPr/>
        </p:nvSpPr>
        <p:spPr>
          <a:xfrm>
            <a:off x="145472" y="1649062"/>
            <a:ext cx="8853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حجم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2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F018417D-E241-43E8-628B-E0B2EA2712E7}"/>
              </a:ext>
            </a:extLst>
          </p:cNvPr>
          <p:cNvSpPr/>
          <p:nvPr/>
        </p:nvSpPr>
        <p:spPr>
          <a:xfrm>
            <a:off x="7173183" y="540900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B2A3F2BA-69F4-73CA-A803-7C3184232504}"/>
              </a:ext>
            </a:extLst>
          </p:cNvPr>
          <p:cNvSpPr txBox="1"/>
          <p:nvPr/>
        </p:nvSpPr>
        <p:spPr>
          <a:xfrm>
            <a:off x="1901616" y="5362776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Hauteur</a:t>
            </a:r>
          </a:p>
        </p:txBody>
      </p:sp>
    </p:spTree>
    <p:extLst>
      <p:ext uri="{BB962C8B-B14F-4D97-AF65-F5344CB8AC3E}">
        <p14:creationId xmlns:p14="http://schemas.microsoft.com/office/powerpoint/2010/main" val="27147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62258-A6D8-3600-C11D-6D168AE94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0576F47-BF44-C801-1D0C-362B15100D7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FCD579-935D-BDFE-B0C1-95CA16838B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A005F3-B7E8-2A9C-A503-8EB8BA4C0A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21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2F60B-F664-2DC7-E843-BBFA5791C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F4825-A166-574A-DDB7-59936F488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F6096F52-07B8-4F34-7B0E-E347B9F5183F}"/>
              </a:ext>
            </a:extLst>
          </p:cNvPr>
          <p:cNvSpPr txBox="1"/>
          <p:nvPr/>
        </p:nvSpPr>
        <p:spPr>
          <a:xfrm>
            <a:off x="1141432" y="92801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rganigramme : Connecteur 13">
            <a:extLst>
              <a:ext uri="{FF2B5EF4-FFF2-40B4-BE49-F238E27FC236}">
                <a16:creationId xmlns:a16="http://schemas.microsoft.com/office/drawing/2014/main" id="{75910178-E99C-D3AE-DE6C-C678F72C28D7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/>
              <a:t>A</a:t>
            </a:r>
            <a:endParaRPr lang="fr-FR" sz="2400" b="1"/>
          </a:p>
        </p:txBody>
      </p:sp>
      <p:sp>
        <p:nvSpPr>
          <p:cNvPr id="14" name="Organigramme : Connecteur 19">
            <a:extLst>
              <a:ext uri="{FF2B5EF4-FFF2-40B4-BE49-F238E27FC236}">
                <a16:creationId xmlns:a16="http://schemas.microsoft.com/office/drawing/2014/main" id="{A1A2CE8F-42CE-C762-3ED7-39CB41B481E8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5" name="Organigramme : Connecteur 41">
            <a:extLst>
              <a:ext uri="{FF2B5EF4-FFF2-40B4-BE49-F238E27FC236}">
                <a16:creationId xmlns:a16="http://schemas.microsoft.com/office/drawing/2014/main" id="{EC506F42-BD44-0683-5527-6BAD2696422A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B</a:t>
            </a: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C12FEF7F-BFD2-1E9D-DDC4-3C354C9F1B9B}"/>
              </a:ext>
            </a:extLst>
          </p:cNvPr>
          <p:cNvSpPr txBox="1"/>
          <p:nvPr/>
        </p:nvSpPr>
        <p:spPr>
          <a:xfrm>
            <a:off x="1907701" y="4427484"/>
            <a:ext cx="5097191" cy="694429"/>
          </a:xfrm>
          <a:prstGeom prst="roundRect">
            <a:avLst>
              <a:gd name="adj" fmla="val 2725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Volume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F772D3CE-6335-E318-887C-7E6D94C27E50}"/>
              </a:ext>
            </a:extLst>
          </p:cNvPr>
          <p:cNvSpPr txBox="1"/>
          <p:nvPr/>
        </p:nvSpPr>
        <p:spPr>
          <a:xfrm>
            <a:off x="1907702" y="2553611"/>
            <a:ext cx="5097191" cy="694427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alt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Aire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F565AF32-4FFE-23E6-4080-C0E1819B67D1}"/>
              </a:ext>
            </a:extLst>
          </p:cNvPr>
          <p:cNvSpPr txBox="1"/>
          <p:nvPr/>
        </p:nvSpPr>
        <p:spPr>
          <a:xfrm>
            <a:off x="1907703" y="3488903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Périmètre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2E7187C0-FB88-7C74-FD7B-40E1DFCA76C6}"/>
              </a:ext>
            </a:extLst>
          </p:cNvPr>
          <p:cNvSpPr txBox="1"/>
          <p:nvPr/>
        </p:nvSpPr>
        <p:spPr>
          <a:xfrm>
            <a:off x="145472" y="1631315"/>
            <a:ext cx="8853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مقابل كلمة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حجم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2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D03C3EDD-F0B5-CFE4-33E9-F6EA64A8BA77}"/>
              </a:ext>
            </a:extLst>
          </p:cNvPr>
          <p:cNvSpPr/>
          <p:nvPr/>
        </p:nvSpPr>
        <p:spPr>
          <a:xfrm>
            <a:off x="7173183" y="540900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D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750621A2-02C7-189A-9ED7-C37D3CD0327B}"/>
              </a:ext>
            </a:extLst>
          </p:cNvPr>
          <p:cNvSpPr txBox="1"/>
          <p:nvPr/>
        </p:nvSpPr>
        <p:spPr>
          <a:xfrm>
            <a:off x="1901616" y="5362776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Hauteur</a:t>
            </a:r>
          </a:p>
        </p:txBody>
      </p:sp>
      <p:grpSp>
        <p:nvGrpSpPr>
          <p:cNvPr id="22" name="Group 7">
            <a:extLst>
              <a:ext uri="{FF2B5EF4-FFF2-40B4-BE49-F238E27FC236}">
                <a16:creationId xmlns:a16="http://schemas.microsoft.com/office/drawing/2014/main" id="{53EA993B-41B2-7A08-3594-B8EE1EF12AE7}"/>
              </a:ext>
            </a:extLst>
          </p:cNvPr>
          <p:cNvGrpSpPr/>
          <p:nvPr/>
        </p:nvGrpSpPr>
        <p:grpSpPr>
          <a:xfrm>
            <a:off x="1693916" y="4610254"/>
            <a:ext cx="415400" cy="376435"/>
            <a:chOff x="1977474" y="4617408"/>
            <a:chExt cx="415400" cy="376435"/>
          </a:xfrm>
        </p:grpSpPr>
        <p:sp>
          <p:nvSpPr>
            <p:cNvPr id="23" name="Oval 86">
              <a:extLst>
                <a:ext uri="{FF2B5EF4-FFF2-40B4-BE49-F238E27FC236}">
                  <a16:creationId xmlns:a16="http://schemas.microsoft.com/office/drawing/2014/main" id="{9AB5D265-7A1C-9392-4E56-90CABC52C85B}"/>
                </a:ext>
              </a:extLst>
            </p:cNvPr>
            <p:cNvSpPr/>
            <p:nvPr/>
          </p:nvSpPr>
          <p:spPr>
            <a:xfrm flipH="1">
              <a:off x="1977474" y="4617408"/>
              <a:ext cx="387758" cy="37643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4" name="Graphique 25">
              <a:extLst>
                <a:ext uri="{FF2B5EF4-FFF2-40B4-BE49-F238E27FC236}">
                  <a16:creationId xmlns:a16="http://schemas.microsoft.com/office/drawing/2014/main" id="{E5F28131-5018-9DD9-AC2C-D381284B4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40778" y="4633379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940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184C6-95A1-9219-8C7E-46830F9FC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6B2F8D4-B489-7A6B-72AB-D42138CB7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466990F2-BC2C-04F6-9BBB-EC5B7A082E8E}"/>
              </a:ext>
            </a:extLst>
          </p:cNvPr>
          <p:cNvSpPr txBox="1"/>
          <p:nvPr/>
        </p:nvSpPr>
        <p:spPr>
          <a:xfrm>
            <a:off x="1084046" y="92190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rganigramme : Connecteur 13">
            <a:extLst>
              <a:ext uri="{FF2B5EF4-FFF2-40B4-BE49-F238E27FC236}">
                <a16:creationId xmlns:a16="http://schemas.microsoft.com/office/drawing/2014/main" id="{20120DB6-B49B-8085-CBDE-A05E68553030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/>
              <a:t>A</a:t>
            </a:r>
            <a:endParaRPr lang="fr-FR" sz="2400" b="1"/>
          </a:p>
        </p:txBody>
      </p:sp>
      <p:sp>
        <p:nvSpPr>
          <p:cNvPr id="14" name="Organigramme : Connecteur 19">
            <a:extLst>
              <a:ext uri="{FF2B5EF4-FFF2-40B4-BE49-F238E27FC236}">
                <a16:creationId xmlns:a16="http://schemas.microsoft.com/office/drawing/2014/main" id="{EFFBC5E7-3746-ECE3-806F-470000242118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C</a:t>
            </a:r>
          </a:p>
        </p:txBody>
      </p:sp>
      <p:sp>
        <p:nvSpPr>
          <p:cNvPr id="15" name="Organigramme : Connecteur 41">
            <a:extLst>
              <a:ext uri="{FF2B5EF4-FFF2-40B4-BE49-F238E27FC236}">
                <a16:creationId xmlns:a16="http://schemas.microsoft.com/office/drawing/2014/main" id="{77D210A4-16DD-9863-26FE-E264D62685CC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B</a:t>
            </a: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44B179FB-8EE2-86FA-5FF1-4807AC4CA761}"/>
              </a:ext>
            </a:extLst>
          </p:cNvPr>
          <p:cNvSpPr txBox="1"/>
          <p:nvPr/>
        </p:nvSpPr>
        <p:spPr>
          <a:xfrm>
            <a:off x="1907701" y="4427484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Prisme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1C461088-4275-5B62-D003-A135E3BF83D9}"/>
              </a:ext>
            </a:extLst>
          </p:cNvPr>
          <p:cNvSpPr txBox="1"/>
          <p:nvPr/>
        </p:nvSpPr>
        <p:spPr>
          <a:xfrm>
            <a:off x="1907702" y="2553611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alt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Cube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70DA0D16-03CB-F7AD-F330-2290093AB406}"/>
              </a:ext>
            </a:extLst>
          </p:cNvPr>
          <p:cNvSpPr txBox="1"/>
          <p:nvPr/>
        </p:nvSpPr>
        <p:spPr>
          <a:xfrm>
            <a:off x="1907703" y="3488903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Solide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6121736C-2549-7A2D-6E98-83670D5339CD}"/>
              </a:ext>
            </a:extLst>
          </p:cNvPr>
          <p:cNvSpPr txBox="1"/>
          <p:nvPr/>
        </p:nvSpPr>
        <p:spPr>
          <a:xfrm>
            <a:off x="145472" y="1628995"/>
            <a:ext cx="8853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مجسم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2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3FE7D6A9-0912-5073-C1EE-A80195C61673}"/>
              </a:ext>
            </a:extLst>
          </p:cNvPr>
          <p:cNvSpPr/>
          <p:nvPr/>
        </p:nvSpPr>
        <p:spPr>
          <a:xfrm>
            <a:off x="7194097" y="540900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D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8B7622F9-B605-6B8C-B268-837A9E0175D8}"/>
              </a:ext>
            </a:extLst>
          </p:cNvPr>
          <p:cNvSpPr txBox="1"/>
          <p:nvPr/>
        </p:nvSpPr>
        <p:spPr>
          <a:xfrm>
            <a:off x="1901616" y="5362776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Cylindre</a:t>
            </a:r>
          </a:p>
        </p:txBody>
      </p:sp>
    </p:spTree>
    <p:extLst>
      <p:ext uri="{BB962C8B-B14F-4D97-AF65-F5344CB8AC3E}">
        <p14:creationId xmlns:p14="http://schemas.microsoft.com/office/powerpoint/2010/main" val="81312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54B60-F4BA-CA86-E9BA-BA3A749C6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F2A4D5E-8DDC-8456-E12A-872B5F01603E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8A70A2-15A3-A2EA-C2E4-39405CD3AF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C3BDF4-4552-030A-0425-3DEE8B47F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0481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F552F-2CD1-C84C-AD0F-0E0ACAE4C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6F430A8-4ABB-2153-90C5-F003D93D83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C7F8A52-532B-64E5-75F9-C6C7EDD73DBD}"/>
              </a:ext>
            </a:extLst>
          </p:cNvPr>
          <p:cNvSpPr txBox="1"/>
          <p:nvPr/>
        </p:nvSpPr>
        <p:spPr>
          <a:xfrm>
            <a:off x="1141432" y="92801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Organigramme : Connecteur 13">
            <a:extLst>
              <a:ext uri="{FF2B5EF4-FFF2-40B4-BE49-F238E27FC236}">
                <a16:creationId xmlns:a16="http://schemas.microsoft.com/office/drawing/2014/main" id="{E2D53B56-EE59-CE4F-A340-CEE0AC1D56A4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/>
              <a:t>A</a:t>
            </a:r>
            <a:endParaRPr lang="fr-FR" sz="2400" b="1"/>
          </a:p>
        </p:txBody>
      </p:sp>
      <p:sp>
        <p:nvSpPr>
          <p:cNvPr id="3" name="Organigramme : Connecteur 19">
            <a:extLst>
              <a:ext uri="{FF2B5EF4-FFF2-40B4-BE49-F238E27FC236}">
                <a16:creationId xmlns:a16="http://schemas.microsoft.com/office/drawing/2014/main" id="{342C6644-8DFB-9965-0769-AC19B8E7EF71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C</a:t>
            </a:r>
          </a:p>
        </p:txBody>
      </p:sp>
      <p:sp>
        <p:nvSpPr>
          <p:cNvPr id="4" name="Organigramme : Connecteur 41">
            <a:extLst>
              <a:ext uri="{FF2B5EF4-FFF2-40B4-BE49-F238E27FC236}">
                <a16:creationId xmlns:a16="http://schemas.microsoft.com/office/drawing/2014/main" id="{DC2FEEDA-FD91-41A0-0730-171DB0EACFD6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BBF35DD3-A96C-F97B-B37E-532EBCABE00F}"/>
              </a:ext>
            </a:extLst>
          </p:cNvPr>
          <p:cNvSpPr txBox="1"/>
          <p:nvPr/>
        </p:nvSpPr>
        <p:spPr>
          <a:xfrm>
            <a:off x="1907701" y="4427484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Prisme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B8D70FA-D580-8D0B-5909-81680D70D280}"/>
              </a:ext>
            </a:extLst>
          </p:cNvPr>
          <p:cNvSpPr txBox="1"/>
          <p:nvPr/>
        </p:nvSpPr>
        <p:spPr>
          <a:xfrm>
            <a:off x="1907702" y="2553611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alt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Cube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3C7F7550-D5DC-E049-D9AA-038A352FF6CC}"/>
              </a:ext>
            </a:extLst>
          </p:cNvPr>
          <p:cNvSpPr txBox="1"/>
          <p:nvPr/>
        </p:nvSpPr>
        <p:spPr>
          <a:xfrm>
            <a:off x="1907703" y="3488903"/>
            <a:ext cx="5097191" cy="694429"/>
          </a:xfrm>
          <a:prstGeom prst="roundRect">
            <a:avLst>
              <a:gd name="adj" fmla="val 2725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Solide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D8090E3C-6699-2F4E-88C7-2655F811B23E}"/>
              </a:ext>
            </a:extLst>
          </p:cNvPr>
          <p:cNvSpPr txBox="1"/>
          <p:nvPr/>
        </p:nvSpPr>
        <p:spPr>
          <a:xfrm>
            <a:off x="145472" y="1631315"/>
            <a:ext cx="8853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مجسم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2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rganigramme : Connecteur 19">
            <a:extLst>
              <a:ext uri="{FF2B5EF4-FFF2-40B4-BE49-F238E27FC236}">
                <a16:creationId xmlns:a16="http://schemas.microsoft.com/office/drawing/2014/main" id="{C299C35B-728F-5C72-249A-323EAB750C00}"/>
              </a:ext>
            </a:extLst>
          </p:cNvPr>
          <p:cNvSpPr/>
          <p:nvPr/>
        </p:nvSpPr>
        <p:spPr>
          <a:xfrm>
            <a:off x="7194097" y="540900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/>
              <a:t>D</a:t>
            </a:r>
          </a:p>
        </p:txBody>
      </p:sp>
      <p:sp>
        <p:nvSpPr>
          <p:cNvPr id="11" name="ZoneTexte 5">
            <a:extLst>
              <a:ext uri="{FF2B5EF4-FFF2-40B4-BE49-F238E27FC236}">
                <a16:creationId xmlns:a16="http://schemas.microsoft.com/office/drawing/2014/main" id="{8B8A22E1-BB97-D6FD-3928-13AB7EB7A3CF}"/>
              </a:ext>
            </a:extLst>
          </p:cNvPr>
          <p:cNvSpPr txBox="1"/>
          <p:nvPr/>
        </p:nvSpPr>
        <p:spPr>
          <a:xfrm>
            <a:off x="1901616" y="5362776"/>
            <a:ext cx="5097191" cy="6944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Cylindre</a:t>
            </a:r>
          </a:p>
        </p:txBody>
      </p:sp>
      <p:grpSp>
        <p:nvGrpSpPr>
          <p:cNvPr id="12" name="Group 7">
            <a:extLst>
              <a:ext uri="{FF2B5EF4-FFF2-40B4-BE49-F238E27FC236}">
                <a16:creationId xmlns:a16="http://schemas.microsoft.com/office/drawing/2014/main" id="{65148235-6596-8EF2-CF06-20EB8072F549}"/>
              </a:ext>
            </a:extLst>
          </p:cNvPr>
          <p:cNvGrpSpPr/>
          <p:nvPr/>
        </p:nvGrpSpPr>
        <p:grpSpPr>
          <a:xfrm>
            <a:off x="1632311" y="3624961"/>
            <a:ext cx="415400" cy="376435"/>
            <a:chOff x="1977474" y="4617408"/>
            <a:chExt cx="415400" cy="376435"/>
          </a:xfrm>
        </p:grpSpPr>
        <p:sp>
          <p:nvSpPr>
            <p:cNvPr id="26" name="Oval 86">
              <a:extLst>
                <a:ext uri="{FF2B5EF4-FFF2-40B4-BE49-F238E27FC236}">
                  <a16:creationId xmlns:a16="http://schemas.microsoft.com/office/drawing/2014/main" id="{212CBB9B-9782-5A7A-2A68-0D4EA688FB5F}"/>
                </a:ext>
              </a:extLst>
            </p:cNvPr>
            <p:cNvSpPr/>
            <p:nvPr/>
          </p:nvSpPr>
          <p:spPr>
            <a:xfrm flipH="1">
              <a:off x="1977474" y="4617408"/>
              <a:ext cx="387758" cy="37643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7" name="Graphique 25">
              <a:extLst>
                <a:ext uri="{FF2B5EF4-FFF2-40B4-BE49-F238E27FC236}">
                  <a16:creationId xmlns:a16="http://schemas.microsoft.com/office/drawing/2014/main" id="{D7F21C69-D615-2D3A-9187-92DCC6F76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40778" y="4633379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574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815FD1EF-D37F-D556-F5A4-86F8E5CF6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3433"/>
            <a:ext cx="2778360" cy="3858579"/>
          </a:xfrm>
          <a:prstGeom prst="rect">
            <a:avLst/>
          </a:prstGeom>
        </p:spPr>
      </p:pic>
      <p:pic>
        <p:nvPicPr>
          <p:cNvPr id="4" name="Image 3" descr="Une image contenant texte, diagramm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269F868E-1FE4-3EDA-FD08-84589BDF1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6210" y="2143432"/>
            <a:ext cx="2786243" cy="385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24684</TotalTime>
  <Words>1058</Words>
  <Application>Microsoft Office PowerPoint</Application>
  <PresentationFormat>Affichage à l'écran (4:3)</PresentationFormat>
  <Paragraphs>347</Paragraphs>
  <Slides>67</Slides>
  <Notes>24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67</vt:i4>
      </vt:variant>
    </vt:vector>
  </HeadingPairs>
  <TitlesOfParts>
    <vt:vector size="80" baseType="lpstr">
      <vt:lpstr>Effra CC Arbc</vt:lpstr>
      <vt:lpstr>Microsoft Uighur</vt:lpstr>
      <vt:lpstr>Arial</vt:lpstr>
      <vt:lpstr>Calibri</vt:lpstr>
      <vt:lpstr>Dosis</vt:lpstr>
      <vt:lpstr>DengXian</vt:lpstr>
      <vt:lpstr>Wingdings</vt:lpstr>
      <vt:lpstr>Times New Roman</vt:lpstr>
      <vt:lpstr>Cambria Math</vt:lpstr>
      <vt:lpstr>Aptos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dounianadarim@gmail.com</cp:lastModifiedBy>
  <cp:revision>172</cp:revision>
  <cp:lastPrinted>2025-08-13T10:11:39Z</cp:lastPrinted>
  <dcterms:created xsi:type="dcterms:W3CDTF">2025-08-01T12:31:49Z</dcterms:created>
  <dcterms:modified xsi:type="dcterms:W3CDTF">2026-02-15T15:05:11Z</dcterms:modified>
</cp:coreProperties>
</file>