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2"/>
  </p:notesMasterIdLst>
  <p:handoutMasterIdLst>
    <p:handoutMasterId r:id="rId73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263" r:id="rId16"/>
    <p:sldId id="2134807193" r:id="rId17"/>
    <p:sldId id="2134807264" r:id="rId18"/>
    <p:sldId id="2134807194" r:id="rId19"/>
    <p:sldId id="2134807265" r:id="rId20"/>
    <p:sldId id="2134807266" r:id="rId21"/>
    <p:sldId id="2134807267" r:id="rId22"/>
    <p:sldId id="2134807271" r:id="rId23"/>
    <p:sldId id="2134807195" r:id="rId24"/>
    <p:sldId id="2134807268" r:id="rId25"/>
    <p:sldId id="2134807269" r:id="rId26"/>
    <p:sldId id="2134807270" r:id="rId27"/>
    <p:sldId id="2134807198" r:id="rId28"/>
    <p:sldId id="2134807200" r:id="rId29"/>
    <p:sldId id="2134807199" r:id="rId30"/>
    <p:sldId id="2134807231" r:id="rId31"/>
    <p:sldId id="786" r:id="rId32"/>
    <p:sldId id="812" r:id="rId33"/>
    <p:sldId id="751" r:id="rId34"/>
    <p:sldId id="909" r:id="rId35"/>
    <p:sldId id="833" r:id="rId36"/>
    <p:sldId id="2134807215" r:id="rId37"/>
    <p:sldId id="918" r:id="rId38"/>
    <p:sldId id="849" r:id="rId39"/>
    <p:sldId id="919" r:id="rId40"/>
    <p:sldId id="2134807223" r:id="rId41"/>
    <p:sldId id="2134806701" r:id="rId42"/>
    <p:sldId id="950" r:id="rId43"/>
    <p:sldId id="2134807241" r:id="rId44"/>
    <p:sldId id="2134807224" r:id="rId45"/>
    <p:sldId id="2134807242" r:id="rId46"/>
    <p:sldId id="2134807243" r:id="rId47"/>
    <p:sldId id="2134807244" r:id="rId48"/>
    <p:sldId id="2134807245" r:id="rId49"/>
    <p:sldId id="951" r:id="rId50"/>
    <p:sldId id="916" r:id="rId51"/>
    <p:sldId id="2134807246" r:id="rId52"/>
    <p:sldId id="2134807222" r:id="rId53"/>
    <p:sldId id="2134807247" r:id="rId54"/>
    <p:sldId id="2134807112" r:id="rId55"/>
    <p:sldId id="2134806735" r:id="rId56"/>
    <p:sldId id="848" r:id="rId57"/>
    <p:sldId id="962" r:id="rId58"/>
    <p:sldId id="927" r:id="rId59"/>
    <p:sldId id="928" r:id="rId60"/>
    <p:sldId id="929" r:id="rId61"/>
    <p:sldId id="788" r:id="rId62"/>
    <p:sldId id="935" r:id="rId63"/>
    <p:sldId id="908" r:id="rId64"/>
    <p:sldId id="2134806699" r:id="rId65"/>
    <p:sldId id="2134807260" r:id="rId66"/>
    <p:sldId id="2134807262" r:id="rId67"/>
    <p:sldId id="2134807261" r:id="rId68"/>
    <p:sldId id="937" r:id="rId69"/>
    <p:sldId id="2134806700" r:id="rId70"/>
    <p:sldId id="789" r:id="rId71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4"/>
    </p:embeddedFont>
    <p:embeddedFont>
      <p:font typeface="DengXian" panose="02010600030101010101" pitchFamily="2" charset="-122"/>
      <p:regular r:id="rId75"/>
      <p:bold r:id="rId76"/>
    </p:embeddedFont>
    <p:embeddedFont>
      <p:font typeface="Dosis" pitchFamily="2" charset="0"/>
      <p:regular r:id="rId77"/>
      <p:bold r:id="rId78"/>
    </p:embeddedFont>
    <p:embeddedFont>
      <p:font typeface="Microsoft Uighur" panose="02000000000000000000" pitchFamily="2" charset="-78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ADA"/>
    <a:srgbClr val="B2B3AE"/>
    <a:srgbClr val="F6BB00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81" d="100"/>
          <a:sy n="81" d="100"/>
        </p:scale>
        <p:origin x="124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7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2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3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61" Type="http://schemas.openxmlformats.org/officeDocument/2006/relationships/slide" Target="slides/slide58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89473-9FD4-B690-79EA-ABEE3D87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97CC00-B509-EC25-CF5E-59DA716BA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06819B-08CC-4437-FD05-9AA0C3429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D4CCD-194E-D3CB-9D63-E547DE93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87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F78B3-FCEF-783B-0B26-6BA68EB1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57C63A-52F0-59B2-BCFF-218DF31C7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6F1253-4C68-E4D3-5DBD-AB91F6181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BB1A7C-2F29-2D1E-3521-88B03617A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6209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95EC7-7290-4863-7B71-7E101779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D5D93A-AB69-1CA0-E760-E4539586B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33C41F-51C7-99D7-D955-3855E1FB2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36717E-7BE9-6670-B85B-8EFBFA6FF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2393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CB32E-A929-D1F0-3240-3761B5202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30F12F-422A-FD3F-08C6-C860A633C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3B35F9-B31F-0153-7DB2-84EBABE43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F65769-0638-D06D-D008-A50166CF6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2099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6F6CC-777A-4D72-4528-AC5BEB26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5F5F87-387D-7F20-8B35-524F95D691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EC0043-DF90-0151-739C-AB70731EE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3535C9-F5CF-3651-D20F-5F4FFC719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38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F4C7E-0759-582B-B63B-C61BE3C2F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76C7DF-28D2-39A5-ACD3-3CFD3ADC3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310C35-EB0B-A272-3002-FEA0F7D9C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752952-8D47-CCB5-6E99-BE39BC585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5578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FC2AA-3562-8EDD-3ED9-66FB1588C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285C55-2685-657A-AAA5-215330B1B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DD62DA-D527-29DB-9283-CEA211BE1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23B28C-1DD4-39E9-8BFF-7C08447C6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76812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7830D-0920-8FF6-A35B-47736BE06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23478D-1F71-E1E8-3FB1-906FD2E21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F3681AA-0ED3-D11A-E689-82845FB8A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75D9AB-8453-73A7-FEF1-58136D368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0456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D256E-2141-A5AC-736E-8F5DC7D8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276B35-94AF-F1C3-73E2-D953E70F2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BDDD47-62D9-7F90-348B-C3D15BDC1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E071D2-3BE1-6A6A-734F-3B96C5532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331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DB8BF-56FF-9D07-7604-27FF951BA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A2F28B-4CD2-DC49-21A3-0B1C7887C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8476EF-AAEA-09B9-37BA-BDA0D030B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E8582-5AA7-4F19-AF3E-6CCCB4E92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918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22B8B-393A-070C-B81A-CE0E4F63E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C46B59-88FF-E127-2DAB-88B217E6C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BBB3B-C127-E397-B62A-92965B3C3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4EE0BC-C1D5-D0D3-6FDC-6395D06E6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12236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9E4AE-8270-4574-B457-C332D0F41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F4747F-449A-9ECD-C87B-D244D20F8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87D3A3-6CD4-DE0E-66E9-DFE101105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2D587D-4CB3-2C71-C16F-39BB937BE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17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4.gif"/><Relationship Id="rId4" Type="http://schemas.openxmlformats.org/officeDocument/2006/relationships/image" Target="../media/image4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60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1.pn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Relationship Id="rId9" Type="http://schemas.openxmlformats.org/officeDocument/2006/relationships/image" Target="../media/image69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microsoft.com/office/2007/relationships/media" Target="../media/media5.mp4"/><Relationship Id="rId7" Type="http://schemas.openxmlformats.org/officeDocument/2006/relationships/image" Target="../media/image7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حجم الموشور القائم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الأعداد الكسرية (1)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حجم المكعب ومتوازي المستطيلات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rtl="1"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حجم الأسطوانة القائمة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702C86E9-49C0-D414-1B79-8BFE6C034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89" y="2305994"/>
            <a:ext cx="3028367" cy="4175080"/>
          </a:xfrm>
          <a:prstGeom prst="rect">
            <a:avLst/>
          </a:prstGeom>
        </p:spPr>
      </p:pic>
      <p:pic>
        <p:nvPicPr>
          <p:cNvPr id="9" name="Image 8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6919EAE5-6885-0001-E4C5-D80C551EC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52" y="2264080"/>
            <a:ext cx="2996559" cy="4216994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المكعب ومتوازي المستطيلات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وتطبيق قاعدة حساب حجم المكعب ومتوازي المستطيلات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0347B1F-F72F-BE13-6465-1E2E81210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31" y="2841590"/>
            <a:ext cx="7845597" cy="142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0310E0-7E8C-7313-E0B6-1B2DA9E4A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49" y="2986743"/>
            <a:ext cx="7886701" cy="130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68D67-9E68-E28E-82AA-359386F9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2AA45AB-61F1-FCD6-53EA-6A732A8FEF3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E9D64D-6080-9CF5-1107-1EFDD355F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757BFE-3677-5532-52E0-A32ED03936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7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353B5E21-C348-C717-2326-B96454D542D4}"/>
              </a:ext>
            </a:extLst>
          </p:cNvPr>
          <p:cNvSpPr txBox="1"/>
          <p:nvPr/>
        </p:nvSpPr>
        <p:spPr>
          <a:xfrm>
            <a:off x="-703741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عدد المكعبات في هذا المجسم: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BF54C3-C1C6-6242-E35D-43BE70A66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107" y="1936845"/>
            <a:ext cx="3456732" cy="367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4FED-2FD0-2B3E-F704-17715CF8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0A0C53D-5701-8A42-D210-06C5CD312CF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B2D0B1-2B27-E33E-819D-4D8EC2986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FE4931-669A-DCCC-D514-BD0652E721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3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CB36FB-9C15-7BD3-341A-5F1481D21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778" y="2040400"/>
            <a:ext cx="3456384" cy="3672408"/>
          </a:xfrm>
          <a:prstGeom prst="rect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00327D54-5A63-3812-C26E-F6869D65967E}"/>
              </a:ext>
            </a:extLst>
          </p:cNvPr>
          <p:cNvSpPr txBox="1"/>
          <p:nvPr/>
        </p:nvSpPr>
        <p:spPr>
          <a:xfrm>
            <a:off x="-773309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المكعبات في هذا المجسم هو 6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C4F7BAA-1A12-AD33-D8F0-3B96446E8AF3}"/>
              </a:ext>
            </a:extLst>
          </p:cNvPr>
          <p:cNvSpPr/>
          <p:nvPr/>
        </p:nvSpPr>
        <p:spPr>
          <a:xfrm>
            <a:off x="3635896" y="4588601"/>
            <a:ext cx="2016224" cy="7846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مكعبات</a:t>
            </a:r>
            <a:endParaRPr lang="fr-FR" sz="3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FDC5-ED47-10E8-EF3E-E9D9B2E84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35D80-7CC7-BBA6-C45A-508B01D06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0B8B286C-0050-110E-F1CE-8BB3B8226C9E}"/>
              </a:ext>
            </a:extLst>
          </p:cNvPr>
          <p:cNvSpPr txBox="1"/>
          <p:nvPr/>
        </p:nvSpPr>
        <p:spPr>
          <a:xfrm>
            <a:off x="-705953" y="836126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عدد المكعبات في هذا المجسم: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20E087-5C20-4989-8C7F-7C5359DC5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650" y="1947723"/>
            <a:ext cx="3672408" cy="358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7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62F5D-12DD-F72A-479F-2B1B2CB6B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DA9D3B1-E08B-75CB-5DBC-BE93DA4BDAA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90C14A-99D2-F486-5E96-220FD947D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25796C-26AF-65F6-243D-8222B580D8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227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9336F-2B10-7D9C-7F42-22B7CBBA4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262AEA-1416-4154-AFBE-B9706B4E6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66062AA3-B93C-C955-4439-FD21B9FFB7EE}"/>
              </a:ext>
            </a:extLst>
          </p:cNvPr>
          <p:cNvSpPr txBox="1"/>
          <p:nvPr/>
        </p:nvSpPr>
        <p:spPr>
          <a:xfrm>
            <a:off x="-767776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E0085F-8DB9-0080-55B8-28C4E937E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792" y="1711749"/>
            <a:ext cx="3672408" cy="358945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C2F8846-287C-7F00-7C92-37084AA9A80A}"/>
              </a:ext>
            </a:extLst>
          </p:cNvPr>
          <p:cNvSpPr/>
          <p:nvPr/>
        </p:nvSpPr>
        <p:spPr>
          <a:xfrm>
            <a:off x="3923928" y="4290328"/>
            <a:ext cx="2016224" cy="7154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مكعبات</a:t>
            </a:r>
            <a:endParaRPr lang="fr-FR" sz="3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88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40FFA-66C1-31D1-F7F5-0AFAAA59F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5BABAD-8F03-448C-282F-293E3F1E4A12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271A5C8-D1C7-B174-5676-F3DF2F41AF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2F47401-FF92-43A1-C8F5-7FC1E7BD9251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8975FCE-F389-8BF3-F7E3-E8EC739AEC1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7A8AB3F-C9C4-DB87-03C5-FA2A04FD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CC00BFA-46BF-CD06-6535-F6887AF76AC4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56487C6-0155-2DDD-9551-64DE42C3B327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4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14063D-46A0-9560-991D-8AA8CF6FC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69BAD7A-8D25-3242-9112-E5364030D6D4}"/>
              </a:ext>
            </a:extLst>
          </p:cNvPr>
          <p:cNvSpPr txBox="1"/>
          <p:nvPr/>
        </p:nvSpPr>
        <p:spPr>
          <a:xfrm>
            <a:off x="-285382" y="796350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سنتعرف كيف نعبر عن حجم مجسم ب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انطلاقا من عدد المكعبات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نعتبر المكعب الصغير الذي حجمه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cm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وحدة للقياس.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93B78D-E134-8D13-A728-BFDE054E8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081" y="2500118"/>
            <a:ext cx="4619454" cy="2880320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5C1114BC-8E4E-E50E-A8AB-4FCC9D51CC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24" y="1988277"/>
            <a:ext cx="1915982" cy="1590135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756FB108-AEB0-AC8D-2D83-1DBC6B41A80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62695" y="3138255"/>
            <a:ext cx="448157" cy="64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79697-4D58-3B28-81B1-EFD671604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F426A2-ECAB-A4E3-0363-A69E3D6DF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3B084B-C89C-82AF-1504-4F50AC311375}"/>
              </a:ext>
            </a:extLst>
          </p:cNvPr>
          <p:cNvSpPr txBox="1"/>
          <p:nvPr/>
        </p:nvSpPr>
        <p:spPr>
          <a:xfrm>
            <a:off x="-234542" y="88472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حجم كل مكعب صغير هو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cm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حيث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طول قياس كل حرف من أحرفه هو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cm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044E9D-502F-C9BA-60B9-EA57372CD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399" y="2354198"/>
            <a:ext cx="4619454" cy="2880320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D94AAE3-2FA4-4A2F-FFAF-DF20E82AD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17742">
            <a:off x="2963654" y="2678735"/>
            <a:ext cx="1534312" cy="1573655"/>
          </a:xfrm>
          <a:prstGeom prst="rect">
            <a:avLst/>
          </a:prstGeom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7FD356A0-4DFC-2BF6-BEA8-5A89933A4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465" y="1969122"/>
            <a:ext cx="1915982" cy="1590135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1988144C-04A9-726D-0B2C-94AD0DF22A6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57653" y="3263836"/>
            <a:ext cx="448157" cy="66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7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C7FF9-B0A9-6D78-DDAC-85810338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5019BD-A62A-CF33-0F57-889907446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8188BEF-F09E-016B-689A-F0BD737DCC82}"/>
              </a:ext>
            </a:extLst>
          </p:cNvPr>
          <p:cNvSpPr txBox="1"/>
          <p:nvPr/>
        </p:nvSpPr>
        <p:spPr>
          <a:xfrm>
            <a:off x="-331206" y="87604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المكعبات الصغيرة التي يتكون منها هذا المجسم هو  30 مكعبا.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D1821BD-7D39-839E-42BF-41E73B8E2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92" y="2059635"/>
            <a:ext cx="3601024" cy="2245309"/>
          </a:xfrm>
          <a:prstGeom prst="rect">
            <a:avLst/>
          </a:prstGeom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06F8D679-FF95-0B40-85FA-F99A325AA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9475" y="1998056"/>
            <a:ext cx="2987316" cy="2137403"/>
          </a:xfrm>
          <a:prstGeom prst="rect">
            <a:avLst/>
          </a:prstGeom>
        </p:spPr>
      </p:pic>
      <p:pic>
        <p:nvPicPr>
          <p:cNvPr id="17" name="Graphic 16" descr="Arrow: Slight curve with solid fill">
            <a:extLst>
              <a:ext uri="{FF2B5EF4-FFF2-40B4-BE49-F238E27FC236}">
                <a16:creationId xmlns:a16="http://schemas.microsoft.com/office/drawing/2014/main" id="{A64E7A14-EFEC-C439-E36B-4BDFB1F7E3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724336" y="2689213"/>
            <a:ext cx="914400" cy="914400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096AE-5618-B4DD-D38F-E5D8FD769E4B}"/>
              </a:ext>
            </a:extLst>
          </p:cNvPr>
          <p:cNvSpPr/>
          <p:nvPr/>
        </p:nvSpPr>
        <p:spPr>
          <a:xfrm>
            <a:off x="7305482" y="2145148"/>
            <a:ext cx="1228862" cy="568428"/>
          </a:xfrm>
          <a:prstGeom prst="roundRect">
            <a:avLst>
              <a:gd name="adj" fmla="val 335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مكعبا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7">
            <a:extLst>
              <a:ext uri="{FF2B5EF4-FFF2-40B4-BE49-F238E27FC236}">
                <a16:creationId xmlns:a16="http://schemas.microsoft.com/office/drawing/2014/main" id="{D09DA135-176D-D96E-22FE-60E98E008F5C}"/>
              </a:ext>
            </a:extLst>
          </p:cNvPr>
          <p:cNvSpPr/>
          <p:nvPr/>
        </p:nvSpPr>
        <p:spPr>
          <a:xfrm>
            <a:off x="7316563" y="3128873"/>
            <a:ext cx="1228862" cy="568428"/>
          </a:xfrm>
          <a:prstGeom prst="roundRect">
            <a:avLst>
              <a:gd name="adj" fmla="val 335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مكعبا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7">
            <a:extLst>
              <a:ext uri="{FF2B5EF4-FFF2-40B4-BE49-F238E27FC236}">
                <a16:creationId xmlns:a16="http://schemas.microsoft.com/office/drawing/2014/main" id="{D4F70A04-E4F6-4B70-B0AF-2B6A244D0794}"/>
              </a:ext>
            </a:extLst>
          </p:cNvPr>
          <p:cNvSpPr/>
          <p:nvPr/>
        </p:nvSpPr>
        <p:spPr>
          <a:xfrm>
            <a:off x="2896152" y="4826616"/>
            <a:ext cx="3893158" cy="568428"/>
          </a:xfrm>
          <a:prstGeom prst="roundRect">
            <a:avLst>
              <a:gd name="adj" fmla="val 335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المكعبات التي يتكون منها المجسم: </a:t>
            </a:r>
            <a:endParaRPr lang="fr-FR"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17">
            <a:extLst>
              <a:ext uri="{FF2B5EF4-FFF2-40B4-BE49-F238E27FC236}">
                <a16:creationId xmlns:a16="http://schemas.microsoft.com/office/drawing/2014/main" id="{2E288932-83C7-4323-C45F-E8A3DE8247B9}"/>
              </a:ext>
            </a:extLst>
          </p:cNvPr>
          <p:cNvSpPr/>
          <p:nvPr/>
        </p:nvSpPr>
        <p:spPr>
          <a:xfrm>
            <a:off x="4624537" y="5536951"/>
            <a:ext cx="1228862" cy="568428"/>
          </a:xfrm>
          <a:prstGeom prst="roundRect">
            <a:avLst>
              <a:gd name="adj" fmla="val 335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 مكعبا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8B5E905D-849F-D3DA-211C-6DF269DF21B7}"/>
              </a:ext>
            </a:extLst>
          </p:cNvPr>
          <p:cNvSpPr/>
          <p:nvPr/>
        </p:nvSpPr>
        <p:spPr>
          <a:xfrm>
            <a:off x="4164369" y="5536951"/>
            <a:ext cx="591920" cy="538624"/>
          </a:xfrm>
          <a:prstGeom prst="cube">
            <a:avLst/>
          </a:prstGeom>
          <a:solidFill>
            <a:srgbClr val="6DCE3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430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D7B46-F41A-42E1-ECFA-493158166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311B31-1357-035C-68B3-C49C3313D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3FF46B2-FD07-799B-AEF0-A080A234A4E8}"/>
              </a:ext>
            </a:extLst>
          </p:cNvPr>
          <p:cNvSpPr txBox="1"/>
          <p:nvPr/>
        </p:nvSpPr>
        <p:spPr>
          <a:xfrm>
            <a:off x="-282046" y="88056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حجم المجسم الأخضر هو :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cm</a:t>
            </a:r>
            <a:r>
              <a:rPr lang="fr-FR" b="1" baseline="3000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ar-SA" b="1" baseline="3000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861B0B-1E41-9B74-F4DF-42CD19E3B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56" y="1843325"/>
            <a:ext cx="3601024" cy="2245309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3E4A3713-E998-1484-A62A-AA0FE67C7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139" y="1781746"/>
            <a:ext cx="2987316" cy="2137403"/>
          </a:xfrm>
          <a:prstGeom prst="rect">
            <a:avLst/>
          </a:prstGeom>
        </p:spPr>
      </p:pic>
      <p:pic>
        <p:nvPicPr>
          <p:cNvPr id="5" name="Graphic 16" descr="Arrow: Slight curve with solid fill">
            <a:extLst>
              <a:ext uri="{FF2B5EF4-FFF2-40B4-BE49-F238E27FC236}">
                <a16:creationId xmlns:a16="http://schemas.microsoft.com/office/drawing/2014/main" id="{760222C0-41D5-F400-F24B-9016591002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744000" y="2472903"/>
            <a:ext cx="914400" cy="9144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1DC50C-ABCF-A0CF-7690-4F60D2B7FA70}"/>
              </a:ext>
            </a:extLst>
          </p:cNvPr>
          <p:cNvSpPr/>
          <p:nvPr/>
        </p:nvSpPr>
        <p:spPr>
          <a:xfrm>
            <a:off x="7325146" y="1928838"/>
            <a:ext cx="1228862" cy="568428"/>
          </a:xfrm>
          <a:prstGeom prst="roundRect">
            <a:avLst>
              <a:gd name="adj" fmla="val 335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مكعبا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17">
            <a:extLst>
              <a:ext uri="{FF2B5EF4-FFF2-40B4-BE49-F238E27FC236}">
                <a16:creationId xmlns:a16="http://schemas.microsoft.com/office/drawing/2014/main" id="{60B281AA-141A-9412-AAE5-CEF7BD65B7AE}"/>
              </a:ext>
            </a:extLst>
          </p:cNvPr>
          <p:cNvSpPr/>
          <p:nvPr/>
        </p:nvSpPr>
        <p:spPr>
          <a:xfrm>
            <a:off x="7336227" y="2912563"/>
            <a:ext cx="1228862" cy="568428"/>
          </a:xfrm>
          <a:prstGeom prst="roundRect">
            <a:avLst>
              <a:gd name="adj" fmla="val 335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مكعبا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17">
            <a:extLst>
              <a:ext uri="{FF2B5EF4-FFF2-40B4-BE49-F238E27FC236}">
                <a16:creationId xmlns:a16="http://schemas.microsoft.com/office/drawing/2014/main" id="{6B2F8E3A-8580-A349-6918-35BD8AFB10FA}"/>
              </a:ext>
            </a:extLst>
          </p:cNvPr>
          <p:cNvSpPr/>
          <p:nvPr/>
        </p:nvSpPr>
        <p:spPr>
          <a:xfrm>
            <a:off x="3322186" y="4779790"/>
            <a:ext cx="1336214" cy="876681"/>
          </a:xfrm>
          <a:prstGeom prst="roundRect">
            <a:avLst>
              <a:gd name="adj" fmla="val 1039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</a:t>
            </a:r>
            <a:endParaRPr lang="fr-FR" sz="4800" b="1" baseline="30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17">
            <a:extLst>
              <a:ext uri="{FF2B5EF4-FFF2-40B4-BE49-F238E27FC236}">
                <a16:creationId xmlns:a16="http://schemas.microsoft.com/office/drawing/2014/main" id="{94922E98-7BB3-72BE-DCEE-F628CC009CB9}"/>
              </a:ext>
            </a:extLst>
          </p:cNvPr>
          <p:cNvSpPr/>
          <p:nvPr/>
        </p:nvSpPr>
        <p:spPr>
          <a:xfrm>
            <a:off x="4671382" y="4764432"/>
            <a:ext cx="1493658" cy="876681"/>
          </a:xfrm>
          <a:prstGeom prst="roundRect">
            <a:avLst>
              <a:gd name="adj" fmla="val 1039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fr-FR" sz="4800" b="1" baseline="30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0216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41091-DE53-4D6D-5409-DDDDBE3A4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64E82B0-04BD-1DB3-4BDE-65E367E0CA8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17897-87FE-2FB6-ED3C-DA845A28B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2D0E51-0C09-3DFA-872E-B9841CC2D6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4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0F866-2781-66EB-1500-E18216DD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F2D5DC-357E-7358-2294-16B9E0208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F0F7E3-9B07-E23F-6D69-86933E33DDDE}"/>
              </a:ext>
            </a:extLst>
          </p:cNvPr>
          <p:cNvSpPr txBox="1"/>
          <p:nvPr/>
        </p:nvSpPr>
        <p:spPr>
          <a:xfrm>
            <a:off x="-255074" y="935366"/>
            <a:ext cx="78488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عدد مكعبات المجسم و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عبروا عن حجم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fr-FR" b="1" baseline="3000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69A724-D300-8EAB-DBBA-B448D0A83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382" y="1772816"/>
            <a:ext cx="4226143" cy="3930879"/>
          </a:xfrm>
          <a:prstGeom prst="rect">
            <a:avLst/>
          </a:prstGeom>
        </p:spPr>
      </p:pic>
      <p:pic>
        <p:nvPicPr>
          <p:cNvPr id="6" name="Picture 22">
            <a:extLst>
              <a:ext uri="{FF2B5EF4-FFF2-40B4-BE49-F238E27FC236}">
                <a16:creationId xmlns:a16="http://schemas.microsoft.com/office/drawing/2014/main" id="{CA683437-DFF1-B9D5-7A8E-A0611A2DC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561" y="1671684"/>
            <a:ext cx="1089989" cy="90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A703D-B3DC-2EF6-5AEB-2CDA0AE71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DED6001-6E20-52AA-7342-B0EEDDE2C21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F975CC-4693-B683-CE5F-93927ACB0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B7B4DB-5F2E-594D-B0BD-6B409C0E20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77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AA632-0126-EB1D-CA64-6AB94ADA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98A804-2EBA-FCE4-A500-EB4E5AC40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71E7C7E-F1C0-8172-4F86-D443AE21ACA7}"/>
              </a:ext>
            </a:extLst>
          </p:cNvPr>
          <p:cNvSpPr txBox="1"/>
          <p:nvPr/>
        </p:nvSpPr>
        <p:spPr>
          <a:xfrm>
            <a:off x="-383693" y="928961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FAB9DA-C8F2-B9EF-602A-F98A52FDE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210" y="1443349"/>
            <a:ext cx="4226143" cy="393087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2C5509-FF4F-BFDF-EFED-42DE699D139E}"/>
              </a:ext>
            </a:extLst>
          </p:cNvPr>
          <p:cNvSpPr/>
          <p:nvPr/>
        </p:nvSpPr>
        <p:spPr>
          <a:xfrm>
            <a:off x="3923928" y="4635607"/>
            <a:ext cx="2016224" cy="57141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C00000"/>
                </a:solidFill>
              </a:rPr>
              <a:t>27</a:t>
            </a:r>
          </a:p>
        </p:txBody>
      </p:sp>
      <p:pic>
        <p:nvPicPr>
          <p:cNvPr id="5" name="Picture 54">
            <a:extLst>
              <a:ext uri="{FF2B5EF4-FFF2-40B4-BE49-F238E27FC236}">
                <a16:creationId xmlns:a16="http://schemas.microsoft.com/office/drawing/2014/main" id="{BF141BF0-FB22-AB81-E9F2-B334EF758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31" y="4077072"/>
            <a:ext cx="2323670" cy="1401540"/>
          </a:xfrm>
          <a:prstGeom prst="rect">
            <a:avLst/>
          </a:prstGeom>
        </p:spPr>
      </p:pic>
      <p:pic>
        <p:nvPicPr>
          <p:cNvPr id="11" name="Image 6">
            <a:extLst>
              <a:ext uri="{FF2B5EF4-FFF2-40B4-BE49-F238E27FC236}">
                <a16:creationId xmlns:a16="http://schemas.microsoft.com/office/drawing/2014/main" id="{1363C8D3-889F-24E7-890D-525EEC98163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07926" y="5145543"/>
            <a:ext cx="448157" cy="66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98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150374" y="2610517"/>
            <a:ext cx="6454989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955710" y="3580753"/>
            <a:ext cx="5884432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وتطبيق قاعدة حساب حجم المكعب ومتوازي المستطيلات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نطبق قاعدة حجم المكعب ومتوازي المستطيلات.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P3S2L1">
            <a:hlinkClick r:id="" action="ppaction://media"/>
            <a:extLst>
              <a:ext uri="{FF2B5EF4-FFF2-40B4-BE49-F238E27FC236}">
                <a16:creationId xmlns:a16="http://schemas.microsoft.com/office/drawing/2014/main" id="{88599122-3AAA-307E-13B1-DB5E8D7B80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9264" y="1833389"/>
            <a:ext cx="7364361" cy="414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98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تطبيق  قاعدة حجم المكعب ومتوازي المستطيلات.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17D5E13-EE7B-8408-E2CA-90F1A9ADE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01" y="1988077"/>
            <a:ext cx="7597798" cy="42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حجم هذا المجسم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9" name="Image 8" descr="Une image contenant ligne, diagramme, Tracé, Parallèle&#10;&#10;Le contenu généré par l’IA peut être incorrect.">
            <a:extLst>
              <a:ext uri="{FF2B5EF4-FFF2-40B4-BE49-F238E27FC236}">
                <a16:creationId xmlns:a16="http://schemas.microsoft.com/office/drawing/2014/main" id="{857E3DA1-3871-4C2B-25C3-2D66C42F9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006" y="1950343"/>
            <a:ext cx="5349704" cy="3924640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65AA5F4-EBBE-F60A-065D-136B04817D5F}"/>
              </a:ext>
            </a:extLst>
          </p:cNvPr>
          <p:cNvCxnSpPr/>
          <p:nvPr/>
        </p:nvCxnSpPr>
        <p:spPr>
          <a:xfrm>
            <a:off x="6818449" y="2456892"/>
            <a:ext cx="0" cy="1944216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6CBA03E9-84A3-D5EA-853F-87E169F5F753}"/>
              </a:ext>
            </a:extLst>
          </p:cNvPr>
          <p:cNvSpPr/>
          <p:nvPr/>
        </p:nvSpPr>
        <p:spPr>
          <a:xfrm rot="16200000">
            <a:off x="6552524" y="3193667"/>
            <a:ext cx="936373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213637B-5A6D-5C7A-B2A7-83925C607CB9}"/>
              </a:ext>
            </a:extLst>
          </p:cNvPr>
          <p:cNvCxnSpPr>
            <a:cxnSpLocks/>
          </p:cNvCxnSpPr>
          <p:nvPr/>
        </p:nvCxnSpPr>
        <p:spPr>
          <a:xfrm flipH="1">
            <a:off x="3647768" y="2251587"/>
            <a:ext cx="2880851" cy="0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F2ECD22-3E1B-BB5F-ED01-79E68F93FE54}"/>
              </a:ext>
            </a:extLst>
          </p:cNvPr>
          <p:cNvSpPr/>
          <p:nvPr/>
        </p:nvSpPr>
        <p:spPr>
          <a:xfrm>
            <a:off x="4572000" y="1867213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6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ADB1634-FE39-902C-5560-7189B4BC7BD0}"/>
              </a:ext>
            </a:extLst>
          </p:cNvPr>
          <p:cNvCxnSpPr>
            <a:cxnSpLocks/>
          </p:cNvCxnSpPr>
          <p:nvPr/>
        </p:nvCxnSpPr>
        <p:spPr>
          <a:xfrm flipH="1">
            <a:off x="5275006" y="4715741"/>
            <a:ext cx="1440426" cy="972108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0401850-E835-7F7F-7298-148EEAD02837}"/>
              </a:ext>
            </a:extLst>
          </p:cNvPr>
          <p:cNvSpPr/>
          <p:nvPr/>
        </p:nvSpPr>
        <p:spPr>
          <a:xfrm rot="19543393">
            <a:off x="5666339" y="5087943"/>
            <a:ext cx="936373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FF277C-7EBB-2BC5-34EF-F0367F4DC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419" y="2324463"/>
            <a:ext cx="5718544" cy="40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قاعدة حساب حجم متوازي المستطيلات.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92670-1582-369B-3434-896830B099D8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6F45617-6E70-E114-8FE5-CEC2ABA5C4A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AAAE767-18D7-D4A5-DF74-4DB9F86830A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69A6390E-CB21-EC73-D2DF-82893490D7DC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9167682C-D9FF-A2C9-4474-58BA0FB4F02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021E334-AE77-CB99-77BC-84D34DFED50F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F3B82F-A11E-E235-FA5D-FF27DB6A0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614" y="2373624"/>
            <a:ext cx="5718544" cy="40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3330188-0D5D-7100-BE13-AF5B35C1497E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BCC9786-25BB-55D5-5ECA-5C57FAA0ED4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01A16C6-768B-F57F-B729-AE8661F0E28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96510A0-0734-A935-1AAB-FF5BEF74758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ACD9C3D-71E6-68A2-4791-140F61CDD54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B412C0-DFB3-70F9-292D-EB89ABBB35BE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">
                <a:extLst>
                  <a:ext uri="{FF2B5EF4-FFF2-40B4-BE49-F238E27FC236}">
                    <a16:creationId xmlns:a16="http://schemas.microsoft.com/office/drawing/2014/main" id="{82115317-963C-167A-A26D-C3BFA77112EF}"/>
                  </a:ext>
                </a:extLst>
              </p:cNvPr>
              <p:cNvSpPr/>
              <p:nvPr/>
            </p:nvSpPr>
            <p:spPr>
              <a:xfrm>
                <a:off x="1471555" y="5099547"/>
                <a:ext cx="619692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الطول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العرض</m:t>
                    </m:r>
                    <m:r>
                      <a:rPr lang="ar-M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 </m:t>
                    </m:r>
                    <m:r>
                      <a:rPr lang="en-US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ال</m:t>
                    </m:r>
                    <m:r>
                      <a:rPr lang="ar-S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ارتفاع</m:t>
                    </m:r>
                  </m:oMath>
                </a14:m>
                <a:endParaRPr lang="en-US" sz="4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ectangle 1">
                <a:extLst>
                  <a:ext uri="{FF2B5EF4-FFF2-40B4-BE49-F238E27FC236}">
                    <a16:creationId xmlns:a16="http://schemas.microsoft.com/office/drawing/2014/main" id="{82115317-963C-167A-A26D-C3BFA77112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555" y="5099547"/>
                <a:ext cx="619692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3128" t="-10256" b="-40171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AF531497-2E2F-77F4-F7B6-3C6776B177B6}"/>
                  </a:ext>
                </a:extLst>
              </p:cNvPr>
              <p:cNvSpPr/>
              <p:nvPr/>
            </p:nvSpPr>
            <p:spPr>
              <a:xfrm>
                <a:off x="1447276" y="5839676"/>
                <a:ext cx="619692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𝑳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𝒍</m:t>
                    </m:r>
                    <m:r>
                      <a:rPr lang="ar-M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 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𝒉</m:t>
                    </m:r>
                  </m:oMath>
                </a14:m>
                <a:endParaRPr lang="en-US" sz="4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AF531497-2E2F-77F4-F7B6-3C6776B17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276" y="5839676"/>
                <a:ext cx="619692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3128" t="-14407" b="-34746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10104154-5C8F-BF02-FDD0-BCD79188F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418" y="2385039"/>
            <a:ext cx="3395196" cy="243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F7FFEBB-F1D2-F658-5901-528810C4A766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E4E874F-B43A-83EA-13CB-7330A68D029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9581889-8CBA-AA39-5F4F-597CD650D9F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3C4DEF5-EC01-A645-4886-CFC1823F252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04C1276B-52DE-7A42-994C-E5A7DF9679C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1CB88A5-2B8E-D9C9-B92A-AE7EA225DE68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46B692A-9D1F-1C64-4B8D-CB3CFBB3876D}"/>
                  </a:ext>
                </a:extLst>
              </p:cNvPr>
              <p:cNvSpPr/>
              <p:nvPr/>
            </p:nvSpPr>
            <p:spPr>
              <a:xfrm>
                <a:off x="2683699" y="5216677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𝑳</m:t>
                    </m:r>
                    <m:r>
                      <a:rPr lang="en-US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𝒍</m:t>
                    </m:r>
                    <m:r>
                      <a:rPr lang="ar-MA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 </m:t>
                    </m:r>
                    <m:r>
                      <a:rPr lang="fr-FR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𝒉</m:t>
                    </m:r>
                  </m:oMath>
                </a14:m>
                <a:endParaRPr lang="en-US" sz="4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46B692A-9D1F-1C64-4B8D-CB3CFBB38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699" y="5216677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5498" t="-14530" b="-35897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540EFB91-FA2B-4495-1BB6-B8ACA964B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418" y="2385039"/>
            <a:ext cx="3395196" cy="243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756675E-475F-AD0F-5B53-159FDFB36ACB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631CE66-C93C-9344-4AD9-0AF5C0FA575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57B3F32-80B9-32FD-61AF-F4CA3AE6312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A6DD13B6-195C-EE98-C7AF-DB9EC643AB82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572FE3A-7F67-9CB0-01D2-32EFB8B50E7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877D4C5-2AC4-2A78-4252-9D60F92E7444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أبعاد متوازي المستطيلات.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BCAD57DF-5167-C821-A6A4-EBDFF199A8D1}"/>
                  </a:ext>
                </a:extLst>
              </p:cNvPr>
              <p:cNvSpPr/>
              <p:nvPr/>
            </p:nvSpPr>
            <p:spPr>
              <a:xfrm>
                <a:off x="2683699" y="5216677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𝑳</m:t>
                    </m:r>
                    <m:r>
                      <a:rPr lang="en-US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𝒍</m:t>
                    </m:r>
                    <m:r>
                      <a:rPr lang="ar-MA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 </m:t>
                    </m:r>
                    <m:r>
                      <a:rPr lang="fr-FR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𝒉</m:t>
                    </m:r>
                  </m:oMath>
                </a14:m>
                <a:endParaRPr lang="en-US" sz="4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BCAD57DF-5167-C821-A6A4-EBDFF199A8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699" y="5216677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5498" t="-14530" b="-35897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BD81D64B-D093-0874-055B-DF929C132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418" y="2385039"/>
            <a:ext cx="3395196" cy="243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C668AD1-212B-D145-C087-DB9FB80CE14C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90A2896-A386-2512-C25A-A64A1DF5819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4767EC5-6323-7733-11C8-4A9DCDAF89F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B87ECB8-692B-9D90-C988-7C8B1B3920C8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87024FE-24C1-EB0A-5502-75EEC8AA7569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B4EB4F3-F143-503F-785B-045E23E934AF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A2DD52D1-400E-1848-0E84-DA736E006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94820">
            <a:off x="6024773" y="2856218"/>
            <a:ext cx="1575008" cy="1615040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B4B061CF-9E99-218A-F88C-CB3917498E66}"/>
              </a:ext>
            </a:extLst>
          </p:cNvPr>
          <p:cNvSpPr/>
          <p:nvPr/>
        </p:nvSpPr>
        <p:spPr>
          <a:xfrm>
            <a:off x="6999521" y="2859484"/>
            <a:ext cx="1465130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الارتفاع</a:t>
            </a: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4374B4A9-1B3B-798B-2474-81B81F98E32B}"/>
              </a:ext>
            </a:extLst>
          </p:cNvPr>
          <p:cNvSpPr/>
          <p:nvPr/>
        </p:nvSpPr>
        <p:spPr>
          <a:xfrm>
            <a:off x="3008671" y="5874293"/>
            <a:ext cx="1861159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العرض</a:t>
            </a:r>
          </a:p>
        </p:txBody>
      </p:sp>
      <p:sp>
        <p:nvSpPr>
          <p:cNvPr id="18" name="Rectangle: Rounded Corners 1">
            <a:extLst>
              <a:ext uri="{FF2B5EF4-FFF2-40B4-BE49-F238E27FC236}">
                <a16:creationId xmlns:a16="http://schemas.microsoft.com/office/drawing/2014/main" id="{1A91ADB6-A0A1-8EDE-2B5E-CE94FEF617E2}"/>
              </a:ext>
            </a:extLst>
          </p:cNvPr>
          <p:cNvSpPr/>
          <p:nvPr/>
        </p:nvSpPr>
        <p:spPr>
          <a:xfrm>
            <a:off x="1969898" y="2411386"/>
            <a:ext cx="1861159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الطول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335E1BD-163E-9EC8-4D48-7B7BDAD21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4402" y="3144242"/>
            <a:ext cx="3395196" cy="2432379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BC65B358-A251-7D53-C03F-AF9BDB02F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440201">
            <a:off x="4740782" y="5250430"/>
            <a:ext cx="985092" cy="1010352"/>
          </a:xfrm>
          <a:prstGeom prst="rect">
            <a:avLst/>
          </a:prstGeom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3AA68A03-10EA-9E3B-3FF2-F360FC946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440201" flipV="1">
            <a:off x="3878442" y="2458111"/>
            <a:ext cx="944602" cy="95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85A6ED-AB5B-F9C8-27A3-CB3DED64DF2E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40BB604-15BD-CE05-E6EE-D606BB0AC3C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3B6B313-A28E-1A5B-B53A-32A86A173E0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9098D889-2504-4685-0C25-018AB716FC0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F062CBC-4828-FE9A-DF0E-736EFFDB84E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838E2CB-1DB8-D880-FA17-3D4CCD3CB480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9F107F9-101F-8E92-D5E3-063D311CD479}"/>
                  </a:ext>
                </a:extLst>
              </p:cNvPr>
              <p:cNvSpPr/>
              <p:nvPr/>
            </p:nvSpPr>
            <p:spPr>
              <a:xfrm>
                <a:off x="2683699" y="5216677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𝑳</m:t>
                    </m:r>
                    <m:r>
                      <a:rPr lang="en-US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𝒍</m:t>
                    </m:r>
                    <m:r>
                      <a:rPr lang="ar-MA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 </m:t>
                    </m:r>
                    <m:r>
                      <a:rPr lang="fr-FR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𝒉</m:t>
                    </m:r>
                  </m:oMath>
                </a14:m>
                <a:endParaRPr lang="en-US" sz="4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9F107F9-101F-8E92-D5E3-063D311CD4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699" y="5216677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5498" t="-14530" b="-35897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EB529CB4-ED59-DF84-272C-6AAFC4309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418" y="2385039"/>
            <a:ext cx="3395196" cy="243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318781-E595-2B76-6812-3793643341D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2EF9B72-8B3D-039C-82E9-353F4F609B9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D9D4C64-C615-C286-5892-23618A5323C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156AD501-4B52-2D13-98C9-B56D2564D368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7ECB468B-9D39-2DFD-5701-FCCD8A71271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60671F-6F18-4DB8-0EDB-28FC18F225C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طبقوا القاعدة واحسبوا حجم هذا المتوازي المستطيلات.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ADD7E38-D157-BE94-B225-9F5371461561}"/>
                  </a:ext>
                </a:extLst>
              </p:cNvPr>
              <p:cNvSpPr/>
              <p:nvPr/>
            </p:nvSpPr>
            <p:spPr>
              <a:xfrm>
                <a:off x="2683699" y="5216677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𝑳</m:t>
                    </m:r>
                    <m:r>
                      <a:rPr lang="en-US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𝒍</m:t>
                    </m:r>
                    <m:r>
                      <a:rPr lang="ar-MA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 </m:t>
                    </m:r>
                    <m:r>
                      <a:rPr lang="fr-FR" altLang="fr-FR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𝒉</m:t>
                    </m:r>
                  </m:oMath>
                </a14:m>
                <a:endParaRPr lang="en-US" sz="4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ADD7E38-D157-BE94-B225-9F53714615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699" y="5216677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5498" t="-14530" b="-35897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01502893-F188-F5BF-4A36-529235EAB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418" y="2385039"/>
            <a:ext cx="3395196" cy="243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60A557F-404A-A770-625E-510A1764288C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C190619-5C97-443F-89E7-F42FDE8A303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974D61E-D537-2156-9262-A157C5661D0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0C1036F-4369-D218-A116-9558BDA01EC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9C6BF46-8F40-91CB-E121-6D85A99BA9E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312655-616D-CD02-19C9-BE223B26D52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4A450C6-CEDF-0F7D-D1F3-F024587507D9}"/>
                  </a:ext>
                </a:extLst>
              </p:cNvPr>
              <p:cNvSpPr/>
              <p:nvPr/>
            </p:nvSpPr>
            <p:spPr>
              <a:xfrm>
                <a:off x="2069871" y="4187712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𝑳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𝒍</m:t>
                    </m:r>
                    <m:r>
                      <a:rPr lang="ar-M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 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𝒉</m:t>
                    </m:r>
                  </m:oMath>
                </a14:m>
                <a:endParaRPr lang="en-US" sz="4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4A450C6-CEDF-0F7D-D1F3-F024587507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871" y="4187712"/>
                <a:ext cx="3508182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5680" t="-14407" b="-34746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 12">
            <a:extLst>
              <a:ext uri="{FF2B5EF4-FFF2-40B4-BE49-F238E27FC236}">
                <a16:creationId xmlns:a16="http://schemas.microsoft.com/office/drawing/2014/main" id="{91543D03-A457-777C-5A28-A72D25F26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418" y="2385040"/>
            <a:ext cx="2407505" cy="17247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B58D0255-42EF-5B21-D9C8-CE42047FFF5B}"/>
                  </a:ext>
                </a:extLst>
              </p:cNvPr>
              <p:cNvSpPr/>
              <p:nvPr/>
            </p:nvSpPr>
            <p:spPr>
              <a:xfrm>
                <a:off x="2069870" y="4941115"/>
                <a:ext cx="5707951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6 cm</a:t>
                </a:r>
                <a14:m>
                  <m:oMath xmlns:m="http://schemas.openxmlformats.org/officeDocument/2006/math">
                    <m:r>
                      <a:rPr lang="fr-FR" sz="4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ar-M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×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𝒄𝒎</m:t>
                    </m:r>
                  </m:oMath>
                </a14:m>
                <a:endParaRPr lang="en-US" sz="4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B58D0255-42EF-5B21-D9C8-CE42047FFF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870" y="4941115"/>
                <a:ext cx="5707951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3503" t="-15385" b="-35043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40CE0838-6238-1231-4D91-E48181801B0A}"/>
                  </a:ext>
                </a:extLst>
              </p:cNvPr>
              <p:cNvSpPr/>
              <p:nvPr/>
            </p:nvSpPr>
            <p:spPr>
              <a:xfrm>
                <a:off x="2024135" y="5736562"/>
                <a:ext cx="5707951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𝟗𝟔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sSup>
                      <m:sSupPr>
                        <m:ctrlPr>
                          <a:rPr lang="fr-FR" altLang="fr-F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fr-FR" altLang="fr-F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𝒄𝒎</m:t>
                        </m:r>
                      </m:e>
                      <m:sup>
                        <m:r>
                          <a:rPr lang="fr-FR" altLang="fr-F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p>
                    </m:sSup>
                  </m:oMath>
                </a14:m>
                <a:endParaRPr lang="en-US" sz="4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40CE0838-6238-1231-4D91-E48181801B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4135" y="5736562"/>
                <a:ext cx="5707951" cy="662156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3397" t="-12712" b="-36441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F097C-15AD-8026-6BB7-1693E95990C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95AE9C-DDCD-4CB7-D593-7469F159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49E3D-4693-E003-C874-AFB5220AA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أحسبوا حجم المكعب التالي: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iagramme, ligne, Tracé, Parallèle">
            <a:extLst>
              <a:ext uri="{FF2B5EF4-FFF2-40B4-BE49-F238E27FC236}">
                <a16:creationId xmlns:a16="http://schemas.microsoft.com/office/drawing/2014/main" id="{E38EC533-D43F-9888-9D2A-3C6D6B513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647" y="1990386"/>
            <a:ext cx="3787468" cy="3825572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183FE16-06A6-FA8F-5B26-31156358818B}"/>
              </a:ext>
            </a:extLst>
          </p:cNvPr>
          <p:cNvCxnSpPr>
            <a:cxnSpLocks/>
          </p:cNvCxnSpPr>
          <p:nvPr/>
        </p:nvCxnSpPr>
        <p:spPr>
          <a:xfrm>
            <a:off x="2679290" y="5499703"/>
            <a:ext cx="2010697" cy="0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7EFDA52-BDC2-F7E0-F190-526812BFF3D0}"/>
              </a:ext>
            </a:extLst>
          </p:cNvPr>
          <p:cNvSpPr/>
          <p:nvPr/>
        </p:nvSpPr>
        <p:spPr>
          <a:xfrm>
            <a:off x="3216451" y="5417926"/>
            <a:ext cx="936373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1D5BAD6-CDAA-F4FD-51E7-973837B4384A}"/>
              </a:ext>
            </a:extLst>
          </p:cNvPr>
          <p:cNvCxnSpPr>
            <a:cxnSpLocks/>
          </p:cNvCxnSpPr>
          <p:nvPr/>
        </p:nvCxnSpPr>
        <p:spPr>
          <a:xfrm flipV="1">
            <a:off x="4879769" y="4556152"/>
            <a:ext cx="963563" cy="987663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37D637F-B3E7-7852-0123-5FB3BAFCD8A9}"/>
              </a:ext>
            </a:extLst>
          </p:cNvPr>
          <p:cNvSpPr/>
          <p:nvPr/>
        </p:nvSpPr>
        <p:spPr>
          <a:xfrm rot="18726786">
            <a:off x="5062871" y="4916707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5EF579A-EE9E-92C2-B40E-82A907C7198A}"/>
              </a:ext>
            </a:extLst>
          </p:cNvPr>
          <p:cNvCxnSpPr>
            <a:cxnSpLocks/>
          </p:cNvCxnSpPr>
          <p:nvPr/>
        </p:nvCxnSpPr>
        <p:spPr>
          <a:xfrm flipV="1">
            <a:off x="5843332" y="2485103"/>
            <a:ext cx="0" cy="1829152"/>
          </a:xfrm>
          <a:prstGeom prst="straightConnector1">
            <a:avLst/>
          </a:prstGeom>
          <a:noFill/>
          <a:ln w="28575" cap="flat" cmpd="sng" algn="ctr">
            <a:solidFill>
              <a:srgbClr val="A29DCD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916DBFB-ED51-2CB6-0AF8-A20B0B0B8E60}"/>
              </a:ext>
            </a:extLst>
          </p:cNvPr>
          <p:cNvSpPr/>
          <p:nvPr/>
        </p:nvSpPr>
        <p:spPr>
          <a:xfrm rot="16200000">
            <a:off x="5550983" y="3082031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8F95-E15C-0868-32AF-4B5532AA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24E00E-ACBB-F953-04F8-9AAD5118EEE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F0C427-D074-0B1B-FFFA-24985D74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55EE1-7B62-E590-3270-3C314B718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2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1">
                <a:extLst>
                  <a:ext uri="{FF2B5EF4-FFF2-40B4-BE49-F238E27FC236}">
                    <a16:creationId xmlns:a16="http://schemas.microsoft.com/office/drawing/2014/main" id="{8ADF1A26-C30A-1D82-22E7-3CF41EA35398}"/>
                  </a:ext>
                </a:extLst>
              </p:cNvPr>
              <p:cNvSpPr/>
              <p:nvPr/>
            </p:nvSpPr>
            <p:spPr>
              <a:xfrm>
                <a:off x="1037718" y="4195103"/>
                <a:ext cx="5099050" cy="584463"/>
              </a:xfrm>
              <a:custGeom>
                <a:avLst/>
                <a:gdLst>
                  <a:gd name="connsiteX0" fmla="*/ 0 w 5098993"/>
                  <a:gd name="connsiteY0" fmla="*/ 0 h 784615"/>
                  <a:gd name="connsiteX1" fmla="*/ 739354 w 5098993"/>
                  <a:gd name="connsiteY1" fmla="*/ 0 h 784615"/>
                  <a:gd name="connsiteX2" fmla="*/ 1325738 w 5098993"/>
                  <a:gd name="connsiteY2" fmla="*/ 0 h 784615"/>
                  <a:gd name="connsiteX3" fmla="*/ 1810143 w 5098993"/>
                  <a:gd name="connsiteY3" fmla="*/ 0 h 784615"/>
                  <a:gd name="connsiteX4" fmla="*/ 2498507 w 5098993"/>
                  <a:gd name="connsiteY4" fmla="*/ 0 h 784615"/>
                  <a:gd name="connsiteX5" fmla="*/ 3084891 w 5098993"/>
                  <a:gd name="connsiteY5" fmla="*/ 0 h 784615"/>
                  <a:gd name="connsiteX6" fmla="*/ 3620285 w 5098993"/>
                  <a:gd name="connsiteY6" fmla="*/ 0 h 784615"/>
                  <a:gd name="connsiteX7" fmla="*/ 4359639 w 5098993"/>
                  <a:gd name="connsiteY7" fmla="*/ 0 h 784615"/>
                  <a:gd name="connsiteX8" fmla="*/ 5098993 w 5098993"/>
                  <a:gd name="connsiteY8" fmla="*/ 0 h 784615"/>
                  <a:gd name="connsiteX9" fmla="*/ 5098993 w 5098993"/>
                  <a:gd name="connsiteY9" fmla="*/ 368769 h 784615"/>
                  <a:gd name="connsiteX10" fmla="*/ 5098993 w 5098993"/>
                  <a:gd name="connsiteY10" fmla="*/ 784615 h 784615"/>
                  <a:gd name="connsiteX11" fmla="*/ 4410629 w 5098993"/>
                  <a:gd name="connsiteY11" fmla="*/ 784615 h 784615"/>
                  <a:gd name="connsiteX12" fmla="*/ 3875235 w 5098993"/>
                  <a:gd name="connsiteY12" fmla="*/ 784615 h 784615"/>
                  <a:gd name="connsiteX13" fmla="*/ 3186871 w 5098993"/>
                  <a:gd name="connsiteY13" fmla="*/ 784615 h 784615"/>
                  <a:gd name="connsiteX14" fmla="*/ 2447517 w 5098993"/>
                  <a:gd name="connsiteY14" fmla="*/ 784615 h 784615"/>
                  <a:gd name="connsiteX15" fmla="*/ 1759153 w 5098993"/>
                  <a:gd name="connsiteY15" fmla="*/ 784615 h 784615"/>
                  <a:gd name="connsiteX16" fmla="*/ 1223758 w 5098993"/>
                  <a:gd name="connsiteY16" fmla="*/ 784615 h 784615"/>
                  <a:gd name="connsiteX17" fmla="*/ 586384 w 5098993"/>
                  <a:gd name="connsiteY17" fmla="*/ 784615 h 784615"/>
                  <a:gd name="connsiteX18" fmla="*/ 0 w 5098993"/>
                  <a:gd name="connsiteY18" fmla="*/ 784615 h 784615"/>
                  <a:gd name="connsiteX19" fmla="*/ 0 w 5098993"/>
                  <a:gd name="connsiteY19" fmla="*/ 408000 h 784615"/>
                  <a:gd name="connsiteX20" fmla="*/ 0 w 5098993"/>
                  <a:gd name="connsiteY20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98993" h="784615" fill="none" extrusionOk="0">
                    <a:moveTo>
                      <a:pt x="0" y="0"/>
                    </a:moveTo>
                    <a:cubicBezTo>
                      <a:pt x="311557" y="-29089"/>
                      <a:pt x="459011" y="35769"/>
                      <a:pt x="739354" y="0"/>
                    </a:cubicBezTo>
                    <a:cubicBezTo>
                      <a:pt x="1019697" y="-35769"/>
                      <a:pt x="1092154" y="8303"/>
                      <a:pt x="1325738" y="0"/>
                    </a:cubicBezTo>
                    <a:cubicBezTo>
                      <a:pt x="1559322" y="-8303"/>
                      <a:pt x="1643717" y="8994"/>
                      <a:pt x="1810143" y="0"/>
                    </a:cubicBezTo>
                    <a:cubicBezTo>
                      <a:pt x="1976570" y="-8994"/>
                      <a:pt x="2254651" y="685"/>
                      <a:pt x="2498507" y="0"/>
                    </a:cubicBezTo>
                    <a:cubicBezTo>
                      <a:pt x="2742363" y="-685"/>
                      <a:pt x="2945855" y="-27922"/>
                      <a:pt x="3084891" y="0"/>
                    </a:cubicBezTo>
                    <a:cubicBezTo>
                      <a:pt x="3223927" y="27922"/>
                      <a:pt x="3504143" y="-22357"/>
                      <a:pt x="3620285" y="0"/>
                    </a:cubicBezTo>
                    <a:cubicBezTo>
                      <a:pt x="3736427" y="22357"/>
                      <a:pt x="4073985" y="32558"/>
                      <a:pt x="4359639" y="0"/>
                    </a:cubicBezTo>
                    <a:cubicBezTo>
                      <a:pt x="4645293" y="-32558"/>
                      <a:pt x="4947444" y="-25568"/>
                      <a:pt x="5098993" y="0"/>
                    </a:cubicBezTo>
                    <a:cubicBezTo>
                      <a:pt x="5116570" y="147569"/>
                      <a:pt x="5089577" y="214369"/>
                      <a:pt x="5098993" y="368769"/>
                    </a:cubicBezTo>
                    <a:cubicBezTo>
                      <a:pt x="5108409" y="523169"/>
                      <a:pt x="5109864" y="662805"/>
                      <a:pt x="5098993" y="784615"/>
                    </a:cubicBezTo>
                    <a:cubicBezTo>
                      <a:pt x="4759979" y="775988"/>
                      <a:pt x="4655775" y="753354"/>
                      <a:pt x="4410629" y="784615"/>
                    </a:cubicBezTo>
                    <a:cubicBezTo>
                      <a:pt x="4165483" y="815876"/>
                      <a:pt x="4081294" y="800512"/>
                      <a:pt x="3875235" y="784615"/>
                    </a:cubicBezTo>
                    <a:cubicBezTo>
                      <a:pt x="3669176" y="768718"/>
                      <a:pt x="3445603" y="801135"/>
                      <a:pt x="3186871" y="784615"/>
                    </a:cubicBezTo>
                    <a:cubicBezTo>
                      <a:pt x="2928139" y="768095"/>
                      <a:pt x="2619960" y="799395"/>
                      <a:pt x="2447517" y="784615"/>
                    </a:cubicBezTo>
                    <a:cubicBezTo>
                      <a:pt x="2275074" y="769835"/>
                      <a:pt x="2061669" y="789327"/>
                      <a:pt x="1759153" y="784615"/>
                    </a:cubicBezTo>
                    <a:cubicBezTo>
                      <a:pt x="1456637" y="779903"/>
                      <a:pt x="1379496" y="778962"/>
                      <a:pt x="1223758" y="784615"/>
                    </a:cubicBezTo>
                    <a:cubicBezTo>
                      <a:pt x="1068020" y="790268"/>
                      <a:pt x="892318" y="804303"/>
                      <a:pt x="586384" y="784615"/>
                    </a:cubicBezTo>
                    <a:cubicBezTo>
                      <a:pt x="280450" y="764927"/>
                      <a:pt x="260440" y="794759"/>
                      <a:pt x="0" y="784615"/>
                    </a:cubicBezTo>
                    <a:cubicBezTo>
                      <a:pt x="11596" y="647976"/>
                      <a:pt x="-3677" y="577602"/>
                      <a:pt x="0" y="408000"/>
                    </a:cubicBezTo>
                    <a:cubicBezTo>
                      <a:pt x="3677" y="238398"/>
                      <a:pt x="6279" y="95211"/>
                      <a:pt x="0" y="0"/>
                    </a:cubicBezTo>
                    <a:close/>
                  </a:path>
                  <a:path w="5098993" h="784615" stroke="0" extrusionOk="0">
                    <a:moveTo>
                      <a:pt x="0" y="0"/>
                    </a:moveTo>
                    <a:cubicBezTo>
                      <a:pt x="172090" y="22477"/>
                      <a:pt x="350771" y="30183"/>
                      <a:pt x="688364" y="0"/>
                    </a:cubicBezTo>
                    <a:cubicBezTo>
                      <a:pt x="1025957" y="-30183"/>
                      <a:pt x="1120798" y="-838"/>
                      <a:pt x="1325738" y="0"/>
                    </a:cubicBezTo>
                    <a:cubicBezTo>
                      <a:pt x="1530678" y="838"/>
                      <a:pt x="1916561" y="6021"/>
                      <a:pt x="2065092" y="0"/>
                    </a:cubicBezTo>
                    <a:cubicBezTo>
                      <a:pt x="2213623" y="-6021"/>
                      <a:pt x="2552065" y="5045"/>
                      <a:pt x="2753456" y="0"/>
                    </a:cubicBezTo>
                    <a:cubicBezTo>
                      <a:pt x="2954847" y="-5045"/>
                      <a:pt x="3099696" y="14005"/>
                      <a:pt x="3441820" y="0"/>
                    </a:cubicBezTo>
                    <a:cubicBezTo>
                      <a:pt x="3783944" y="-14005"/>
                      <a:pt x="3763397" y="7345"/>
                      <a:pt x="3926225" y="0"/>
                    </a:cubicBezTo>
                    <a:cubicBezTo>
                      <a:pt x="4089053" y="-7345"/>
                      <a:pt x="4337963" y="15094"/>
                      <a:pt x="4461619" y="0"/>
                    </a:cubicBezTo>
                    <a:cubicBezTo>
                      <a:pt x="4585275" y="-15094"/>
                      <a:pt x="4938555" y="637"/>
                      <a:pt x="5098993" y="0"/>
                    </a:cubicBezTo>
                    <a:cubicBezTo>
                      <a:pt x="5104911" y="100681"/>
                      <a:pt x="5081656" y="217888"/>
                      <a:pt x="5098993" y="384461"/>
                    </a:cubicBezTo>
                    <a:cubicBezTo>
                      <a:pt x="5116330" y="551034"/>
                      <a:pt x="5107119" y="615991"/>
                      <a:pt x="5098993" y="784615"/>
                    </a:cubicBezTo>
                    <a:cubicBezTo>
                      <a:pt x="4955733" y="770832"/>
                      <a:pt x="4696903" y="793379"/>
                      <a:pt x="4563599" y="784615"/>
                    </a:cubicBezTo>
                    <a:cubicBezTo>
                      <a:pt x="4430295" y="775851"/>
                      <a:pt x="4104488" y="796269"/>
                      <a:pt x="3824245" y="784615"/>
                    </a:cubicBezTo>
                    <a:cubicBezTo>
                      <a:pt x="3544002" y="772961"/>
                      <a:pt x="3325500" y="809260"/>
                      <a:pt x="3135881" y="784615"/>
                    </a:cubicBezTo>
                    <a:cubicBezTo>
                      <a:pt x="2946262" y="759970"/>
                      <a:pt x="2771595" y="758971"/>
                      <a:pt x="2447517" y="784615"/>
                    </a:cubicBezTo>
                    <a:cubicBezTo>
                      <a:pt x="2123439" y="810259"/>
                      <a:pt x="2152102" y="787635"/>
                      <a:pt x="1912122" y="784615"/>
                    </a:cubicBezTo>
                    <a:cubicBezTo>
                      <a:pt x="1672142" y="781595"/>
                      <a:pt x="1559597" y="773933"/>
                      <a:pt x="1376728" y="784615"/>
                    </a:cubicBezTo>
                    <a:cubicBezTo>
                      <a:pt x="1193859" y="795297"/>
                      <a:pt x="1030835" y="779933"/>
                      <a:pt x="688364" y="784615"/>
                    </a:cubicBezTo>
                    <a:cubicBezTo>
                      <a:pt x="345893" y="789297"/>
                      <a:pt x="304164" y="765339"/>
                      <a:pt x="0" y="784615"/>
                    </a:cubicBezTo>
                    <a:cubicBezTo>
                      <a:pt x="-12717" y="635864"/>
                      <a:pt x="-2399" y="532354"/>
                      <a:pt x="0" y="400154"/>
                    </a:cubicBezTo>
                    <a:cubicBezTo>
                      <a:pt x="2399" y="267954"/>
                      <a:pt x="-10300" y="157599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800" b="1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MA" sz="4800" b="1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8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𝑳</m:t>
                    </m:r>
                    <m:r>
                      <a:rPr lang="fr-FR" sz="48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48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𝒍</m:t>
                    </m:r>
                    <m:r>
                      <a:rPr lang="fr-FR" sz="48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48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𝒉</m:t>
                    </m:r>
                  </m:oMath>
                </a14:m>
                <a:endParaRPr lang="en-US" sz="4800" b="1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11">
                <a:extLst>
                  <a:ext uri="{FF2B5EF4-FFF2-40B4-BE49-F238E27FC236}">
                    <a16:creationId xmlns:a16="http://schemas.microsoft.com/office/drawing/2014/main" id="{8ADF1A26-C30A-1D82-22E7-3CF41EA353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718" y="4195103"/>
                <a:ext cx="5099050" cy="584463"/>
              </a:xfrm>
              <a:custGeom>
                <a:avLst/>
                <a:gdLst>
                  <a:gd name="connsiteX0" fmla="*/ 0 w 5098993"/>
                  <a:gd name="connsiteY0" fmla="*/ 0 h 784615"/>
                  <a:gd name="connsiteX1" fmla="*/ 739354 w 5098993"/>
                  <a:gd name="connsiteY1" fmla="*/ 0 h 784615"/>
                  <a:gd name="connsiteX2" fmla="*/ 1325738 w 5098993"/>
                  <a:gd name="connsiteY2" fmla="*/ 0 h 784615"/>
                  <a:gd name="connsiteX3" fmla="*/ 1810143 w 5098993"/>
                  <a:gd name="connsiteY3" fmla="*/ 0 h 784615"/>
                  <a:gd name="connsiteX4" fmla="*/ 2498507 w 5098993"/>
                  <a:gd name="connsiteY4" fmla="*/ 0 h 784615"/>
                  <a:gd name="connsiteX5" fmla="*/ 3084891 w 5098993"/>
                  <a:gd name="connsiteY5" fmla="*/ 0 h 784615"/>
                  <a:gd name="connsiteX6" fmla="*/ 3620285 w 5098993"/>
                  <a:gd name="connsiteY6" fmla="*/ 0 h 784615"/>
                  <a:gd name="connsiteX7" fmla="*/ 4359639 w 5098993"/>
                  <a:gd name="connsiteY7" fmla="*/ 0 h 784615"/>
                  <a:gd name="connsiteX8" fmla="*/ 5098993 w 5098993"/>
                  <a:gd name="connsiteY8" fmla="*/ 0 h 784615"/>
                  <a:gd name="connsiteX9" fmla="*/ 5098993 w 5098993"/>
                  <a:gd name="connsiteY9" fmla="*/ 368769 h 784615"/>
                  <a:gd name="connsiteX10" fmla="*/ 5098993 w 5098993"/>
                  <a:gd name="connsiteY10" fmla="*/ 784615 h 784615"/>
                  <a:gd name="connsiteX11" fmla="*/ 4410629 w 5098993"/>
                  <a:gd name="connsiteY11" fmla="*/ 784615 h 784615"/>
                  <a:gd name="connsiteX12" fmla="*/ 3875235 w 5098993"/>
                  <a:gd name="connsiteY12" fmla="*/ 784615 h 784615"/>
                  <a:gd name="connsiteX13" fmla="*/ 3186871 w 5098993"/>
                  <a:gd name="connsiteY13" fmla="*/ 784615 h 784615"/>
                  <a:gd name="connsiteX14" fmla="*/ 2447517 w 5098993"/>
                  <a:gd name="connsiteY14" fmla="*/ 784615 h 784615"/>
                  <a:gd name="connsiteX15" fmla="*/ 1759153 w 5098993"/>
                  <a:gd name="connsiteY15" fmla="*/ 784615 h 784615"/>
                  <a:gd name="connsiteX16" fmla="*/ 1223758 w 5098993"/>
                  <a:gd name="connsiteY16" fmla="*/ 784615 h 784615"/>
                  <a:gd name="connsiteX17" fmla="*/ 586384 w 5098993"/>
                  <a:gd name="connsiteY17" fmla="*/ 784615 h 784615"/>
                  <a:gd name="connsiteX18" fmla="*/ 0 w 5098993"/>
                  <a:gd name="connsiteY18" fmla="*/ 784615 h 784615"/>
                  <a:gd name="connsiteX19" fmla="*/ 0 w 5098993"/>
                  <a:gd name="connsiteY19" fmla="*/ 408000 h 784615"/>
                  <a:gd name="connsiteX20" fmla="*/ 0 w 5098993"/>
                  <a:gd name="connsiteY20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98993" h="784615" fill="none" extrusionOk="0">
                    <a:moveTo>
                      <a:pt x="0" y="0"/>
                    </a:moveTo>
                    <a:cubicBezTo>
                      <a:pt x="311557" y="-29089"/>
                      <a:pt x="459011" y="35769"/>
                      <a:pt x="739354" y="0"/>
                    </a:cubicBezTo>
                    <a:cubicBezTo>
                      <a:pt x="1019697" y="-35769"/>
                      <a:pt x="1092154" y="8303"/>
                      <a:pt x="1325738" y="0"/>
                    </a:cubicBezTo>
                    <a:cubicBezTo>
                      <a:pt x="1559322" y="-8303"/>
                      <a:pt x="1643717" y="8994"/>
                      <a:pt x="1810143" y="0"/>
                    </a:cubicBezTo>
                    <a:cubicBezTo>
                      <a:pt x="1976570" y="-8994"/>
                      <a:pt x="2254651" y="685"/>
                      <a:pt x="2498507" y="0"/>
                    </a:cubicBezTo>
                    <a:cubicBezTo>
                      <a:pt x="2742363" y="-685"/>
                      <a:pt x="2945855" y="-27922"/>
                      <a:pt x="3084891" y="0"/>
                    </a:cubicBezTo>
                    <a:cubicBezTo>
                      <a:pt x="3223927" y="27922"/>
                      <a:pt x="3504143" y="-22357"/>
                      <a:pt x="3620285" y="0"/>
                    </a:cubicBezTo>
                    <a:cubicBezTo>
                      <a:pt x="3736427" y="22357"/>
                      <a:pt x="4073985" y="32558"/>
                      <a:pt x="4359639" y="0"/>
                    </a:cubicBezTo>
                    <a:cubicBezTo>
                      <a:pt x="4645293" y="-32558"/>
                      <a:pt x="4947444" y="-25568"/>
                      <a:pt x="5098993" y="0"/>
                    </a:cubicBezTo>
                    <a:cubicBezTo>
                      <a:pt x="5116570" y="147569"/>
                      <a:pt x="5089577" y="214369"/>
                      <a:pt x="5098993" y="368769"/>
                    </a:cubicBezTo>
                    <a:cubicBezTo>
                      <a:pt x="5108409" y="523169"/>
                      <a:pt x="5109864" y="662805"/>
                      <a:pt x="5098993" y="784615"/>
                    </a:cubicBezTo>
                    <a:cubicBezTo>
                      <a:pt x="4759979" y="775988"/>
                      <a:pt x="4655775" y="753354"/>
                      <a:pt x="4410629" y="784615"/>
                    </a:cubicBezTo>
                    <a:cubicBezTo>
                      <a:pt x="4165483" y="815876"/>
                      <a:pt x="4081294" y="800512"/>
                      <a:pt x="3875235" y="784615"/>
                    </a:cubicBezTo>
                    <a:cubicBezTo>
                      <a:pt x="3669176" y="768718"/>
                      <a:pt x="3445603" y="801135"/>
                      <a:pt x="3186871" y="784615"/>
                    </a:cubicBezTo>
                    <a:cubicBezTo>
                      <a:pt x="2928139" y="768095"/>
                      <a:pt x="2619960" y="799395"/>
                      <a:pt x="2447517" y="784615"/>
                    </a:cubicBezTo>
                    <a:cubicBezTo>
                      <a:pt x="2275074" y="769835"/>
                      <a:pt x="2061669" y="789327"/>
                      <a:pt x="1759153" y="784615"/>
                    </a:cubicBezTo>
                    <a:cubicBezTo>
                      <a:pt x="1456637" y="779903"/>
                      <a:pt x="1379496" y="778962"/>
                      <a:pt x="1223758" y="784615"/>
                    </a:cubicBezTo>
                    <a:cubicBezTo>
                      <a:pt x="1068020" y="790268"/>
                      <a:pt x="892318" y="804303"/>
                      <a:pt x="586384" y="784615"/>
                    </a:cubicBezTo>
                    <a:cubicBezTo>
                      <a:pt x="280450" y="764927"/>
                      <a:pt x="260440" y="794759"/>
                      <a:pt x="0" y="784615"/>
                    </a:cubicBezTo>
                    <a:cubicBezTo>
                      <a:pt x="11596" y="647976"/>
                      <a:pt x="-3677" y="577602"/>
                      <a:pt x="0" y="408000"/>
                    </a:cubicBezTo>
                    <a:cubicBezTo>
                      <a:pt x="3677" y="238398"/>
                      <a:pt x="6279" y="95211"/>
                      <a:pt x="0" y="0"/>
                    </a:cubicBezTo>
                    <a:close/>
                  </a:path>
                  <a:path w="5098993" h="784615" stroke="0" extrusionOk="0">
                    <a:moveTo>
                      <a:pt x="0" y="0"/>
                    </a:moveTo>
                    <a:cubicBezTo>
                      <a:pt x="172090" y="22477"/>
                      <a:pt x="350771" y="30183"/>
                      <a:pt x="688364" y="0"/>
                    </a:cubicBezTo>
                    <a:cubicBezTo>
                      <a:pt x="1025957" y="-30183"/>
                      <a:pt x="1120798" y="-838"/>
                      <a:pt x="1325738" y="0"/>
                    </a:cubicBezTo>
                    <a:cubicBezTo>
                      <a:pt x="1530678" y="838"/>
                      <a:pt x="1916561" y="6021"/>
                      <a:pt x="2065092" y="0"/>
                    </a:cubicBezTo>
                    <a:cubicBezTo>
                      <a:pt x="2213623" y="-6021"/>
                      <a:pt x="2552065" y="5045"/>
                      <a:pt x="2753456" y="0"/>
                    </a:cubicBezTo>
                    <a:cubicBezTo>
                      <a:pt x="2954847" y="-5045"/>
                      <a:pt x="3099696" y="14005"/>
                      <a:pt x="3441820" y="0"/>
                    </a:cubicBezTo>
                    <a:cubicBezTo>
                      <a:pt x="3783944" y="-14005"/>
                      <a:pt x="3763397" y="7345"/>
                      <a:pt x="3926225" y="0"/>
                    </a:cubicBezTo>
                    <a:cubicBezTo>
                      <a:pt x="4089053" y="-7345"/>
                      <a:pt x="4337963" y="15094"/>
                      <a:pt x="4461619" y="0"/>
                    </a:cubicBezTo>
                    <a:cubicBezTo>
                      <a:pt x="4585275" y="-15094"/>
                      <a:pt x="4938555" y="637"/>
                      <a:pt x="5098993" y="0"/>
                    </a:cubicBezTo>
                    <a:cubicBezTo>
                      <a:pt x="5104911" y="100681"/>
                      <a:pt x="5081656" y="217888"/>
                      <a:pt x="5098993" y="384461"/>
                    </a:cubicBezTo>
                    <a:cubicBezTo>
                      <a:pt x="5116330" y="551034"/>
                      <a:pt x="5107119" y="615991"/>
                      <a:pt x="5098993" y="784615"/>
                    </a:cubicBezTo>
                    <a:cubicBezTo>
                      <a:pt x="4955733" y="770832"/>
                      <a:pt x="4696903" y="793379"/>
                      <a:pt x="4563599" y="784615"/>
                    </a:cubicBezTo>
                    <a:cubicBezTo>
                      <a:pt x="4430295" y="775851"/>
                      <a:pt x="4104488" y="796269"/>
                      <a:pt x="3824245" y="784615"/>
                    </a:cubicBezTo>
                    <a:cubicBezTo>
                      <a:pt x="3544002" y="772961"/>
                      <a:pt x="3325500" y="809260"/>
                      <a:pt x="3135881" y="784615"/>
                    </a:cubicBezTo>
                    <a:cubicBezTo>
                      <a:pt x="2946262" y="759970"/>
                      <a:pt x="2771595" y="758971"/>
                      <a:pt x="2447517" y="784615"/>
                    </a:cubicBezTo>
                    <a:cubicBezTo>
                      <a:pt x="2123439" y="810259"/>
                      <a:pt x="2152102" y="787635"/>
                      <a:pt x="1912122" y="784615"/>
                    </a:cubicBezTo>
                    <a:cubicBezTo>
                      <a:pt x="1672142" y="781595"/>
                      <a:pt x="1559597" y="773933"/>
                      <a:pt x="1376728" y="784615"/>
                    </a:cubicBezTo>
                    <a:cubicBezTo>
                      <a:pt x="1193859" y="795297"/>
                      <a:pt x="1030835" y="779933"/>
                      <a:pt x="688364" y="784615"/>
                    </a:cubicBezTo>
                    <a:cubicBezTo>
                      <a:pt x="345893" y="789297"/>
                      <a:pt x="304164" y="765339"/>
                      <a:pt x="0" y="784615"/>
                    </a:cubicBezTo>
                    <a:cubicBezTo>
                      <a:pt x="-12717" y="635864"/>
                      <a:pt x="-2399" y="532354"/>
                      <a:pt x="0" y="400154"/>
                    </a:cubicBezTo>
                    <a:cubicBezTo>
                      <a:pt x="2399" y="267954"/>
                      <a:pt x="-10300" y="157599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5101" t="-35238" b="-65714"/>
                </a:stretch>
              </a:blipFill>
              <a:ln w="19050">
                <a:solidFill>
                  <a:srgbClr val="FFFFFF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479F449D-D288-7734-8812-10497253EA1B}"/>
                  </a:ext>
                </a:extLst>
              </p:cNvPr>
              <p:cNvSpPr/>
              <p:nvPr/>
            </p:nvSpPr>
            <p:spPr>
              <a:xfrm>
                <a:off x="1037718" y="5054443"/>
                <a:ext cx="7143402" cy="402063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MA" sz="4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en-US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48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479F449D-D288-7734-8812-10497253EA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718" y="5054443"/>
                <a:ext cx="7143402" cy="402063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3478" t="-72603" b="-116438"/>
                </a:stretch>
              </a:blipFill>
              <a:ln w="19050">
                <a:solidFill>
                  <a:srgbClr val="FFFFFF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2FEA0703-0EEF-98BA-72BC-47650E465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597" y="1556451"/>
            <a:ext cx="2675636" cy="2597056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608D7BB5-4144-F181-D926-0001B3D14240}"/>
              </a:ext>
            </a:extLst>
          </p:cNvPr>
          <p:cNvSpPr/>
          <p:nvPr/>
        </p:nvSpPr>
        <p:spPr>
          <a:xfrm>
            <a:off x="1134006" y="5772980"/>
            <a:ext cx="3069284" cy="463458"/>
          </a:xfrm>
          <a:custGeom>
            <a:avLst/>
            <a:gdLst>
              <a:gd name="connsiteX0" fmla="*/ 0 w 6763697"/>
              <a:gd name="connsiteY0" fmla="*/ 0 h 784615"/>
              <a:gd name="connsiteX1" fmla="*/ 473459 w 6763697"/>
              <a:gd name="connsiteY1" fmla="*/ 0 h 784615"/>
              <a:gd name="connsiteX2" fmla="*/ 1014555 w 6763697"/>
              <a:gd name="connsiteY2" fmla="*/ 0 h 784615"/>
              <a:gd name="connsiteX3" fmla="*/ 1826198 w 6763697"/>
              <a:gd name="connsiteY3" fmla="*/ 0 h 784615"/>
              <a:gd name="connsiteX4" fmla="*/ 2502568 w 6763697"/>
              <a:gd name="connsiteY4" fmla="*/ 0 h 784615"/>
              <a:gd name="connsiteX5" fmla="*/ 2976027 w 6763697"/>
              <a:gd name="connsiteY5" fmla="*/ 0 h 784615"/>
              <a:gd name="connsiteX6" fmla="*/ 3652396 w 6763697"/>
              <a:gd name="connsiteY6" fmla="*/ 0 h 784615"/>
              <a:gd name="connsiteX7" fmla="*/ 4261129 w 6763697"/>
              <a:gd name="connsiteY7" fmla="*/ 0 h 784615"/>
              <a:gd name="connsiteX8" fmla="*/ 4869862 w 6763697"/>
              <a:gd name="connsiteY8" fmla="*/ 0 h 784615"/>
              <a:gd name="connsiteX9" fmla="*/ 5410958 w 6763697"/>
              <a:gd name="connsiteY9" fmla="*/ 0 h 784615"/>
              <a:gd name="connsiteX10" fmla="*/ 6763697 w 6763697"/>
              <a:gd name="connsiteY10" fmla="*/ 0 h 784615"/>
              <a:gd name="connsiteX11" fmla="*/ 6763697 w 6763697"/>
              <a:gd name="connsiteY11" fmla="*/ 376615 h 784615"/>
              <a:gd name="connsiteX12" fmla="*/ 6763697 w 6763697"/>
              <a:gd name="connsiteY12" fmla="*/ 784615 h 784615"/>
              <a:gd name="connsiteX13" fmla="*/ 6290238 w 6763697"/>
              <a:gd name="connsiteY13" fmla="*/ 784615 h 784615"/>
              <a:gd name="connsiteX14" fmla="*/ 5613869 w 6763697"/>
              <a:gd name="connsiteY14" fmla="*/ 784615 h 784615"/>
              <a:gd name="connsiteX15" fmla="*/ 5072773 w 6763697"/>
              <a:gd name="connsiteY15" fmla="*/ 784615 h 784615"/>
              <a:gd name="connsiteX16" fmla="*/ 4464040 w 6763697"/>
              <a:gd name="connsiteY16" fmla="*/ 784615 h 784615"/>
              <a:gd name="connsiteX17" fmla="*/ 3922944 w 6763697"/>
              <a:gd name="connsiteY17" fmla="*/ 784615 h 784615"/>
              <a:gd name="connsiteX18" fmla="*/ 3449485 w 6763697"/>
              <a:gd name="connsiteY18" fmla="*/ 784615 h 784615"/>
              <a:gd name="connsiteX19" fmla="*/ 2908390 w 6763697"/>
              <a:gd name="connsiteY19" fmla="*/ 784615 h 784615"/>
              <a:gd name="connsiteX20" fmla="*/ 2164383 w 6763697"/>
              <a:gd name="connsiteY20" fmla="*/ 784615 h 784615"/>
              <a:gd name="connsiteX21" fmla="*/ 1488013 w 6763697"/>
              <a:gd name="connsiteY21" fmla="*/ 784615 h 784615"/>
              <a:gd name="connsiteX22" fmla="*/ 946918 w 6763697"/>
              <a:gd name="connsiteY22" fmla="*/ 784615 h 784615"/>
              <a:gd name="connsiteX23" fmla="*/ 0 w 6763697"/>
              <a:gd name="connsiteY23" fmla="*/ 784615 h 784615"/>
              <a:gd name="connsiteX24" fmla="*/ 0 w 6763697"/>
              <a:gd name="connsiteY24" fmla="*/ 415846 h 784615"/>
              <a:gd name="connsiteX25" fmla="*/ 0 w 6763697"/>
              <a:gd name="connsiteY25" fmla="*/ 0 h 78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763697" h="784615" fill="none" extrusionOk="0">
                <a:moveTo>
                  <a:pt x="0" y="0"/>
                </a:moveTo>
                <a:cubicBezTo>
                  <a:pt x="131941" y="-12324"/>
                  <a:pt x="358907" y="10619"/>
                  <a:pt x="473459" y="0"/>
                </a:cubicBezTo>
                <a:cubicBezTo>
                  <a:pt x="588011" y="-10619"/>
                  <a:pt x="840992" y="23817"/>
                  <a:pt x="1014555" y="0"/>
                </a:cubicBezTo>
                <a:cubicBezTo>
                  <a:pt x="1188118" y="-23817"/>
                  <a:pt x="1594147" y="-17431"/>
                  <a:pt x="1826198" y="0"/>
                </a:cubicBezTo>
                <a:cubicBezTo>
                  <a:pt x="2058249" y="17431"/>
                  <a:pt x="2266142" y="-28102"/>
                  <a:pt x="2502568" y="0"/>
                </a:cubicBezTo>
                <a:cubicBezTo>
                  <a:pt x="2738994" y="28102"/>
                  <a:pt x="2788186" y="11398"/>
                  <a:pt x="2976027" y="0"/>
                </a:cubicBezTo>
                <a:cubicBezTo>
                  <a:pt x="3163868" y="-11398"/>
                  <a:pt x="3328167" y="6396"/>
                  <a:pt x="3652396" y="0"/>
                </a:cubicBezTo>
                <a:cubicBezTo>
                  <a:pt x="3976625" y="-6396"/>
                  <a:pt x="3990749" y="18487"/>
                  <a:pt x="4261129" y="0"/>
                </a:cubicBezTo>
                <a:cubicBezTo>
                  <a:pt x="4531509" y="-18487"/>
                  <a:pt x="4698174" y="27387"/>
                  <a:pt x="4869862" y="0"/>
                </a:cubicBezTo>
                <a:cubicBezTo>
                  <a:pt x="5041550" y="-27387"/>
                  <a:pt x="5166462" y="2754"/>
                  <a:pt x="5410958" y="0"/>
                </a:cubicBezTo>
                <a:cubicBezTo>
                  <a:pt x="5655454" y="-2754"/>
                  <a:pt x="6087671" y="-42256"/>
                  <a:pt x="6763697" y="0"/>
                </a:cubicBezTo>
                <a:cubicBezTo>
                  <a:pt x="6763359" y="173012"/>
                  <a:pt x="6747539" y="209640"/>
                  <a:pt x="6763697" y="376615"/>
                </a:cubicBezTo>
                <a:cubicBezTo>
                  <a:pt x="6779855" y="543591"/>
                  <a:pt x="6753298" y="665106"/>
                  <a:pt x="6763697" y="784615"/>
                </a:cubicBezTo>
                <a:cubicBezTo>
                  <a:pt x="6629131" y="783493"/>
                  <a:pt x="6404179" y="796806"/>
                  <a:pt x="6290238" y="784615"/>
                </a:cubicBezTo>
                <a:cubicBezTo>
                  <a:pt x="6176297" y="772424"/>
                  <a:pt x="5924446" y="758162"/>
                  <a:pt x="5613869" y="784615"/>
                </a:cubicBezTo>
                <a:cubicBezTo>
                  <a:pt x="5303292" y="811068"/>
                  <a:pt x="5287117" y="798170"/>
                  <a:pt x="5072773" y="784615"/>
                </a:cubicBezTo>
                <a:cubicBezTo>
                  <a:pt x="4858429" y="771060"/>
                  <a:pt x="4760184" y="767825"/>
                  <a:pt x="4464040" y="784615"/>
                </a:cubicBezTo>
                <a:cubicBezTo>
                  <a:pt x="4167896" y="801405"/>
                  <a:pt x="4090235" y="792325"/>
                  <a:pt x="3922944" y="784615"/>
                </a:cubicBezTo>
                <a:cubicBezTo>
                  <a:pt x="3755653" y="776905"/>
                  <a:pt x="3664840" y="791912"/>
                  <a:pt x="3449485" y="784615"/>
                </a:cubicBezTo>
                <a:cubicBezTo>
                  <a:pt x="3234130" y="777318"/>
                  <a:pt x="3082844" y="795301"/>
                  <a:pt x="2908390" y="784615"/>
                </a:cubicBezTo>
                <a:cubicBezTo>
                  <a:pt x="2733936" y="773929"/>
                  <a:pt x="2416887" y="755858"/>
                  <a:pt x="2164383" y="784615"/>
                </a:cubicBezTo>
                <a:cubicBezTo>
                  <a:pt x="1911879" y="813372"/>
                  <a:pt x="1722030" y="789503"/>
                  <a:pt x="1488013" y="784615"/>
                </a:cubicBezTo>
                <a:cubicBezTo>
                  <a:pt x="1253996" y="779728"/>
                  <a:pt x="1098894" y="771680"/>
                  <a:pt x="946918" y="784615"/>
                </a:cubicBezTo>
                <a:cubicBezTo>
                  <a:pt x="794943" y="797550"/>
                  <a:pt x="227806" y="773269"/>
                  <a:pt x="0" y="784615"/>
                </a:cubicBezTo>
                <a:cubicBezTo>
                  <a:pt x="-8981" y="611237"/>
                  <a:pt x="15527" y="517255"/>
                  <a:pt x="0" y="415846"/>
                </a:cubicBezTo>
                <a:cubicBezTo>
                  <a:pt x="-15527" y="314437"/>
                  <a:pt x="-16755" y="181546"/>
                  <a:pt x="0" y="0"/>
                </a:cubicBezTo>
                <a:close/>
              </a:path>
              <a:path w="6763697" h="784615" stroke="0" extrusionOk="0">
                <a:moveTo>
                  <a:pt x="0" y="0"/>
                </a:moveTo>
                <a:cubicBezTo>
                  <a:pt x="208450" y="-11756"/>
                  <a:pt x="389999" y="28620"/>
                  <a:pt x="744007" y="0"/>
                </a:cubicBezTo>
                <a:cubicBezTo>
                  <a:pt x="1098015" y="-28620"/>
                  <a:pt x="1171919" y="-15630"/>
                  <a:pt x="1420376" y="0"/>
                </a:cubicBezTo>
                <a:cubicBezTo>
                  <a:pt x="1668833" y="15630"/>
                  <a:pt x="1973707" y="38791"/>
                  <a:pt x="2232020" y="0"/>
                </a:cubicBezTo>
                <a:cubicBezTo>
                  <a:pt x="2490333" y="-38791"/>
                  <a:pt x="2730816" y="-2647"/>
                  <a:pt x="2976027" y="0"/>
                </a:cubicBezTo>
                <a:cubicBezTo>
                  <a:pt x="3221238" y="2647"/>
                  <a:pt x="3541675" y="-30351"/>
                  <a:pt x="3720033" y="0"/>
                </a:cubicBezTo>
                <a:cubicBezTo>
                  <a:pt x="3898391" y="30351"/>
                  <a:pt x="3975032" y="10644"/>
                  <a:pt x="4193492" y="0"/>
                </a:cubicBezTo>
                <a:cubicBezTo>
                  <a:pt x="4411952" y="-10644"/>
                  <a:pt x="4611311" y="25450"/>
                  <a:pt x="4734588" y="0"/>
                </a:cubicBezTo>
                <a:cubicBezTo>
                  <a:pt x="4857865" y="-25450"/>
                  <a:pt x="5095010" y="-20949"/>
                  <a:pt x="5275684" y="0"/>
                </a:cubicBezTo>
                <a:cubicBezTo>
                  <a:pt x="5456358" y="20949"/>
                  <a:pt x="5680730" y="23532"/>
                  <a:pt x="5884416" y="0"/>
                </a:cubicBezTo>
                <a:cubicBezTo>
                  <a:pt x="6088102" y="-23532"/>
                  <a:pt x="6377089" y="6655"/>
                  <a:pt x="6763697" y="0"/>
                </a:cubicBezTo>
                <a:cubicBezTo>
                  <a:pt x="6768480" y="134997"/>
                  <a:pt x="6778545" y="259640"/>
                  <a:pt x="6763697" y="392308"/>
                </a:cubicBezTo>
                <a:cubicBezTo>
                  <a:pt x="6748849" y="524976"/>
                  <a:pt x="6775907" y="597435"/>
                  <a:pt x="6763697" y="784615"/>
                </a:cubicBezTo>
                <a:cubicBezTo>
                  <a:pt x="6613052" y="777935"/>
                  <a:pt x="6357936" y="813811"/>
                  <a:pt x="6019690" y="784615"/>
                </a:cubicBezTo>
                <a:cubicBezTo>
                  <a:pt x="5681444" y="755419"/>
                  <a:pt x="5450396" y="790250"/>
                  <a:pt x="5275684" y="784615"/>
                </a:cubicBezTo>
                <a:cubicBezTo>
                  <a:pt x="5100972" y="778980"/>
                  <a:pt x="4954510" y="796023"/>
                  <a:pt x="4734588" y="784615"/>
                </a:cubicBezTo>
                <a:cubicBezTo>
                  <a:pt x="4514666" y="773207"/>
                  <a:pt x="4443337" y="778460"/>
                  <a:pt x="4193492" y="784615"/>
                </a:cubicBezTo>
                <a:cubicBezTo>
                  <a:pt x="3943647" y="790770"/>
                  <a:pt x="3604120" y="787033"/>
                  <a:pt x="3449485" y="784615"/>
                </a:cubicBezTo>
                <a:cubicBezTo>
                  <a:pt x="3294850" y="782197"/>
                  <a:pt x="3038208" y="758609"/>
                  <a:pt x="2840753" y="784615"/>
                </a:cubicBezTo>
                <a:cubicBezTo>
                  <a:pt x="2643298" y="810621"/>
                  <a:pt x="2419623" y="773225"/>
                  <a:pt x="2232020" y="784615"/>
                </a:cubicBezTo>
                <a:cubicBezTo>
                  <a:pt x="2044417" y="796005"/>
                  <a:pt x="1957112" y="796307"/>
                  <a:pt x="1758561" y="784615"/>
                </a:cubicBezTo>
                <a:cubicBezTo>
                  <a:pt x="1560010" y="772923"/>
                  <a:pt x="1226141" y="747957"/>
                  <a:pt x="1014555" y="784615"/>
                </a:cubicBezTo>
                <a:cubicBezTo>
                  <a:pt x="802969" y="821273"/>
                  <a:pt x="374415" y="761168"/>
                  <a:pt x="0" y="784615"/>
                </a:cubicBezTo>
                <a:cubicBezTo>
                  <a:pt x="13262" y="633500"/>
                  <a:pt x="6092" y="523013"/>
                  <a:pt x="0" y="408000"/>
                </a:cubicBezTo>
                <a:cubicBezTo>
                  <a:pt x="-6092" y="292987"/>
                  <a:pt x="-17564" y="14052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=</a:t>
            </a:r>
            <a:r>
              <a:rPr lang="ar-MA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64 c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48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6917FABC-961F-1B6E-F754-183881275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989" y="1838914"/>
            <a:ext cx="3028367" cy="4175080"/>
          </a:xfrm>
          <a:prstGeom prst="rect">
            <a:avLst/>
          </a:prstGeom>
        </p:spPr>
      </p:pic>
      <p:pic>
        <p:nvPicPr>
          <p:cNvPr id="5" name="Image 4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8473F8C5-D602-7BA0-4A3F-F71A1621A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52" y="1797000"/>
            <a:ext cx="2996559" cy="421699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615867" y="2094272"/>
            <a:ext cx="2720159" cy="13347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0126AD5D-C791-0871-39B1-9C7B2D245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2871019"/>
            <a:ext cx="6139411" cy="251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E3B4042-D5B1-7EB1-EF2A-8321776EA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69" y="1894369"/>
            <a:ext cx="7597798" cy="42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D94397E4-A75C-6199-6988-085FA906C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2137546"/>
            <a:ext cx="8104686" cy="366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FF57BA-7EC2-4292-A26D-94BE5812CE03}"/>
              </a:ext>
            </a:extLst>
          </p:cNvPr>
          <p:cNvSpPr/>
          <p:nvPr/>
        </p:nvSpPr>
        <p:spPr>
          <a:xfrm>
            <a:off x="5996252" y="4624635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5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087C15-5FD9-A7C7-E14F-0116069FE6CB}"/>
              </a:ext>
            </a:extLst>
          </p:cNvPr>
          <p:cNvSpPr/>
          <p:nvPr/>
        </p:nvSpPr>
        <p:spPr>
          <a:xfrm>
            <a:off x="5606225" y="5167059"/>
            <a:ext cx="999214" cy="331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FF0000"/>
                </a:solidFill>
              </a:rPr>
              <a:t>125</a:t>
            </a:r>
            <a:endParaRPr lang="fr-FR" sz="32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28165D-A459-967D-6B53-F1DE78C7E9A7}"/>
              </a:ext>
            </a:extLst>
          </p:cNvPr>
          <p:cNvSpPr/>
          <p:nvPr/>
        </p:nvSpPr>
        <p:spPr>
          <a:xfrm>
            <a:off x="6571439" y="4624636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5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9C2BCE-D6C6-992E-4358-D39C9DA3C063}"/>
              </a:ext>
            </a:extLst>
          </p:cNvPr>
          <p:cNvSpPr/>
          <p:nvPr/>
        </p:nvSpPr>
        <p:spPr>
          <a:xfrm>
            <a:off x="7146626" y="4624636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5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FD030B-A643-6821-AC2F-4562CF189BB0}"/>
              </a:ext>
            </a:extLst>
          </p:cNvPr>
          <p:cNvSpPr/>
          <p:nvPr/>
        </p:nvSpPr>
        <p:spPr>
          <a:xfrm>
            <a:off x="2225581" y="4568010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6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D286B4-49CC-C478-DF67-9E73599D0415}"/>
              </a:ext>
            </a:extLst>
          </p:cNvPr>
          <p:cNvSpPr/>
          <p:nvPr/>
        </p:nvSpPr>
        <p:spPr>
          <a:xfrm>
            <a:off x="2800768" y="4568010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93D052-FE47-F66C-6A01-AADAEAAB5383}"/>
              </a:ext>
            </a:extLst>
          </p:cNvPr>
          <p:cNvSpPr/>
          <p:nvPr/>
        </p:nvSpPr>
        <p:spPr>
          <a:xfrm>
            <a:off x="3328721" y="4568009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2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914B51-EF05-B41F-1BE0-80DDC271824F}"/>
              </a:ext>
            </a:extLst>
          </p:cNvPr>
          <p:cNvSpPr/>
          <p:nvPr/>
        </p:nvSpPr>
        <p:spPr>
          <a:xfrm>
            <a:off x="1856344" y="5110434"/>
            <a:ext cx="999214" cy="331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36</a:t>
            </a:r>
            <a:endParaRPr lang="fr-FR" sz="32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853FC41E-FCC0-630B-5651-783CFD490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3914" y="1969113"/>
            <a:ext cx="2996559" cy="421699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325930" y="3475703"/>
            <a:ext cx="2472212" cy="12929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 descr="Une image contenant diagramme, texte, Plan, Dessin technique&#10;&#10;Le contenu généré par l’IA peut être incorrect.">
            <a:extLst>
              <a:ext uri="{FF2B5EF4-FFF2-40B4-BE49-F238E27FC236}">
                <a16:creationId xmlns:a16="http://schemas.microsoft.com/office/drawing/2014/main" id="{9587C977-1659-8F1C-C86F-D7E68FB8D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3" y="2083119"/>
            <a:ext cx="8007470" cy="36097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C3B189-9725-23C6-A98C-9D47F1370D2C}"/>
              </a:ext>
            </a:extLst>
          </p:cNvPr>
          <p:cNvSpPr/>
          <p:nvPr/>
        </p:nvSpPr>
        <p:spPr>
          <a:xfrm>
            <a:off x="5773374" y="5019575"/>
            <a:ext cx="999214" cy="331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343</a:t>
            </a:r>
            <a:endParaRPr lang="fr-FR" sz="3200" b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5DC3DF-5BBB-2A51-D357-210E66B04E5B}"/>
              </a:ext>
            </a:extLst>
          </p:cNvPr>
          <p:cNvSpPr/>
          <p:nvPr/>
        </p:nvSpPr>
        <p:spPr>
          <a:xfrm>
            <a:off x="5986420" y="4548235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7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93E0B6-4AA5-7F2D-28D8-1A15DC96624C}"/>
              </a:ext>
            </a:extLst>
          </p:cNvPr>
          <p:cNvSpPr/>
          <p:nvPr/>
        </p:nvSpPr>
        <p:spPr>
          <a:xfrm>
            <a:off x="6546858" y="4539476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7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1F416F-3EF0-6F8F-2E51-8F022BB9AB75}"/>
              </a:ext>
            </a:extLst>
          </p:cNvPr>
          <p:cNvSpPr/>
          <p:nvPr/>
        </p:nvSpPr>
        <p:spPr>
          <a:xfrm>
            <a:off x="7107296" y="4548235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7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663B40-AED7-230F-D548-D7A5DE1B8F12}"/>
              </a:ext>
            </a:extLst>
          </p:cNvPr>
          <p:cNvSpPr/>
          <p:nvPr/>
        </p:nvSpPr>
        <p:spPr>
          <a:xfrm>
            <a:off x="2142907" y="5010816"/>
            <a:ext cx="999214" cy="331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315</a:t>
            </a:r>
            <a:endParaRPr lang="fr-FR" sz="32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F34988-D5A0-08FB-B9F1-426D1F990137}"/>
              </a:ext>
            </a:extLst>
          </p:cNvPr>
          <p:cNvSpPr/>
          <p:nvPr/>
        </p:nvSpPr>
        <p:spPr>
          <a:xfrm>
            <a:off x="2355953" y="4539476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9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6CA3BB-5010-F39D-7CA4-5A4DF904EA5C}"/>
              </a:ext>
            </a:extLst>
          </p:cNvPr>
          <p:cNvSpPr/>
          <p:nvPr/>
        </p:nvSpPr>
        <p:spPr>
          <a:xfrm>
            <a:off x="2916391" y="4530717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7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984141-092F-AD59-6541-8173BD97D4B6}"/>
              </a:ext>
            </a:extLst>
          </p:cNvPr>
          <p:cNvSpPr/>
          <p:nvPr/>
        </p:nvSpPr>
        <p:spPr>
          <a:xfrm>
            <a:off x="3476829" y="4539476"/>
            <a:ext cx="109580" cy="244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5</a:t>
            </a:r>
            <a:endParaRPr lang="fr-FR" sz="28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AC5F2EF-D046-34A2-01C1-A0372E4FB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968906"/>
              </p:ext>
            </p:extLst>
          </p:nvPr>
        </p:nvGraphicFramePr>
        <p:xfrm>
          <a:off x="426447" y="2088498"/>
          <a:ext cx="8078458" cy="3677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73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73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Volume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حجم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73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Solide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مجسم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73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Cube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مكعب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7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Pavé droit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متوازي المستطيلات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73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Prisme droit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موشور قائم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73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Cylindre droit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أسطوانة قائمة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FDC7AD35-5524-F032-9E2C-CB4C7D018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454" y="1971697"/>
            <a:ext cx="3028367" cy="4175080"/>
          </a:xfrm>
          <a:prstGeom prst="rect">
            <a:avLst/>
          </a:prstGeom>
        </p:spPr>
      </p:pic>
      <p:pic>
        <p:nvPicPr>
          <p:cNvPr id="6" name="Image 5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D8D5FDEA-08C4-E687-EAF2-C60000098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717" y="1929783"/>
            <a:ext cx="2996559" cy="421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24453</TotalTime>
  <Words>989</Words>
  <Application>Microsoft Office PowerPoint</Application>
  <PresentationFormat>Affichage à l'écran (4:3)</PresentationFormat>
  <Paragraphs>312</Paragraphs>
  <Slides>68</Slides>
  <Notes>27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68</vt:i4>
      </vt:variant>
    </vt:vector>
  </HeadingPairs>
  <TitlesOfParts>
    <vt:vector size="79" baseType="lpstr">
      <vt:lpstr>Calibri</vt:lpstr>
      <vt:lpstr>Effra CC Arbc</vt:lpstr>
      <vt:lpstr>Cambria Math</vt:lpstr>
      <vt:lpstr>Aptos</vt:lpstr>
      <vt:lpstr>DengXian</vt:lpstr>
      <vt:lpstr>Microsoft Uighur</vt:lpstr>
      <vt:lpstr>Dosis</vt:lpstr>
      <vt:lpstr>Arial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dounianadarim@gmail.com</cp:lastModifiedBy>
  <cp:revision>172</cp:revision>
  <cp:lastPrinted>2025-08-13T10:11:39Z</cp:lastPrinted>
  <dcterms:created xsi:type="dcterms:W3CDTF">2025-08-01T12:31:49Z</dcterms:created>
  <dcterms:modified xsi:type="dcterms:W3CDTF">2026-02-15T15:05:44Z</dcterms:modified>
</cp:coreProperties>
</file>