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2"/>
  </p:notesMasterIdLst>
  <p:handoutMasterIdLst>
    <p:handoutMasterId r:id="rId63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2134807248" r:id="rId11"/>
    <p:sldId id="914" r:id="rId12"/>
    <p:sldId id="986" r:id="rId13"/>
    <p:sldId id="2134807249" r:id="rId14"/>
    <p:sldId id="766" r:id="rId15"/>
    <p:sldId id="2134807202" r:id="rId16"/>
    <p:sldId id="2134807116" r:id="rId17"/>
    <p:sldId id="786" r:id="rId18"/>
    <p:sldId id="812" r:id="rId19"/>
    <p:sldId id="751" r:id="rId20"/>
    <p:sldId id="909" r:id="rId21"/>
    <p:sldId id="833" r:id="rId22"/>
    <p:sldId id="2134807215" r:id="rId23"/>
    <p:sldId id="918" r:id="rId24"/>
    <p:sldId id="849" r:id="rId25"/>
    <p:sldId id="919" r:id="rId26"/>
    <p:sldId id="2134807223" r:id="rId27"/>
    <p:sldId id="2134806701" r:id="rId28"/>
    <p:sldId id="950" r:id="rId29"/>
    <p:sldId id="2134807241" r:id="rId30"/>
    <p:sldId id="2134807224" r:id="rId31"/>
    <p:sldId id="2134807259" r:id="rId32"/>
    <p:sldId id="2134807243" r:id="rId33"/>
    <p:sldId id="2134807244" r:id="rId34"/>
    <p:sldId id="2134807245" r:id="rId35"/>
    <p:sldId id="951" r:id="rId36"/>
    <p:sldId id="2134807268" r:id="rId37"/>
    <p:sldId id="2134807269" r:id="rId38"/>
    <p:sldId id="2134807270" r:id="rId39"/>
    <p:sldId id="2134807271" r:id="rId40"/>
    <p:sldId id="916" r:id="rId41"/>
    <p:sldId id="2134807246" r:id="rId42"/>
    <p:sldId id="2134807222" r:id="rId43"/>
    <p:sldId id="2134807247" r:id="rId44"/>
    <p:sldId id="2134807112" r:id="rId45"/>
    <p:sldId id="2134806735" r:id="rId46"/>
    <p:sldId id="848" r:id="rId47"/>
    <p:sldId id="962" r:id="rId48"/>
    <p:sldId id="927" r:id="rId49"/>
    <p:sldId id="928" r:id="rId50"/>
    <p:sldId id="929" r:id="rId51"/>
    <p:sldId id="788" r:id="rId52"/>
    <p:sldId id="935" r:id="rId53"/>
    <p:sldId id="908" r:id="rId54"/>
    <p:sldId id="2134806699" r:id="rId55"/>
    <p:sldId id="2134807260" r:id="rId56"/>
    <p:sldId id="2134807272" r:id="rId57"/>
    <p:sldId id="2134807261" r:id="rId58"/>
    <p:sldId id="937" r:id="rId59"/>
    <p:sldId id="2134806700" r:id="rId60"/>
    <p:sldId id="789" r:id="rId6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4"/>
      <p:bold r:id="rId65"/>
    </p:embeddedFont>
    <p:embeddedFont>
      <p:font typeface="Cambria Math" panose="02040503050406030204" pitchFamily="18" charset="0"/>
      <p:regular r:id="rId66"/>
    </p:embeddedFont>
    <p:embeddedFont>
      <p:font typeface="Dosis" pitchFamily="2" charset="0"/>
      <p:regular r:id="rId67"/>
      <p:bold r:id="rId68"/>
    </p:embeddedFont>
    <p:embeddedFont>
      <p:font typeface="Microsoft Uighur" panose="02000000000000000000" pitchFamily="2" charset="-78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050"/>
    <a:srgbClr val="CEFADA"/>
    <a:srgbClr val="B2B3AE"/>
    <a:srgbClr val="F6BB00"/>
    <a:srgbClr val="00AB9B"/>
    <a:srgbClr val="FFEFB9"/>
    <a:srgbClr val="FAE496"/>
    <a:srgbClr val="FC8D0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handoutMaster" Target="handoutMasters/handoutMaster1.xml"/><Relationship Id="rId6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3.fntdata"/><Relationship Id="rId74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4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7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font" Target="fonts/font2.fntdata"/><Relationship Id="rId73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6.gif"/><Relationship Id="rId5" Type="http://schemas.openxmlformats.org/officeDocument/2006/relationships/image" Target="../media/image11.emf"/><Relationship Id="rId4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8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png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29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2.png"/><Relationship Id="rId7" Type="http://schemas.openxmlformats.org/officeDocument/2006/relationships/image" Target="../media/image6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9" Type="http://schemas.openxmlformats.org/officeDocument/2006/relationships/image" Target="../media/image67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microsoft.com/office/2007/relationships/media" Target="../media/media5.mp4"/><Relationship Id="rId7" Type="http://schemas.openxmlformats.org/officeDocument/2006/relationships/image" Target="../media/image6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306143" y="6021421"/>
            <a:ext cx="1190970" cy="288630"/>
            <a:chOff x="5777918" y="4545777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777918" y="4545777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699837" y="454577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5408383" y="6037180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3819003" y="4373867"/>
            <a:ext cx="1378322" cy="1951714"/>
            <a:chOff x="6227517" y="5893431"/>
            <a:chExt cx="1378322" cy="195171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6481371" y="7556515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244208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4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331020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8AEFB0-2DED-1527-E992-53C9BA44E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924" y="6022556"/>
            <a:ext cx="286537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مساحة المثلث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427134" y="3771810"/>
            <a:ext cx="3780000" cy="1123837"/>
            <a:chOff x="4705002" y="182317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4705002" y="206993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6946572" y="182317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4885002" y="220539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مساحة القرص</a:t>
              </a: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68704" y="24777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18" y="3927887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606748" y="4096447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مساحة الأشكال المركبة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90992" y="3690997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570760" y="2860005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محيط الدائرة</a:t>
            </a:r>
            <a:endParaRPr lang="ar-MA" sz="1800" b="1" kern="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61495" y="873251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70655" y="118689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مساحة الأشكال المركبة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73666519-3811-A0D7-6A5F-8D1E069B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652" y="2126514"/>
            <a:ext cx="3112521" cy="4313943"/>
          </a:xfrm>
          <a:prstGeom prst="rect">
            <a:avLst/>
          </a:prstGeom>
        </p:spPr>
      </p:pic>
      <p:pic>
        <p:nvPicPr>
          <p:cNvPr id="10" name="Image 9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D1036B79-E791-BC8E-5FE4-FA954305D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158" y="2126514"/>
            <a:ext cx="3038311" cy="416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أشكال مركبة.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B5CB95-5B7C-5702-A595-F4459F5C6BD1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5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861161" y="869795"/>
            <a:ext cx="557899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ص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تمرين الواجب المنزلي.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texte, capture d’écran, diagramme, cercle&#10;&#10;Le contenu généré par l’IA peut être incorrect.">
            <a:extLst>
              <a:ext uri="{FF2B5EF4-FFF2-40B4-BE49-F238E27FC236}">
                <a16:creationId xmlns:a16="http://schemas.microsoft.com/office/drawing/2014/main" id="{CE46144E-E415-B177-4196-93DB463FB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482" y="1810806"/>
            <a:ext cx="3108898" cy="4316442"/>
          </a:xfrm>
          <a:prstGeom prst="rect">
            <a:avLst/>
          </a:prstGeom>
        </p:spPr>
      </p:pic>
      <p:pic>
        <p:nvPicPr>
          <p:cNvPr id="7" name="Image 6" descr="Une image contenant texte, diagram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182DF47-0BC4-FD70-60F0-1866C09C2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247" y="1837794"/>
            <a:ext cx="3108898" cy="4278686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1B1D044-37C4-86AF-03AC-727D9E539CA6}"/>
              </a:ext>
            </a:extLst>
          </p:cNvPr>
          <p:cNvSpPr/>
          <p:nvPr/>
        </p:nvSpPr>
        <p:spPr>
          <a:xfrm flipH="1">
            <a:off x="1400599" y="3583847"/>
            <a:ext cx="2561800" cy="225651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1DECD05-FCCF-ECB4-2B07-6AE7A4441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01743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5D9071E-8A11-A752-0868-47FBA448874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C5AA02E-A57A-208A-FB74-B5EA24208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75D7311-F28E-68A9-74C9-CFFDF2B0DF8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</a:t>
              </a:r>
              <a:endPara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2" name="Image 11" descr="Une image contenant texte, diagram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BA73E69-B2C7-2327-6442-2F3B29AB04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104" y="1537626"/>
            <a:ext cx="6674961" cy="5057615"/>
          </a:xfrm>
          <a:prstGeom prst="rect">
            <a:avLst/>
          </a:prstGeom>
        </p:spPr>
      </p:pic>
      <p:sp>
        <p:nvSpPr>
          <p:cNvPr id="7" name="Rectangle: Rounded Corners 16">
            <a:extLst>
              <a:ext uri="{FF2B5EF4-FFF2-40B4-BE49-F238E27FC236}">
                <a16:creationId xmlns:a16="http://schemas.microsoft.com/office/drawing/2014/main" id="{5FBADC94-94A9-8A27-99E4-B7F906E6AF05}"/>
              </a:ext>
            </a:extLst>
          </p:cNvPr>
          <p:cNvSpPr/>
          <p:nvPr/>
        </p:nvSpPr>
        <p:spPr>
          <a:xfrm>
            <a:off x="5131384" y="3716594"/>
            <a:ext cx="1955536" cy="536272"/>
          </a:xfrm>
          <a:prstGeom prst="roundRect">
            <a:avLst>
              <a:gd name="adj" fmla="val 42933"/>
            </a:avLst>
          </a:prstGeom>
          <a:solidFill>
            <a:srgbClr val="CEFAD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= 3,14 cm</a:t>
            </a:r>
            <a:r>
              <a:rPr lang="fr-FR" sz="2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3" name="Rectangle: Rounded Corners 16">
            <a:extLst>
              <a:ext uri="{FF2B5EF4-FFF2-40B4-BE49-F238E27FC236}">
                <a16:creationId xmlns:a16="http://schemas.microsoft.com/office/drawing/2014/main" id="{915F95B8-896A-DEFF-8440-A13BD617691F}"/>
              </a:ext>
            </a:extLst>
          </p:cNvPr>
          <p:cNvSpPr/>
          <p:nvPr/>
        </p:nvSpPr>
        <p:spPr>
          <a:xfrm>
            <a:off x="1746308" y="3716594"/>
            <a:ext cx="2078440" cy="536272"/>
          </a:xfrm>
          <a:prstGeom prst="roundRect">
            <a:avLst>
              <a:gd name="adj" fmla="val 42933"/>
            </a:avLst>
          </a:prstGeom>
          <a:solidFill>
            <a:srgbClr val="CEFAD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= 84,78 cm</a:t>
            </a:r>
            <a:r>
              <a:rPr lang="fr-FR" sz="2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4" name="Rectangle: Rounded Corners 16">
            <a:extLst>
              <a:ext uri="{FF2B5EF4-FFF2-40B4-BE49-F238E27FC236}">
                <a16:creationId xmlns:a16="http://schemas.microsoft.com/office/drawing/2014/main" id="{09D44B9F-382C-F438-6E10-FAC075F724E7}"/>
              </a:ext>
            </a:extLst>
          </p:cNvPr>
          <p:cNvSpPr/>
          <p:nvPr/>
        </p:nvSpPr>
        <p:spPr>
          <a:xfrm>
            <a:off x="3506283" y="5870823"/>
            <a:ext cx="2078440" cy="536272"/>
          </a:xfrm>
          <a:prstGeom prst="roundRect">
            <a:avLst>
              <a:gd name="adj" fmla="val 42933"/>
            </a:avLst>
          </a:prstGeom>
          <a:solidFill>
            <a:srgbClr val="CEFAD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= 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25,12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</a:t>
            </a:r>
            <a:r>
              <a:rPr lang="fr-FR" sz="2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4295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E3770-4552-8389-86C2-078646F43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5452E8A-0920-4F79-8622-A24995B263DE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4CD5AAE0-1268-4DB0-1269-A45C825AF08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8651F36E-F234-D407-B13D-8C00EB41FFF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EA20539-6735-E9B3-8AD2-68BF1574DCE5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680980C-AE70-72B0-6BF0-3CEBF0E79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387854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4987C85-C091-C069-51E3-399D7E01A09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9376AE6-CA7A-D371-5522-808996B2E1E4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18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0C5868-8A70-FB53-F67F-93FEBC34A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48" y="2992693"/>
            <a:ext cx="8062449" cy="131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68F207-8E6D-07DE-3A48-D3CF3B7F4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936" y="2948195"/>
            <a:ext cx="7846142" cy="136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632156" y="3580753"/>
            <a:ext cx="5207986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الأشكال المركبة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نحسب مساحة شكل مركب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6P3S1L4">
            <a:hlinkClick r:id="" action="ppaction://media"/>
            <a:extLst>
              <a:ext uri="{FF2B5EF4-FFF2-40B4-BE49-F238E27FC236}">
                <a16:creationId xmlns:a16="http://schemas.microsoft.com/office/drawing/2014/main" id="{210D9934-46BA-D069-B59E-FADD230CEA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8187" y="1861041"/>
            <a:ext cx="7315201" cy="411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9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حساب مساحة شكل مركب.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E5502F9-A16D-EDAF-EFE6-9573EA9F0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942" y="1965216"/>
            <a:ext cx="7376799" cy="42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238539" y="866674"/>
            <a:ext cx="73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سنحسب مساحة الجزء الملون بالأزرق في هذا الشكل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4D617A8-5312-B8C4-9094-B1218A12C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429" y="2147121"/>
            <a:ext cx="4493141" cy="298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6123759" y="1638118"/>
            <a:ext cx="1432125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85616" y="1712203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629198" y="171253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4182206" y="1672869"/>
            <a:ext cx="143212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3714727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2261647" y="1671683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3CD121C-11CA-00AB-6DBE-87C3ECA0B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587" y="2748973"/>
            <a:ext cx="4499238" cy="2981202"/>
          </a:xfrm>
          <a:prstGeom prst="rect">
            <a:avLst/>
          </a:prstGeom>
        </p:spPr>
      </p:pic>
      <p:sp>
        <p:nvSpPr>
          <p:cNvPr id="9" name="Oval 80">
            <a:extLst>
              <a:ext uri="{FF2B5EF4-FFF2-40B4-BE49-F238E27FC236}">
                <a16:creationId xmlns:a16="http://schemas.microsoft.com/office/drawing/2014/main" id="{90D2EB40-70DB-6DAA-DA18-694AE251BE96}"/>
              </a:ext>
            </a:extLst>
          </p:cNvPr>
          <p:cNvSpPr>
            <a:spLocks noChangeAspect="1"/>
          </p:cNvSpPr>
          <p:nvPr/>
        </p:nvSpPr>
        <p:spPr>
          <a:xfrm>
            <a:off x="1794168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0E79C21-4FA9-3B3A-3059-376F9DF9EB89}"/>
              </a:ext>
            </a:extLst>
          </p:cNvPr>
          <p:cNvSpPr/>
          <p:nvPr/>
        </p:nvSpPr>
        <p:spPr>
          <a:xfrm>
            <a:off x="341088" y="1638118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أسماء الأشكال الاعتيادية المكونة لهذا الشكل المركب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FC50178-A6FB-C273-EF4A-21EE38248ABA}"/>
              </a:ext>
            </a:extLst>
          </p:cNvPr>
          <p:cNvSpPr/>
          <p:nvPr/>
        </p:nvSpPr>
        <p:spPr>
          <a:xfrm>
            <a:off x="6123759" y="1638118"/>
            <a:ext cx="1432125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A6B8B480-7C69-97F1-3266-945C6F6A30D4}"/>
              </a:ext>
            </a:extLst>
          </p:cNvPr>
          <p:cNvSpPr>
            <a:spLocks noChangeAspect="1"/>
          </p:cNvSpPr>
          <p:nvPr/>
        </p:nvSpPr>
        <p:spPr>
          <a:xfrm>
            <a:off x="7585616" y="1712203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8DF26591-A31F-35D8-CBD8-98EEA8921FE1}"/>
              </a:ext>
            </a:extLst>
          </p:cNvPr>
          <p:cNvSpPr>
            <a:spLocks noChangeAspect="1"/>
          </p:cNvSpPr>
          <p:nvPr/>
        </p:nvSpPr>
        <p:spPr>
          <a:xfrm>
            <a:off x="5629198" y="171253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4">
            <a:extLst>
              <a:ext uri="{FF2B5EF4-FFF2-40B4-BE49-F238E27FC236}">
                <a16:creationId xmlns:a16="http://schemas.microsoft.com/office/drawing/2014/main" id="{5477E9AB-92A1-04E8-F67C-58B10E91360F}"/>
              </a:ext>
            </a:extLst>
          </p:cNvPr>
          <p:cNvSpPr/>
          <p:nvPr/>
        </p:nvSpPr>
        <p:spPr>
          <a:xfrm>
            <a:off x="4182206" y="1672869"/>
            <a:ext cx="143212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3DC32188-9AC9-723A-8773-FC9A12E4E812}"/>
              </a:ext>
            </a:extLst>
          </p:cNvPr>
          <p:cNvSpPr>
            <a:spLocks noChangeAspect="1"/>
          </p:cNvSpPr>
          <p:nvPr/>
        </p:nvSpPr>
        <p:spPr>
          <a:xfrm>
            <a:off x="3714727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204B9FC-CAC8-04A0-8443-B46DD481D8E3}"/>
              </a:ext>
            </a:extLst>
          </p:cNvPr>
          <p:cNvSpPr/>
          <p:nvPr/>
        </p:nvSpPr>
        <p:spPr>
          <a:xfrm>
            <a:off x="2261647" y="1671683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68441A5-B732-4182-5292-350E2F9E8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587" y="2748973"/>
            <a:ext cx="4499238" cy="2981202"/>
          </a:xfrm>
          <a:prstGeom prst="rect">
            <a:avLst/>
          </a:prstGeom>
        </p:spPr>
      </p:pic>
      <p:sp>
        <p:nvSpPr>
          <p:cNvPr id="27" name="Oval 80">
            <a:extLst>
              <a:ext uri="{FF2B5EF4-FFF2-40B4-BE49-F238E27FC236}">
                <a16:creationId xmlns:a16="http://schemas.microsoft.com/office/drawing/2014/main" id="{6266D863-FA96-9780-42AB-13CA21095983}"/>
              </a:ext>
            </a:extLst>
          </p:cNvPr>
          <p:cNvSpPr>
            <a:spLocks noChangeAspect="1"/>
          </p:cNvSpPr>
          <p:nvPr/>
        </p:nvSpPr>
        <p:spPr>
          <a:xfrm>
            <a:off x="1794168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49D26BE-4AB7-7A72-B98D-E0B31BB9DFE0}"/>
              </a:ext>
            </a:extLst>
          </p:cNvPr>
          <p:cNvSpPr/>
          <p:nvPr/>
        </p:nvSpPr>
        <p:spPr>
          <a:xfrm>
            <a:off x="341088" y="1638118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8FB4-B817-2B57-5456-7F5FC8896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7B521F-D242-EB24-CC45-CDAFA9BEAF7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0B415C-5076-524F-E3DB-E8660BD03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5E711F-516A-C19D-01C7-1714E41B32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57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7FBFBA8-59E0-ED42-49D0-BC483EE79B81}"/>
              </a:ext>
            </a:extLst>
          </p:cNvPr>
          <p:cNvSpPr/>
          <p:nvPr/>
        </p:nvSpPr>
        <p:spPr>
          <a:xfrm>
            <a:off x="6123759" y="1638118"/>
            <a:ext cx="1432125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05B62D7-650A-C6D8-7385-CAC901866520}"/>
              </a:ext>
            </a:extLst>
          </p:cNvPr>
          <p:cNvSpPr>
            <a:spLocks noChangeAspect="1"/>
          </p:cNvSpPr>
          <p:nvPr/>
        </p:nvSpPr>
        <p:spPr>
          <a:xfrm>
            <a:off x="7585616" y="1712203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56744D4-06CE-3CD1-567F-6F0F27B5582D}"/>
              </a:ext>
            </a:extLst>
          </p:cNvPr>
          <p:cNvSpPr>
            <a:spLocks noChangeAspect="1"/>
          </p:cNvSpPr>
          <p:nvPr/>
        </p:nvSpPr>
        <p:spPr>
          <a:xfrm>
            <a:off x="5629198" y="171253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32C13A9A-59A6-694C-B288-C07621133421}"/>
              </a:ext>
            </a:extLst>
          </p:cNvPr>
          <p:cNvSpPr/>
          <p:nvPr/>
        </p:nvSpPr>
        <p:spPr>
          <a:xfrm>
            <a:off x="4182206" y="1672869"/>
            <a:ext cx="143212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E1CB4A9-E37D-6E44-9107-67B021F76122}"/>
              </a:ext>
            </a:extLst>
          </p:cNvPr>
          <p:cNvSpPr>
            <a:spLocks noChangeAspect="1"/>
          </p:cNvSpPr>
          <p:nvPr/>
        </p:nvSpPr>
        <p:spPr>
          <a:xfrm>
            <a:off x="3714727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3E5D384-3FC8-A5CA-D3F7-284D23852A39}"/>
              </a:ext>
            </a:extLst>
          </p:cNvPr>
          <p:cNvSpPr/>
          <p:nvPr/>
        </p:nvSpPr>
        <p:spPr>
          <a:xfrm>
            <a:off x="2261647" y="1671683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35E12D4-82C6-9D81-526B-38E46396B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587" y="2748973"/>
            <a:ext cx="4499238" cy="2981202"/>
          </a:xfrm>
          <a:prstGeom prst="rect">
            <a:avLst/>
          </a:prstGeom>
        </p:spPr>
      </p:pic>
      <p:sp>
        <p:nvSpPr>
          <p:cNvPr id="19" name="Oval 80">
            <a:extLst>
              <a:ext uri="{FF2B5EF4-FFF2-40B4-BE49-F238E27FC236}">
                <a16:creationId xmlns:a16="http://schemas.microsoft.com/office/drawing/2014/main" id="{3137A86D-3B5F-DAC8-ACA8-4D38F39E20D2}"/>
              </a:ext>
            </a:extLst>
          </p:cNvPr>
          <p:cNvSpPr>
            <a:spLocks noChangeAspect="1"/>
          </p:cNvSpPr>
          <p:nvPr/>
        </p:nvSpPr>
        <p:spPr>
          <a:xfrm>
            <a:off x="1794168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3DEA39D-FA21-3D10-27BC-95C28D5F5210}"/>
              </a:ext>
            </a:extLst>
          </p:cNvPr>
          <p:cNvSpPr/>
          <p:nvPr/>
        </p:nvSpPr>
        <p:spPr>
          <a:xfrm>
            <a:off x="341088" y="1638118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Rectangle: Rounded Corners 1">
            <a:extLst>
              <a:ext uri="{FF2B5EF4-FFF2-40B4-BE49-F238E27FC236}">
                <a16:creationId xmlns:a16="http://schemas.microsoft.com/office/drawing/2014/main" id="{7DB09624-EE2B-B251-D659-B41BA476FEAF}"/>
              </a:ext>
            </a:extLst>
          </p:cNvPr>
          <p:cNvSpPr/>
          <p:nvPr/>
        </p:nvSpPr>
        <p:spPr>
          <a:xfrm>
            <a:off x="796517" y="4861898"/>
            <a:ext cx="1465130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قرص</a:t>
            </a:r>
          </a:p>
        </p:txBody>
      </p:sp>
      <p:sp>
        <p:nvSpPr>
          <p:cNvPr id="22" name="Rectangle: Rounded Corners 1">
            <a:extLst>
              <a:ext uri="{FF2B5EF4-FFF2-40B4-BE49-F238E27FC236}">
                <a16:creationId xmlns:a16="http://schemas.microsoft.com/office/drawing/2014/main" id="{A8874C25-ABB4-0271-3211-B4BCB290171B}"/>
              </a:ext>
            </a:extLst>
          </p:cNvPr>
          <p:cNvSpPr/>
          <p:nvPr/>
        </p:nvSpPr>
        <p:spPr>
          <a:xfrm>
            <a:off x="6174417" y="5672807"/>
            <a:ext cx="1465130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مستطيل</a:t>
            </a:r>
          </a:p>
        </p:txBody>
      </p:sp>
      <p:pic>
        <p:nvPicPr>
          <p:cNvPr id="23" name="Picture 1">
            <a:extLst>
              <a:ext uri="{FF2B5EF4-FFF2-40B4-BE49-F238E27FC236}">
                <a16:creationId xmlns:a16="http://schemas.microsoft.com/office/drawing/2014/main" id="{669070FB-B43C-090C-2A7F-4FA40A143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223592">
            <a:off x="1907225" y="4001198"/>
            <a:ext cx="1179728" cy="1209979"/>
          </a:xfrm>
          <a:prstGeom prst="rect">
            <a:avLst/>
          </a:prstGeom>
        </p:spPr>
      </p:pic>
      <p:pic>
        <p:nvPicPr>
          <p:cNvPr id="24" name="Picture 1">
            <a:extLst>
              <a:ext uri="{FF2B5EF4-FFF2-40B4-BE49-F238E27FC236}">
                <a16:creationId xmlns:a16="http://schemas.microsoft.com/office/drawing/2014/main" id="{E3721FC0-DBFB-529B-2D20-0B905E06B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223592" flipH="1">
            <a:off x="5454772" y="4940259"/>
            <a:ext cx="1066387" cy="109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0B38EEA-354D-10B0-980D-138067C0F924}"/>
              </a:ext>
            </a:extLst>
          </p:cNvPr>
          <p:cNvSpPr/>
          <p:nvPr/>
        </p:nvSpPr>
        <p:spPr>
          <a:xfrm>
            <a:off x="6123759" y="1638118"/>
            <a:ext cx="143212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8B77536-1AC3-7D16-B61F-524BAA3A47B1}"/>
              </a:ext>
            </a:extLst>
          </p:cNvPr>
          <p:cNvSpPr>
            <a:spLocks noChangeAspect="1"/>
          </p:cNvSpPr>
          <p:nvPr/>
        </p:nvSpPr>
        <p:spPr>
          <a:xfrm>
            <a:off x="7585616" y="1712203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26046336-07CB-C590-6B93-81B2B4B75CB3}"/>
              </a:ext>
            </a:extLst>
          </p:cNvPr>
          <p:cNvSpPr>
            <a:spLocks noChangeAspect="1"/>
          </p:cNvSpPr>
          <p:nvPr/>
        </p:nvSpPr>
        <p:spPr>
          <a:xfrm>
            <a:off x="5629198" y="171253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4">
            <a:extLst>
              <a:ext uri="{FF2B5EF4-FFF2-40B4-BE49-F238E27FC236}">
                <a16:creationId xmlns:a16="http://schemas.microsoft.com/office/drawing/2014/main" id="{37C39093-5CAE-8673-D160-4129E4479A19}"/>
              </a:ext>
            </a:extLst>
          </p:cNvPr>
          <p:cNvSpPr/>
          <p:nvPr/>
        </p:nvSpPr>
        <p:spPr>
          <a:xfrm>
            <a:off x="4182206" y="1672869"/>
            <a:ext cx="143212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DD3BF9E-B96D-471E-5BF2-BEBFD95B20E4}"/>
              </a:ext>
            </a:extLst>
          </p:cNvPr>
          <p:cNvSpPr>
            <a:spLocks noChangeAspect="1"/>
          </p:cNvSpPr>
          <p:nvPr/>
        </p:nvSpPr>
        <p:spPr>
          <a:xfrm>
            <a:off x="3714727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01A5DEB-E525-F459-8273-06E13458C752}"/>
              </a:ext>
            </a:extLst>
          </p:cNvPr>
          <p:cNvSpPr/>
          <p:nvPr/>
        </p:nvSpPr>
        <p:spPr>
          <a:xfrm>
            <a:off x="2261647" y="1671683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0EF38D8-6B38-9567-4256-40E44FA76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587" y="2748973"/>
            <a:ext cx="4499238" cy="2981202"/>
          </a:xfrm>
          <a:prstGeom prst="rect">
            <a:avLst/>
          </a:prstGeom>
        </p:spPr>
      </p:pic>
      <p:sp>
        <p:nvSpPr>
          <p:cNvPr id="24" name="Oval 80">
            <a:extLst>
              <a:ext uri="{FF2B5EF4-FFF2-40B4-BE49-F238E27FC236}">
                <a16:creationId xmlns:a16="http://schemas.microsoft.com/office/drawing/2014/main" id="{E9CFD276-880D-918C-F6B3-DCA10281EE1B}"/>
              </a:ext>
            </a:extLst>
          </p:cNvPr>
          <p:cNvSpPr>
            <a:spLocks noChangeAspect="1"/>
          </p:cNvSpPr>
          <p:nvPr/>
        </p:nvSpPr>
        <p:spPr>
          <a:xfrm>
            <a:off x="1794168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18194D2-82EC-2200-AA79-E160A990DD18}"/>
              </a:ext>
            </a:extLst>
          </p:cNvPr>
          <p:cNvSpPr/>
          <p:nvPr/>
        </p:nvSpPr>
        <p:spPr>
          <a:xfrm>
            <a:off x="341088" y="1638118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أحسبوا مساحة الشكل الأول : المستطيل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67B813-B9EE-2204-CDC8-A5E27116FC28}"/>
              </a:ext>
            </a:extLst>
          </p:cNvPr>
          <p:cNvSpPr/>
          <p:nvPr/>
        </p:nvSpPr>
        <p:spPr>
          <a:xfrm>
            <a:off x="6123759" y="1638118"/>
            <a:ext cx="143212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DD00473-6EC3-8506-F2E9-CA2F2152D778}"/>
              </a:ext>
            </a:extLst>
          </p:cNvPr>
          <p:cNvSpPr>
            <a:spLocks noChangeAspect="1"/>
          </p:cNvSpPr>
          <p:nvPr/>
        </p:nvSpPr>
        <p:spPr>
          <a:xfrm>
            <a:off x="7585616" y="1712203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98F4151-4AAF-8F27-ADC7-41E45978E9F7}"/>
              </a:ext>
            </a:extLst>
          </p:cNvPr>
          <p:cNvSpPr>
            <a:spLocks noChangeAspect="1"/>
          </p:cNvSpPr>
          <p:nvPr/>
        </p:nvSpPr>
        <p:spPr>
          <a:xfrm>
            <a:off x="5629198" y="171253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D48302E7-A73E-2969-67AE-48C54F4BC436}"/>
              </a:ext>
            </a:extLst>
          </p:cNvPr>
          <p:cNvSpPr/>
          <p:nvPr/>
        </p:nvSpPr>
        <p:spPr>
          <a:xfrm>
            <a:off x="4182206" y="1672869"/>
            <a:ext cx="143212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623781B-39A7-2800-F931-CE7A63C9302B}"/>
              </a:ext>
            </a:extLst>
          </p:cNvPr>
          <p:cNvSpPr>
            <a:spLocks noChangeAspect="1"/>
          </p:cNvSpPr>
          <p:nvPr/>
        </p:nvSpPr>
        <p:spPr>
          <a:xfrm>
            <a:off x="3714727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18A7664-9826-CD41-59EF-E551F6DE59B2}"/>
              </a:ext>
            </a:extLst>
          </p:cNvPr>
          <p:cNvSpPr/>
          <p:nvPr/>
        </p:nvSpPr>
        <p:spPr>
          <a:xfrm>
            <a:off x="2261647" y="1671683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139A50-C600-FC84-3D44-CF284867B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587" y="2748973"/>
            <a:ext cx="4499238" cy="2981202"/>
          </a:xfrm>
          <a:prstGeom prst="rect">
            <a:avLst/>
          </a:prstGeom>
        </p:spPr>
      </p:pic>
      <p:sp>
        <p:nvSpPr>
          <p:cNvPr id="19" name="Oval 80">
            <a:extLst>
              <a:ext uri="{FF2B5EF4-FFF2-40B4-BE49-F238E27FC236}">
                <a16:creationId xmlns:a16="http://schemas.microsoft.com/office/drawing/2014/main" id="{D58FB4D5-BF58-982C-9C2F-8AA209202F51}"/>
              </a:ext>
            </a:extLst>
          </p:cNvPr>
          <p:cNvSpPr>
            <a:spLocks noChangeAspect="1"/>
          </p:cNvSpPr>
          <p:nvPr/>
        </p:nvSpPr>
        <p:spPr>
          <a:xfrm>
            <a:off x="1794168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5C37490-07BE-98D0-52EA-EE95817AA690}"/>
              </a:ext>
            </a:extLst>
          </p:cNvPr>
          <p:cNvSpPr/>
          <p:nvPr/>
        </p:nvSpPr>
        <p:spPr>
          <a:xfrm>
            <a:off x="341088" y="1638118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C2D58-5290-C74A-50A7-0563CBE0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18C7D9-339E-3A8F-ADBB-16DB751C1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1">
                <a:extLst>
                  <a:ext uri="{FF2B5EF4-FFF2-40B4-BE49-F238E27FC236}">
                    <a16:creationId xmlns:a16="http://schemas.microsoft.com/office/drawing/2014/main" id="{311166CC-02B0-416C-A6FA-91C97874B5B5}"/>
                  </a:ext>
                </a:extLst>
              </p:cNvPr>
              <p:cNvSpPr/>
              <p:nvPr/>
            </p:nvSpPr>
            <p:spPr>
              <a:xfrm>
                <a:off x="2417406" y="5055975"/>
                <a:ext cx="33857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𝐀𝟏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=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𝟕</m:t>
                      </m:r>
                      <m:r>
                        <a:rPr lang="fr-FR" sz="2400" b="1" i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𝟒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𝟐𝟖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5" name="Rectangle: Rounded Corners 1">
                <a:extLst>
                  <a:ext uri="{FF2B5EF4-FFF2-40B4-BE49-F238E27FC236}">
                    <a16:creationId xmlns:a16="http://schemas.microsoft.com/office/drawing/2014/main" id="{311166CC-02B0-416C-A6FA-91C97874B5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406" y="5055975"/>
                <a:ext cx="33857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r="-1054" b="-12000"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D2570E46-11E8-2FE5-AD23-613AA4ADC9D9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802E4FA-F6F1-17EF-3FBF-C0ABAA905698}"/>
              </a:ext>
            </a:extLst>
          </p:cNvPr>
          <p:cNvSpPr/>
          <p:nvPr/>
        </p:nvSpPr>
        <p:spPr>
          <a:xfrm>
            <a:off x="6123759" y="1638118"/>
            <a:ext cx="143212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65FBF4B2-3180-76A5-5F20-BDDEF17E477A}"/>
              </a:ext>
            </a:extLst>
          </p:cNvPr>
          <p:cNvSpPr>
            <a:spLocks noChangeAspect="1"/>
          </p:cNvSpPr>
          <p:nvPr/>
        </p:nvSpPr>
        <p:spPr>
          <a:xfrm>
            <a:off x="7585616" y="1712203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D8521194-0EFB-3439-8AF6-1483EDA2850C}"/>
              </a:ext>
            </a:extLst>
          </p:cNvPr>
          <p:cNvSpPr>
            <a:spLocks noChangeAspect="1"/>
          </p:cNvSpPr>
          <p:nvPr/>
        </p:nvSpPr>
        <p:spPr>
          <a:xfrm>
            <a:off x="5629198" y="171253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E8406567-51CD-C4C1-1B14-4C4C26029C91}"/>
              </a:ext>
            </a:extLst>
          </p:cNvPr>
          <p:cNvSpPr/>
          <p:nvPr/>
        </p:nvSpPr>
        <p:spPr>
          <a:xfrm>
            <a:off x="4182206" y="1672869"/>
            <a:ext cx="143212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C0666BB-8955-A0D9-E4C1-04D24288E0D6}"/>
              </a:ext>
            </a:extLst>
          </p:cNvPr>
          <p:cNvSpPr>
            <a:spLocks noChangeAspect="1"/>
          </p:cNvSpPr>
          <p:nvPr/>
        </p:nvSpPr>
        <p:spPr>
          <a:xfrm>
            <a:off x="3714727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E10326F-A100-5729-8D98-4300266AE595}"/>
              </a:ext>
            </a:extLst>
          </p:cNvPr>
          <p:cNvSpPr/>
          <p:nvPr/>
        </p:nvSpPr>
        <p:spPr>
          <a:xfrm>
            <a:off x="2261647" y="1671683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206FF49-1CCC-FE49-D46D-E83AD31C2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406" y="2435092"/>
            <a:ext cx="3529599" cy="2338718"/>
          </a:xfrm>
          <a:prstGeom prst="rect">
            <a:avLst/>
          </a:prstGeom>
        </p:spPr>
      </p:pic>
      <p:sp>
        <p:nvSpPr>
          <p:cNvPr id="23" name="Oval 80">
            <a:extLst>
              <a:ext uri="{FF2B5EF4-FFF2-40B4-BE49-F238E27FC236}">
                <a16:creationId xmlns:a16="http://schemas.microsoft.com/office/drawing/2014/main" id="{9145C56F-CE20-46B4-BF24-CA64D28E9B81}"/>
              </a:ext>
            </a:extLst>
          </p:cNvPr>
          <p:cNvSpPr>
            <a:spLocks noChangeAspect="1"/>
          </p:cNvSpPr>
          <p:nvPr/>
        </p:nvSpPr>
        <p:spPr>
          <a:xfrm>
            <a:off x="1794168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67EBD82-BC01-CC04-50F0-165FB1080C57}"/>
              </a:ext>
            </a:extLst>
          </p:cNvPr>
          <p:cNvSpPr/>
          <p:nvPr/>
        </p:nvSpPr>
        <p:spPr>
          <a:xfrm>
            <a:off x="341088" y="1638118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64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4DF9DCF0-4F1D-AF60-3098-0ABF2F1893CA}"/>
                  </a:ext>
                </a:extLst>
              </p:cNvPr>
              <p:cNvSpPr/>
              <p:nvPr/>
            </p:nvSpPr>
            <p:spPr>
              <a:xfrm>
                <a:off x="2489307" y="4860712"/>
                <a:ext cx="33857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𝐀𝟏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=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𝟕</m:t>
                      </m:r>
                      <m:r>
                        <a:rPr lang="fr-FR" sz="2400" b="1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𝟒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𝟐𝟖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4DF9DCF0-4F1D-AF60-3098-0ABF2F1893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307" y="4860712"/>
                <a:ext cx="33857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r="-1053" b="-12000"/>
                </a:stretch>
              </a:blip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70AC691-7A14-E911-FA8A-76F633F76705}"/>
              </a:ext>
            </a:extLst>
          </p:cNvPr>
          <p:cNvSpPr/>
          <p:nvPr/>
        </p:nvSpPr>
        <p:spPr>
          <a:xfrm>
            <a:off x="6123759" y="1638118"/>
            <a:ext cx="143212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8BD94F0-F88F-7CAF-1FC4-118C020A0748}"/>
              </a:ext>
            </a:extLst>
          </p:cNvPr>
          <p:cNvSpPr>
            <a:spLocks noChangeAspect="1"/>
          </p:cNvSpPr>
          <p:nvPr/>
        </p:nvSpPr>
        <p:spPr>
          <a:xfrm>
            <a:off x="7585616" y="1712203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40595EB1-445D-7502-8F26-544D7B6FD70F}"/>
              </a:ext>
            </a:extLst>
          </p:cNvPr>
          <p:cNvSpPr>
            <a:spLocks noChangeAspect="1"/>
          </p:cNvSpPr>
          <p:nvPr/>
        </p:nvSpPr>
        <p:spPr>
          <a:xfrm>
            <a:off x="5629198" y="171253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39F0494D-0569-3AD9-4271-43CE3DA4DB97}"/>
              </a:ext>
            </a:extLst>
          </p:cNvPr>
          <p:cNvSpPr/>
          <p:nvPr/>
        </p:nvSpPr>
        <p:spPr>
          <a:xfrm>
            <a:off x="2264297" y="1638118"/>
            <a:ext cx="143212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6811468F-6478-0D2A-C3E9-8879F44189C9}"/>
              </a:ext>
            </a:extLst>
          </p:cNvPr>
          <p:cNvSpPr>
            <a:spLocks noChangeAspect="1"/>
          </p:cNvSpPr>
          <p:nvPr/>
        </p:nvSpPr>
        <p:spPr>
          <a:xfrm>
            <a:off x="3714727" y="171134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2D4490A-399B-808E-4C3E-ABFB3D92D811}"/>
              </a:ext>
            </a:extLst>
          </p:cNvPr>
          <p:cNvSpPr/>
          <p:nvPr/>
        </p:nvSpPr>
        <p:spPr>
          <a:xfrm>
            <a:off x="4184856" y="1622852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27B3E52-73A4-E1B2-B643-9F4EFDB0EC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7406" y="2435092"/>
            <a:ext cx="3529599" cy="2338718"/>
          </a:xfrm>
          <a:prstGeom prst="rect">
            <a:avLst/>
          </a:prstGeom>
        </p:spPr>
      </p:pic>
      <p:sp>
        <p:nvSpPr>
          <p:cNvPr id="21" name="Oval 80">
            <a:extLst>
              <a:ext uri="{FF2B5EF4-FFF2-40B4-BE49-F238E27FC236}">
                <a16:creationId xmlns:a16="http://schemas.microsoft.com/office/drawing/2014/main" id="{1B5EA171-24BD-61BB-3794-18494D797F09}"/>
              </a:ext>
            </a:extLst>
          </p:cNvPr>
          <p:cNvSpPr>
            <a:spLocks noChangeAspect="1"/>
          </p:cNvSpPr>
          <p:nvPr/>
        </p:nvSpPr>
        <p:spPr>
          <a:xfrm>
            <a:off x="1794168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BFF9FFA-FE72-C14C-D357-AEA6B7DD01EF}"/>
              </a:ext>
            </a:extLst>
          </p:cNvPr>
          <p:cNvSpPr/>
          <p:nvPr/>
        </p:nvSpPr>
        <p:spPr>
          <a:xfrm>
            <a:off x="341088" y="1638118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مساحة الشكل الثاني : القرص.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076E2B77-D402-503D-66F7-5B9026DF5D86}"/>
                  </a:ext>
                </a:extLst>
              </p:cNvPr>
              <p:cNvSpPr/>
              <p:nvPr/>
            </p:nvSpPr>
            <p:spPr>
              <a:xfrm>
                <a:off x="2489307" y="4860712"/>
                <a:ext cx="33857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𝐀𝟏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=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𝟕</m:t>
                      </m:r>
                      <m:r>
                        <a:rPr lang="fr-FR" sz="2400" b="1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𝟒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𝟐𝟖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076E2B77-D402-503D-66F7-5B9026DF5D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307" y="4860712"/>
                <a:ext cx="33857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r="-1053" b="-12000"/>
                </a:stretch>
              </a:blip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680ED00-0B2E-431C-D4CE-32E15AEDEB44}"/>
              </a:ext>
            </a:extLst>
          </p:cNvPr>
          <p:cNvSpPr/>
          <p:nvPr/>
        </p:nvSpPr>
        <p:spPr>
          <a:xfrm>
            <a:off x="6123759" y="1638118"/>
            <a:ext cx="143212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33543D8-867D-518C-B0A4-02088576A84D}"/>
              </a:ext>
            </a:extLst>
          </p:cNvPr>
          <p:cNvSpPr>
            <a:spLocks noChangeAspect="1"/>
          </p:cNvSpPr>
          <p:nvPr/>
        </p:nvSpPr>
        <p:spPr>
          <a:xfrm>
            <a:off x="7585616" y="1712203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28745EC9-2555-21D0-A847-0224DE964F9F}"/>
              </a:ext>
            </a:extLst>
          </p:cNvPr>
          <p:cNvSpPr>
            <a:spLocks noChangeAspect="1"/>
          </p:cNvSpPr>
          <p:nvPr/>
        </p:nvSpPr>
        <p:spPr>
          <a:xfrm>
            <a:off x="5629198" y="171253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66540DA1-87B4-7CD7-9F77-155E2A2D3E83}"/>
              </a:ext>
            </a:extLst>
          </p:cNvPr>
          <p:cNvSpPr/>
          <p:nvPr/>
        </p:nvSpPr>
        <p:spPr>
          <a:xfrm>
            <a:off x="2264297" y="1638118"/>
            <a:ext cx="143212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625D7B26-73A0-377A-C362-31349F0BD1DA}"/>
              </a:ext>
            </a:extLst>
          </p:cNvPr>
          <p:cNvSpPr>
            <a:spLocks noChangeAspect="1"/>
          </p:cNvSpPr>
          <p:nvPr/>
        </p:nvSpPr>
        <p:spPr>
          <a:xfrm>
            <a:off x="3714727" y="171134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AAECD9D-3400-A801-0D1E-24C9A4578F49}"/>
              </a:ext>
            </a:extLst>
          </p:cNvPr>
          <p:cNvSpPr/>
          <p:nvPr/>
        </p:nvSpPr>
        <p:spPr>
          <a:xfrm>
            <a:off x="4184856" y="1622852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DBEEE7B-1155-AEE6-BDD3-7BED57FAA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406" y="2435092"/>
            <a:ext cx="3529599" cy="2338718"/>
          </a:xfrm>
          <a:prstGeom prst="rect">
            <a:avLst/>
          </a:prstGeom>
        </p:spPr>
      </p:pic>
      <p:sp>
        <p:nvSpPr>
          <p:cNvPr id="20" name="Oval 80">
            <a:extLst>
              <a:ext uri="{FF2B5EF4-FFF2-40B4-BE49-F238E27FC236}">
                <a16:creationId xmlns:a16="http://schemas.microsoft.com/office/drawing/2014/main" id="{0C983BC1-C87A-6CC4-C85F-C4C4FB9E48C0}"/>
              </a:ext>
            </a:extLst>
          </p:cNvPr>
          <p:cNvSpPr>
            <a:spLocks noChangeAspect="1"/>
          </p:cNvSpPr>
          <p:nvPr/>
        </p:nvSpPr>
        <p:spPr>
          <a:xfrm>
            <a:off x="1794168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E98B07D-400A-7720-E0B1-8A13D62A626C}"/>
              </a:ext>
            </a:extLst>
          </p:cNvPr>
          <p:cNvSpPr/>
          <p:nvPr/>
        </p:nvSpPr>
        <p:spPr>
          <a:xfrm>
            <a:off x="341088" y="1638118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1">
                <a:extLst>
                  <a:ext uri="{FF2B5EF4-FFF2-40B4-BE49-F238E27FC236}">
                    <a16:creationId xmlns:a16="http://schemas.microsoft.com/office/drawing/2014/main" id="{281F91A9-F8DA-B381-9E17-D929C17FAC45}"/>
                  </a:ext>
                </a:extLst>
              </p:cNvPr>
              <p:cNvSpPr/>
              <p:nvPr/>
            </p:nvSpPr>
            <p:spPr>
              <a:xfrm>
                <a:off x="2014366" y="4860712"/>
                <a:ext cx="4515643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𝐀𝟏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=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𝟕</m:t>
                      </m:r>
                      <m:r>
                        <a:rPr lang="fr-FR" sz="2400" b="1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𝟒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𝟐𝟖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9" name="Rectangle: Rounded Corners 1">
                <a:extLst>
                  <a:ext uri="{FF2B5EF4-FFF2-40B4-BE49-F238E27FC236}">
                    <a16:creationId xmlns:a16="http://schemas.microsoft.com/office/drawing/2014/main" id="{281F91A9-F8DA-B381-9E17-D929C17FAC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366" y="4860712"/>
                <a:ext cx="4515643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b="-12000"/>
                </a:stretch>
              </a:blip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84F63D-71D0-5563-DF81-EC822B1EFA1A}"/>
              </a:ext>
            </a:extLst>
          </p:cNvPr>
          <p:cNvSpPr/>
          <p:nvPr/>
        </p:nvSpPr>
        <p:spPr>
          <a:xfrm>
            <a:off x="6123759" y="1638118"/>
            <a:ext cx="143212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A3E2103E-AA6A-6EAE-3F1C-8F5E71208214}"/>
              </a:ext>
            </a:extLst>
          </p:cNvPr>
          <p:cNvSpPr>
            <a:spLocks noChangeAspect="1"/>
          </p:cNvSpPr>
          <p:nvPr/>
        </p:nvSpPr>
        <p:spPr>
          <a:xfrm>
            <a:off x="7585616" y="1712203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D3C087CF-277B-E74A-1A1B-BC49C6FA32F2}"/>
              </a:ext>
            </a:extLst>
          </p:cNvPr>
          <p:cNvSpPr>
            <a:spLocks noChangeAspect="1"/>
          </p:cNvSpPr>
          <p:nvPr/>
        </p:nvSpPr>
        <p:spPr>
          <a:xfrm>
            <a:off x="5629198" y="171253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51A2F96D-56AE-B571-AB07-6B3DB5AA97FC}"/>
              </a:ext>
            </a:extLst>
          </p:cNvPr>
          <p:cNvSpPr/>
          <p:nvPr/>
        </p:nvSpPr>
        <p:spPr>
          <a:xfrm>
            <a:off x="2264297" y="1638118"/>
            <a:ext cx="143212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5A76110-9727-D1CF-61CC-7B50112DBA2E}"/>
              </a:ext>
            </a:extLst>
          </p:cNvPr>
          <p:cNvSpPr>
            <a:spLocks noChangeAspect="1"/>
          </p:cNvSpPr>
          <p:nvPr/>
        </p:nvSpPr>
        <p:spPr>
          <a:xfrm>
            <a:off x="3714727" y="171134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7A9D709-AEE8-952C-DEBC-F5FEDC5DA2EF}"/>
              </a:ext>
            </a:extLst>
          </p:cNvPr>
          <p:cNvSpPr/>
          <p:nvPr/>
        </p:nvSpPr>
        <p:spPr>
          <a:xfrm>
            <a:off x="4184856" y="1622852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8A15023-A550-3DE7-A141-C1413F6EA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406" y="2435092"/>
            <a:ext cx="3529599" cy="2338718"/>
          </a:xfrm>
          <a:prstGeom prst="rect">
            <a:avLst/>
          </a:prstGeom>
        </p:spPr>
      </p:pic>
      <p:sp>
        <p:nvSpPr>
          <p:cNvPr id="19" name="Oval 80">
            <a:extLst>
              <a:ext uri="{FF2B5EF4-FFF2-40B4-BE49-F238E27FC236}">
                <a16:creationId xmlns:a16="http://schemas.microsoft.com/office/drawing/2014/main" id="{846C51D5-9CF3-07E6-B207-3A437455C6D8}"/>
              </a:ext>
            </a:extLst>
          </p:cNvPr>
          <p:cNvSpPr>
            <a:spLocks noChangeAspect="1"/>
          </p:cNvSpPr>
          <p:nvPr/>
        </p:nvSpPr>
        <p:spPr>
          <a:xfrm>
            <a:off x="1794168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C422972-E714-7F8C-BD03-9D861AF29AB2}"/>
              </a:ext>
            </a:extLst>
          </p:cNvPr>
          <p:cNvSpPr/>
          <p:nvPr/>
        </p:nvSpPr>
        <p:spPr>
          <a:xfrm>
            <a:off x="341088" y="1638118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: Rounded Corners 1">
                <a:extLst>
                  <a:ext uri="{FF2B5EF4-FFF2-40B4-BE49-F238E27FC236}">
                    <a16:creationId xmlns:a16="http://schemas.microsoft.com/office/drawing/2014/main" id="{2A711E47-7EE1-1354-6A04-10C5F65014BD}"/>
                  </a:ext>
                </a:extLst>
              </p:cNvPr>
              <p:cNvSpPr/>
              <p:nvPr/>
            </p:nvSpPr>
            <p:spPr>
              <a:xfrm>
                <a:off x="2014366" y="5517130"/>
                <a:ext cx="46044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</m:t>
                      </m:r>
                      <m:r>
                        <a:rPr lang="ar-SA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</m:t>
                      </m:r>
                      <m:r>
                        <a:rPr lang="fr-FR" sz="2400" b="1" i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𝟏𝟒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SA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ar-SA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𝟏𝟒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4" name="Rectangle: Rounded Corners 1">
                <a:extLst>
                  <a:ext uri="{FF2B5EF4-FFF2-40B4-BE49-F238E27FC236}">
                    <a16:creationId xmlns:a16="http://schemas.microsoft.com/office/drawing/2014/main" id="{2A711E47-7EE1-1354-6A04-10C5F65014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366" y="5517130"/>
                <a:ext cx="46044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r="-1938" b="-13131"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88AB2-072C-68E8-0398-F5AF02D2F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C67CF4-FE98-C330-BBD8-EDE84C7B9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C36053FF-0FC8-0862-C35D-92208F497AA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الرابعة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0E5395F-CFAA-14DF-4C0E-48B94B43EE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05DF4C4B-3DFC-BDE3-1544-CC4A503F7918}"/>
                  </a:ext>
                </a:extLst>
              </p:cNvPr>
              <p:cNvSpPr/>
              <p:nvPr/>
            </p:nvSpPr>
            <p:spPr>
              <a:xfrm>
                <a:off x="2489307" y="4860712"/>
                <a:ext cx="33857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𝐀𝟏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=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𝟕</m:t>
                      </m:r>
                      <m:r>
                        <a:rPr lang="fr-FR" sz="2400" b="1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𝟒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𝟐𝟖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05DF4C4B-3DFC-BDE3-1544-CC4A503F79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307" y="4860712"/>
                <a:ext cx="33857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r="-1053" b="-12000"/>
                </a:stretch>
              </a:blip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9A29F9A-8622-D6DB-7A79-D87AA8559000}"/>
              </a:ext>
            </a:extLst>
          </p:cNvPr>
          <p:cNvSpPr/>
          <p:nvPr/>
        </p:nvSpPr>
        <p:spPr>
          <a:xfrm>
            <a:off x="6123759" y="1638118"/>
            <a:ext cx="143212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0FE97CC-2BC6-5B94-58D5-37D2DB908530}"/>
              </a:ext>
            </a:extLst>
          </p:cNvPr>
          <p:cNvSpPr>
            <a:spLocks noChangeAspect="1"/>
          </p:cNvSpPr>
          <p:nvPr/>
        </p:nvSpPr>
        <p:spPr>
          <a:xfrm>
            <a:off x="7585616" y="1712203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085E6F4-2E5E-7645-476B-3B39F41561F1}"/>
              </a:ext>
            </a:extLst>
          </p:cNvPr>
          <p:cNvSpPr>
            <a:spLocks noChangeAspect="1"/>
          </p:cNvSpPr>
          <p:nvPr/>
        </p:nvSpPr>
        <p:spPr>
          <a:xfrm>
            <a:off x="5629198" y="171253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4A6B0CFC-F84D-3ADA-345D-8D317062357F}"/>
              </a:ext>
            </a:extLst>
          </p:cNvPr>
          <p:cNvSpPr/>
          <p:nvPr/>
        </p:nvSpPr>
        <p:spPr>
          <a:xfrm>
            <a:off x="2264297" y="1638118"/>
            <a:ext cx="143212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130B326F-2311-F6DA-0C92-167C4516788E}"/>
              </a:ext>
            </a:extLst>
          </p:cNvPr>
          <p:cNvSpPr>
            <a:spLocks noChangeAspect="1"/>
          </p:cNvSpPr>
          <p:nvPr/>
        </p:nvSpPr>
        <p:spPr>
          <a:xfrm>
            <a:off x="3714727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A5BF929-0EA1-66B1-F81E-897BF5238870}"/>
              </a:ext>
            </a:extLst>
          </p:cNvPr>
          <p:cNvSpPr/>
          <p:nvPr/>
        </p:nvSpPr>
        <p:spPr>
          <a:xfrm>
            <a:off x="4184856" y="1622852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21DEED4-96D8-11C3-0C69-9E5DF4E17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7406" y="2435092"/>
            <a:ext cx="3529599" cy="2338718"/>
          </a:xfrm>
          <a:prstGeom prst="rect">
            <a:avLst/>
          </a:prstGeom>
        </p:spPr>
      </p:pic>
      <p:sp>
        <p:nvSpPr>
          <p:cNvPr id="21" name="Oval 80">
            <a:extLst>
              <a:ext uri="{FF2B5EF4-FFF2-40B4-BE49-F238E27FC236}">
                <a16:creationId xmlns:a16="http://schemas.microsoft.com/office/drawing/2014/main" id="{23C0500F-3D58-28E5-4A7E-6A39F3AE14EF}"/>
              </a:ext>
            </a:extLst>
          </p:cNvPr>
          <p:cNvSpPr>
            <a:spLocks noChangeAspect="1"/>
          </p:cNvSpPr>
          <p:nvPr/>
        </p:nvSpPr>
        <p:spPr>
          <a:xfrm>
            <a:off x="1794168" y="171134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611DBEE-215D-D1D9-C89A-6EBAC80AC646}"/>
              </a:ext>
            </a:extLst>
          </p:cNvPr>
          <p:cNvSpPr/>
          <p:nvPr/>
        </p:nvSpPr>
        <p:spPr>
          <a:xfrm>
            <a:off x="341088" y="1638118"/>
            <a:ext cx="1432127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1">
                <a:extLst>
                  <a:ext uri="{FF2B5EF4-FFF2-40B4-BE49-F238E27FC236}">
                    <a16:creationId xmlns:a16="http://schemas.microsoft.com/office/drawing/2014/main" id="{8EF750CA-F95E-472C-45BC-31F33ACFB19C}"/>
                  </a:ext>
                </a:extLst>
              </p:cNvPr>
              <p:cNvSpPr/>
              <p:nvPr/>
            </p:nvSpPr>
            <p:spPr>
              <a:xfrm>
                <a:off x="2014366" y="5517130"/>
                <a:ext cx="46044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</m:t>
                      </m:r>
                      <m:r>
                        <a:rPr lang="fr-FR" sz="2400" b="1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𝟏𝟒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𝟏𝟒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" name="Rectangle: Rounded Corners 1">
                <a:extLst>
                  <a:ext uri="{FF2B5EF4-FFF2-40B4-BE49-F238E27FC236}">
                    <a16:creationId xmlns:a16="http://schemas.microsoft.com/office/drawing/2014/main" id="{8EF750CA-F95E-472C-45BC-31F33ACFB1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366" y="5517130"/>
                <a:ext cx="46044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r="-1938" b="-13131"/>
                </a:stretch>
              </a:blip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195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53B74-9C66-10D3-D28B-B0788E756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72B35C-0A9D-D52C-9F8E-BCBFFD75D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4A2683BA-D6B9-BE51-496D-F6195D4BFF05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أجروا العملية المناسبة لحساب  مساحة الجزء الملون بالأزرق.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6B71-3806-6DF1-ECAA-42F5A146C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406" y="2435092"/>
            <a:ext cx="3529599" cy="23387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1">
                <a:extLst>
                  <a:ext uri="{FF2B5EF4-FFF2-40B4-BE49-F238E27FC236}">
                    <a16:creationId xmlns:a16="http://schemas.microsoft.com/office/drawing/2014/main" id="{04713670-9E07-AEBB-2BF7-3F11DCCE3EE1}"/>
                  </a:ext>
                </a:extLst>
              </p:cNvPr>
              <p:cNvSpPr/>
              <p:nvPr/>
            </p:nvSpPr>
            <p:spPr>
              <a:xfrm>
                <a:off x="2489307" y="4860712"/>
                <a:ext cx="33857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𝐀𝟏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=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𝟕</m:t>
                      </m:r>
                      <m:r>
                        <a:rPr lang="fr-FR" sz="2400" b="1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𝟒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𝟐𝟖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" name="Rectangle: Rounded Corners 1">
                <a:extLst>
                  <a:ext uri="{FF2B5EF4-FFF2-40B4-BE49-F238E27FC236}">
                    <a16:creationId xmlns:a16="http://schemas.microsoft.com/office/drawing/2014/main" id="{04713670-9E07-AEBB-2BF7-3F11DCCE3E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307" y="4860712"/>
                <a:ext cx="33857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r="-1053" b="-12000"/>
                </a:stretch>
              </a:blip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1">
                <a:extLst>
                  <a:ext uri="{FF2B5EF4-FFF2-40B4-BE49-F238E27FC236}">
                    <a16:creationId xmlns:a16="http://schemas.microsoft.com/office/drawing/2014/main" id="{552C302F-D22D-3B58-49CE-9FEEB469C98E}"/>
                  </a:ext>
                </a:extLst>
              </p:cNvPr>
              <p:cNvSpPr/>
              <p:nvPr/>
            </p:nvSpPr>
            <p:spPr>
              <a:xfrm>
                <a:off x="2014366" y="5517130"/>
                <a:ext cx="46044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</m:t>
                      </m:r>
                      <m:r>
                        <a:rPr lang="fr-FR" sz="2400" b="1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𝟏𝟒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𝟏𝟒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5" name="Rectangle: Rounded Corners 1">
                <a:extLst>
                  <a:ext uri="{FF2B5EF4-FFF2-40B4-BE49-F238E27FC236}">
                    <a16:creationId xmlns:a16="http://schemas.microsoft.com/office/drawing/2014/main" id="{552C302F-D22D-3B58-49CE-9FEEB469C9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366" y="5517130"/>
                <a:ext cx="46044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r="-1938" b="-13131"/>
                </a:stretch>
              </a:blip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D5D385-EE88-5254-8CE0-EB481663E2C7}"/>
              </a:ext>
            </a:extLst>
          </p:cNvPr>
          <p:cNvSpPr/>
          <p:nvPr/>
        </p:nvSpPr>
        <p:spPr>
          <a:xfrm>
            <a:off x="6123759" y="1638118"/>
            <a:ext cx="143212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A264B7A-BAE2-1883-CEC4-EB3340F7C9C8}"/>
              </a:ext>
            </a:extLst>
          </p:cNvPr>
          <p:cNvSpPr>
            <a:spLocks noChangeAspect="1"/>
          </p:cNvSpPr>
          <p:nvPr/>
        </p:nvSpPr>
        <p:spPr>
          <a:xfrm>
            <a:off x="7585616" y="1712203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66C241D-21BB-C2E1-4336-C7C5C2918EA4}"/>
              </a:ext>
            </a:extLst>
          </p:cNvPr>
          <p:cNvSpPr>
            <a:spLocks noChangeAspect="1"/>
          </p:cNvSpPr>
          <p:nvPr/>
        </p:nvSpPr>
        <p:spPr>
          <a:xfrm>
            <a:off x="5629198" y="171253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AC961692-F58A-F22C-877D-5AD07190E0CE}"/>
              </a:ext>
            </a:extLst>
          </p:cNvPr>
          <p:cNvSpPr/>
          <p:nvPr/>
        </p:nvSpPr>
        <p:spPr>
          <a:xfrm>
            <a:off x="2264297" y="1638118"/>
            <a:ext cx="143212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462C1E76-B487-7A24-F470-E74D4C932D1F}"/>
              </a:ext>
            </a:extLst>
          </p:cNvPr>
          <p:cNvSpPr>
            <a:spLocks noChangeAspect="1"/>
          </p:cNvSpPr>
          <p:nvPr/>
        </p:nvSpPr>
        <p:spPr>
          <a:xfrm>
            <a:off x="3714727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2A62BE2-5A10-E9B9-A8D9-BAD4E1C10A39}"/>
              </a:ext>
            </a:extLst>
          </p:cNvPr>
          <p:cNvSpPr/>
          <p:nvPr/>
        </p:nvSpPr>
        <p:spPr>
          <a:xfrm>
            <a:off x="4184856" y="1622852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8E69E5CA-6A4B-C7A4-5FAD-707F41922C35}"/>
              </a:ext>
            </a:extLst>
          </p:cNvPr>
          <p:cNvSpPr>
            <a:spLocks noChangeAspect="1"/>
          </p:cNvSpPr>
          <p:nvPr/>
        </p:nvSpPr>
        <p:spPr>
          <a:xfrm>
            <a:off x="1794168" y="171134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A2E18B1-1EE4-C4CF-7B8D-3F40F2728C26}"/>
              </a:ext>
            </a:extLst>
          </p:cNvPr>
          <p:cNvSpPr/>
          <p:nvPr/>
        </p:nvSpPr>
        <p:spPr>
          <a:xfrm>
            <a:off x="341088" y="1638118"/>
            <a:ext cx="1432127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74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EF247-71DE-856D-F207-AEC490198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9F38781-8D12-C8DB-B0C4-87452DA0A84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0125C5-A678-D080-CEED-539A167CE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1D9B111-5F2A-04AE-8A87-8A404278599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202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52912-4D1F-AFC2-8718-D11EBB2A0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C289B15-5B40-0A7C-5922-2A9AA0F64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916F6F-D279-DA04-47DE-B1E924D00D09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3406FBA-5407-547B-7901-4B64FF943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983" y="2297888"/>
            <a:ext cx="3027636" cy="20061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: Rounded Corners 1">
                <a:extLst>
                  <a:ext uri="{FF2B5EF4-FFF2-40B4-BE49-F238E27FC236}">
                    <a16:creationId xmlns:a16="http://schemas.microsoft.com/office/drawing/2014/main" id="{81153E80-3C60-6A2A-482A-82D75B64B4F3}"/>
                  </a:ext>
                </a:extLst>
              </p:cNvPr>
              <p:cNvSpPr/>
              <p:nvPr/>
            </p:nvSpPr>
            <p:spPr>
              <a:xfrm>
                <a:off x="1014853" y="5810139"/>
                <a:ext cx="6221895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</m:t>
                      </m:r>
                      <m:r>
                        <a:rPr lang="ar-SA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𝐀𝟏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𝐀𝟐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=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𝟐𝟖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𝟏𝟒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𝟐𝟒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𝟖𝟔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4" name="Rectangle: Rounded Corners 1">
                <a:extLst>
                  <a:ext uri="{FF2B5EF4-FFF2-40B4-BE49-F238E27FC236}">
                    <a16:creationId xmlns:a16="http://schemas.microsoft.com/office/drawing/2014/main" id="{81153E80-3C60-6A2A-482A-82D75B64B4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853" y="5810139"/>
                <a:ext cx="6221895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b="-12000"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1250358D-5FEE-D7AE-68D1-00C4EC8A875E}"/>
                  </a:ext>
                </a:extLst>
              </p:cNvPr>
              <p:cNvSpPr/>
              <p:nvPr/>
            </p:nvSpPr>
            <p:spPr>
              <a:xfrm>
                <a:off x="2491958" y="4420316"/>
                <a:ext cx="33857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𝐀𝟏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=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𝟕</m:t>
                      </m:r>
                      <m:r>
                        <a:rPr lang="fr-FR" sz="2400" b="1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𝟒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𝟐𝟖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1250358D-5FEE-D7AE-68D1-00C4EC8A87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1958" y="4420316"/>
                <a:ext cx="33857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r="-1054" b="-12000"/>
                </a:stretch>
              </a:blip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1">
                <a:extLst>
                  <a:ext uri="{FF2B5EF4-FFF2-40B4-BE49-F238E27FC236}">
                    <a16:creationId xmlns:a16="http://schemas.microsoft.com/office/drawing/2014/main" id="{7DDC416D-5A2D-5398-A148-AB6B8B3CB073}"/>
                  </a:ext>
                </a:extLst>
              </p:cNvPr>
              <p:cNvSpPr/>
              <p:nvPr/>
            </p:nvSpPr>
            <p:spPr>
              <a:xfrm>
                <a:off x="2014366" y="5106143"/>
                <a:ext cx="46044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</m:t>
                      </m:r>
                      <m:r>
                        <a:rPr lang="fr-FR" sz="2400" b="1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𝟏𝟒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ar-SA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𝟏𝟒</m:t>
                      </m:r>
                      <m:r>
                        <a:rPr lang="fr-FR" sz="2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" name="Rectangle: Rounded Corners 1">
                <a:extLst>
                  <a:ext uri="{FF2B5EF4-FFF2-40B4-BE49-F238E27FC236}">
                    <a16:creationId xmlns:a16="http://schemas.microsoft.com/office/drawing/2014/main" id="{7DDC416D-5A2D-5398-A148-AB6B8B3CB0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366" y="5106143"/>
                <a:ext cx="4604496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r="-1938" b="-12121"/>
                </a:stretch>
              </a:blip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9B47BF9-D32B-8AFE-F505-1A77E13FE7C4}"/>
              </a:ext>
            </a:extLst>
          </p:cNvPr>
          <p:cNvSpPr/>
          <p:nvPr/>
        </p:nvSpPr>
        <p:spPr>
          <a:xfrm>
            <a:off x="6123759" y="1638118"/>
            <a:ext cx="143212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F2DC9AC-9A37-0432-AF34-4A83C8C18EA9}"/>
              </a:ext>
            </a:extLst>
          </p:cNvPr>
          <p:cNvSpPr>
            <a:spLocks noChangeAspect="1"/>
          </p:cNvSpPr>
          <p:nvPr/>
        </p:nvSpPr>
        <p:spPr>
          <a:xfrm>
            <a:off x="7585616" y="1712203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82D5E1F-1255-A83B-6748-E982D8547087}"/>
              </a:ext>
            </a:extLst>
          </p:cNvPr>
          <p:cNvSpPr>
            <a:spLocks noChangeAspect="1"/>
          </p:cNvSpPr>
          <p:nvPr/>
        </p:nvSpPr>
        <p:spPr>
          <a:xfrm>
            <a:off x="5629198" y="171253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2CAB849-73D1-18F4-9706-58B5A1091B76}"/>
              </a:ext>
            </a:extLst>
          </p:cNvPr>
          <p:cNvSpPr/>
          <p:nvPr/>
        </p:nvSpPr>
        <p:spPr>
          <a:xfrm>
            <a:off x="2264297" y="1638118"/>
            <a:ext cx="143212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DE9E568-62F8-20CA-B510-55689415F93E}"/>
              </a:ext>
            </a:extLst>
          </p:cNvPr>
          <p:cNvSpPr>
            <a:spLocks noChangeAspect="1"/>
          </p:cNvSpPr>
          <p:nvPr/>
        </p:nvSpPr>
        <p:spPr>
          <a:xfrm>
            <a:off x="3714727" y="171134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A7F4D2F-BBFB-BC8C-3624-B39E92D9230B}"/>
              </a:ext>
            </a:extLst>
          </p:cNvPr>
          <p:cNvSpPr/>
          <p:nvPr/>
        </p:nvSpPr>
        <p:spPr>
          <a:xfrm>
            <a:off x="4184856" y="1622852"/>
            <a:ext cx="143212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83102002-6B3B-D8F4-9612-E7F9CEBF02F6}"/>
              </a:ext>
            </a:extLst>
          </p:cNvPr>
          <p:cNvSpPr>
            <a:spLocks noChangeAspect="1"/>
          </p:cNvSpPr>
          <p:nvPr/>
        </p:nvSpPr>
        <p:spPr>
          <a:xfrm>
            <a:off x="1794168" y="171134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EDA6E6A-95ED-BF50-95ED-03918AD508EF}"/>
              </a:ext>
            </a:extLst>
          </p:cNvPr>
          <p:cNvSpPr/>
          <p:nvPr/>
        </p:nvSpPr>
        <p:spPr>
          <a:xfrm>
            <a:off x="341088" y="1638118"/>
            <a:ext cx="1432127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27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F097C-15AD-8026-6BB7-1693E95990C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95AE9C-DDCD-4CB7-D593-7469F1592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49E3D-4693-E003-C874-AFB5220AA1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أحسبوا مساحة هذا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الشكل: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7B6B0CC-EAC7-A23C-C7ED-5934A7A82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705" y="1879260"/>
            <a:ext cx="4584589" cy="375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68F95-E15C-0868-32AF-4B5532AAD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24E00E-ACBB-F953-04F8-9AAD5118EEE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F0C427-D074-0B1B-FFFA-24985D745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255EE1-7B62-E590-3270-3C314B7188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627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81E191-E834-7A09-204F-881859D27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527" y="1769930"/>
            <a:ext cx="2838946" cy="232551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: Rounded Corners 1">
                <a:extLst>
                  <a:ext uri="{FF2B5EF4-FFF2-40B4-BE49-F238E27FC236}">
                    <a16:creationId xmlns:a16="http://schemas.microsoft.com/office/drawing/2014/main" id="{6715DAAE-A4BB-1E07-3515-1E0F00591962}"/>
                  </a:ext>
                </a:extLst>
              </p:cNvPr>
              <p:cNvSpPr/>
              <p:nvPr/>
            </p:nvSpPr>
            <p:spPr>
              <a:xfrm>
                <a:off x="1295416" y="5810139"/>
                <a:ext cx="6221895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</m:t>
                      </m:r>
                      <m:r>
                        <a:rPr lang="ar-SA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𝐀𝟏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𝐀𝟐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=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𝟏𝟐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𝟏𝟐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𝟓𝟔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𝟐𝟒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𝟓𝟔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7" name="Rectangle: Rounded Corners 1">
                <a:extLst>
                  <a:ext uri="{FF2B5EF4-FFF2-40B4-BE49-F238E27FC236}">
                    <a16:creationId xmlns:a16="http://schemas.microsoft.com/office/drawing/2014/main" id="{6715DAAE-A4BB-1E07-3515-1E0F005919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16" y="5810139"/>
                <a:ext cx="6221895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1">
                <a:extLst>
                  <a:ext uri="{FF2B5EF4-FFF2-40B4-BE49-F238E27FC236}">
                    <a16:creationId xmlns:a16="http://schemas.microsoft.com/office/drawing/2014/main" id="{E5442774-3C93-F050-8234-AB0612E3C074}"/>
                  </a:ext>
                </a:extLst>
              </p:cNvPr>
              <p:cNvSpPr/>
              <p:nvPr/>
            </p:nvSpPr>
            <p:spPr>
              <a:xfrm>
                <a:off x="2014365" y="4229929"/>
                <a:ext cx="4783999" cy="741734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𝐀𝟏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=</m:t>
                      </m:r>
                      <m:f>
                        <m:fPr>
                          <m:ctrlP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𝟐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d>
                        <m:dPr>
                          <m:ctrlP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𝟖</m:t>
                          </m:r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𝟑</m:t>
                          </m:r>
                        </m:e>
                      </m:d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𝟏𝟐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8" name="Rectangle: Rounded Corners 1">
                <a:extLst>
                  <a:ext uri="{FF2B5EF4-FFF2-40B4-BE49-F238E27FC236}">
                    <a16:creationId xmlns:a16="http://schemas.microsoft.com/office/drawing/2014/main" id="{E5442774-3C93-F050-8234-AB0612E3C0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365" y="4229929"/>
                <a:ext cx="4783999" cy="741734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1">
                <a:extLst>
                  <a:ext uri="{FF2B5EF4-FFF2-40B4-BE49-F238E27FC236}">
                    <a16:creationId xmlns:a16="http://schemas.microsoft.com/office/drawing/2014/main" id="{06C01472-3C83-06D6-1378-9023C1D8515A}"/>
                  </a:ext>
                </a:extLst>
              </p:cNvPr>
              <p:cNvSpPr/>
              <p:nvPr/>
            </p:nvSpPr>
            <p:spPr>
              <a:xfrm>
                <a:off x="2014365" y="5106143"/>
                <a:ext cx="4783999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defTabSz="457200" rtl="1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𝐀</m:t>
                      </m:r>
                      <m:r>
                        <a:rPr lang="ar-SA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sz="2400" b="1" i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𝟏𝟒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𝟏𝟐</m:t>
                      </m:r>
                      <m:r>
                        <a:rPr lang="ar-SA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𝟓𝟔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𝐜𝐦</m:t>
                          </m:r>
                        </m:e>
                        <m:sup>
                          <m:r>
                            <a:rPr lang="fr-FR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9" name="Rectangle: Rounded Corners 1">
                <a:extLst>
                  <a:ext uri="{FF2B5EF4-FFF2-40B4-BE49-F238E27FC236}">
                    <a16:creationId xmlns:a16="http://schemas.microsoft.com/office/drawing/2014/main" id="{06C01472-3C83-06D6-1378-9023C1D851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365" y="5106143"/>
                <a:ext cx="4783999" cy="569516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r="-1990" b="-12121"/>
                </a:stretch>
              </a:blipFill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8E21CD28-078F-F6A2-2A1F-F3C8E529F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48218"/>
            <a:ext cx="3112521" cy="4313943"/>
          </a:xfrm>
          <a:prstGeom prst="rect">
            <a:avLst/>
          </a:prstGeom>
        </p:spPr>
      </p:pic>
      <p:pic>
        <p:nvPicPr>
          <p:cNvPr id="6" name="Image 5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88D743CF-0A44-D2A1-7865-771DB5AA3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8506" y="1848218"/>
            <a:ext cx="3038311" cy="416542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830417" y="4601816"/>
            <a:ext cx="2716551" cy="12780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 descr="Une image contenant texte, diagram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5C3E5BB-7277-00B5-000D-DFC461A48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98" y="2838003"/>
            <a:ext cx="6411607" cy="261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4CA632-0F9B-5E9D-9588-0933AC1E4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148" y="1867842"/>
            <a:ext cx="7376799" cy="42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texte, diagram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E2A969E-AEE8-5AC4-213C-AC8FEE856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1" y="2148244"/>
            <a:ext cx="8154699" cy="3447485"/>
          </a:xfrm>
          <a:prstGeom prst="rect">
            <a:avLst/>
          </a:prstGeom>
        </p:spPr>
      </p:pic>
      <p:sp>
        <p:nvSpPr>
          <p:cNvPr id="8" name="Rectangle: Rounded Corners 16">
            <a:extLst>
              <a:ext uri="{FF2B5EF4-FFF2-40B4-BE49-F238E27FC236}">
                <a16:creationId xmlns:a16="http://schemas.microsoft.com/office/drawing/2014/main" id="{50EC11B8-5FE0-2DF7-2DDF-5C592ADA6B19}"/>
              </a:ext>
            </a:extLst>
          </p:cNvPr>
          <p:cNvSpPr/>
          <p:nvPr/>
        </p:nvSpPr>
        <p:spPr>
          <a:xfrm>
            <a:off x="5419618" y="4869533"/>
            <a:ext cx="2034729" cy="536272"/>
          </a:xfrm>
          <a:prstGeom prst="roundRect">
            <a:avLst>
              <a:gd name="adj" fmla="val 42933"/>
            </a:avLst>
          </a:prstGeom>
          <a:solidFill>
            <a:srgbClr val="CEFAD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= 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37,68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cm</a:t>
            </a:r>
            <a:r>
              <a:rPr lang="fr-FR" sz="2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EE726FC7-B962-1B08-A47A-921F432E8766}"/>
              </a:ext>
            </a:extLst>
          </p:cNvPr>
          <p:cNvSpPr/>
          <p:nvPr/>
        </p:nvSpPr>
        <p:spPr>
          <a:xfrm>
            <a:off x="1768845" y="4869533"/>
            <a:ext cx="1955536" cy="536272"/>
          </a:xfrm>
          <a:prstGeom prst="roundRect">
            <a:avLst>
              <a:gd name="adj" fmla="val 42933"/>
            </a:avLst>
          </a:prstGeom>
          <a:solidFill>
            <a:srgbClr val="CEFAD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= 31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cm</a:t>
            </a:r>
            <a:r>
              <a:rPr lang="fr-FR" sz="2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ADE1C6F7-27D4-991F-9883-4BB823BB55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3689" y="1921963"/>
            <a:ext cx="3038311" cy="416542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1739348" y="2134777"/>
            <a:ext cx="2620463" cy="13836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6" name="Image 5" descr="Une image contenant texte, diagramm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C628772A-7D83-0EA6-8281-9BF0AC6E0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87" y="2014844"/>
            <a:ext cx="7986452" cy="3444538"/>
          </a:xfrm>
          <a:prstGeom prst="rect">
            <a:avLst/>
          </a:prstGeom>
        </p:spPr>
      </p:pic>
      <p:sp>
        <p:nvSpPr>
          <p:cNvPr id="7" name="Rectangle: Rounded Corners 16">
            <a:extLst>
              <a:ext uri="{FF2B5EF4-FFF2-40B4-BE49-F238E27FC236}">
                <a16:creationId xmlns:a16="http://schemas.microsoft.com/office/drawing/2014/main" id="{A9673840-8AE4-8304-052D-5479119B637C}"/>
              </a:ext>
            </a:extLst>
          </p:cNvPr>
          <p:cNvSpPr/>
          <p:nvPr/>
        </p:nvSpPr>
        <p:spPr>
          <a:xfrm>
            <a:off x="1510428" y="4730385"/>
            <a:ext cx="1955536" cy="536272"/>
          </a:xfrm>
          <a:prstGeom prst="roundRect">
            <a:avLst>
              <a:gd name="adj" fmla="val 42933"/>
            </a:avLst>
          </a:prstGeom>
          <a:solidFill>
            <a:srgbClr val="CEFAD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= 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cm</a:t>
            </a:r>
            <a:r>
              <a:rPr lang="fr-FR" sz="2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" name="Rectangle: Rounded Corners 16">
            <a:extLst>
              <a:ext uri="{FF2B5EF4-FFF2-40B4-BE49-F238E27FC236}">
                <a16:creationId xmlns:a16="http://schemas.microsoft.com/office/drawing/2014/main" id="{F3D1A343-F482-2D4C-5EEF-936F611914A1}"/>
              </a:ext>
            </a:extLst>
          </p:cNvPr>
          <p:cNvSpPr/>
          <p:nvPr/>
        </p:nvSpPr>
        <p:spPr>
          <a:xfrm>
            <a:off x="5578846" y="4730385"/>
            <a:ext cx="2054726" cy="536272"/>
          </a:xfrm>
          <a:prstGeom prst="roundRect">
            <a:avLst>
              <a:gd name="adj" fmla="val 42933"/>
            </a:avLst>
          </a:prstGeom>
          <a:solidFill>
            <a:srgbClr val="CEFADA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= 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56,52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cm</a:t>
            </a:r>
            <a:r>
              <a:rPr lang="fr-FR" sz="2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82897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5E849D5C-50E7-7FA1-010E-0B94449C1F21}"/>
              </a:ext>
            </a:extLst>
          </p:cNvPr>
          <p:cNvSpPr txBox="1"/>
          <p:nvPr/>
        </p:nvSpPr>
        <p:spPr>
          <a:xfrm>
            <a:off x="203699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لنقل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العبارات التالية ومقابلها في اللغة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لفرنسية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A03E4CAC-C91E-F06F-74DD-D05912ACDB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29515"/>
              </p:ext>
            </p:extLst>
          </p:nvPr>
        </p:nvGraphicFramePr>
        <p:xfrm>
          <a:off x="377688" y="2343641"/>
          <a:ext cx="8169964" cy="2629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1829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  <a:gridCol w="3158135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504362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fr-MA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العبارة</a:t>
                      </a:r>
                      <a:endParaRPr lang="fr-MA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7373"/>
                  </a:ext>
                </a:extLst>
              </a:tr>
              <a:tr h="501910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calcule l’aire d’un triangle.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أحسب مساحة المثلث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01910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calcule le périmètre d’un cercle.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أحسب محيط الدائرة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087352"/>
                  </a:ext>
                </a:extLst>
              </a:tr>
              <a:tr h="501910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calcule l’aire d’un disque.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أحسب مساحة القرص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605895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calcule l’aire d’une figure complexe.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أحسب مساحة شكل مركب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979A6CBE-AF8D-24A7-FDC2-B80306755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652" y="2126514"/>
            <a:ext cx="3112521" cy="4313943"/>
          </a:xfrm>
          <a:prstGeom prst="rect">
            <a:avLst/>
          </a:prstGeom>
        </p:spPr>
      </p:pic>
      <p:pic>
        <p:nvPicPr>
          <p:cNvPr id="6" name="Image 5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AFFCFD2-4C42-A204-B2F3-091191266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158" y="2126514"/>
            <a:ext cx="3038311" cy="416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29659</TotalTime>
  <Words>998</Words>
  <Application>Microsoft Office PowerPoint</Application>
  <PresentationFormat>Affichage à l'écran (4:3)</PresentationFormat>
  <Paragraphs>295</Paragraphs>
  <Slides>58</Slides>
  <Notes>12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58</vt:i4>
      </vt:variant>
    </vt:vector>
  </HeadingPairs>
  <TitlesOfParts>
    <vt:vector size="69" baseType="lpstr">
      <vt:lpstr>Calibri</vt:lpstr>
      <vt:lpstr>Dosis</vt:lpstr>
      <vt:lpstr>DengXian</vt:lpstr>
      <vt:lpstr>Cambria Math</vt:lpstr>
      <vt:lpstr>Aptos</vt:lpstr>
      <vt:lpstr>Microsoft Uighur</vt:lpstr>
      <vt:lpstr>Effra CC Arbc</vt:lpstr>
      <vt:lpstr>Arial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174</cp:revision>
  <cp:lastPrinted>2025-08-13T10:11:39Z</cp:lastPrinted>
  <dcterms:created xsi:type="dcterms:W3CDTF">2025-08-01T12:31:49Z</dcterms:created>
  <dcterms:modified xsi:type="dcterms:W3CDTF">2026-02-07T11:06:49Z</dcterms:modified>
</cp:coreProperties>
</file>