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  <p:sldMasterId id="2147483905" r:id="rId5"/>
    <p:sldMasterId id="2147483909" r:id="rId6"/>
  </p:sldMasterIdLst>
  <p:notesMasterIdLst>
    <p:notesMasterId r:id="rId58"/>
  </p:notesMasterIdLst>
  <p:handoutMasterIdLst>
    <p:handoutMasterId r:id="rId59"/>
  </p:handoutMasterIdLst>
  <p:sldIdLst>
    <p:sldId id="779" r:id="rId7"/>
    <p:sldId id="955" r:id="rId8"/>
    <p:sldId id="738" r:id="rId9"/>
    <p:sldId id="780" r:id="rId10"/>
    <p:sldId id="842" r:id="rId11"/>
    <p:sldId id="834" r:id="rId12"/>
    <p:sldId id="746" r:id="rId13"/>
    <p:sldId id="1052" r:id="rId14"/>
    <p:sldId id="926" r:id="rId15"/>
    <p:sldId id="931" r:id="rId16"/>
    <p:sldId id="1062" r:id="rId17"/>
    <p:sldId id="1063" r:id="rId18"/>
    <p:sldId id="1064" r:id="rId19"/>
    <p:sldId id="1065" r:id="rId20"/>
    <p:sldId id="837" r:id="rId21"/>
    <p:sldId id="993" r:id="rId22"/>
    <p:sldId id="994" r:id="rId23"/>
    <p:sldId id="995" r:id="rId24"/>
    <p:sldId id="996" r:id="rId25"/>
    <p:sldId id="997" r:id="rId26"/>
    <p:sldId id="913" r:id="rId27"/>
    <p:sldId id="966" r:id="rId28"/>
    <p:sldId id="740" r:id="rId29"/>
    <p:sldId id="967" r:id="rId30"/>
    <p:sldId id="963" r:id="rId31"/>
    <p:sldId id="752" r:id="rId32"/>
    <p:sldId id="806" r:id="rId33"/>
    <p:sldId id="968" r:id="rId34"/>
    <p:sldId id="964" r:id="rId35"/>
    <p:sldId id="807" r:id="rId36"/>
    <p:sldId id="970" r:id="rId37"/>
    <p:sldId id="971" r:id="rId38"/>
    <p:sldId id="972" r:id="rId39"/>
    <p:sldId id="973" r:id="rId40"/>
    <p:sldId id="1067" r:id="rId41"/>
    <p:sldId id="1068" r:id="rId42"/>
    <p:sldId id="1069" r:id="rId43"/>
    <p:sldId id="1070" r:id="rId44"/>
    <p:sldId id="1071" r:id="rId45"/>
    <p:sldId id="1072" r:id="rId46"/>
    <p:sldId id="1010" r:id="rId47"/>
    <p:sldId id="848" r:id="rId48"/>
    <p:sldId id="922" r:id="rId49"/>
    <p:sldId id="924" r:id="rId50"/>
    <p:sldId id="849" r:id="rId51"/>
    <p:sldId id="978" r:id="rId52"/>
    <p:sldId id="644" r:id="rId53"/>
    <p:sldId id="1053" r:id="rId54"/>
    <p:sldId id="809" r:id="rId55"/>
    <p:sldId id="956" r:id="rId56"/>
    <p:sldId id="789" r:id="rId5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0"/>
    </p:embeddedFont>
    <p:embeddedFont>
      <p:font typeface="Cambria Math" panose="02040503050406030204" pitchFamily="18" charset="0"/>
      <p:regular r:id="rId61"/>
    </p:embeddedFon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FBFBF"/>
    <a:srgbClr val="104862"/>
    <a:srgbClr val="7FC5C2"/>
    <a:srgbClr val="17AB98"/>
    <a:srgbClr val="FFC000"/>
    <a:srgbClr val="B2B3AE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font" Target="fonts/font4.fntdata"/><Relationship Id="rId68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1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Le gabarit de </a:t>
            </a:r>
            <a:r>
              <a:rPr lang="fr-MA" dirty="0" err="1"/>
              <a:t>houssam</a:t>
            </a:r>
            <a:r>
              <a:rPr lang="fr-MA" dirty="0"/>
              <a:t> se dessine puis se duplique en double et glisse en haut pour former celui de </a:t>
            </a:r>
            <a:r>
              <a:rPr lang="fr-MA" dirty="0" err="1"/>
              <a:t>farid</a:t>
            </a:r>
            <a:r>
              <a:rPr lang="fr-MA" dirty="0"/>
              <a:t> puis s’écrit </a:t>
            </a:r>
            <a:r>
              <a:rPr lang="fr-MA" dirty="0" err="1"/>
              <a:t>farid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20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07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1A7B9-823C-7439-6001-4C97254BB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AF72A6-A65B-8151-3AC9-03C8C8AA1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6CAD0E-B295-FF04-3C6F-3504F47C1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FA0B42-5649-1BFA-722B-66F702234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20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19560-DF8D-1E06-E823-11415364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900ECC-34C1-DCA4-28A7-34C940338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C51B8E-65B8-FF03-B2EF-FD594F7D3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CBB738-D803-43EF-8703-4635E40BD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247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4EB1D-2E18-7179-FAD2-8884F96D7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46530A-AB0B-9840-32DA-49819A63D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D12EA1-E562-3038-2F4D-CC89C46CB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AC1423-60D6-3F31-C47F-E8DBCB7B48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612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550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4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6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19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65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3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35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52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7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45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402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gif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27.gif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3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5.mp4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8537" y="3780070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008529"/>
            <a:ext cx="3938021" cy="940822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2690107" y="3775233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607366" y="4152217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EF7564E-119B-A89B-5E83-3394008A61E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E8B234A-E956-A204-80A9-ABD3F7022C9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70CD1B1B-9BDA-A7B8-2A53-7FF457A6F3F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E1CFA57E-4B9A-08BD-E230-74E9300292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B3CA0B3-A1CF-A2A7-2875-F7CD7F6E6FEB}"/>
              </a:ext>
            </a:extLst>
          </p:cNvPr>
          <p:cNvGrpSpPr/>
          <p:nvPr/>
        </p:nvGrpSpPr>
        <p:grpSpPr>
          <a:xfrm>
            <a:off x="4638538" y="381224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DD4E76B-BD16-2A55-E8FB-6EBB9BDA66A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7B52C292-C959-B79F-A062-9571857C92B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5D575E8D-87FE-8B00-6BAC-0FAA2EF1F8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274A4C3-F5F9-4705-D8D5-33341D888949}"/>
              </a:ext>
            </a:extLst>
          </p:cNvPr>
          <p:cNvGrpSpPr/>
          <p:nvPr/>
        </p:nvGrpSpPr>
        <p:grpSpPr>
          <a:xfrm>
            <a:off x="4546573" y="24976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C90978A-535F-6553-40F3-F8C4D0C5A79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EBBE75BD-8104-5034-4542-E2DB6AE4B54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F18A83B1-5086-E273-BE65-6D79E4E8328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من خطوتين باستعمال الكسور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32920" y="2587134"/>
            <a:ext cx="4965248" cy="3561770"/>
            <a:chOff x="1581349" y="2676034"/>
            <a:chExt cx="4965248" cy="35617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7691" y="2686245"/>
              <a:ext cx="2498906" cy="35515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1349" y="2676034"/>
              <a:ext cx="2544414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وضعية مقارنة ضربية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2B09560-94CF-A4DB-E437-09612E7A0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90" y="2228850"/>
            <a:ext cx="8077412" cy="35338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5BCAAD-C71A-5710-0F7B-6FFD70E19D11}"/>
              </a:ext>
            </a:extLst>
          </p:cNvPr>
          <p:cNvSpPr txBox="1"/>
          <p:nvPr/>
        </p:nvSpPr>
        <p:spPr>
          <a:xfrm>
            <a:off x="1466136" y="4328695"/>
            <a:ext cx="6050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+ 65 + 63 + 64 + 62 + 66 = 380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4AFCFC-E660-25B8-159F-83BFBC2C1D84}"/>
              </a:ext>
            </a:extLst>
          </p:cNvPr>
          <p:cNvSpPr txBox="1"/>
          <p:nvPr/>
        </p:nvSpPr>
        <p:spPr>
          <a:xfrm>
            <a:off x="1477113" y="4707896"/>
            <a:ext cx="6050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380 ÷ 6 = 63,33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572ED4-2BFE-C5DA-8954-A957E01468E1}"/>
              </a:ext>
            </a:extLst>
          </p:cNvPr>
          <p:cNvSpPr txBox="1"/>
          <p:nvPr/>
        </p:nvSpPr>
        <p:spPr>
          <a:xfrm>
            <a:off x="2169601" y="5085864"/>
            <a:ext cx="6050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متوسط المدة الزمنية هو 63,33 ثانية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70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15.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31916"/>
            <a:ext cx="306682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114340" y="50612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99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2073" y="3161938"/>
            <a:ext cx="7076888" cy="8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3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722" y="3161098"/>
            <a:ext cx="7468028" cy="9356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2328249" y="3299766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37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2143703" y="3729501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37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5739721" y="3290379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111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5739721" y="3758214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111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84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من خطوتين باستعمال الكسور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نحل مسألة من خطوتين باستعمال الكسور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3_SEM2_S4_V1 ">
            <a:hlinkClick r:id="" action="ppaction://media"/>
            <a:extLst>
              <a:ext uri="{FF2B5EF4-FFF2-40B4-BE49-F238E27FC236}">
                <a16:creationId xmlns:a16="http://schemas.microsoft.com/office/drawing/2014/main" id="{D32DCB54-0CE0-904F-CD73-99BA5FEDA8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6503" y="1943099"/>
            <a:ext cx="7894697" cy="444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91F3E12-BB38-A623-C933-5A74E9BBF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764" y="2292649"/>
            <a:ext cx="5320472" cy="296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228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30E186-E6A5-45F8-E877-2D6ECC80DDD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407D0EF-1DB2-3BAE-07E2-8D1AA486F7B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38B296-1797-9DA1-0837-E2F2A1B1C88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4A44035-C7A6-ED7F-15DC-8418EEA27C9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9F0748B-0D08-2025-A30E-9F64E55E291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C96BE18-AC16-9DA5-947C-EF5B261FCC8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D55896-3D29-480A-4329-29A76038C3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25B881-6D48-693D-025A-F504DEDA5D2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FD8DD8B-2CFA-F44F-D7BE-558171F919A6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923C83B-A524-C0D3-C4BB-39FDF27ED7BE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923C83B-A524-C0D3-C4BB-39FDF27ED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60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3144B-B9A7-9E05-E143-5D62F339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77CDDE-9E1C-082F-C4F8-DB9D48B3FEF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يقول لنا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هي معطيات المسألة؟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280CB-42A8-ACDD-610F-75CB094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90FCAC-73FE-5388-3DEA-ABA5F0D6653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D64F158-9E48-8854-7875-E401F45CFCB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C03866-A36B-7CCB-6299-79FCE711DC7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180A750-D3DE-5CC7-0DB7-19E1087DAE3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264287F-A8C7-FEA3-B1A1-CDCBD6CD9F4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B398796-F016-D978-095E-341394E9BA5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913755F-D4E6-F2B3-91F9-C9462213DF4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63127016-4B8C-AD19-F91A-07E587FEF7B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3FD45FA-AC17-121A-EBA5-03C0D6A60511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قِيمَتُهُ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1 800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دِرْهَمًا مِنَ الْمَلابِسِ وَالْمَوادِّ الْغِذائِيَّةِ</a:t>
                </a:r>
                <a:r>
                  <a:rPr lang="ar-MA" sz="2400" dirty="0"/>
                  <a:t>.</a:t>
                </a:r>
                <a:br>
                  <a:rPr lang="ar-MA" sz="2400" dirty="0"/>
                </a:br>
                <a:r>
                  <a:rPr lang="ar-MA" sz="2400" b="1" dirty="0">
                    <a:solidFill>
                      <a:srgbClr val="C00000"/>
                    </a:solidFill>
                  </a:rPr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</a:rPr>
                  <a:t>   مِنْ قِيمَةِ الْمَوادِّ الْغِذائِيَّةِ </a:t>
                </a:r>
                <a:r>
                  <a:rPr lang="ar-MA" sz="2400" dirty="0"/>
                  <a:t>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3FD45FA-AC17-121A-EBA5-03C0D6A60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58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2F4CDE-6487-6261-A554-A24941270D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5A63A6-B8B1-C521-BDCD-ED0E183F699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C72D799-FF95-D60D-5221-8D59BC4C312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3CEFB93-7B67-2C8E-AB5A-8E49C52D429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D366F92-965B-2643-85A8-4D303536924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097960-2DB2-5FE5-36B0-D3A7CBA270A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DC0D0AF-9748-A114-0562-899BFAD3157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1F86492-48C3-4D9A-E1C1-C561429E1C60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6ACA158-239E-BB45-B57F-688F61BD724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0E5461F-63FD-E241-9081-B269F1096FEC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0E5461F-63FD-E241-9081-B269F1096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91E6F-1C6A-9E84-3F96-724550BA7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661DA9-0E83-C636-A3B2-171DDDF3CE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عدد خطوات المسألة</a:t>
            </a: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CC354-AB14-8138-F006-5388B63225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6E3067-4D9F-9A0A-117C-5D017A5177A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4C281DF-66ED-578C-88C6-9C0EA4CCC2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8063F5-F2B4-78A5-BA38-E2CAF0509B86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6C1F166-F4E3-EA72-F5B5-0EA19922F3C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319100-0893-5E42-520A-34E6417C2D0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62F3470-D886-8406-D8AE-E0D8DCEF531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DA838CC-B488-17DB-134B-18F19132318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9AF97F4-D422-C4D5-820C-9EDEAF42D3CF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A725E87-9172-EC2B-A305-78795059C5CA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A725E87-9172-EC2B-A305-78795059C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71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1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A64070C-E6C2-CA6E-18B4-56339AC3A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F8F16-2D60-DBEF-B8CE-1EA9D4C1198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CD154BD-EEFB-F915-12CF-FDE13914F14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DF284CE-4CF8-61DA-8DE2-80C691B5F02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D88415F-0CEB-65F8-3C9A-BDF031AFB659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EFED2C-EF66-BB22-BCC4-D69E3EECD3D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01BF16D-0F1C-F91E-9D89-B06B802FD205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1CCC5DB-B1C6-7C58-D504-9A90AD309C1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60EEFDC-6E32-7327-2CFE-A2A57104D00E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3148D1D-A04E-A7E9-F296-48F63CF32FB7}"/>
              </a:ext>
            </a:extLst>
          </p:cNvPr>
          <p:cNvSpPr txBox="1"/>
          <p:nvPr/>
        </p:nvSpPr>
        <p:spPr>
          <a:xfrm>
            <a:off x="1897521" y="4603792"/>
            <a:ext cx="58787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مسألة من خطوتين: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indent="723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1: نحدد قيمة الملابس</a:t>
            </a:r>
          </a:p>
          <a:p>
            <a:pPr indent="723900"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2: نحدد قيمة المواد الغذائية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EA25110-E18E-F857-A10F-9A7EA7B76BEF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EA25110-E18E-F857-A10F-9A7EA7B76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DF3B-FFDB-06D7-09ED-2F60A0E1A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C6A1DA-A860-60FE-FFC3-48F3097BEFF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72433-CF51-9566-5F9B-07088A9EAA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ED0B3-2BA3-E3B5-FECC-AE4692C4304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67367F4-0EFF-4E82-A184-BA862F222C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8B44C8-8F3B-F474-BC18-92643752E6BF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92A8C1F-08A9-80A7-49A7-4E3826A75D6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211B00E-DC96-F8B6-8EBC-88DB24F9AFE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FD604D7-0C77-73CA-5519-A0369F23F62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495D941-EB27-9003-80CF-1021FCFCA816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FA7AF32-7BAA-BEEC-6C3C-7A8C3C1F777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F6D8758-C859-2B17-8AF1-6E96A92FD339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F6D8758-C859-2B17-8AF1-6E96A92FD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95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620C-1395-8190-085D-7E2BA91D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FF43E0-0494-BE2E-3425-FE81A48B9FA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مثلوا قيمتي الملابس والمواد الغذائية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466D8A-6F3A-2E0A-151F-753CA5CD81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4A62377-DF8D-856E-EDA4-94F36F71EC8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41BD0E45-4036-68BB-7ECE-AC1CF5CC617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EDAC12B-D1FF-A74E-7BBC-35768AF45CB3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8085C2B4-86FB-978D-2891-84D72833BDCE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51275B7-DB9A-E6A1-3185-6D95AF2E49F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F93ADBC8-7C1F-48A0-6554-C5E8685CF9F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B16FC93-2F71-B405-23F7-1ADA96DD4EC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7B4FA929-554F-267E-2B35-1C3CBDE6076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6FCC8F4A-A3D8-F336-267D-14EF3D831CDB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6FCC8F4A-A3D8-F336-267D-14EF3D831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6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0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7EE4-CB61-BD20-0542-7136E264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03FC12C-53E1-83E3-DFCF-8F1FF30A8CC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كيف مثل القيمتين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0022251-7B1F-7CAB-1E27-7DD6A5828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0ACCC8D-A7F7-FFFC-856C-7AF86E92E4CA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5F3FAF-FC68-52AD-D123-51A4CC72CAF9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FCF88C-FCD9-3D0C-B232-BD13BDFCFEEC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870099C-ED5B-7598-E78C-16BFA5D852B7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F451A0F-60F2-23A5-6DE4-CD0BD5E3C69D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2FE902D-A194-294C-081E-85D8EF2E237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B3A09E2-02D8-2014-5D43-C7FFB78577A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429B89-DB63-47A3-F339-4820341A861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6F42256-11C1-970D-66C4-40686C93639A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7F51297-A8E8-7C06-E87A-468BEEF4A39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061C851-5E69-2B83-5B51-FC9A46BF1CCD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408E0CF-BE16-C3A9-5696-EE55F0D92F58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A4615BE7-17F7-EFD8-46DA-C81426E98EE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F7009DA-0F80-D5F0-3A77-672D9C79FB7E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F7009DA-0F80-D5F0-3A77-672D9C79F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5DDF2777-8F1A-537A-9DE7-F05EC37F3177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63E7-1B3A-3A1E-61E7-7B9B3EE7D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0A04D6-EE86-1A13-2625-9BCAB3DE0F8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2DD4A1-DC13-7757-99F6-69C8599A46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B94085-9CD4-F6E0-86CF-A4D22A85678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64DDDE3-181B-9F5E-9C05-D61CE0B7BF1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DE733B-1201-1D53-5B91-ED745FCE44B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8A459F1-B66E-B5CB-3789-8BD653206F8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A6FE8E1-F58B-CB60-738D-A0D89CE6940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ADB0842-FDB3-9C30-7EBD-7ED41F1AA49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B6B218C-4302-452B-83B7-D2320E7EF94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85DB106-C383-F504-A900-C2F8F44A22F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FF7E17-B7FA-CB7D-CC5C-6277D5EDF056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7880D2-3872-623A-BA3C-B6E367F57603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CCF723-A4CC-626B-7281-F8BB73CDB953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75206B-64CA-77CA-23E2-D496C7B351EC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B28B822-0E38-2449-19EB-7E02DBCE8AF5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5942E35-F922-5F67-52EC-1A6286AE650C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5942E35-F922-5F67-52EC-1A6286AE6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26781BC0-D9E5-FF6A-561D-AB8CAA07CBF8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4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C1281-A091-DEBF-F168-20C1EE8B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E085A5-289E-DB32-6BDE-3E31FA507C7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مجموع القيمتين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CB3A3E-00A6-33BB-61BA-1B38FBB1E5F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C9FB6E8-6651-8916-A3EE-2A16BC66FB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96C9463-F07F-0DFA-D342-930EA8A315E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8B518BA-F1BE-E24A-22EF-CAFC68C02FD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4A664E2-057F-F0F3-7FA8-7C796C2635D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0870665-CAB9-9A5C-C46F-8A5708D0E4D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F748351-5C6B-05DD-B93E-36200F80A87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B28B39F-B9D3-36E1-7E4F-DE9234501F53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13C4764-6125-B74F-4111-3DC422E5F899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602A5D-5B5B-4F54-C1E5-CE79F6C0F6A9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51EFD3-254E-BC85-7889-1620AE4EBAB7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2889E0-E2B4-AFF2-7D5E-6FA5F4E2EEAE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AA62B78-34BB-F0C0-538E-861E612606D0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8395AA6-5853-DF8E-E175-FB70CE3467BD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6EB2B60-F583-C3D1-2E8C-AAD128C1F576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6EB2B60-F583-C3D1-2E8C-AAD128C1F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C978BA6A-06B2-3669-F0C7-49B3CF647AE0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80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8351C-1A97-59B1-2238-210F64682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9B17BA-6143-B367-EE93-8A72DD2D9A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DD9486-ED06-D2F5-D4CA-067547CEC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05677A-93AE-58F4-FC65-9F6CF7C082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41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2BB0B-9328-72ED-E755-91CB59D11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974FB2B-5A0F-8200-9FDC-6A81295E131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A03F1C1-50AF-9E4A-BF07-108B5FFFA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F06BCF-6E57-1CFA-E08A-02B3A42D784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B6D251E-D01E-062D-5012-8259E2A2C4E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AD9CD7-32A5-4983-EA1B-09770761AA55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0810A5B-21A7-D217-2DBB-061A0A4E94C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2D5C309-0095-47D7-21EA-8EF90245D62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BD01437-D549-1DF8-8AA8-A7223C6FE40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84330AA-5735-4034-0C70-90506A18D1F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9421B1A-A57B-2B83-F0B6-6003B721113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Accolade fermante 49">
            <a:extLst>
              <a:ext uri="{FF2B5EF4-FFF2-40B4-BE49-F238E27FC236}">
                <a16:creationId xmlns:a16="http://schemas.microsoft.com/office/drawing/2014/main" id="{52170C59-258F-514A-2596-D5BDCB2374A9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4BDD773F-23DB-EA3D-DB3F-1DBAE5122E68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EB6ACD61-4835-9CDF-AAB4-C2D966377CF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9B32DCF5-8A7F-3DA6-3B7C-290459EA4DF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27218ABA-0A2E-9936-50A9-FCBF061CD4F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B692BCE7-6BE8-1E3E-9B5E-24B96D064ED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EBD211D4-867F-D127-F02A-ED4043F53C2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C480D063-776C-2E44-1431-41CDCC69F59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672E4768-BACF-9048-54F3-D8CEFBA6E16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1781EF79-6C29-582D-FF7E-C5C746E9EEFD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529B4DD-54A6-6363-D0B4-B30ACE061626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40C56F4-B420-734D-294C-F66A99629D6D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2CBDD2D-F452-D285-4023-2AC9769F939F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EC148393-3A99-B7B3-D3AB-C1FAF5D18F93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224AE19B-37BF-97C8-EF2F-D9008E0D0402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E6CCD024-C2BC-3848-67B1-233E3DBDC90D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E6CCD024-C2BC-3848-67B1-233E3DBDC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E0FDD950-543F-D8D3-F48E-DFC77A03623A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A809-FFE7-F62B-FE5F-D98B1805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4089F27-0D63-77FC-7B0B-D775CCA87C6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قيمة الملابس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E52C58-C4C0-CD78-D3D7-13B927C42DD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481DF0-1497-2354-4709-462A9C6D4C0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C776D5B-D2EC-E0A9-4E8F-7CC8DC03227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13D4A35-0156-1A4D-1FC5-0A22277ADBE2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54FC54C-84D1-5391-F9D9-C63B0F59313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3E1A32C-95FF-42E0-5BD2-316658CB2F1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D56F578-A061-2916-2938-FBD71384710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50EC918-4930-529D-1917-A331BF34521E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3BCF12E-3837-E5E5-4DCD-4B824A7836B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C06929F0-0CAE-8A37-0112-DD7403248C20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C06929F0-0CAE-8A37-0112-DD7403248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6BCE6448-62D5-E818-8144-62603C531897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9BE008-350E-86BE-242A-5BBFD98ADACB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112B84-9F31-883F-CEF7-5C032352F9CF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2FA202-3631-D514-5D59-4F42CFCFE107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D362F9-DE8E-5952-5475-9811EE2BFCE2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29B874-2E48-CD62-E56E-643B8FCE5EF4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0EC9D8-1E33-9BAA-C103-6496330780A2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514B8C-93CA-FAF4-6DBB-DBFFCE8E0120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62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37435-8BD6-979B-C3F9-82F115DC5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44FFD5-504F-2751-5EC0-F79A1CB8F91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792F45-12D0-8AF8-B30C-153B85A39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B8FEA2-B680-D7C7-875A-6B24DDDD4F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6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7C701-29E4-081A-07D9-BEAD8C92C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AB2D83C-E415-35C3-37CC-BA29CDE1C36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3D1DF51-BF40-2EB8-1C4A-0F5601092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FF7107-7646-EEB8-089E-18F08354694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4114D2E-2297-5309-193A-924662F4A29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4186B3E-9B6E-DE7C-3B87-113514454C5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0373B70-2283-91E0-2147-C1D847D5A473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B4C2BAE-45C4-F81F-3BEF-C57D6F5526E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5EF82E3-2633-F9AB-AB20-A219967FD079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B416C1B-2246-F5AA-FF7F-6553E47DCD9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08C9015-1EE4-2182-46D1-190FBF8C4E79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Accolade fermante 49">
            <a:extLst>
              <a:ext uri="{FF2B5EF4-FFF2-40B4-BE49-F238E27FC236}">
                <a16:creationId xmlns:a16="http://schemas.microsoft.com/office/drawing/2014/main" id="{06665A84-2B0E-B3F7-A089-F7E592180A0C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87DAAE5-E536-7986-CC1C-77BC5BC0D6F5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AB387FF0-CFC1-DFED-D343-7DE94BEDBA2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BB4D1EB9-6208-6727-DCF1-06D224AF865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DD513CB6-03BE-B407-53B6-5773415AB6FC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FE6877D5-4375-CDF3-2542-CB530D7AECA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D0F1AD30-CFB5-A02A-5D8B-1A05BCC81C4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DBE88AED-2DCA-E4DB-C7D2-E5667E2B7A4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BC66BED0-44E9-7AF9-709D-CC777A904766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DF6D774C-EEEC-C7BF-17F2-604F40D4181B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E5F67C8-40B9-D903-25B8-9AB70DD00BCE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4331863-67DF-9F2B-E5BB-F7A23619335F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CC2D864-269B-09B8-2822-6A5CBC051526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6BC7B04-2DC2-1C35-712E-1895C1D6BC0C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8AE8B107-2F46-F8AD-99C2-CC0542F55DAE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4030F457-0423-ABB9-77D6-4A81CAB13849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4030F457-0423-ABB9-77D6-4A81CAB13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4903BCA2-BD02-19D2-5669-043F42D53F9A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42A62D2-DE67-A97E-B7B9-56E5276CD5C6}"/>
              </a:ext>
            </a:extLst>
          </p:cNvPr>
          <p:cNvSpPr txBox="1"/>
          <p:nvPr/>
        </p:nvSpPr>
        <p:spPr>
          <a:xfrm>
            <a:off x="6408506" y="528904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1800 ÷ 4 = 450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B08D65-1FC7-3CF5-C7C3-117C0EB1A10C}"/>
              </a:ext>
            </a:extLst>
          </p:cNvPr>
          <p:cNvSpPr txBox="1"/>
          <p:nvPr/>
        </p:nvSpPr>
        <p:spPr>
          <a:xfrm>
            <a:off x="5071684" y="5658379"/>
            <a:ext cx="3390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الملابس هي 450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30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EF048-9CDC-9885-D974-2265ABEA8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3B3D93D-07CA-A6DF-9490-4E7FB135222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قيمة المواد الغذائية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94D163-5292-29E8-7325-D7231D50496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7656FF-0F0F-3198-BFD9-499180271F6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193E6DF-D351-93CE-AB7E-F5C47EEB7AC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772653D-0A53-0A90-D140-045366F7D3D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2D6F8A4-6CB7-2261-11D2-90E12939C7C8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456B06-2E1A-9DEB-49C6-3C3CF325ADA0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2D82AA9-7299-5E70-9782-226FB0A90BCF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9457407-36F6-D64A-7107-4823C114AFC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EB64647-03F8-CA51-4190-20342C59EA44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4A389FA-A6BE-F1BB-337B-BD1A3439E30F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4A389FA-A6BE-F1BB-337B-BD1A3439E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CDD6C75E-11B8-22E2-48AD-C0FB5479364F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47FA4C-874E-0345-DF36-DC05CE6C42CA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75E7D5-DDE7-271E-4DB6-DAF4B3C442C3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CB7674-0383-B218-B9BB-3C8B13930A4E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C90954-8B80-00FD-B054-950B58F7C255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288C90-0D30-2731-4837-2503353E89B1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33322A-558D-9E9F-2153-55A3F311F172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F3D211-6371-F525-C56C-0EC67EA5B32D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641C9A7-E785-9704-24C4-AF3568205F09}"/>
              </a:ext>
            </a:extLst>
          </p:cNvPr>
          <p:cNvSpPr txBox="1"/>
          <p:nvPr/>
        </p:nvSpPr>
        <p:spPr>
          <a:xfrm>
            <a:off x="6408506" y="528904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1800 ÷ 4 = 450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80477FE-360D-7638-DE5C-7C42E0A259B7}"/>
              </a:ext>
            </a:extLst>
          </p:cNvPr>
          <p:cNvSpPr txBox="1"/>
          <p:nvPr/>
        </p:nvSpPr>
        <p:spPr>
          <a:xfrm>
            <a:off x="5071684" y="5658379"/>
            <a:ext cx="3390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الملابس هي 450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67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B929A-D3D8-AA65-E10E-7B96EF702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2B38CA-4AA6-4DB9-A759-79EB5944B9C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7A5CD-71A4-C06B-0EE6-A72F611A3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CBBC38-5C1B-7095-A3E5-83CBBFC1C8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34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D1D2E-CC16-C83E-C6D4-57DD08CBF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58D6B4C-94AB-5F00-AAD5-2A5E496C870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79BE044-6067-A995-5021-3BC13CA68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2DBB0F6-EE6E-34A4-FC7C-3488A8F31E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56D70AF-74F4-0F2C-E7FC-BB01F234B03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05D902-6645-6D3B-3D12-21737B6C32C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74828DB-DB47-5910-EF6A-7D0D84558D08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7E3ECA2-7413-01B7-3531-8FE1F26E53D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E769AE43-1E8C-3900-FDD3-62B1CA96A07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335DA82-1719-F4F3-AAAF-A027DCF8FA58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BDAF216D-46CA-EB32-616B-00FAADE417E1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Accolade fermante 49">
            <a:extLst>
              <a:ext uri="{FF2B5EF4-FFF2-40B4-BE49-F238E27FC236}">
                <a16:creationId xmlns:a16="http://schemas.microsoft.com/office/drawing/2014/main" id="{667CE361-8A91-BD55-6913-1ACA9E0B0034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883BDE3-7220-34EF-0BAF-4E195DD2B42F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94DEF600-896F-29F2-8E8D-C2C808E9225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4640702B-9600-9F8C-A69A-27929BD83EE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8ACF68E0-7E1B-AE7C-EF1F-0DA09F48C29E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0C2569EA-90D4-6BBD-D845-589DFFDD21B4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4B20EF34-C894-E3F7-C2C0-A9A9BDA5E28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277C47F2-B3F2-CBD2-ED5F-1EE82D2F2DA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F867ED62-8467-E3D7-A924-1083047DF11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A2978185-9EAA-8028-D54E-70A5C96C3F79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C118C80-CC3D-AE69-9AB1-F93C9D6FBF3F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EC8261F-6E0E-062B-06CE-48ED311B5CC6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247DCAE-984F-5C90-63F0-06F4E541406A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E9AA676D-0296-FD13-A513-97BE8E55D9F9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7BC29400-9FAB-FC8A-3415-E4F8F5CD1611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F92C8EFB-9B39-EF6D-0B18-829464F5C1C7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F92C8EFB-9B39-EF6D-0B18-829464F5C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91905153-C2D7-A992-74CC-8E8EB5FF05FC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EB4203-0FF1-5FAC-A48D-5B4D894B7756}"/>
              </a:ext>
            </a:extLst>
          </p:cNvPr>
          <p:cNvSpPr txBox="1"/>
          <p:nvPr/>
        </p:nvSpPr>
        <p:spPr>
          <a:xfrm>
            <a:off x="6252147" y="5915759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450 = 1350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CF5AE6-619E-722F-DCCE-2608F75DC531}"/>
              </a:ext>
            </a:extLst>
          </p:cNvPr>
          <p:cNvSpPr txBox="1"/>
          <p:nvPr/>
        </p:nvSpPr>
        <p:spPr>
          <a:xfrm>
            <a:off x="4957121" y="6187180"/>
            <a:ext cx="3390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المواد الغذائية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هي 1350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C4768E-B303-AFFE-141D-A102D24326F5}"/>
              </a:ext>
            </a:extLst>
          </p:cNvPr>
          <p:cNvSpPr txBox="1"/>
          <p:nvPr/>
        </p:nvSpPr>
        <p:spPr>
          <a:xfrm>
            <a:off x="6408506" y="528904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1800 ÷ 4 = 450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C3DE39-4026-C545-F4A6-34520F239950}"/>
              </a:ext>
            </a:extLst>
          </p:cNvPr>
          <p:cNvSpPr txBox="1"/>
          <p:nvPr/>
        </p:nvSpPr>
        <p:spPr>
          <a:xfrm>
            <a:off x="5071684" y="5658379"/>
            <a:ext cx="3390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الملابس هي 450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7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3615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7832" y="2069420"/>
            <a:ext cx="2488343" cy="353830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36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8886" y="240737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8B5E60CC-C40F-E2B3-2A7C-2DF2D45D82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66" y="2275314"/>
            <a:ext cx="4245673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47" y="3684327"/>
            <a:ext cx="1480339" cy="14803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BE19146-985C-BC19-3202-2A7CFDDB5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30" y="2271482"/>
            <a:ext cx="5320472" cy="296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A1F6F5-6242-55E0-531F-F62CE63DE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241" y="1675045"/>
            <a:ext cx="6646316" cy="436946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285099-20C8-065A-688C-CA2302CA7003}"/>
              </a:ext>
            </a:extLst>
          </p:cNvPr>
          <p:cNvSpPr txBox="1"/>
          <p:nvPr/>
        </p:nvSpPr>
        <p:spPr>
          <a:xfrm>
            <a:off x="4812001" y="350433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105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7 = 15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0FF78B-9973-F4EE-999D-A7CC70E9DB2C}"/>
              </a:ext>
            </a:extLst>
          </p:cNvPr>
          <p:cNvSpPr txBox="1"/>
          <p:nvPr/>
        </p:nvSpPr>
        <p:spPr>
          <a:xfrm>
            <a:off x="3773378" y="4052250"/>
            <a:ext cx="594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105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669F93A-C4F1-6865-47A2-0C121EA8FA5F}"/>
              </a:ext>
            </a:extLst>
          </p:cNvPr>
          <p:cNvSpPr txBox="1"/>
          <p:nvPr/>
        </p:nvSpPr>
        <p:spPr>
          <a:xfrm>
            <a:off x="5043634" y="4748142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×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60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32DB6C-EAD2-E706-8A4F-9FE281379186}"/>
              </a:ext>
            </a:extLst>
          </p:cNvPr>
          <p:cNvSpPr txBox="1"/>
          <p:nvPr/>
        </p:nvSpPr>
        <p:spPr>
          <a:xfrm>
            <a:off x="4258013" y="5148252"/>
            <a:ext cx="2839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البنات 60 بنتا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0E3D69-AEDA-4292-5251-77581F39727D}"/>
              </a:ext>
            </a:extLst>
          </p:cNvPr>
          <p:cNvSpPr txBox="1"/>
          <p:nvPr/>
        </p:nvSpPr>
        <p:spPr>
          <a:xfrm>
            <a:off x="4812000" y="381163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15 = 45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0B5C42-EC2B-F315-72AF-797BA0A30406}"/>
              </a:ext>
            </a:extLst>
          </p:cNvPr>
          <p:cNvSpPr txBox="1"/>
          <p:nvPr/>
        </p:nvSpPr>
        <p:spPr>
          <a:xfrm>
            <a:off x="4367419" y="4113288"/>
            <a:ext cx="2839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الذكور 45 تلميذا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0E99EE-72A9-4433-5D0B-C5C37A4593CA}"/>
              </a:ext>
            </a:extLst>
          </p:cNvPr>
          <p:cNvSpPr txBox="1"/>
          <p:nvPr/>
        </p:nvSpPr>
        <p:spPr>
          <a:xfrm>
            <a:off x="857845" y="4421582"/>
            <a:ext cx="68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الذكور</a:t>
            </a:r>
            <a:endParaRPr lang="fr-MA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98D344-D93E-5B88-3245-0017EFA829D2}"/>
              </a:ext>
            </a:extLst>
          </p:cNvPr>
          <p:cNvSpPr txBox="1"/>
          <p:nvPr/>
        </p:nvSpPr>
        <p:spPr>
          <a:xfrm>
            <a:off x="857845" y="3863273"/>
            <a:ext cx="68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الإناث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974" y="1875001"/>
            <a:ext cx="3079400" cy="430525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37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2166546"/>
            <a:ext cx="2807845" cy="20244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69CBDB-CE72-4DCD-6EB0-DFBDBCA0E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179" y="1639630"/>
            <a:ext cx="7030164" cy="47008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6A14BA5-7BFB-F5A2-DD80-5C86C0674230}"/>
              </a:ext>
            </a:extLst>
          </p:cNvPr>
          <p:cNvSpPr/>
          <p:nvPr/>
        </p:nvSpPr>
        <p:spPr>
          <a:xfrm>
            <a:off x="945408" y="3591183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2CA35D-E317-AC65-65FA-9EC64566728E}"/>
              </a:ext>
            </a:extLst>
          </p:cNvPr>
          <p:cNvSpPr/>
          <p:nvPr/>
        </p:nvSpPr>
        <p:spPr>
          <a:xfrm>
            <a:off x="1588315" y="3591183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363D26BC-604A-F510-04F8-4C97ED786D1E}"/>
              </a:ext>
            </a:extLst>
          </p:cNvPr>
          <p:cNvSpPr/>
          <p:nvPr/>
        </p:nvSpPr>
        <p:spPr>
          <a:xfrm>
            <a:off x="3486406" y="3589147"/>
            <a:ext cx="492469" cy="687873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42695E-9428-E99E-AE64-B64EE292F54F}"/>
              </a:ext>
            </a:extLst>
          </p:cNvPr>
          <p:cNvSpPr txBox="1"/>
          <p:nvPr/>
        </p:nvSpPr>
        <p:spPr>
          <a:xfrm>
            <a:off x="3893536" y="3849327"/>
            <a:ext cx="678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112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D42EC8-788C-0CFD-1CA1-5BAEC32E9A9D}"/>
              </a:ext>
            </a:extLst>
          </p:cNvPr>
          <p:cNvSpPr txBox="1"/>
          <p:nvPr/>
        </p:nvSpPr>
        <p:spPr>
          <a:xfrm>
            <a:off x="4870449" y="3580349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112 ÷ 7 = 16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329EA3A-49D7-8703-9995-B49C1F909E4A}"/>
              </a:ext>
            </a:extLst>
          </p:cNvPr>
          <p:cNvSpPr txBox="1"/>
          <p:nvPr/>
        </p:nvSpPr>
        <p:spPr>
          <a:xfrm>
            <a:off x="3966776" y="4338713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الذكور 48 تلميذا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87DA9D-316A-7A80-9942-690D00533824}"/>
              </a:ext>
            </a:extLst>
          </p:cNvPr>
          <p:cNvSpPr txBox="1"/>
          <p:nvPr/>
        </p:nvSpPr>
        <p:spPr>
          <a:xfrm>
            <a:off x="4841432" y="4947499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16 =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F95DCC1-14AA-2BA8-0026-CDB8D59713C6}"/>
              </a:ext>
            </a:extLst>
          </p:cNvPr>
          <p:cNvSpPr txBox="1"/>
          <p:nvPr/>
        </p:nvSpPr>
        <p:spPr>
          <a:xfrm>
            <a:off x="3978876" y="5528898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الإناث 64 تلميذة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534B7F-8440-ADB5-9748-9D7A033C6311}"/>
              </a:ext>
            </a:extLst>
          </p:cNvPr>
          <p:cNvSpPr txBox="1"/>
          <p:nvPr/>
        </p:nvSpPr>
        <p:spPr>
          <a:xfrm>
            <a:off x="274846" y="3907688"/>
            <a:ext cx="68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الذكور</a:t>
            </a:r>
            <a:endParaRPr lang="fr-MA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98A34D-553E-64CC-DA21-8B8ED1D46801}"/>
              </a:ext>
            </a:extLst>
          </p:cNvPr>
          <p:cNvSpPr txBox="1"/>
          <p:nvPr/>
        </p:nvSpPr>
        <p:spPr>
          <a:xfrm>
            <a:off x="274846" y="3595738"/>
            <a:ext cx="68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الإناث</a:t>
            </a:r>
            <a:endParaRPr lang="fr-MA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774C83-D4BE-6363-DCA7-F7AD54F441B2}"/>
              </a:ext>
            </a:extLst>
          </p:cNvPr>
          <p:cNvSpPr/>
          <p:nvPr/>
        </p:nvSpPr>
        <p:spPr>
          <a:xfrm>
            <a:off x="2220140" y="3590205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44C498-D65F-2547-3CD7-C3FF916A3902}"/>
              </a:ext>
            </a:extLst>
          </p:cNvPr>
          <p:cNvSpPr/>
          <p:nvPr/>
        </p:nvSpPr>
        <p:spPr>
          <a:xfrm>
            <a:off x="2863047" y="3590205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1EE677-615D-4164-3B84-E1C385FF154A}"/>
              </a:ext>
            </a:extLst>
          </p:cNvPr>
          <p:cNvSpPr/>
          <p:nvPr/>
        </p:nvSpPr>
        <p:spPr>
          <a:xfrm>
            <a:off x="945408" y="3931637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20AE55-F14A-5527-75C7-839A58E00B11}"/>
              </a:ext>
            </a:extLst>
          </p:cNvPr>
          <p:cNvSpPr/>
          <p:nvPr/>
        </p:nvSpPr>
        <p:spPr>
          <a:xfrm>
            <a:off x="1588315" y="3931637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70BC60-B417-5740-8F56-1A72CA4CB9E0}"/>
              </a:ext>
            </a:extLst>
          </p:cNvPr>
          <p:cNvSpPr/>
          <p:nvPr/>
        </p:nvSpPr>
        <p:spPr>
          <a:xfrm>
            <a:off x="2220140" y="3930659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99FEF0C-36A3-1AD4-FE61-AC45E088E794}"/>
              </a:ext>
            </a:extLst>
          </p:cNvPr>
          <p:cNvSpPr txBox="1"/>
          <p:nvPr/>
        </p:nvSpPr>
        <p:spPr>
          <a:xfrm>
            <a:off x="5060968" y="3927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16 = 48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2CDD4D1-7C53-CD52-DF67-9BB8227707B0}"/>
              </a:ext>
            </a:extLst>
          </p:cNvPr>
          <p:cNvGrpSpPr/>
          <p:nvPr/>
        </p:nvGrpSpPr>
        <p:grpSpPr>
          <a:xfrm>
            <a:off x="1899620" y="2187084"/>
            <a:ext cx="4965248" cy="3561770"/>
            <a:chOff x="1581349" y="2676034"/>
            <a:chExt cx="4965248" cy="356177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58B4EC-96CA-1CAE-AFDA-E8D21340A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7691" y="2686245"/>
              <a:ext cx="2498906" cy="35515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136D2D2-23B5-4D03-C766-89D28A3EB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1349" y="2676034"/>
              <a:ext cx="2544414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16428</TotalTime>
  <Words>1694</Words>
  <Application>Microsoft Office PowerPoint</Application>
  <PresentationFormat>Affichage à l'écran (4:3)</PresentationFormat>
  <Paragraphs>392</Paragraphs>
  <Slides>51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51</vt:i4>
      </vt:variant>
    </vt:vector>
  </HeadingPairs>
  <TitlesOfParts>
    <vt:vector size="65" baseType="lpstr">
      <vt:lpstr>Aptos Display</vt:lpstr>
      <vt:lpstr>DengXian</vt:lpstr>
      <vt:lpstr>Aptos</vt:lpstr>
      <vt:lpstr>Effra CC Arbc</vt:lpstr>
      <vt:lpstr>Arial</vt:lpstr>
      <vt:lpstr>Calibri</vt:lpstr>
      <vt:lpstr>Cambria Math</vt:lpstr>
      <vt:lpstr>Dosis</vt:lpstr>
      <vt:lpstr>2_Conception personnalisée</vt:lpstr>
      <vt:lpstr>Page d'entree</vt:lpstr>
      <vt:lpstr>partie 1</vt:lpstr>
      <vt:lpstr>3_Conception personnalisée</vt:lpstr>
      <vt:lpstr>4_Conception personnalisée</vt:lpstr>
      <vt:lpstr>1_partie 1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312</cp:revision>
  <cp:lastPrinted>2025-08-13T10:11:39Z</cp:lastPrinted>
  <dcterms:created xsi:type="dcterms:W3CDTF">2025-08-01T12:31:49Z</dcterms:created>
  <dcterms:modified xsi:type="dcterms:W3CDTF">2026-02-15T11:58:13Z</dcterms:modified>
</cp:coreProperties>
</file>