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3"/>
  </p:notesMasterIdLst>
  <p:handoutMasterIdLst>
    <p:handoutMasterId r:id="rId54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57" r:id="rId25"/>
    <p:sldId id="1058" r:id="rId26"/>
    <p:sldId id="1059" r:id="rId27"/>
    <p:sldId id="1061" r:id="rId28"/>
    <p:sldId id="1062" r:id="rId29"/>
    <p:sldId id="1063" r:id="rId30"/>
    <p:sldId id="1006" r:id="rId31"/>
    <p:sldId id="1007" r:id="rId32"/>
    <p:sldId id="1008" r:id="rId33"/>
    <p:sldId id="1009" r:id="rId34"/>
    <p:sldId id="1041" r:id="rId35"/>
    <p:sldId id="1054" r:id="rId36"/>
    <p:sldId id="1055" r:id="rId37"/>
    <p:sldId id="1056" r:id="rId38"/>
    <p:sldId id="1010" r:id="rId39"/>
    <p:sldId id="1011" r:id="rId40"/>
    <p:sldId id="1013" r:id="rId41"/>
    <p:sldId id="914" r:id="rId42"/>
    <p:sldId id="848" r:id="rId43"/>
    <p:sldId id="922" r:id="rId44"/>
    <p:sldId id="924" r:id="rId45"/>
    <p:sldId id="849" r:id="rId46"/>
    <p:sldId id="978" r:id="rId47"/>
    <p:sldId id="644" r:id="rId48"/>
    <p:sldId id="1053" r:id="rId49"/>
    <p:sldId id="809" r:id="rId50"/>
    <p:sldId id="956" r:id="rId51"/>
    <p:sldId id="789" r:id="rId5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5"/>
    </p:embeddedFont>
    <p:embeddedFont>
      <p:font typeface="Dosis" pitchFamily="2" charset="0"/>
      <p:regular r:id="rId56"/>
      <p:bold r:id="rId5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BFBFBF"/>
    <a:srgbClr val="104862"/>
    <a:srgbClr val="7FC5C2"/>
    <a:srgbClr val="17AB98"/>
    <a:srgbClr val="FFC000"/>
    <a:srgbClr val="B2B3AE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79377" autoAdjust="0"/>
  </p:normalViewPr>
  <p:slideViewPr>
    <p:cSldViewPr snapToGrid="0">
      <p:cViewPr varScale="1">
        <p:scale>
          <a:sx n="59" d="100"/>
          <a:sy n="59" d="100"/>
        </p:scale>
        <p:origin x="139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font" Target="fonts/font1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2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3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933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9383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8E5-A54D-C9B8-60BA-2920FFBE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AB1F43-5F29-2C87-5AF8-00ED349EC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681EA8-F8D4-7980-FAE4-8CE8E488C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AC91D-85E0-8BE7-8882-9A6195CA9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86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210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217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28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8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882511-6AEA-2456-6240-25F6C8AEA1BB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C53E38-734B-EE14-17C9-33444B83141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CE6C7D58-6B96-2A27-F043-F66A30EC2BD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7B0B1188-2CBC-80B2-FC97-AD213CA29AD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57C008D-538D-E029-0276-49484CE04B3C}"/>
              </a:ext>
            </a:extLst>
          </p:cNvPr>
          <p:cNvGrpSpPr/>
          <p:nvPr/>
        </p:nvGrpSpPr>
        <p:grpSpPr>
          <a:xfrm>
            <a:off x="370132" y="240550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9AF856D9-0B87-1232-4755-21EC01E499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6E62F0B0-FB7B-201E-C3DC-211697D3BCE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8E0D5C20-6218-CD96-220D-ADF0247E29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قسمة عدد عشري على عدد صحيح طبيعي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C970AA-1432-6F35-1D1F-28CF6A1F63E8}"/>
              </a:ext>
            </a:extLst>
          </p:cNvPr>
          <p:cNvGrpSpPr/>
          <p:nvPr/>
        </p:nvGrpSpPr>
        <p:grpSpPr>
          <a:xfrm>
            <a:off x="4818538" y="241864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E001291-AEA9-924D-62DD-28BC0B230BD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2D914A45-D517-841E-0803-995193D4AC6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A2A9BD42-B4F8-91F9-E0D1-59A1BBA34A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جداء عدد عشري في عدد عشري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813868" y="3794076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463" y="4022535"/>
            <a:ext cx="3938021" cy="940822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7055438" y="378923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4972697" y="4166223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عدد صحيح على عدد صحيح  والخارج عشر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قسمة عدد صحيح على عدد صحيح  والخارج عشر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30298" y="2587134"/>
            <a:ext cx="4996526" cy="3561770"/>
            <a:chOff x="1578727" y="2676034"/>
            <a:chExt cx="4996526" cy="35617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9035" y="2686245"/>
              <a:ext cx="2556218" cy="35515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8727" y="2676034"/>
              <a:ext cx="2549659" cy="3552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أجد الخارج العشري لقسمة عدد صحيح على عدد صحيح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FB90450A-2FF3-37EC-3605-42151231E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36" y="1346654"/>
            <a:ext cx="6615189" cy="521032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07B7991-8D60-B157-5B86-6E9004F7F4CC}"/>
              </a:ext>
            </a:extLst>
          </p:cNvPr>
          <p:cNvSpPr txBox="1"/>
          <p:nvPr/>
        </p:nvSpPr>
        <p:spPr>
          <a:xfrm>
            <a:off x="3861139" y="5229443"/>
            <a:ext cx="3406807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سيحتاج إلى 26 قنينة.</a:t>
            </a:r>
          </a:p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قنينة ستكون مملوءة عن آخرها</a:t>
            </a:r>
          </a:p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والقنين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الأخيرة سيمتلئ جزء منها فقط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F099302-FE6E-0A89-2B4D-25B5B8C007B3}"/>
              </a:ext>
            </a:extLst>
          </p:cNvPr>
          <p:cNvSpPr txBox="1"/>
          <p:nvPr/>
        </p:nvSpPr>
        <p:spPr>
          <a:xfrm>
            <a:off x="2234565" y="2285973"/>
            <a:ext cx="2336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06B282-F3D1-3F4A-80D6-F2CBD52ECDCF}"/>
              </a:ext>
            </a:extLst>
          </p:cNvPr>
          <p:cNvSpPr txBox="1"/>
          <p:nvPr/>
        </p:nvSpPr>
        <p:spPr>
          <a:xfrm>
            <a:off x="2913875" y="2116696"/>
            <a:ext cx="6618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15,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45A159D-00C0-9C12-1E18-6B734B77FC0F}"/>
              </a:ext>
            </a:extLst>
          </p:cNvPr>
          <p:cNvSpPr txBox="1"/>
          <p:nvPr/>
        </p:nvSpPr>
        <p:spPr>
          <a:xfrm>
            <a:off x="2245220" y="2881881"/>
            <a:ext cx="7121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2   4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6BE2F2E-C78D-82F2-BD0C-08E67B39519C}"/>
              </a:ext>
            </a:extLst>
          </p:cNvPr>
          <p:cNvSpPr txBox="1"/>
          <p:nvPr/>
        </p:nvSpPr>
        <p:spPr>
          <a:xfrm>
            <a:off x="5199620" y="1889733"/>
            <a:ext cx="2336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CF1169B-C6EE-8D57-91B6-93F74EB1AADA}"/>
              </a:ext>
            </a:extLst>
          </p:cNvPr>
          <p:cNvSpPr txBox="1"/>
          <p:nvPr/>
        </p:nvSpPr>
        <p:spPr>
          <a:xfrm>
            <a:off x="6245240" y="2116696"/>
            <a:ext cx="2336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53483B-2B8A-0265-9F9A-72C7EE878B66}"/>
              </a:ext>
            </a:extLst>
          </p:cNvPr>
          <p:cNvSpPr txBox="1"/>
          <p:nvPr/>
        </p:nvSpPr>
        <p:spPr>
          <a:xfrm>
            <a:off x="5194884" y="2712604"/>
            <a:ext cx="7121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0    2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4B709C3-D0F2-642E-983A-CACCAB2DA85E}"/>
              </a:ext>
            </a:extLst>
          </p:cNvPr>
          <p:cNvSpPr txBox="1"/>
          <p:nvPr/>
        </p:nvSpPr>
        <p:spPr>
          <a:xfrm>
            <a:off x="5474557" y="3125721"/>
            <a:ext cx="7121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0    1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BC42C21-9EEE-788A-F271-D1AFC23456E7}"/>
              </a:ext>
            </a:extLst>
          </p:cNvPr>
          <p:cNvSpPr txBox="1"/>
          <p:nvPr/>
        </p:nvSpPr>
        <p:spPr>
          <a:xfrm>
            <a:off x="4572000" y="4830225"/>
            <a:ext cx="19850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128,5 ÷ 5 = 25,7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69894F4-BBC1-FDC6-2C23-66117704157E}"/>
              </a:ext>
            </a:extLst>
          </p:cNvPr>
          <p:cNvSpPr txBox="1"/>
          <p:nvPr/>
        </p:nvSpPr>
        <p:spPr>
          <a:xfrm>
            <a:off x="1488049" y="4704041"/>
            <a:ext cx="1078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128,5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02A2CA6-177D-84FC-78A8-39BC4C1D9B46}"/>
              </a:ext>
            </a:extLst>
          </p:cNvPr>
          <p:cNvCxnSpPr>
            <a:cxnSpLocks/>
          </p:cNvCxnSpPr>
          <p:nvPr/>
        </p:nvCxnSpPr>
        <p:spPr>
          <a:xfrm>
            <a:off x="2245220" y="4683318"/>
            <a:ext cx="0" cy="1727377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3C6A535F-663F-A33E-AB91-B1FD5F8FB83F}"/>
              </a:ext>
            </a:extLst>
          </p:cNvPr>
          <p:cNvSpPr txBox="1"/>
          <p:nvPr/>
        </p:nvSpPr>
        <p:spPr>
          <a:xfrm>
            <a:off x="2285040" y="4704041"/>
            <a:ext cx="441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C0DF08C2-6DB5-7974-2D5E-3EFE9248F6A0}"/>
              </a:ext>
            </a:extLst>
          </p:cNvPr>
          <p:cNvCxnSpPr>
            <a:cxnSpLocks/>
          </p:cNvCxnSpPr>
          <p:nvPr/>
        </p:nvCxnSpPr>
        <p:spPr>
          <a:xfrm>
            <a:off x="2219157" y="5065923"/>
            <a:ext cx="69471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0B2970B4-7166-22E3-9C0C-9FA4FF186B1A}"/>
              </a:ext>
            </a:extLst>
          </p:cNvPr>
          <p:cNvSpPr txBox="1"/>
          <p:nvPr/>
        </p:nvSpPr>
        <p:spPr>
          <a:xfrm>
            <a:off x="2343753" y="5048307"/>
            <a:ext cx="712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25,7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278E055-EE88-3F31-9777-6CCDE3198F02}"/>
              </a:ext>
            </a:extLst>
          </p:cNvPr>
          <p:cNvSpPr txBox="1"/>
          <p:nvPr/>
        </p:nvSpPr>
        <p:spPr>
          <a:xfrm>
            <a:off x="1488049" y="4888707"/>
            <a:ext cx="466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0B730A2A-5CBC-0135-53D2-72150633D47F}"/>
              </a:ext>
            </a:extLst>
          </p:cNvPr>
          <p:cNvCxnSpPr/>
          <p:nvPr/>
        </p:nvCxnSpPr>
        <p:spPr>
          <a:xfrm>
            <a:off x="1773212" y="5002399"/>
            <a:ext cx="0" cy="144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27911590-F543-B428-95F7-72B9EC0F518D}"/>
              </a:ext>
            </a:extLst>
          </p:cNvPr>
          <p:cNvCxnSpPr>
            <a:cxnSpLocks/>
          </p:cNvCxnSpPr>
          <p:nvPr/>
        </p:nvCxnSpPr>
        <p:spPr>
          <a:xfrm>
            <a:off x="1488048" y="5178295"/>
            <a:ext cx="468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3F084554-4CFD-E202-C0FE-13A8700389D8}"/>
              </a:ext>
            </a:extLst>
          </p:cNvPr>
          <p:cNvSpPr txBox="1"/>
          <p:nvPr/>
        </p:nvSpPr>
        <p:spPr>
          <a:xfrm>
            <a:off x="1327268" y="4786821"/>
            <a:ext cx="462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EAA52463-C4F0-96CC-2142-33D00BDC941E}"/>
              </a:ext>
            </a:extLst>
          </p:cNvPr>
          <p:cNvCxnSpPr>
            <a:cxnSpLocks/>
          </p:cNvCxnSpPr>
          <p:nvPr/>
        </p:nvCxnSpPr>
        <p:spPr>
          <a:xfrm>
            <a:off x="1869734" y="5008028"/>
            <a:ext cx="0" cy="468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1FCCE3D6-823B-C329-3B07-841F368F6B3C}"/>
              </a:ext>
            </a:extLst>
          </p:cNvPr>
          <p:cNvCxnSpPr>
            <a:cxnSpLocks/>
          </p:cNvCxnSpPr>
          <p:nvPr/>
        </p:nvCxnSpPr>
        <p:spPr>
          <a:xfrm>
            <a:off x="2024396" y="5110469"/>
            <a:ext cx="0" cy="77954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9560E502-33E9-521D-64BF-A2A1F926D0E9}"/>
              </a:ext>
            </a:extLst>
          </p:cNvPr>
          <p:cNvSpPr txBox="1"/>
          <p:nvPr/>
        </p:nvSpPr>
        <p:spPr>
          <a:xfrm>
            <a:off x="1488049" y="5065923"/>
            <a:ext cx="5703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AFA0FCF1-965C-DAFE-10D1-123BF2921A78}"/>
              </a:ext>
            </a:extLst>
          </p:cNvPr>
          <p:cNvSpPr txBox="1"/>
          <p:nvPr/>
        </p:nvSpPr>
        <p:spPr>
          <a:xfrm>
            <a:off x="1488048" y="5232973"/>
            <a:ext cx="466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1A5A670-7397-D0A6-3ECA-99D9C2323A13}"/>
              </a:ext>
            </a:extLst>
          </p:cNvPr>
          <p:cNvSpPr txBox="1"/>
          <p:nvPr/>
        </p:nvSpPr>
        <p:spPr>
          <a:xfrm>
            <a:off x="1488048" y="5435255"/>
            <a:ext cx="539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028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26295B27-3C67-1387-4925-EC0B50764CCC}"/>
              </a:ext>
            </a:extLst>
          </p:cNvPr>
          <p:cNvSpPr txBox="1"/>
          <p:nvPr/>
        </p:nvSpPr>
        <p:spPr>
          <a:xfrm>
            <a:off x="1615267" y="5602305"/>
            <a:ext cx="539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51D8CB1C-9E77-7B4E-708F-70A7AE396860}"/>
              </a:ext>
            </a:extLst>
          </p:cNvPr>
          <p:cNvSpPr txBox="1"/>
          <p:nvPr/>
        </p:nvSpPr>
        <p:spPr>
          <a:xfrm>
            <a:off x="1626075" y="5804587"/>
            <a:ext cx="539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035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D46C9378-415C-3237-A17B-B1DC24605CA0}"/>
              </a:ext>
            </a:extLst>
          </p:cNvPr>
          <p:cNvSpPr txBox="1"/>
          <p:nvPr/>
        </p:nvSpPr>
        <p:spPr>
          <a:xfrm>
            <a:off x="1754802" y="5981866"/>
            <a:ext cx="539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8386AEE3-CDAD-9CE4-2A01-5BF0800D81D9}"/>
              </a:ext>
            </a:extLst>
          </p:cNvPr>
          <p:cNvSpPr txBox="1"/>
          <p:nvPr/>
        </p:nvSpPr>
        <p:spPr>
          <a:xfrm>
            <a:off x="1773212" y="6183923"/>
            <a:ext cx="539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AE159528-43F9-E40F-1355-7C5C12CAB21C}"/>
              </a:ext>
            </a:extLst>
          </p:cNvPr>
          <p:cNvCxnSpPr>
            <a:cxnSpLocks/>
          </p:cNvCxnSpPr>
          <p:nvPr/>
        </p:nvCxnSpPr>
        <p:spPr>
          <a:xfrm>
            <a:off x="1483260" y="5518301"/>
            <a:ext cx="468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977E4F94-E20D-3DDF-D3C5-89D7DD8E99CC}"/>
              </a:ext>
            </a:extLst>
          </p:cNvPr>
          <p:cNvCxnSpPr>
            <a:cxnSpLocks/>
          </p:cNvCxnSpPr>
          <p:nvPr/>
        </p:nvCxnSpPr>
        <p:spPr>
          <a:xfrm>
            <a:off x="1615267" y="5885476"/>
            <a:ext cx="468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FFEFF600-1C34-8BCD-DC76-69B2E9D34A0D}"/>
              </a:ext>
            </a:extLst>
          </p:cNvPr>
          <p:cNvCxnSpPr>
            <a:cxnSpLocks/>
          </p:cNvCxnSpPr>
          <p:nvPr/>
        </p:nvCxnSpPr>
        <p:spPr>
          <a:xfrm>
            <a:off x="1717260" y="6272823"/>
            <a:ext cx="468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ZoneTexte 67">
            <a:extLst>
              <a:ext uri="{FF2B5EF4-FFF2-40B4-BE49-F238E27FC236}">
                <a16:creationId xmlns:a16="http://schemas.microsoft.com/office/drawing/2014/main" id="{F62EC0ED-2C12-05C7-65CC-4F038F4B79BF}"/>
              </a:ext>
            </a:extLst>
          </p:cNvPr>
          <p:cNvSpPr txBox="1"/>
          <p:nvPr/>
        </p:nvSpPr>
        <p:spPr>
          <a:xfrm>
            <a:off x="1301205" y="5154079"/>
            <a:ext cx="185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C8DD030-D43E-C15A-0FC9-2D7CB1D93AE0}"/>
              </a:ext>
            </a:extLst>
          </p:cNvPr>
          <p:cNvSpPr txBox="1"/>
          <p:nvPr/>
        </p:nvSpPr>
        <p:spPr>
          <a:xfrm>
            <a:off x="1389766" y="5560782"/>
            <a:ext cx="185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71FD6844-C8B9-69F5-A841-685E7B162A65}"/>
              </a:ext>
            </a:extLst>
          </p:cNvPr>
          <p:cNvSpPr txBox="1"/>
          <p:nvPr/>
        </p:nvSpPr>
        <p:spPr>
          <a:xfrm>
            <a:off x="1504376" y="5915056"/>
            <a:ext cx="185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14.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0623" y="1731916"/>
            <a:ext cx="3122752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10623" y="363828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658" y="3171637"/>
            <a:ext cx="7591718" cy="86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152" y="3163002"/>
            <a:ext cx="8291548" cy="93186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1653040" y="3072742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35,5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3233113" y="4029345"/>
            <a:ext cx="843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0,992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B3B339-BD49-0E1E-D0C3-C27AE395B970}"/>
              </a:ext>
            </a:extLst>
          </p:cNvPr>
          <p:cNvSpPr txBox="1"/>
          <p:nvPr/>
        </p:nvSpPr>
        <p:spPr>
          <a:xfrm>
            <a:off x="4846033" y="3121102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98,5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02E5C1-2059-1CD8-BF95-9656C3A2CE2D}"/>
              </a:ext>
            </a:extLst>
          </p:cNvPr>
          <p:cNvSpPr txBox="1"/>
          <p:nvPr/>
        </p:nvSpPr>
        <p:spPr>
          <a:xfrm>
            <a:off x="4934233" y="3992131"/>
            <a:ext cx="843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0,205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6356708" y="3090446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61,2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6450803" y="3992131"/>
            <a:ext cx="843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0,805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16C439-9DBB-E33C-E670-C2826B55DDB4}"/>
              </a:ext>
            </a:extLst>
          </p:cNvPr>
          <p:cNvSpPr txBox="1"/>
          <p:nvPr/>
        </p:nvSpPr>
        <p:spPr>
          <a:xfrm>
            <a:off x="7867383" y="3073092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80,4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811019-3B58-1000-A9E2-5C267468E7AC}"/>
              </a:ext>
            </a:extLst>
          </p:cNvPr>
          <p:cNvSpPr txBox="1"/>
          <p:nvPr/>
        </p:nvSpPr>
        <p:spPr>
          <a:xfrm>
            <a:off x="7625253" y="4043498"/>
            <a:ext cx="1080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0,4519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FB4791-1035-D53B-8478-F26A6535A56F}"/>
              </a:ext>
            </a:extLst>
          </p:cNvPr>
          <p:cNvSpPr txBox="1"/>
          <p:nvPr/>
        </p:nvSpPr>
        <p:spPr>
          <a:xfrm>
            <a:off x="3182505" y="3090446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73,2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284623-0AA2-FBE9-1B0D-F01B9901EDEF}"/>
              </a:ext>
            </a:extLst>
          </p:cNvPr>
          <p:cNvSpPr txBox="1"/>
          <p:nvPr/>
        </p:nvSpPr>
        <p:spPr>
          <a:xfrm>
            <a:off x="1703160" y="3998143"/>
            <a:ext cx="843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0,415</a:t>
            </a: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355931"/>
            <a:chOff x="1968285" y="2436266"/>
            <a:chExt cx="4788978" cy="2355931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وأنجز قسمة عدد صحيح على عدد صحيح وأحسب الخارج العشري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نضع وننجز قسمة عدد صحيح على عدد صحيح والخارج عشري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3S2L2VF">
            <a:hlinkClick r:id="" action="ppaction://media"/>
            <a:extLst>
              <a:ext uri="{FF2B5EF4-FFF2-40B4-BE49-F238E27FC236}">
                <a16:creationId xmlns:a16="http://schemas.microsoft.com/office/drawing/2014/main" id="{BD24EDA7-608F-B3A8-CA49-6F6C49CBB7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7177" y="1909282"/>
            <a:ext cx="7696352" cy="432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98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C5E2ECF-75B2-F5E8-4426-F1073EB56DDA}"/>
              </a:ext>
            </a:extLst>
          </p:cNvPr>
          <p:cNvSpPr txBox="1"/>
          <p:nvPr/>
        </p:nvSpPr>
        <p:spPr>
          <a:xfrm>
            <a:off x="477301" y="2677534"/>
            <a:ext cx="754123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/>
              <a:t>1: </a:t>
            </a:r>
            <a:r>
              <a:rPr lang="ar-MA" sz="2800" b="1" dirty="0">
                <a:solidFill>
                  <a:srgbClr val="FF0000"/>
                </a:solidFill>
              </a:rPr>
              <a:t>أَبْدَأُ</a:t>
            </a:r>
            <a:r>
              <a:rPr lang="ar-MA" sz="2800" b="1" dirty="0"/>
              <a:t> بِقِسْمَةِ الْجُزْءِ الصَّحيحِ وَأَحْسُبُ الباقي</a:t>
            </a:r>
            <a:r>
              <a:rPr lang="ar-MA" sz="2800" dirty="0"/>
              <a:t>.</a:t>
            </a:r>
          </a:p>
          <a:p>
            <a:pPr algn="r" rtl="1"/>
            <a:r>
              <a:rPr lang="ar-MA" sz="2800" dirty="0">
                <a:latin typeface="fkGroteskNeue"/>
              </a:rPr>
              <a:t>2 : </a:t>
            </a:r>
            <a:r>
              <a:rPr lang="ar-MA" sz="2800" dirty="0">
                <a:solidFill>
                  <a:srgbClr val="FF0000"/>
                </a:solidFill>
                <a:latin typeface="fkGroteskNeue"/>
              </a:rPr>
              <a:t>إِذا كَانَتِ </a:t>
            </a:r>
            <a:r>
              <a:rPr lang="ar-MA" sz="2800" dirty="0">
                <a:latin typeface="fkGroteskNeue"/>
              </a:rPr>
              <a:t>الْقِسْمَةُ غَيْرَ مَضْبوطَةٍ، </a:t>
            </a:r>
            <a:r>
              <a:rPr lang="ar-MA" sz="2800" b="1" dirty="0">
                <a:latin typeface="fkGroteskNeue"/>
              </a:rPr>
              <a:t>أُواصِلُ الْقِسْمَةَ</a:t>
            </a:r>
            <a:r>
              <a:rPr lang="ar-MA" sz="2800" dirty="0">
                <a:latin typeface="fkGroteskNeue"/>
              </a:rPr>
              <a:t> وَ</a:t>
            </a:r>
            <a:r>
              <a:rPr lang="ar-MA" sz="2800" b="1" dirty="0">
                <a:latin typeface="fkGroteskNeue"/>
              </a:rPr>
              <a:t>أُنْزِلُ بِالْأَصْفارِ في مَنْزِلاتِ الْجُزْءِ الْعَشَرِيِّ لِلْمَقْسومْ.</a:t>
            </a:r>
            <a:endParaRPr lang="fr-MA" sz="2800" dirty="0"/>
          </a:p>
          <a:p>
            <a:pPr algn="r" rtl="1"/>
            <a:r>
              <a:rPr lang="ar-MA" sz="2800" dirty="0"/>
              <a:t>3: </a:t>
            </a:r>
            <a:r>
              <a:rPr lang="ar-MA" sz="2800" b="1" dirty="0">
                <a:solidFill>
                  <a:srgbClr val="FF0000"/>
                </a:solidFill>
                <a:latin typeface="fkGroteskNeue"/>
              </a:rPr>
              <a:t>أُكْمِلُ</a:t>
            </a:r>
            <a:r>
              <a:rPr lang="ar-MA" sz="2800" b="1" dirty="0">
                <a:latin typeface="fkGroteskNeue"/>
              </a:rPr>
              <a:t> الْعَمَلِيَّةَ</a:t>
            </a:r>
            <a:r>
              <a:rPr lang="ar-MA" sz="2800" dirty="0">
                <a:latin typeface="fkGroteskNeue"/>
              </a:rPr>
              <a:t>؛ </a:t>
            </a:r>
          </a:p>
          <a:p>
            <a:pPr algn="r" rtl="1"/>
            <a:endParaRPr lang="fr-MA" sz="2800" dirty="0"/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9298BD-48C3-8832-A6BD-042A62D2EB22}"/>
              </a:ext>
            </a:extLst>
          </p:cNvPr>
          <p:cNvSpPr txBox="1"/>
          <p:nvPr/>
        </p:nvSpPr>
        <p:spPr>
          <a:xfrm>
            <a:off x="1336116" y="2356187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36,45 ÷ 5</a:t>
            </a:r>
            <a:endParaRPr lang="fr-FR" sz="6000" dirty="0">
              <a:solidFill>
                <a:srgbClr val="1065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6AA5-0C20-2282-7837-FAE0129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E25528-087F-8B6D-503F-D0129EA4EC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العملية على الألواح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37FE9A-C417-850B-8168-CB9185CA9F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EC1E2F2-F8B7-4320-76F2-50A7FE42A015}"/>
              </a:ext>
            </a:extLst>
          </p:cNvPr>
          <p:cNvSpPr txBox="1"/>
          <p:nvPr/>
        </p:nvSpPr>
        <p:spPr>
          <a:xfrm>
            <a:off x="1336116" y="2356187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397 ÷ 4</a:t>
            </a:r>
            <a:endParaRPr lang="fr-FR" sz="6000" dirty="0">
              <a:solidFill>
                <a:srgbClr val="106585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0B5070E-0E9A-B397-F881-9CEED2E966A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30AD1ED-776B-8FA0-947A-C40D7965EE2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E99359-E2FE-2FC6-CE09-8AC911CF64A6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5079184-BE43-84C2-C3EC-36A012C9CDC9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9CF2990-2DF4-5310-42B6-91CB4DE92ABE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7060889-9AB7-F0DD-89B4-9601441A5E3D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703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4CAB-2495-18C3-ECC1-2F41A844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9650CD-AA4F-78D9-DD8E-2F23E7391D7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FC452-10D4-95F8-9E63-FD25DE774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BD4DD-5A0F-8C22-1A0F-14DB20323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7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A021-893E-249E-5E6A-B65F43FA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CA85D7-3747-E899-32B0-8510085724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8ECA70-E7CF-0F7B-B1E7-3BC2A49A97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9627E65D-3C58-C88E-A7CE-A37854F550BE}"/>
              </a:ext>
            </a:extLst>
          </p:cNvPr>
          <p:cNvSpPr txBox="1"/>
          <p:nvPr/>
        </p:nvSpPr>
        <p:spPr>
          <a:xfrm>
            <a:off x="1836888" y="342900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3 9 7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B82D3D32-3319-9DB2-1922-1CD569C8B9B6}"/>
              </a:ext>
            </a:extLst>
          </p:cNvPr>
          <p:cNvCxnSpPr>
            <a:cxnSpLocks/>
          </p:cNvCxnSpPr>
          <p:nvPr/>
        </p:nvCxnSpPr>
        <p:spPr>
          <a:xfrm>
            <a:off x="3865199" y="3429000"/>
            <a:ext cx="0" cy="2476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175B64FC-4081-43C4-7145-7AD877104C87}"/>
              </a:ext>
            </a:extLst>
          </p:cNvPr>
          <p:cNvSpPr txBox="1"/>
          <p:nvPr/>
        </p:nvSpPr>
        <p:spPr>
          <a:xfrm>
            <a:off x="4019884" y="342900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316B427-BFCD-ABF4-D81F-B95D4DFFE62B}"/>
              </a:ext>
            </a:extLst>
          </p:cNvPr>
          <p:cNvCxnSpPr>
            <a:cxnSpLocks/>
          </p:cNvCxnSpPr>
          <p:nvPr/>
        </p:nvCxnSpPr>
        <p:spPr>
          <a:xfrm>
            <a:off x="3905251" y="419844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3D4A2424-09EB-A78C-3AF6-764F26180CB9}"/>
              </a:ext>
            </a:extLst>
          </p:cNvPr>
          <p:cNvSpPr txBox="1"/>
          <p:nvPr/>
        </p:nvSpPr>
        <p:spPr>
          <a:xfrm>
            <a:off x="1336116" y="2356187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397 ÷ 4</a:t>
            </a:r>
            <a:endParaRPr lang="fr-FR" sz="6000" dirty="0">
              <a:solidFill>
                <a:srgbClr val="106585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6EE4369-BC79-9927-7330-3926794648F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6CDC470-BF53-7079-8FE2-0FCAF0EC09A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6998E10-2EF9-BA10-26BB-F736AA53C793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92C5418-9D2E-386C-2C50-FBB0DBAC98E5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D96508E-A7D3-7962-3B49-2C75D44D7433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FED06101-7C64-56F0-8897-6B9DAA038260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962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C49AE-4DED-0007-4811-24AF76CE5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8A0F55-222A-2AD6-01AE-A79FE4359F9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أنجزوا القسمة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589631-C2E2-A842-F8EE-F2C82F21A42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EDECA3C-F061-90D9-4303-386B1160EF01}"/>
              </a:ext>
            </a:extLst>
          </p:cNvPr>
          <p:cNvSpPr txBox="1"/>
          <p:nvPr/>
        </p:nvSpPr>
        <p:spPr>
          <a:xfrm>
            <a:off x="1836888" y="342900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3 9 7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2A889AD-8604-46D1-187C-8907E6E0B68B}"/>
              </a:ext>
            </a:extLst>
          </p:cNvPr>
          <p:cNvCxnSpPr>
            <a:cxnSpLocks/>
          </p:cNvCxnSpPr>
          <p:nvPr/>
        </p:nvCxnSpPr>
        <p:spPr>
          <a:xfrm>
            <a:off x="3865199" y="3429000"/>
            <a:ext cx="0" cy="2476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2BFFFA98-A2E4-334F-D48A-420F2F35F85A}"/>
              </a:ext>
            </a:extLst>
          </p:cNvPr>
          <p:cNvSpPr txBox="1"/>
          <p:nvPr/>
        </p:nvSpPr>
        <p:spPr>
          <a:xfrm>
            <a:off x="4019884" y="342900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FE001C8-01EB-DE4B-B1FE-2F1D09571A64}"/>
              </a:ext>
            </a:extLst>
          </p:cNvPr>
          <p:cNvCxnSpPr>
            <a:cxnSpLocks/>
          </p:cNvCxnSpPr>
          <p:nvPr/>
        </p:nvCxnSpPr>
        <p:spPr>
          <a:xfrm>
            <a:off x="3905251" y="419844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5AE47A7-763D-0720-92F1-45D9117774A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D3DBA79E-6949-954B-FB1B-6C8E1B651DB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BB24C0-46EC-474A-1E09-F0EA3C53A958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1CE61529-6121-17B9-E13C-190F6D5208E3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08CFFECE-E04A-F6EA-608C-32987BE02EF9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7E9F94C4-D729-C7CB-FD64-ACF85B67FEB0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36350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BFEEC-2C0D-EF87-95F4-A8C417AF9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41C64D8-EEC2-AF54-3E59-F0D83D1D3CA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2B4BF0-95AC-CCF3-A608-DEDC8FDC8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6EDE25-CE25-29A5-28BB-787E6F576D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757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05751-B495-CED1-C795-2B1FEEFC7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3955B2-C4B9-327B-03BB-86D52CAE902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يشرح لنا كيف وصل إلى الجواب الصحيح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C806EF-BE91-D63C-0727-926B2FC0EB3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DBC33F5B-B796-A203-1C16-E798F619835E}"/>
              </a:ext>
            </a:extLst>
          </p:cNvPr>
          <p:cNvSpPr txBox="1"/>
          <p:nvPr/>
        </p:nvSpPr>
        <p:spPr>
          <a:xfrm>
            <a:off x="2395113" y="2875865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5F1C749-6D04-6E87-6B92-81DA22A5C2FF}"/>
              </a:ext>
            </a:extLst>
          </p:cNvPr>
          <p:cNvSpPr txBox="1"/>
          <p:nvPr/>
        </p:nvSpPr>
        <p:spPr>
          <a:xfrm>
            <a:off x="1836888" y="255270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3 9 7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11C171C-C5A1-BE7E-D853-3665AEE3EB26}"/>
              </a:ext>
            </a:extLst>
          </p:cNvPr>
          <p:cNvCxnSpPr>
            <a:cxnSpLocks/>
          </p:cNvCxnSpPr>
          <p:nvPr/>
        </p:nvCxnSpPr>
        <p:spPr>
          <a:xfrm>
            <a:off x="3865199" y="2552700"/>
            <a:ext cx="0" cy="2476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6254944B-B756-385D-C771-960B1640A992}"/>
              </a:ext>
            </a:extLst>
          </p:cNvPr>
          <p:cNvSpPr txBox="1"/>
          <p:nvPr/>
        </p:nvSpPr>
        <p:spPr>
          <a:xfrm>
            <a:off x="4019884" y="255270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FCF3020-F7C9-DBC6-D485-EA8CDF0BDF94}"/>
              </a:ext>
            </a:extLst>
          </p:cNvPr>
          <p:cNvCxnSpPr>
            <a:cxnSpLocks/>
          </p:cNvCxnSpPr>
          <p:nvPr/>
        </p:nvCxnSpPr>
        <p:spPr>
          <a:xfrm>
            <a:off x="3905251" y="332214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56F6B45-215F-0C81-6BF7-995462781B96}"/>
              </a:ext>
            </a:extLst>
          </p:cNvPr>
          <p:cNvCxnSpPr>
            <a:cxnSpLocks/>
          </p:cNvCxnSpPr>
          <p:nvPr/>
        </p:nvCxnSpPr>
        <p:spPr>
          <a:xfrm>
            <a:off x="2113109" y="3434387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62EEFB25-6E3F-876C-5DF3-824E2504BF29}"/>
              </a:ext>
            </a:extLst>
          </p:cNvPr>
          <p:cNvSpPr txBox="1"/>
          <p:nvPr/>
        </p:nvSpPr>
        <p:spPr>
          <a:xfrm>
            <a:off x="4090718" y="3275230"/>
            <a:ext cx="2068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B78C495-039B-2DF1-4F40-A93765F085F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81167C05-D65B-0213-FDC0-553D280E6A9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EFC1E90-220F-60C7-855D-7B6356B1FEFD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AAC949F7-B3EF-805C-5288-8A7E8E77FF91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149E6E8-5EEE-362B-863E-5F3F9EED9ABE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B19634DC-EDFC-2CC5-82FA-B7DF38905AC5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5FC8245-17E2-C333-2FD2-17D624AEF43F}"/>
              </a:ext>
            </a:extLst>
          </p:cNvPr>
          <p:cNvSpPr txBox="1"/>
          <p:nvPr/>
        </p:nvSpPr>
        <p:spPr>
          <a:xfrm>
            <a:off x="2379968" y="333845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608960A-1E4B-2E20-DE6F-5315DFD6E50A}"/>
              </a:ext>
            </a:extLst>
          </p:cNvPr>
          <p:cNvSpPr txBox="1"/>
          <p:nvPr/>
        </p:nvSpPr>
        <p:spPr>
          <a:xfrm>
            <a:off x="2399994" y="370552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5E7FD6F-FA42-04BF-BF52-AADF18CDA2D2}"/>
              </a:ext>
            </a:extLst>
          </p:cNvPr>
          <p:cNvSpPr txBox="1"/>
          <p:nvPr/>
        </p:nvSpPr>
        <p:spPr>
          <a:xfrm>
            <a:off x="2438494" y="408071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AC181A9-C526-58E8-3294-383C4B199271}"/>
              </a:ext>
            </a:extLst>
          </p:cNvPr>
          <p:cNvSpPr txBox="1"/>
          <p:nvPr/>
        </p:nvSpPr>
        <p:spPr>
          <a:xfrm>
            <a:off x="2775293" y="442096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B71A2EE-331E-1FDD-3F2A-DF721142F883}"/>
              </a:ext>
            </a:extLst>
          </p:cNvPr>
          <p:cNvSpPr txBox="1"/>
          <p:nvPr/>
        </p:nvSpPr>
        <p:spPr>
          <a:xfrm>
            <a:off x="2818701" y="4820333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AB6801F-11DC-EAF9-0CA0-327626781DF3}"/>
              </a:ext>
            </a:extLst>
          </p:cNvPr>
          <p:cNvCxnSpPr>
            <a:cxnSpLocks/>
          </p:cNvCxnSpPr>
          <p:nvPr/>
        </p:nvCxnSpPr>
        <p:spPr>
          <a:xfrm>
            <a:off x="2209910" y="421406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B9C6ADA2-14BE-1079-27D1-46E389871158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1CB1FF70-BC95-59C0-C89D-6CE6B56AE0DA}"/>
              </a:ext>
            </a:extLst>
          </p:cNvPr>
          <p:cNvCxnSpPr>
            <a:cxnSpLocks/>
          </p:cNvCxnSpPr>
          <p:nvPr/>
        </p:nvCxnSpPr>
        <p:spPr>
          <a:xfrm>
            <a:off x="2395778" y="4946686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B8F0ADB2-D880-2427-FBAC-D84DB8400CD4}"/>
              </a:ext>
            </a:extLst>
          </p:cNvPr>
          <p:cNvSpPr txBox="1"/>
          <p:nvPr/>
        </p:nvSpPr>
        <p:spPr>
          <a:xfrm>
            <a:off x="2241894" y="425481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F96B303-F31A-CAB1-A48E-975FF01A38C7}"/>
              </a:ext>
            </a:extLst>
          </p:cNvPr>
          <p:cNvSpPr txBox="1"/>
          <p:nvPr/>
        </p:nvSpPr>
        <p:spPr>
          <a:xfrm>
            <a:off x="2035945" y="353032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6E61DD0D-777E-A629-8BE2-428D9E89E458}"/>
              </a:ext>
            </a:extLst>
          </p:cNvPr>
          <p:cNvCxnSpPr/>
          <p:nvPr/>
        </p:nvCxnSpPr>
        <p:spPr>
          <a:xfrm>
            <a:off x="2933700" y="308473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90449F61-1FC4-0F5C-5C87-EE3B3CE92D27}"/>
              </a:ext>
            </a:extLst>
          </p:cNvPr>
          <p:cNvCxnSpPr>
            <a:cxnSpLocks/>
          </p:cNvCxnSpPr>
          <p:nvPr/>
        </p:nvCxnSpPr>
        <p:spPr>
          <a:xfrm>
            <a:off x="3257550" y="3084731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9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E11273-994D-3395-3D91-982D1961B144}"/>
              </a:ext>
            </a:extLst>
          </p:cNvPr>
          <p:cNvSpPr txBox="1"/>
          <p:nvPr/>
        </p:nvSpPr>
        <p:spPr>
          <a:xfrm>
            <a:off x="2395113" y="2875865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25AE6E-CBD7-95C0-3F3E-8D01A6C95AA8}"/>
              </a:ext>
            </a:extLst>
          </p:cNvPr>
          <p:cNvSpPr txBox="1"/>
          <p:nvPr/>
        </p:nvSpPr>
        <p:spPr>
          <a:xfrm>
            <a:off x="1836888" y="255270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3 9 7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BE54D94-7F13-9A1B-DACB-3FA4438B880C}"/>
              </a:ext>
            </a:extLst>
          </p:cNvPr>
          <p:cNvCxnSpPr>
            <a:cxnSpLocks/>
          </p:cNvCxnSpPr>
          <p:nvPr/>
        </p:nvCxnSpPr>
        <p:spPr>
          <a:xfrm>
            <a:off x="3865199" y="2552700"/>
            <a:ext cx="0" cy="2476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417FB380-5CCA-6C13-0A3D-CB1FEAB94AC1}"/>
              </a:ext>
            </a:extLst>
          </p:cNvPr>
          <p:cNvSpPr txBox="1"/>
          <p:nvPr/>
        </p:nvSpPr>
        <p:spPr>
          <a:xfrm>
            <a:off x="4019884" y="255270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50318BF-3375-6631-B8DE-02BA77363D70}"/>
              </a:ext>
            </a:extLst>
          </p:cNvPr>
          <p:cNvCxnSpPr>
            <a:cxnSpLocks/>
          </p:cNvCxnSpPr>
          <p:nvPr/>
        </p:nvCxnSpPr>
        <p:spPr>
          <a:xfrm>
            <a:off x="3905251" y="332214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AA56622-F729-7129-6E8B-E36F73820C85}"/>
              </a:ext>
            </a:extLst>
          </p:cNvPr>
          <p:cNvCxnSpPr>
            <a:cxnSpLocks/>
          </p:cNvCxnSpPr>
          <p:nvPr/>
        </p:nvCxnSpPr>
        <p:spPr>
          <a:xfrm>
            <a:off x="2113109" y="3434387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DBE650C8-8302-8E17-0917-3CAB9C259671}"/>
              </a:ext>
            </a:extLst>
          </p:cNvPr>
          <p:cNvSpPr txBox="1"/>
          <p:nvPr/>
        </p:nvSpPr>
        <p:spPr>
          <a:xfrm>
            <a:off x="4090718" y="3275230"/>
            <a:ext cx="2068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099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989A1AF-1D58-ABB3-BA19-4D941B5F5315}"/>
              </a:ext>
            </a:extLst>
          </p:cNvPr>
          <p:cNvSpPr txBox="1"/>
          <p:nvPr/>
        </p:nvSpPr>
        <p:spPr>
          <a:xfrm>
            <a:off x="2379968" y="333845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84011AA-711E-926B-3F88-356774722C1E}"/>
              </a:ext>
            </a:extLst>
          </p:cNvPr>
          <p:cNvSpPr txBox="1"/>
          <p:nvPr/>
        </p:nvSpPr>
        <p:spPr>
          <a:xfrm>
            <a:off x="2399994" y="370552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522C53C-4020-7335-321D-8BFB656CF89A}"/>
              </a:ext>
            </a:extLst>
          </p:cNvPr>
          <p:cNvSpPr txBox="1"/>
          <p:nvPr/>
        </p:nvSpPr>
        <p:spPr>
          <a:xfrm>
            <a:off x="2438494" y="408071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0 3 7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72A2988-73B0-73BB-5FA3-BF51D74BA251}"/>
              </a:ext>
            </a:extLst>
          </p:cNvPr>
          <p:cNvSpPr txBox="1"/>
          <p:nvPr/>
        </p:nvSpPr>
        <p:spPr>
          <a:xfrm>
            <a:off x="2775293" y="442096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0B1D320-1326-2A84-8CB1-F9A42C68406D}"/>
              </a:ext>
            </a:extLst>
          </p:cNvPr>
          <p:cNvSpPr txBox="1"/>
          <p:nvPr/>
        </p:nvSpPr>
        <p:spPr>
          <a:xfrm>
            <a:off x="2818701" y="4820333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BD4AD57-B07D-D536-1404-BA5ED2F4A1F9}"/>
              </a:ext>
            </a:extLst>
          </p:cNvPr>
          <p:cNvCxnSpPr>
            <a:cxnSpLocks/>
          </p:cNvCxnSpPr>
          <p:nvPr/>
        </p:nvCxnSpPr>
        <p:spPr>
          <a:xfrm>
            <a:off x="2209910" y="421406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9C7263DE-9659-3CAA-C2E7-C678C514FC22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369A5A2-6A79-4A0C-9D72-B0C64842DE15}"/>
              </a:ext>
            </a:extLst>
          </p:cNvPr>
          <p:cNvCxnSpPr>
            <a:cxnSpLocks/>
          </p:cNvCxnSpPr>
          <p:nvPr/>
        </p:nvCxnSpPr>
        <p:spPr>
          <a:xfrm>
            <a:off x="2395778" y="4946686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2702D797-F30B-6199-8AE5-426ECD1F5284}"/>
              </a:ext>
            </a:extLst>
          </p:cNvPr>
          <p:cNvSpPr txBox="1"/>
          <p:nvPr/>
        </p:nvSpPr>
        <p:spPr>
          <a:xfrm>
            <a:off x="2241894" y="425481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11C29EC-33D2-5DC9-8A2D-A4CF4E243B8C}"/>
              </a:ext>
            </a:extLst>
          </p:cNvPr>
          <p:cNvSpPr txBox="1"/>
          <p:nvPr/>
        </p:nvSpPr>
        <p:spPr>
          <a:xfrm>
            <a:off x="2035945" y="353032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3DDA6EC-6833-33AF-6225-842353B7322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BD00DED5-A78F-AAD3-18FC-0303DE6DEA0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A7B3B58-3E14-AF75-B1F3-A9EBD2F81E32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D86462B8-6D6F-FB8E-6765-35D613D659E8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957F572-E2CE-1712-7ED3-E66065CA2FF5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9DB8BD63-0E69-6C1D-6A36-7C64787EF7DC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873EBAC4-FAC2-54BE-3745-378385B16CEB}"/>
              </a:ext>
            </a:extLst>
          </p:cNvPr>
          <p:cNvCxnSpPr/>
          <p:nvPr/>
        </p:nvCxnSpPr>
        <p:spPr>
          <a:xfrm>
            <a:off x="2933700" y="308473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F517A0F8-46F6-1DD6-39BC-3AA5FF777FA9}"/>
              </a:ext>
            </a:extLst>
          </p:cNvPr>
          <p:cNvCxnSpPr>
            <a:cxnSpLocks/>
          </p:cNvCxnSpPr>
          <p:nvPr/>
        </p:nvCxnSpPr>
        <p:spPr>
          <a:xfrm>
            <a:off x="3257550" y="3084731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أنزلوا صفر الأعشار ثم أنجزوا قسمة الأعشار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E4633382-50E7-F461-4F40-E4F881D88362}"/>
              </a:ext>
            </a:extLst>
          </p:cNvPr>
          <p:cNvSpPr txBox="1"/>
          <p:nvPr/>
        </p:nvSpPr>
        <p:spPr>
          <a:xfrm>
            <a:off x="2395113" y="2875865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65FA965-FCC8-749B-7E74-2D30F7DC2D9C}"/>
              </a:ext>
            </a:extLst>
          </p:cNvPr>
          <p:cNvSpPr txBox="1"/>
          <p:nvPr/>
        </p:nvSpPr>
        <p:spPr>
          <a:xfrm>
            <a:off x="1836888" y="2552700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3 9 7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9C342C34-7635-9877-3E64-74E4A7E8517F}"/>
              </a:ext>
            </a:extLst>
          </p:cNvPr>
          <p:cNvCxnSpPr>
            <a:cxnSpLocks/>
          </p:cNvCxnSpPr>
          <p:nvPr/>
        </p:nvCxnSpPr>
        <p:spPr>
          <a:xfrm>
            <a:off x="3865199" y="2552700"/>
            <a:ext cx="0" cy="2476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C168D567-75A5-431B-BA96-F3ACE0BF55EA}"/>
              </a:ext>
            </a:extLst>
          </p:cNvPr>
          <p:cNvSpPr txBox="1"/>
          <p:nvPr/>
        </p:nvSpPr>
        <p:spPr>
          <a:xfrm>
            <a:off x="4019884" y="255270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3BF6CBF4-1160-D98C-77FD-67AE602DA73F}"/>
              </a:ext>
            </a:extLst>
          </p:cNvPr>
          <p:cNvCxnSpPr>
            <a:cxnSpLocks/>
          </p:cNvCxnSpPr>
          <p:nvPr/>
        </p:nvCxnSpPr>
        <p:spPr>
          <a:xfrm>
            <a:off x="3905251" y="332214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BC476CB-0EFA-8937-5762-01A3606A15F4}"/>
              </a:ext>
            </a:extLst>
          </p:cNvPr>
          <p:cNvCxnSpPr>
            <a:cxnSpLocks/>
          </p:cNvCxnSpPr>
          <p:nvPr/>
        </p:nvCxnSpPr>
        <p:spPr>
          <a:xfrm>
            <a:off x="2113109" y="3434387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5BFD7312-058C-B8A5-B83A-7EE8AB76063E}"/>
              </a:ext>
            </a:extLst>
          </p:cNvPr>
          <p:cNvSpPr txBox="1"/>
          <p:nvPr/>
        </p:nvSpPr>
        <p:spPr>
          <a:xfrm>
            <a:off x="4090718" y="3275230"/>
            <a:ext cx="2068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099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124E5C8-BE79-27D8-B7AE-2C2D1924BD5C}"/>
              </a:ext>
            </a:extLst>
          </p:cNvPr>
          <p:cNvSpPr txBox="1"/>
          <p:nvPr/>
        </p:nvSpPr>
        <p:spPr>
          <a:xfrm>
            <a:off x="2379968" y="333845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874ADC7-31D6-76A2-F750-AF44653AFB26}"/>
              </a:ext>
            </a:extLst>
          </p:cNvPr>
          <p:cNvSpPr txBox="1"/>
          <p:nvPr/>
        </p:nvSpPr>
        <p:spPr>
          <a:xfrm>
            <a:off x="2399994" y="370552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22CA282-7830-181B-B34E-339C7D0C5596}"/>
              </a:ext>
            </a:extLst>
          </p:cNvPr>
          <p:cNvSpPr txBox="1"/>
          <p:nvPr/>
        </p:nvSpPr>
        <p:spPr>
          <a:xfrm>
            <a:off x="2438494" y="408071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0 3 7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6FA55F5-2B9C-7C9E-765A-11306B7A6CD9}"/>
              </a:ext>
            </a:extLst>
          </p:cNvPr>
          <p:cNvSpPr txBox="1"/>
          <p:nvPr/>
        </p:nvSpPr>
        <p:spPr>
          <a:xfrm>
            <a:off x="2775293" y="442096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493D050-E039-5844-D8D1-01CF42CBA68A}"/>
              </a:ext>
            </a:extLst>
          </p:cNvPr>
          <p:cNvSpPr txBox="1"/>
          <p:nvPr/>
        </p:nvSpPr>
        <p:spPr>
          <a:xfrm>
            <a:off x="2818701" y="4820333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894E1345-B292-E419-E19A-DED2E56B6BBC}"/>
              </a:ext>
            </a:extLst>
          </p:cNvPr>
          <p:cNvCxnSpPr>
            <a:cxnSpLocks/>
          </p:cNvCxnSpPr>
          <p:nvPr/>
        </p:nvCxnSpPr>
        <p:spPr>
          <a:xfrm>
            <a:off x="2209910" y="421406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0DCE518F-B100-BFB7-F020-0EB3A4050E38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F18C295-FE44-682C-E141-841111553884}"/>
              </a:ext>
            </a:extLst>
          </p:cNvPr>
          <p:cNvCxnSpPr>
            <a:cxnSpLocks/>
          </p:cNvCxnSpPr>
          <p:nvPr/>
        </p:nvCxnSpPr>
        <p:spPr>
          <a:xfrm>
            <a:off x="2395778" y="4946686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A9A88C27-1813-C333-9D15-BB863152D15E}"/>
              </a:ext>
            </a:extLst>
          </p:cNvPr>
          <p:cNvSpPr txBox="1"/>
          <p:nvPr/>
        </p:nvSpPr>
        <p:spPr>
          <a:xfrm>
            <a:off x="2241894" y="425481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F49DC55-6E42-E85A-40F6-2A892603F531}"/>
              </a:ext>
            </a:extLst>
          </p:cNvPr>
          <p:cNvSpPr txBox="1"/>
          <p:nvPr/>
        </p:nvSpPr>
        <p:spPr>
          <a:xfrm>
            <a:off x="2035945" y="353032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AA176891-1D80-748F-6987-F3FA6F578F1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1" name="Oval 80">
            <a:extLst>
              <a:ext uri="{FF2B5EF4-FFF2-40B4-BE49-F238E27FC236}">
                <a16:creationId xmlns:a16="http://schemas.microsoft.com/office/drawing/2014/main" id="{BB3A87C3-53EA-0522-9769-1010324514C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9D7A47BA-053F-EDDE-78DC-866FF1E3AA7C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3C606381-9FCA-8E1D-D288-F4CE86C1BAC4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FBE759D6-A414-74F6-58F1-427301922A8B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B18DCB14-4F8D-4BEB-6494-BD792E924467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797AA6B3-8ED2-DCD2-7791-D047BEDC0CD1}"/>
              </a:ext>
            </a:extLst>
          </p:cNvPr>
          <p:cNvCxnSpPr/>
          <p:nvPr/>
        </p:nvCxnSpPr>
        <p:spPr>
          <a:xfrm>
            <a:off x="2933700" y="308473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2EC39FD3-94FD-6E88-1296-684828DE2E50}"/>
              </a:ext>
            </a:extLst>
          </p:cNvPr>
          <p:cNvCxnSpPr>
            <a:cxnSpLocks/>
          </p:cNvCxnSpPr>
          <p:nvPr/>
        </p:nvCxnSpPr>
        <p:spPr>
          <a:xfrm>
            <a:off x="3257550" y="3084731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يشرح لنا كيف وصل إلى الجواب الصحيح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801BF7A-53C8-07C5-6330-FAF855033964}"/>
              </a:ext>
            </a:extLst>
          </p:cNvPr>
          <p:cNvSpPr txBox="1"/>
          <p:nvPr/>
        </p:nvSpPr>
        <p:spPr>
          <a:xfrm>
            <a:off x="2395113" y="2875865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3FE7E02-524D-425E-70C9-95EAE7356893}"/>
              </a:ext>
            </a:extLst>
          </p:cNvPr>
          <p:cNvSpPr txBox="1"/>
          <p:nvPr/>
        </p:nvSpPr>
        <p:spPr>
          <a:xfrm>
            <a:off x="2035945" y="2533651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7,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4161A54-7D40-088D-AFE3-466E456A3F47}"/>
              </a:ext>
            </a:extLst>
          </p:cNvPr>
          <p:cNvCxnSpPr>
            <a:cxnSpLocks/>
          </p:cNvCxnSpPr>
          <p:nvPr/>
        </p:nvCxnSpPr>
        <p:spPr>
          <a:xfrm>
            <a:off x="4150949" y="2552700"/>
            <a:ext cx="40052" cy="41148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B783CA2F-1210-7B85-0232-C07550D0C671}"/>
              </a:ext>
            </a:extLst>
          </p:cNvPr>
          <p:cNvSpPr txBox="1"/>
          <p:nvPr/>
        </p:nvSpPr>
        <p:spPr>
          <a:xfrm>
            <a:off x="4305634" y="255270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29552BB-454E-042F-7FBB-0ADE68E825E9}"/>
              </a:ext>
            </a:extLst>
          </p:cNvPr>
          <p:cNvCxnSpPr>
            <a:cxnSpLocks/>
          </p:cNvCxnSpPr>
          <p:nvPr/>
        </p:nvCxnSpPr>
        <p:spPr>
          <a:xfrm>
            <a:off x="4191001" y="332214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816E43D-5EF9-E3E5-ECD8-D0D0DB021E1E}"/>
              </a:ext>
            </a:extLst>
          </p:cNvPr>
          <p:cNvCxnSpPr>
            <a:cxnSpLocks/>
          </p:cNvCxnSpPr>
          <p:nvPr/>
        </p:nvCxnSpPr>
        <p:spPr>
          <a:xfrm>
            <a:off x="2113109" y="3434387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8AEC9320-E2D8-C5BC-AABE-8BCE4DD6161A}"/>
              </a:ext>
            </a:extLst>
          </p:cNvPr>
          <p:cNvSpPr txBox="1"/>
          <p:nvPr/>
        </p:nvSpPr>
        <p:spPr>
          <a:xfrm>
            <a:off x="4376468" y="3275230"/>
            <a:ext cx="2068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099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626C4F3-648E-415B-7C63-17DAB2066482}"/>
              </a:ext>
            </a:extLst>
          </p:cNvPr>
          <p:cNvSpPr txBox="1"/>
          <p:nvPr/>
        </p:nvSpPr>
        <p:spPr>
          <a:xfrm>
            <a:off x="2379968" y="333845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3C8455-D8F9-36D7-8B1C-A77AA3DA276F}"/>
              </a:ext>
            </a:extLst>
          </p:cNvPr>
          <p:cNvSpPr txBox="1"/>
          <p:nvPr/>
        </p:nvSpPr>
        <p:spPr>
          <a:xfrm>
            <a:off x="2399994" y="370552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FDA884-A3D3-049A-0A13-754139DC2F74}"/>
              </a:ext>
            </a:extLst>
          </p:cNvPr>
          <p:cNvSpPr txBox="1"/>
          <p:nvPr/>
        </p:nvSpPr>
        <p:spPr>
          <a:xfrm>
            <a:off x="2438494" y="408071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0 3 7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C29E72B-0C1A-0FC0-0803-09C42ECEF6BE}"/>
              </a:ext>
            </a:extLst>
          </p:cNvPr>
          <p:cNvSpPr txBox="1"/>
          <p:nvPr/>
        </p:nvSpPr>
        <p:spPr>
          <a:xfrm>
            <a:off x="2775293" y="442096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5AE59CE-FAFE-94FD-063B-D235E02A8169}"/>
              </a:ext>
            </a:extLst>
          </p:cNvPr>
          <p:cNvSpPr txBox="1"/>
          <p:nvPr/>
        </p:nvSpPr>
        <p:spPr>
          <a:xfrm>
            <a:off x="2818701" y="4820333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8EFA0F1-0563-7B9C-6C98-65696E649213}"/>
              </a:ext>
            </a:extLst>
          </p:cNvPr>
          <p:cNvCxnSpPr>
            <a:cxnSpLocks/>
          </p:cNvCxnSpPr>
          <p:nvPr/>
        </p:nvCxnSpPr>
        <p:spPr>
          <a:xfrm>
            <a:off x="2209910" y="421406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CCC5A64-1B16-0570-85E5-7AEE9E92E650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9598D44-6F21-22E7-8321-55C7F2DBF38C}"/>
              </a:ext>
            </a:extLst>
          </p:cNvPr>
          <p:cNvCxnSpPr>
            <a:cxnSpLocks/>
          </p:cNvCxnSpPr>
          <p:nvPr/>
        </p:nvCxnSpPr>
        <p:spPr>
          <a:xfrm>
            <a:off x="2395778" y="4946686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9DA0B2E5-4E8A-B011-010B-1D891DB18A73}"/>
              </a:ext>
            </a:extLst>
          </p:cNvPr>
          <p:cNvSpPr txBox="1"/>
          <p:nvPr/>
        </p:nvSpPr>
        <p:spPr>
          <a:xfrm>
            <a:off x="2241894" y="425481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A1BB487-0B4E-3BFB-144C-36270B45BB55}"/>
              </a:ext>
            </a:extLst>
          </p:cNvPr>
          <p:cNvSpPr txBox="1"/>
          <p:nvPr/>
        </p:nvSpPr>
        <p:spPr>
          <a:xfrm>
            <a:off x="2035945" y="353032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7543CC-CA3F-F880-9A3C-41B291CEE71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7CFAF5B3-75C8-95F7-A817-AA9B90C5F5C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C7F558-2673-08EE-C8BE-280AE04BA090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A8BFE3F6-126A-10D4-EC79-69E2548CA303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04D9721-D258-E8FD-2230-42806B605F45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2ABEA89B-DBAC-F9FA-10CE-05A8C962BB1A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0D08E3F-1AD6-C269-A16E-A1A6EE186BA5}"/>
              </a:ext>
            </a:extLst>
          </p:cNvPr>
          <p:cNvCxnSpPr/>
          <p:nvPr/>
        </p:nvCxnSpPr>
        <p:spPr>
          <a:xfrm>
            <a:off x="2933700" y="308473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DD470BA1-B620-BE21-7A3E-FF71C8708D19}"/>
              </a:ext>
            </a:extLst>
          </p:cNvPr>
          <p:cNvCxnSpPr>
            <a:cxnSpLocks/>
          </p:cNvCxnSpPr>
          <p:nvPr/>
        </p:nvCxnSpPr>
        <p:spPr>
          <a:xfrm>
            <a:off x="3257550" y="3084731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146D2250-6CEC-378C-20D9-D8CC9DD444FD}"/>
              </a:ext>
            </a:extLst>
          </p:cNvPr>
          <p:cNvSpPr txBox="1"/>
          <p:nvPr/>
        </p:nvSpPr>
        <p:spPr>
          <a:xfrm>
            <a:off x="3203324" y="5112840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B028A228-16B1-B3A7-C86E-2DBF144E131B}"/>
              </a:ext>
            </a:extLst>
          </p:cNvPr>
          <p:cNvCxnSpPr>
            <a:cxnSpLocks/>
          </p:cNvCxnSpPr>
          <p:nvPr/>
        </p:nvCxnSpPr>
        <p:spPr>
          <a:xfrm>
            <a:off x="3710511" y="3059593"/>
            <a:ext cx="0" cy="18870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4F724434-246B-A87C-E8E9-FC12DDAC8419}"/>
              </a:ext>
            </a:extLst>
          </p:cNvPr>
          <p:cNvSpPr txBox="1"/>
          <p:nvPr/>
        </p:nvSpPr>
        <p:spPr>
          <a:xfrm>
            <a:off x="3203324" y="5112840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31818E1A-6106-5DD4-9A61-494107CB8162}"/>
              </a:ext>
            </a:extLst>
          </p:cNvPr>
          <p:cNvCxnSpPr>
            <a:cxnSpLocks/>
          </p:cNvCxnSpPr>
          <p:nvPr/>
        </p:nvCxnSpPr>
        <p:spPr>
          <a:xfrm>
            <a:off x="2811427" y="5645819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F4449599-ED2F-C916-8DD9-0E17C219B741}"/>
              </a:ext>
            </a:extLst>
          </p:cNvPr>
          <p:cNvSpPr txBox="1"/>
          <p:nvPr/>
        </p:nvSpPr>
        <p:spPr>
          <a:xfrm>
            <a:off x="2657543" y="4953947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4BB2272-C033-5FF6-16A8-F14869F05309}"/>
              </a:ext>
            </a:extLst>
          </p:cNvPr>
          <p:cNvSpPr txBox="1"/>
          <p:nvPr/>
        </p:nvSpPr>
        <p:spPr>
          <a:xfrm>
            <a:off x="3215322" y="5512205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ADE64F-4627-5423-7E90-C9534C8F477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EA8E14D-6FF6-7CE9-2C37-59F454AFA38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B27A393-F3AC-B391-CA51-97E2F9F650B3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646A061C-F0E1-994B-44C0-D0CE575B775E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6AC33D4-E5D4-41E6-4FD0-32303B02A554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CF4D6AC-76FE-6012-5AAB-0889828C4612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A5ACD05-C80F-C9E7-32A9-63CFEC7933F8}"/>
              </a:ext>
            </a:extLst>
          </p:cNvPr>
          <p:cNvSpPr txBox="1"/>
          <p:nvPr/>
        </p:nvSpPr>
        <p:spPr>
          <a:xfrm>
            <a:off x="2395113" y="2875865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42DC38-0AA4-52ED-74B6-81924397A6A8}"/>
              </a:ext>
            </a:extLst>
          </p:cNvPr>
          <p:cNvSpPr txBox="1"/>
          <p:nvPr/>
        </p:nvSpPr>
        <p:spPr>
          <a:xfrm>
            <a:off x="2035945" y="2533651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7, 0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6AA8AE7-70BB-3851-949A-596144E685B4}"/>
              </a:ext>
            </a:extLst>
          </p:cNvPr>
          <p:cNvCxnSpPr>
            <a:cxnSpLocks/>
          </p:cNvCxnSpPr>
          <p:nvPr/>
        </p:nvCxnSpPr>
        <p:spPr>
          <a:xfrm>
            <a:off x="4150949" y="2552700"/>
            <a:ext cx="40052" cy="41148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25751AFE-ECAB-DDFB-06D3-65934D677FC5}"/>
              </a:ext>
            </a:extLst>
          </p:cNvPr>
          <p:cNvSpPr txBox="1"/>
          <p:nvPr/>
        </p:nvSpPr>
        <p:spPr>
          <a:xfrm>
            <a:off x="4305634" y="255270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47E3D96-2A8E-6E7B-C020-DB0113575CF5}"/>
              </a:ext>
            </a:extLst>
          </p:cNvPr>
          <p:cNvCxnSpPr>
            <a:cxnSpLocks/>
          </p:cNvCxnSpPr>
          <p:nvPr/>
        </p:nvCxnSpPr>
        <p:spPr>
          <a:xfrm>
            <a:off x="4191001" y="332214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883F4B2-5FC3-6841-A56E-E5CFB95199FA}"/>
              </a:ext>
            </a:extLst>
          </p:cNvPr>
          <p:cNvCxnSpPr>
            <a:cxnSpLocks/>
          </p:cNvCxnSpPr>
          <p:nvPr/>
        </p:nvCxnSpPr>
        <p:spPr>
          <a:xfrm>
            <a:off x="2113109" y="3434387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406C25CD-C4C8-D030-1329-D61EDB73F120}"/>
              </a:ext>
            </a:extLst>
          </p:cNvPr>
          <p:cNvSpPr txBox="1"/>
          <p:nvPr/>
        </p:nvSpPr>
        <p:spPr>
          <a:xfrm>
            <a:off x="4376468" y="3275230"/>
            <a:ext cx="2068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099,2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0BD9DE0-2880-95D0-70A1-E35B646A0F42}"/>
              </a:ext>
            </a:extLst>
          </p:cNvPr>
          <p:cNvSpPr txBox="1"/>
          <p:nvPr/>
        </p:nvSpPr>
        <p:spPr>
          <a:xfrm>
            <a:off x="2379968" y="333845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10454A-7839-3834-F823-31B37C2DB6DA}"/>
              </a:ext>
            </a:extLst>
          </p:cNvPr>
          <p:cNvSpPr txBox="1"/>
          <p:nvPr/>
        </p:nvSpPr>
        <p:spPr>
          <a:xfrm>
            <a:off x="2399994" y="370552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3F8CB21-2DCC-6932-1EAB-C03A7230B948}"/>
              </a:ext>
            </a:extLst>
          </p:cNvPr>
          <p:cNvSpPr txBox="1"/>
          <p:nvPr/>
        </p:nvSpPr>
        <p:spPr>
          <a:xfrm>
            <a:off x="2438494" y="408071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0 3 7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92FD475-6360-4716-5B5E-2D791200CBC1}"/>
              </a:ext>
            </a:extLst>
          </p:cNvPr>
          <p:cNvSpPr txBox="1"/>
          <p:nvPr/>
        </p:nvSpPr>
        <p:spPr>
          <a:xfrm>
            <a:off x="2775293" y="442096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A226ADD-9257-0A49-3257-B92E04495C64}"/>
              </a:ext>
            </a:extLst>
          </p:cNvPr>
          <p:cNvSpPr txBox="1"/>
          <p:nvPr/>
        </p:nvSpPr>
        <p:spPr>
          <a:xfrm>
            <a:off x="2818701" y="4820333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0 1 0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B1F105A-3A15-B4A7-0B77-7AF009A0C238}"/>
              </a:ext>
            </a:extLst>
          </p:cNvPr>
          <p:cNvCxnSpPr>
            <a:cxnSpLocks/>
          </p:cNvCxnSpPr>
          <p:nvPr/>
        </p:nvCxnSpPr>
        <p:spPr>
          <a:xfrm>
            <a:off x="2209910" y="421406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70B5E939-6D19-2FD6-0E43-27902256C9ED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E873C10-1945-E8B6-A468-25E39B1B5925}"/>
              </a:ext>
            </a:extLst>
          </p:cNvPr>
          <p:cNvCxnSpPr>
            <a:cxnSpLocks/>
          </p:cNvCxnSpPr>
          <p:nvPr/>
        </p:nvCxnSpPr>
        <p:spPr>
          <a:xfrm>
            <a:off x="2395778" y="4946686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5FAB4C74-6977-FA2F-6F6A-9C82675E9E83}"/>
              </a:ext>
            </a:extLst>
          </p:cNvPr>
          <p:cNvSpPr txBox="1"/>
          <p:nvPr/>
        </p:nvSpPr>
        <p:spPr>
          <a:xfrm>
            <a:off x="2241894" y="425481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97045CD-26F4-64AC-BEE7-0A8CBF709BF6}"/>
              </a:ext>
            </a:extLst>
          </p:cNvPr>
          <p:cNvSpPr txBox="1"/>
          <p:nvPr/>
        </p:nvSpPr>
        <p:spPr>
          <a:xfrm>
            <a:off x="2035945" y="353032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83DFCA1D-BC63-1604-3517-528406875192}"/>
              </a:ext>
            </a:extLst>
          </p:cNvPr>
          <p:cNvCxnSpPr/>
          <p:nvPr/>
        </p:nvCxnSpPr>
        <p:spPr>
          <a:xfrm>
            <a:off x="2933700" y="308473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42A1C4C2-72C8-B3A3-88D6-C14690A48DA8}"/>
              </a:ext>
            </a:extLst>
          </p:cNvPr>
          <p:cNvCxnSpPr>
            <a:cxnSpLocks/>
          </p:cNvCxnSpPr>
          <p:nvPr/>
        </p:nvCxnSpPr>
        <p:spPr>
          <a:xfrm>
            <a:off x="3257550" y="3084731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DB884DD3-B4F0-5882-9E2D-6103C30F4411}"/>
              </a:ext>
            </a:extLst>
          </p:cNvPr>
          <p:cNvSpPr txBox="1"/>
          <p:nvPr/>
        </p:nvSpPr>
        <p:spPr>
          <a:xfrm>
            <a:off x="3203324" y="5112840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0 8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3B75CEA9-A48D-CA72-8048-60B58EDBF155}"/>
              </a:ext>
            </a:extLst>
          </p:cNvPr>
          <p:cNvCxnSpPr>
            <a:cxnSpLocks/>
          </p:cNvCxnSpPr>
          <p:nvPr/>
        </p:nvCxnSpPr>
        <p:spPr>
          <a:xfrm>
            <a:off x="3710511" y="3059593"/>
            <a:ext cx="0" cy="18870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4F435DEF-AAD1-CFAB-37C3-513038FF2519}"/>
              </a:ext>
            </a:extLst>
          </p:cNvPr>
          <p:cNvSpPr txBox="1"/>
          <p:nvPr/>
        </p:nvSpPr>
        <p:spPr>
          <a:xfrm>
            <a:off x="3203324" y="5112840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0 8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92897279-3511-C658-4DBE-F6101496B3DC}"/>
              </a:ext>
            </a:extLst>
          </p:cNvPr>
          <p:cNvCxnSpPr>
            <a:cxnSpLocks/>
          </p:cNvCxnSpPr>
          <p:nvPr/>
        </p:nvCxnSpPr>
        <p:spPr>
          <a:xfrm>
            <a:off x="2811427" y="5645819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59550E2B-876D-E7B1-8477-E37BBF1DD9E7}"/>
              </a:ext>
            </a:extLst>
          </p:cNvPr>
          <p:cNvSpPr txBox="1"/>
          <p:nvPr/>
        </p:nvSpPr>
        <p:spPr>
          <a:xfrm>
            <a:off x="2657543" y="4953947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529D8AB-E978-6216-6443-FD0DE207B384}"/>
              </a:ext>
            </a:extLst>
          </p:cNvPr>
          <p:cNvSpPr txBox="1"/>
          <p:nvPr/>
        </p:nvSpPr>
        <p:spPr>
          <a:xfrm>
            <a:off x="3215322" y="5512205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DEDE-EA4E-59AE-9EAB-915F9D27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72DF0D-A40E-1771-22E5-CF6690CA37E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أنزلوا صفر أجزاء المئة وأكملوا العملية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5408D6-8B08-E566-F158-E621BE250D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6495EA-07FE-EC2A-86F5-BE155D78FA2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8809559-0E42-3F8E-0B5D-1F626C3CBFC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E4F3F0D-B9C9-D4B5-DD7C-148CCC81C650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62D11B1-2DF8-6ECB-B18C-477A60815A88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3F5413B-4811-8489-681E-D11D141D2619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6A353F8-D974-A2FC-E769-793B75285167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E26F05-C30D-B0A5-CA6A-5A2AEBFEE745}"/>
              </a:ext>
            </a:extLst>
          </p:cNvPr>
          <p:cNvSpPr txBox="1"/>
          <p:nvPr/>
        </p:nvSpPr>
        <p:spPr>
          <a:xfrm>
            <a:off x="2395113" y="2875865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7D39BFD-C496-F255-1875-3283048C71D1}"/>
              </a:ext>
            </a:extLst>
          </p:cNvPr>
          <p:cNvSpPr txBox="1"/>
          <p:nvPr/>
        </p:nvSpPr>
        <p:spPr>
          <a:xfrm>
            <a:off x="2035945" y="2533651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7, 0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EF5BDB8-577C-06D8-D73C-21ECF4EE88D3}"/>
              </a:ext>
            </a:extLst>
          </p:cNvPr>
          <p:cNvCxnSpPr>
            <a:cxnSpLocks/>
          </p:cNvCxnSpPr>
          <p:nvPr/>
        </p:nvCxnSpPr>
        <p:spPr>
          <a:xfrm>
            <a:off x="4150949" y="2552700"/>
            <a:ext cx="40052" cy="41148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2B4A30D9-2EE4-2673-BC3E-35E94E0E60D0}"/>
              </a:ext>
            </a:extLst>
          </p:cNvPr>
          <p:cNvSpPr txBox="1"/>
          <p:nvPr/>
        </p:nvSpPr>
        <p:spPr>
          <a:xfrm>
            <a:off x="4305634" y="255270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001F7D1-3261-821B-7979-1345926B0E85}"/>
              </a:ext>
            </a:extLst>
          </p:cNvPr>
          <p:cNvCxnSpPr>
            <a:cxnSpLocks/>
          </p:cNvCxnSpPr>
          <p:nvPr/>
        </p:nvCxnSpPr>
        <p:spPr>
          <a:xfrm>
            <a:off x="4191001" y="332214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8AFE999-12CE-1A40-2C7A-13D7B2025517}"/>
              </a:ext>
            </a:extLst>
          </p:cNvPr>
          <p:cNvCxnSpPr>
            <a:cxnSpLocks/>
          </p:cNvCxnSpPr>
          <p:nvPr/>
        </p:nvCxnSpPr>
        <p:spPr>
          <a:xfrm>
            <a:off x="2113109" y="3434387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08EECCD6-24E7-DD33-6D0F-8CD5347651C6}"/>
              </a:ext>
            </a:extLst>
          </p:cNvPr>
          <p:cNvSpPr txBox="1"/>
          <p:nvPr/>
        </p:nvSpPr>
        <p:spPr>
          <a:xfrm>
            <a:off x="4376468" y="3275230"/>
            <a:ext cx="2068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099,2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227DB05-496F-2D2F-6B24-6A9BBAA86F9A}"/>
              </a:ext>
            </a:extLst>
          </p:cNvPr>
          <p:cNvSpPr txBox="1"/>
          <p:nvPr/>
        </p:nvSpPr>
        <p:spPr>
          <a:xfrm>
            <a:off x="2379968" y="333845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3F7975F-1561-B95F-A18B-812A683CDBF3}"/>
              </a:ext>
            </a:extLst>
          </p:cNvPr>
          <p:cNvSpPr txBox="1"/>
          <p:nvPr/>
        </p:nvSpPr>
        <p:spPr>
          <a:xfrm>
            <a:off x="2399994" y="370552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7BC2355-4EF8-694F-5A9B-6D685AF5936B}"/>
              </a:ext>
            </a:extLst>
          </p:cNvPr>
          <p:cNvSpPr txBox="1"/>
          <p:nvPr/>
        </p:nvSpPr>
        <p:spPr>
          <a:xfrm>
            <a:off x="2438494" y="408071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0 3 7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F27532F-AA3C-B2FF-B02A-D844C8AB98BD}"/>
              </a:ext>
            </a:extLst>
          </p:cNvPr>
          <p:cNvSpPr txBox="1"/>
          <p:nvPr/>
        </p:nvSpPr>
        <p:spPr>
          <a:xfrm>
            <a:off x="2775293" y="442096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98D3E8D-1217-9330-9D62-1C9BFF76CF70}"/>
              </a:ext>
            </a:extLst>
          </p:cNvPr>
          <p:cNvSpPr txBox="1"/>
          <p:nvPr/>
        </p:nvSpPr>
        <p:spPr>
          <a:xfrm>
            <a:off x="2818701" y="4820333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0 1 0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B95D0C00-99C7-00D4-9C5E-43655B164968}"/>
              </a:ext>
            </a:extLst>
          </p:cNvPr>
          <p:cNvCxnSpPr>
            <a:cxnSpLocks/>
          </p:cNvCxnSpPr>
          <p:nvPr/>
        </p:nvCxnSpPr>
        <p:spPr>
          <a:xfrm>
            <a:off x="2209910" y="421406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AE0B5064-2354-EC43-B797-934663608E22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1CC3616-FABB-7819-B4AE-4CF1880C27A7}"/>
              </a:ext>
            </a:extLst>
          </p:cNvPr>
          <p:cNvCxnSpPr>
            <a:cxnSpLocks/>
          </p:cNvCxnSpPr>
          <p:nvPr/>
        </p:nvCxnSpPr>
        <p:spPr>
          <a:xfrm>
            <a:off x="2395778" y="4946686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F85B2F90-9740-130A-8959-6B7EC397E5A1}"/>
              </a:ext>
            </a:extLst>
          </p:cNvPr>
          <p:cNvSpPr txBox="1"/>
          <p:nvPr/>
        </p:nvSpPr>
        <p:spPr>
          <a:xfrm>
            <a:off x="2241894" y="425481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0E290FF-7274-DA19-34F1-9575CAF81802}"/>
              </a:ext>
            </a:extLst>
          </p:cNvPr>
          <p:cNvSpPr txBox="1"/>
          <p:nvPr/>
        </p:nvSpPr>
        <p:spPr>
          <a:xfrm>
            <a:off x="2035945" y="353032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12EA74AB-21BD-B35A-1DD2-D6193E49514C}"/>
              </a:ext>
            </a:extLst>
          </p:cNvPr>
          <p:cNvCxnSpPr/>
          <p:nvPr/>
        </p:nvCxnSpPr>
        <p:spPr>
          <a:xfrm>
            <a:off x="2933700" y="308473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5DA74B96-142F-17B1-B3CE-E72692A76FA7}"/>
              </a:ext>
            </a:extLst>
          </p:cNvPr>
          <p:cNvCxnSpPr>
            <a:cxnSpLocks/>
          </p:cNvCxnSpPr>
          <p:nvPr/>
        </p:nvCxnSpPr>
        <p:spPr>
          <a:xfrm>
            <a:off x="3257550" y="3084731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4D32D039-D37B-423A-E319-E56E7ABE21B8}"/>
              </a:ext>
            </a:extLst>
          </p:cNvPr>
          <p:cNvSpPr txBox="1"/>
          <p:nvPr/>
        </p:nvSpPr>
        <p:spPr>
          <a:xfrm>
            <a:off x="3203324" y="5112840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0 8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C39BFA18-99E7-3914-C409-D333EC462C86}"/>
              </a:ext>
            </a:extLst>
          </p:cNvPr>
          <p:cNvCxnSpPr>
            <a:cxnSpLocks/>
          </p:cNvCxnSpPr>
          <p:nvPr/>
        </p:nvCxnSpPr>
        <p:spPr>
          <a:xfrm>
            <a:off x="3710511" y="3059593"/>
            <a:ext cx="0" cy="18870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7919667-0CB6-61B1-D4A5-567D1A3F98AE}"/>
              </a:ext>
            </a:extLst>
          </p:cNvPr>
          <p:cNvCxnSpPr>
            <a:cxnSpLocks/>
          </p:cNvCxnSpPr>
          <p:nvPr/>
        </p:nvCxnSpPr>
        <p:spPr>
          <a:xfrm>
            <a:off x="2811427" y="5645819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4DF7E322-DCE8-E240-D92C-7C427B3857E1}"/>
              </a:ext>
            </a:extLst>
          </p:cNvPr>
          <p:cNvSpPr txBox="1"/>
          <p:nvPr/>
        </p:nvSpPr>
        <p:spPr>
          <a:xfrm>
            <a:off x="2657543" y="4953947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AE257EC-B9FF-2675-9A4E-BF565B6ACFB9}"/>
              </a:ext>
            </a:extLst>
          </p:cNvPr>
          <p:cNvSpPr txBox="1"/>
          <p:nvPr/>
        </p:nvSpPr>
        <p:spPr>
          <a:xfrm>
            <a:off x="3215322" y="5512205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7CA08-11B5-DD3C-F215-A586743B3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53AA30-0F28-4C85-08DC-479C86562A0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A67A4-382D-2366-7BFB-648217919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0D9DFF-88FB-0557-089D-6E45DC1F3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9A0B-129F-EEDF-351B-BF61F1A8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6EF4DFC-2805-8758-215C-0A496FAC975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وجد الجواب الصحيح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E0DC19-25E0-F38F-0423-9071F110E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909CC2-2E15-FE02-6472-65F907CF9B1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أبدا بقسمة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D7602BB-03F8-3C34-67CA-151D3E58A0B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37F8C9-6E80-5027-B29A-0431E98081C9}"/>
              </a:ext>
            </a:extLst>
          </p:cNvPr>
          <p:cNvSpPr/>
          <p:nvPr/>
        </p:nvSpPr>
        <p:spPr>
          <a:xfrm>
            <a:off x="109472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69435EE-D53E-1798-55AA-B6A9560AA523}"/>
              </a:ext>
            </a:extLst>
          </p:cNvPr>
          <p:cNvSpPr>
            <a:spLocks noChangeAspect="1"/>
          </p:cNvSpPr>
          <p:nvPr/>
        </p:nvSpPr>
        <p:spPr>
          <a:xfrm>
            <a:off x="250170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5D44F3D-B40A-FA5C-034B-4978E1D3CD83}"/>
              </a:ext>
            </a:extLst>
          </p:cNvPr>
          <p:cNvSpPr/>
          <p:nvPr/>
        </p:nvSpPr>
        <p:spPr>
          <a:xfrm>
            <a:off x="35603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أواصل القسمة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1B5A3D35-51B3-D66D-5E33-9E8EF3BC3025}"/>
              </a:ext>
            </a:extLst>
          </p:cNvPr>
          <p:cNvSpPr>
            <a:spLocks noChangeAspect="1"/>
          </p:cNvSpPr>
          <p:nvPr/>
        </p:nvSpPr>
        <p:spPr>
          <a:xfrm>
            <a:off x="51484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5F6EB1-CD0F-C68C-87CE-EA7F699755DB}"/>
              </a:ext>
            </a:extLst>
          </p:cNvPr>
          <p:cNvSpPr txBox="1"/>
          <p:nvPr/>
        </p:nvSpPr>
        <p:spPr>
          <a:xfrm>
            <a:off x="2395113" y="2875865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8364A23-37F6-D121-8E07-6CE5B3F98A45}"/>
              </a:ext>
            </a:extLst>
          </p:cNvPr>
          <p:cNvSpPr txBox="1"/>
          <p:nvPr/>
        </p:nvSpPr>
        <p:spPr>
          <a:xfrm>
            <a:off x="2190489" y="2533783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</a:t>
            </a:r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7, 0 0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5D9E126-0F35-100C-D91C-99D51A7992AF}"/>
              </a:ext>
            </a:extLst>
          </p:cNvPr>
          <p:cNvCxnSpPr>
            <a:cxnSpLocks/>
          </p:cNvCxnSpPr>
          <p:nvPr/>
        </p:nvCxnSpPr>
        <p:spPr>
          <a:xfrm>
            <a:off x="4150949" y="2552700"/>
            <a:ext cx="40052" cy="41148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F800325-14BB-AA2E-EE50-1ACEBB22F9EC}"/>
              </a:ext>
            </a:extLst>
          </p:cNvPr>
          <p:cNvSpPr txBox="1"/>
          <p:nvPr/>
        </p:nvSpPr>
        <p:spPr>
          <a:xfrm>
            <a:off x="4305634" y="2552700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E00902A-BA90-874B-C4C5-DDBC22186158}"/>
              </a:ext>
            </a:extLst>
          </p:cNvPr>
          <p:cNvCxnSpPr>
            <a:cxnSpLocks/>
          </p:cNvCxnSpPr>
          <p:nvPr/>
        </p:nvCxnSpPr>
        <p:spPr>
          <a:xfrm>
            <a:off x="4191001" y="332214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0116A8E-CEC3-8129-D4F2-9810D93DE61E}"/>
              </a:ext>
            </a:extLst>
          </p:cNvPr>
          <p:cNvCxnSpPr>
            <a:cxnSpLocks/>
          </p:cNvCxnSpPr>
          <p:nvPr/>
        </p:nvCxnSpPr>
        <p:spPr>
          <a:xfrm>
            <a:off x="2113109" y="3434387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44C35101-E894-08E7-053F-6821B032B748}"/>
              </a:ext>
            </a:extLst>
          </p:cNvPr>
          <p:cNvSpPr txBox="1"/>
          <p:nvPr/>
        </p:nvSpPr>
        <p:spPr>
          <a:xfrm>
            <a:off x="4376468" y="3275230"/>
            <a:ext cx="2068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099,2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6A96980-E377-6E51-992B-EDF84CB2A3DA}"/>
              </a:ext>
            </a:extLst>
          </p:cNvPr>
          <p:cNvSpPr txBox="1"/>
          <p:nvPr/>
        </p:nvSpPr>
        <p:spPr>
          <a:xfrm>
            <a:off x="2379968" y="333845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3 9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59F1822-D902-651B-A16B-28A89FE40C06}"/>
              </a:ext>
            </a:extLst>
          </p:cNvPr>
          <p:cNvSpPr txBox="1"/>
          <p:nvPr/>
        </p:nvSpPr>
        <p:spPr>
          <a:xfrm>
            <a:off x="2399994" y="3705521"/>
            <a:ext cx="10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9FBE8D7-E612-84B6-27BC-03B01360893E}"/>
              </a:ext>
            </a:extLst>
          </p:cNvPr>
          <p:cNvSpPr txBox="1"/>
          <p:nvPr/>
        </p:nvSpPr>
        <p:spPr>
          <a:xfrm>
            <a:off x="2438494" y="408071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0 3 7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5C97468-457F-1023-2AC2-A66BDAD531B0}"/>
              </a:ext>
            </a:extLst>
          </p:cNvPr>
          <p:cNvSpPr txBox="1"/>
          <p:nvPr/>
        </p:nvSpPr>
        <p:spPr>
          <a:xfrm>
            <a:off x="2775293" y="4420968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B67FA93-01B2-7AE7-DE4C-4590553CF308}"/>
              </a:ext>
            </a:extLst>
          </p:cNvPr>
          <p:cNvSpPr txBox="1"/>
          <p:nvPr/>
        </p:nvSpPr>
        <p:spPr>
          <a:xfrm>
            <a:off x="2818701" y="4820333"/>
            <a:ext cx="1272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0 1 0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60CFFD5-096C-AD3D-87D8-1E1780E4B2FA}"/>
              </a:ext>
            </a:extLst>
          </p:cNvPr>
          <p:cNvCxnSpPr>
            <a:cxnSpLocks/>
          </p:cNvCxnSpPr>
          <p:nvPr/>
        </p:nvCxnSpPr>
        <p:spPr>
          <a:xfrm>
            <a:off x="2209910" y="4214068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7BE3815C-4F94-1039-B876-FC849EFA4C2B}"/>
              </a:ext>
            </a:extLst>
          </p:cNvPr>
          <p:cNvSpPr txBox="1"/>
          <p:nvPr/>
        </p:nvSpPr>
        <p:spPr>
          <a:xfrm>
            <a:off x="1959225" y="282481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F740179C-3514-A908-DFB5-9A5925CB7FF3}"/>
              </a:ext>
            </a:extLst>
          </p:cNvPr>
          <p:cNvCxnSpPr>
            <a:cxnSpLocks/>
          </p:cNvCxnSpPr>
          <p:nvPr/>
        </p:nvCxnSpPr>
        <p:spPr>
          <a:xfrm>
            <a:off x="2395778" y="4946686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A6DA8189-3FBC-2804-7DB4-5412F5C52404}"/>
              </a:ext>
            </a:extLst>
          </p:cNvPr>
          <p:cNvSpPr txBox="1"/>
          <p:nvPr/>
        </p:nvSpPr>
        <p:spPr>
          <a:xfrm>
            <a:off x="2241894" y="425481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4CD0950-8BBD-553D-76D5-44ED08FA2DA3}"/>
              </a:ext>
            </a:extLst>
          </p:cNvPr>
          <p:cNvSpPr txBox="1"/>
          <p:nvPr/>
        </p:nvSpPr>
        <p:spPr>
          <a:xfrm>
            <a:off x="2035945" y="353032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7957B8AD-DA0A-04B0-0573-D21A34210820}"/>
              </a:ext>
            </a:extLst>
          </p:cNvPr>
          <p:cNvCxnSpPr/>
          <p:nvPr/>
        </p:nvCxnSpPr>
        <p:spPr>
          <a:xfrm>
            <a:off x="2933700" y="3084731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E9BBFF1C-2927-2078-5FF5-E8B1585694CA}"/>
              </a:ext>
            </a:extLst>
          </p:cNvPr>
          <p:cNvCxnSpPr>
            <a:cxnSpLocks/>
          </p:cNvCxnSpPr>
          <p:nvPr/>
        </p:nvCxnSpPr>
        <p:spPr>
          <a:xfrm>
            <a:off x="3257550" y="3084731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859E2093-DB79-9060-5983-DE74F271A51B}"/>
              </a:ext>
            </a:extLst>
          </p:cNvPr>
          <p:cNvSpPr txBox="1"/>
          <p:nvPr/>
        </p:nvSpPr>
        <p:spPr>
          <a:xfrm>
            <a:off x="3203324" y="5112840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0 8 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7EED081D-31A3-1ABA-E68D-ABD874456F89}"/>
              </a:ext>
            </a:extLst>
          </p:cNvPr>
          <p:cNvCxnSpPr>
            <a:cxnSpLocks/>
          </p:cNvCxnSpPr>
          <p:nvPr/>
        </p:nvCxnSpPr>
        <p:spPr>
          <a:xfrm>
            <a:off x="3710511" y="3059593"/>
            <a:ext cx="0" cy="18870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D80E5DFE-5E95-1C9C-1C81-801F9C28B5D0}"/>
              </a:ext>
            </a:extLst>
          </p:cNvPr>
          <p:cNvSpPr txBox="1"/>
          <p:nvPr/>
        </p:nvSpPr>
        <p:spPr>
          <a:xfrm>
            <a:off x="3187198" y="5454922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D8B8E27B-5CE3-DD25-7B03-7AA78A3765A9}"/>
              </a:ext>
            </a:extLst>
          </p:cNvPr>
          <p:cNvCxnSpPr>
            <a:cxnSpLocks/>
          </p:cNvCxnSpPr>
          <p:nvPr/>
        </p:nvCxnSpPr>
        <p:spPr>
          <a:xfrm>
            <a:off x="4047310" y="3041234"/>
            <a:ext cx="0" cy="2052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ZoneTexte 62">
            <a:extLst>
              <a:ext uri="{FF2B5EF4-FFF2-40B4-BE49-F238E27FC236}">
                <a16:creationId xmlns:a16="http://schemas.microsoft.com/office/drawing/2014/main" id="{688B6AE5-9E96-0629-BD16-51E7EB0B428C}"/>
              </a:ext>
            </a:extLst>
          </p:cNvPr>
          <p:cNvSpPr txBox="1"/>
          <p:nvPr/>
        </p:nvSpPr>
        <p:spPr>
          <a:xfrm>
            <a:off x="3539400" y="5771389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2B75129F-58C7-4340-A298-3213892C2D82}"/>
              </a:ext>
            </a:extLst>
          </p:cNvPr>
          <p:cNvSpPr txBox="1"/>
          <p:nvPr/>
        </p:nvSpPr>
        <p:spPr>
          <a:xfrm>
            <a:off x="2452129" y="5019994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4BD6E559-4E19-B44D-432E-7FFA0726EA56}"/>
              </a:ext>
            </a:extLst>
          </p:cNvPr>
          <p:cNvSpPr txBox="1"/>
          <p:nvPr/>
        </p:nvSpPr>
        <p:spPr>
          <a:xfrm>
            <a:off x="3539399" y="611347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5F8524BB-1AE3-9BBF-4646-8414C28F481B}"/>
              </a:ext>
            </a:extLst>
          </p:cNvPr>
          <p:cNvSpPr txBox="1"/>
          <p:nvPr/>
        </p:nvSpPr>
        <p:spPr>
          <a:xfrm>
            <a:off x="3018454" y="5610609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50A44123-EF8A-A18D-A752-7A25ED350A07}"/>
              </a:ext>
            </a:extLst>
          </p:cNvPr>
          <p:cNvCxnSpPr>
            <a:cxnSpLocks/>
          </p:cNvCxnSpPr>
          <p:nvPr/>
        </p:nvCxnSpPr>
        <p:spPr>
          <a:xfrm>
            <a:off x="2914658" y="5574650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9C39B7CB-BAC9-4E5D-290C-0425DC49006D}"/>
              </a:ext>
            </a:extLst>
          </p:cNvPr>
          <p:cNvCxnSpPr>
            <a:cxnSpLocks/>
          </p:cNvCxnSpPr>
          <p:nvPr/>
        </p:nvCxnSpPr>
        <p:spPr>
          <a:xfrm>
            <a:off x="3088053" y="6256940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6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ضعوا وأنجزوا العملية التالية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C53FE8-2480-3833-5EAD-233A0F15623D}"/>
              </a:ext>
            </a:extLst>
          </p:cNvPr>
          <p:cNvSpPr txBox="1"/>
          <p:nvPr/>
        </p:nvSpPr>
        <p:spPr>
          <a:xfrm>
            <a:off x="1082492" y="1626691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242 ÷ 8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36C159-2565-236A-3BD0-768A4CDDE9C4}"/>
              </a:ext>
            </a:extLst>
          </p:cNvPr>
          <p:cNvSpPr txBox="1"/>
          <p:nvPr/>
        </p:nvSpPr>
        <p:spPr>
          <a:xfrm>
            <a:off x="1748574" y="2177528"/>
            <a:ext cx="221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2 4 2, 0 0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4A14975-FAB3-8A59-37A3-38AE18FFE93B}"/>
              </a:ext>
            </a:extLst>
          </p:cNvPr>
          <p:cNvCxnSpPr>
            <a:cxnSpLocks/>
          </p:cNvCxnSpPr>
          <p:nvPr/>
        </p:nvCxnSpPr>
        <p:spPr>
          <a:xfrm>
            <a:off x="3776885" y="2177528"/>
            <a:ext cx="0" cy="36360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1C729C0E-3733-31E4-7D56-EA4E600CEEDA}"/>
              </a:ext>
            </a:extLst>
          </p:cNvPr>
          <p:cNvSpPr txBox="1"/>
          <p:nvPr/>
        </p:nvSpPr>
        <p:spPr>
          <a:xfrm>
            <a:off x="3931570" y="2177528"/>
            <a:ext cx="85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FE64EFC-B58A-5AC5-B24B-83D85CFDAA6A}"/>
              </a:ext>
            </a:extLst>
          </p:cNvPr>
          <p:cNvCxnSpPr>
            <a:cxnSpLocks/>
          </p:cNvCxnSpPr>
          <p:nvPr/>
        </p:nvCxnSpPr>
        <p:spPr>
          <a:xfrm>
            <a:off x="3816937" y="2946969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AD734D7D-B7F3-7FA7-A430-AC346724D665}"/>
              </a:ext>
            </a:extLst>
          </p:cNvPr>
          <p:cNvSpPr txBox="1"/>
          <p:nvPr/>
        </p:nvSpPr>
        <p:spPr>
          <a:xfrm>
            <a:off x="4082017" y="2938159"/>
            <a:ext cx="2154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0 3 0, 2 5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2F0D23-B2F6-6AEC-DBF7-807E3B0C2C3D}"/>
              </a:ext>
            </a:extLst>
          </p:cNvPr>
          <p:cNvSpPr txBox="1"/>
          <p:nvPr/>
        </p:nvSpPr>
        <p:spPr>
          <a:xfrm>
            <a:off x="1916324" y="2555872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CD82D2D-F8EB-D10F-73F0-69F245D0B4B0}"/>
              </a:ext>
            </a:extLst>
          </p:cNvPr>
          <p:cNvSpPr txBox="1"/>
          <p:nvPr/>
        </p:nvSpPr>
        <p:spPr>
          <a:xfrm>
            <a:off x="1916324" y="3000726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F51E329-54BC-DE44-5A58-1CFA30EE27B2}"/>
              </a:ext>
            </a:extLst>
          </p:cNvPr>
          <p:cNvCxnSpPr>
            <a:cxnSpLocks/>
          </p:cNvCxnSpPr>
          <p:nvPr/>
        </p:nvCxnSpPr>
        <p:spPr>
          <a:xfrm>
            <a:off x="2024795" y="3084366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7EA9E91C-9917-EDD4-25AE-EDCC2F58E812}"/>
              </a:ext>
            </a:extLst>
          </p:cNvPr>
          <p:cNvSpPr txBox="1"/>
          <p:nvPr/>
        </p:nvSpPr>
        <p:spPr>
          <a:xfrm>
            <a:off x="1542019" y="2380223"/>
            <a:ext cx="2688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39EDADFF-52E3-CBE8-0E11-59490CA070DB}"/>
              </a:ext>
            </a:extLst>
          </p:cNvPr>
          <p:cNvCxnSpPr/>
          <p:nvPr/>
        </p:nvCxnSpPr>
        <p:spPr>
          <a:xfrm>
            <a:off x="2463772" y="2782418"/>
            <a:ext cx="0" cy="2605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7E205856-7382-A26B-D41D-11419B2816FD}"/>
              </a:ext>
            </a:extLst>
          </p:cNvPr>
          <p:cNvSpPr txBox="1"/>
          <p:nvPr/>
        </p:nvSpPr>
        <p:spPr>
          <a:xfrm>
            <a:off x="1936604" y="3405386"/>
            <a:ext cx="13046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21CA5A2-D5CB-92B7-EFD2-2CA45EE71D4D}"/>
              </a:ext>
            </a:extLst>
          </p:cNvPr>
          <p:cNvSpPr txBox="1"/>
          <p:nvPr/>
        </p:nvSpPr>
        <p:spPr>
          <a:xfrm>
            <a:off x="1940149" y="376665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3EFBCFE6-F8C3-3FAD-7338-AE4EBF964E3A}"/>
              </a:ext>
            </a:extLst>
          </p:cNvPr>
          <p:cNvCxnSpPr>
            <a:cxnSpLocks/>
          </p:cNvCxnSpPr>
          <p:nvPr/>
        </p:nvCxnSpPr>
        <p:spPr>
          <a:xfrm>
            <a:off x="2024795" y="3900001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C16E4D6B-A850-C022-B8EA-E1288BA8E35B}"/>
              </a:ext>
            </a:extLst>
          </p:cNvPr>
          <p:cNvSpPr txBox="1"/>
          <p:nvPr/>
        </p:nvSpPr>
        <p:spPr>
          <a:xfrm>
            <a:off x="1562266" y="3215570"/>
            <a:ext cx="3342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340CE0C8-F0C5-53B9-2D7B-20C98A381F95}"/>
              </a:ext>
            </a:extLst>
          </p:cNvPr>
          <p:cNvCxnSpPr>
            <a:cxnSpLocks/>
          </p:cNvCxnSpPr>
          <p:nvPr/>
        </p:nvCxnSpPr>
        <p:spPr>
          <a:xfrm>
            <a:off x="2842552" y="2752968"/>
            <a:ext cx="0" cy="1077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DEAA0D91-476A-66FF-788B-D5376A65DAF1}"/>
              </a:ext>
            </a:extLst>
          </p:cNvPr>
          <p:cNvSpPr txBox="1"/>
          <p:nvPr/>
        </p:nvSpPr>
        <p:spPr>
          <a:xfrm>
            <a:off x="2262829" y="4109455"/>
            <a:ext cx="1265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4977AC6-0885-9131-25DE-56446090F537}"/>
              </a:ext>
            </a:extLst>
          </p:cNvPr>
          <p:cNvCxnSpPr>
            <a:cxnSpLocks/>
          </p:cNvCxnSpPr>
          <p:nvPr/>
        </p:nvCxnSpPr>
        <p:spPr>
          <a:xfrm>
            <a:off x="2233762" y="4648870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BE1D7DA5-8C93-15BE-0ED3-415E3EE55D2E}"/>
              </a:ext>
            </a:extLst>
          </p:cNvPr>
          <p:cNvSpPr txBox="1"/>
          <p:nvPr/>
        </p:nvSpPr>
        <p:spPr>
          <a:xfrm>
            <a:off x="2216904" y="4525425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0  2 0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A8E581F0-D8C5-676C-D765-EECE79AAC215}"/>
              </a:ext>
            </a:extLst>
          </p:cNvPr>
          <p:cNvCxnSpPr>
            <a:cxnSpLocks/>
          </p:cNvCxnSpPr>
          <p:nvPr/>
        </p:nvCxnSpPr>
        <p:spPr>
          <a:xfrm>
            <a:off x="3218150" y="2699106"/>
            <a:ext cx="0" cy="18959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A8A82B96-8ECE-C860-94DC-029550481509}"/>
              </a:ext>
            </a:extLst>
          </p:cNvPr>
          <p:cNvSpPr txBox="1"/>
          <p:nvPr/>
        </p:nvSpPr>
        <p:spPr>
          <a:xfrm>
            <a:off x="2644630" y="4826667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A3F7FC9-ED18-411D-1285-EF957ACCADD2}"/>
              </a:ext>
            </a:extLst>
          </p:cNvPr>
          <p:cNvSpPr txBox="1"/>
          <p:nvPr/>
        </p:nvSpPr>
        <p:spPr>
          <a:xfrm>
            <a:off x="2623124" y="520012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0 4 0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E98560B-2DC4-15C6-F3F4-89B068F7EAA0}"/>
              </a:ext>
            </a:extLst>
          </p:cNvPr>
          <p:cNvCxnSpPr>
            <a:cxnSpLocks/>
          </p:cNvCxnSpPr>
          <p:nvPr/>
        </p:nvCxnSpPr>
        <p:spPr>
          <a:xfrm>
            <a:off x="2457009" y="5325493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F48D1464-21C7-AE1B-3BEA-83A24390CAD1}"/>
              </a:ext>
            </a:extLst>
          </p:cNvPr>
          <p:cNvSpPr txBox="1"/>
          <p:nvPr/>
        </p:nvSpPr>
        <p:spPr>
          <a:xfrm>
            <a:off x="2001243" y="4019596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1D039DF-0909-4865-01F7-257857D5689E}"/>
              </a:ext>
            </a:extLst>
          </p:cNvPr>
          <p:cNvSpPr txBox="1"/>
          <p:nvPr/>
        </p:nvSpPr>
        <p:spPr>
          <a:xfrm>
            <a:off x="2254540" y="4776378"/>
            <a:ext cx="462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DD8A76-040E-3B9B-3EB4-BA2B4291D8ED}"/>
              </a:ext>
            </a:extLst>
          </p:cNvPr>
          <p:cNvSpPr txBox="1"/>
          <p:nvPr/>
        </p:nvSpPr>
        <p:spPr>
          <a:xfrm>
            <a:off x="1116588" y="1304371"/>
            <a:ext cx="61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242 ÷ 8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2EA8CB8-0AB0-C67A-D2E4-9D356F38AF85}"/>
              </a:ext>
            </a:extLst>
          </p:cNvPr>
          <p:cNvSpPr txBox="1"/>
          <p:nvPr/>
        </p:nvSpPr>
        <p:spPr>
          <a:xfrm>
            <a:off x="2853785" y="5540651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50D4068-53A5-4F06-9311-510B2FD794B8}"/>
              </a:ext>
            </a:extLst>
          </p:cNvPr>
          <p:cNvSpPr txBox="1"/>
          <p:nvPr/>
        </p:nvSpPr>
        <p:spPr>
          <a:xfrm>
            <a:off x="2870960" y="5946878"/>
            <a:ext cx="141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0 0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C864702-E6B0-5FBB-B877-2CB7DCA4620D}"/>
              </a:ext>
            </a:extLst>
          </p:cNvPr>
          <p:cNvSpPr txBox="1"/>
          <p:nvPr/>
        </p:nvSpPr>
        <p:spPr>
          <a:xfrm>
            <a:off x="1789822" y="3995825"/>
            <a:ext cx="3342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43E9758-CC9C-A08B-5DAC-7D82C978C791}"/>
              </a:ext>
            </a:extLst>
          </p:cNvPr>
          <p:cNvSpPr txBox="1"/>
          <p:nvPr/>
        </p:nvSpPr>
        <p:spPr>
          <a:xfrm>
            <a:off x="2519498" y="5407696"/>
            <a:ext cx="3342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784962A-E618-EC1C-EB88-786907F946BC}"/>
              </a:ext>
            </a:extLst>
          </p:cNvPr>
          <p:cNvCxnSpPr>
            <a:cxnSpLocks/>
          </p:cNvCxnSpPr>
          <p:nvPr/>
        </p:nvCxnSpPr>
        <p:spPr>
          <a:xfrm>
            <a:off x="2609359" y="6054027"/>
            <a:ext cx="12175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15188D6-B6BC-34C0-4694-DD9FCF36A7EA}"/>
              </a:ext>
            </a:extLst>
          </p:cNvPr>
          <p:cNvCxnSpPr>
            <a:cxnSpLocks/>
          </p:cNvCxnSpPr>
          <p:nvPr/>
        </p:nvCxnSpPr>
        <p:spPr>
          <a:xfrm>
            <a:off x="3560585" y="2752968"/>
            <a:ext cx="0" cy="25725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521" y="2069420"/>
            <a:ext cx="2542965" cy="353830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25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8886" y="2407376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094" y="2499309"/>
            <a:ext cx="5431105" cy="296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77DE3E-EFE9-1EE9-01B8-A3FC6515F3D3}"/>
              </a:ext>
            </a:extLst>
          </p:cNvPr>
          <p:cNvSpPr txBox="1"/>
          <p:nvPr/>
        </p:nvSpPr>
        <p:spPr>
          <a:xfrm>
            <a:off x="1258351" y="2990948"/>
            <a:ext cx="33136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600" dirty="0"/>
              <a:t>1: </a:t>
            </a:r>
            <a:r>
              <a:rPr lang="ar-MA" sz="1600" b="1" dirty="0">
                <a:solidFill>
                  <a:srgbClr val="FF0000"/>
                </a:solidFill>
              </a:rPr>
              <a:t>أَبْدَأُ</a:t>
            </a:r>
            <a:r>
              <a:rPr lang="ar-MA" sz="1600" b="1" dirty="0"/>
              <a:t> بِقِسْمَةِ الْجُزْءِ الصَّحيحِ وَأَحْسُبُ الباقي</a:t>
            </a:r>
            <a:r>
              <a:rPr lang="ar-MA" sz="1600" dirty="0"/>
              <a:t>.</a:t>
            </a:r>
          </a:p>
          <a:p>
            <a:pPr algn="r" rtl="1"/>
            <a:r>
              <a:rPr lang="ar-MA" sz="1600" dirty="0">
                <a:latin typeface="fkGroteskNeue"/>
              </a:rPr>
              <a:t>2 : </a:t>
            </a:r>
            <a:r>
              <a:rPr lang="ar-MA" sz="1600" dirty="0">
                <a:solidFill>
                  <a:srgbClr val="FF0000"/>
                </a:solidFill>
                <a:latin typeface="fkGroteskNeue"/>
              </a:rPr>
              <a:t>إِذا كَانَتِ </a:t>
            </a:r>
            <a:r>
              <a:rPr lang="ar-MA" sz="1600" dirty="0">
                <a:latin typeface="fkGroteskNeue"/>
              </a:rPr>
              <a:t>الْقِسْمَةُ غَيْرَ مَضْبوطَةٍ، </a:t>
            </a:r>
            <a:r>
              <a:rPr lang="ar-MA" sz="1600" b="1" dirty="0">
                <a:latin typeface="fkGroteskNeue"/>
              </a:rPr>
              <a:t>أُواصِلُ الْقِسْمَةَ</a:t>
            </a:r>
            <a:r>
              <a:rPr lang="ar-MA" sz="1600" dirty="0">
                <a:latin typeface="fkGroteskNeue"/>
              </a:rPr>
              <a:t> وَ</a:t>
            </a:r>
            <a:r>
              <a:rPr lang="ar-MA" sz="1600" b="1" dirty="0">
                <a:latin typeface="fkGroteskNeue"/>
              </a:rPr>
              <a:t>أُنْزِلُ بِالْأَصْفارِ في مَنْزِلاتِ الْجُزْءِ الْعَشَرِيِّ لِلْمَقْسومْ.</a:t>
            </a:r>
            <a:endParaRPr lang="fr-MA" sz="1600" dirty="0"/>
          </a:p>
          <a:p>
            <a:pPr algn="r" rtl="1"/>
            <a:r>
              <a:rPr lang="ar-MA" sz="1600" dirty="0"/>
              <a:t>3: </a:t>
            </a:r>
            <a:r>
              <a:rPr lang="ar-MA" sz="1600" b="1" dirty="0">
                <a:solidFill>
                  <a:srgbClr val="FF0000"/>
                </a:solidFill>
                <a:latin typeface="fkGroteskNeue"/>
              </a:rPr>
              <a:t>أُكْمِلُ</a:t>
            </a:r>
            <a:r>
              <a:rPr lang="ar-MA" sz="1600" b="1" dirty="0">
                <a:latin typeface="fkGroteskNeue"/>
              </a:rPr>
              <a:t> الْعَمَلِيَّةَ</a:t>
            </a:r>
            <a:r>
              <a:rPr lang="ar-MA" sz="1600" dirty="0">
                <a:latin typeface="fkGroteskNeue"/>
              </a:rPr>
              <a:t>؛ </a:t>
            </a:r>
          </a:p>
          <a:p>
            <a:pPr algn="r" rtl="1"/>
            <a:endParaRPr lang="fr-MA" sz="1600" dirty="0"/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A1F6F5-6242-55E0-531F-F62CE63DE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416" y="1898605"/>
            <a:ext cx="7605935" cy="41459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03287A3-27CE-EE2E-872C-E845DEE88B8E}"/>
              </a:ext>
            </a:extLst>
          </p:cNvPr>
          <p:cNvSpPr txBox="1"/>
          <p:nvPr/>
        </p:nvSpPr>
        <p:spPr>
          <a:xfrm>
            <a:off x="4123931" y="3092278"/>
            <a:ext cx="1133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3 2 4, 0 0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7A98846-BE43-4970-04E4-E4DB6324798A}"/>
              </a:ext>
            </a:extLst>
          </p:cNvPr>
          <p:cNvSpPr txBox="1"/>
          <p:nvPr/>
        </p:nvSpPr>
        <p:spPr>
          <a:xfrm>
            <a:off x="5257801" y="3134623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6F535B9-15CE-387E-BA52-1DBE54581246}"/>
              </a:ext>
            </a:extLst>
          </p:cNvPr>
          <p:cNvSpPr txBox="1"/>
          <p:nvPr/>
        </p:nvSpPr>
        <p:spPr>
          <a:xfrm>
            <a:off x="4133854" y="3280957"/>
            <a:ext cx="3821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9A564F37-3C4C-C8AC-96C9-844D36FED91E}"/>
              </a:ext>
            </a:extLst>
          </p:cNvPr>
          <p:cNvCxnSpPr>
            <a:cxnSpLocks/>
          </p:cNvCxnSpPr>
          <p:nvPr/>
        </p:nvCxnSpPr>
        <p:spPr>
          <a:xfrm>
            <a:off x="5253471" y="2952070"/>
            <a:ext cx="0" cy="2784457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9D231E73-BC55-A30C-E8FC-F77DE9153C23}"/>
              </a:ext>
            </a:extLst>
          </p:cNvPr>
          <p:cNvCxnSpPr>
            <a:cxnSpLocks/>
          </p:cNvCxnSpPr>
          <p:nvPr/>
        </p:nvCxnSpPr>
        <p:spPr>
          <a:xfrm>
            <a:off x="5253471" y="3481012"/>
            <a:ext cx="7893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D995AB9A-1509-6C22-E6F5-366FAF8ED875}"/>
              </a:ext>
            </a:extLst>
          </p:cNvPr>
          <p:cNvCxnSpPr>
            <a:cxnSpLocks/>
          </p:cNvCxnSpPr>
          <p:nvPr/>
        </p:nvCxnSpPr>
        <p:spPr>
          <a:xfrm>
            <a:off x="7215621" y="2987867"/>
            <a:ext cx="0" cy="2784457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74915DC2-80CD-A2F8-F066-83286267F322}"/>
              </a:ext>
            </a:extLst>
          </p:cNvPr>
          <p:cNvCxnSpPr>
            <a:cxnSpLocks/>
          </p:cNvCxnSpPr>
          <p:nvPr/>
        </p:nvCxnSpPr>
        <p:spPr>
          <a:xfrm>
            <a:off x="7215621" y="3516809"/>
            <a:ext cx="7893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12F0E9D1-B3C2-3109-FFC5-53B892E29DE2}"/>
              </a:ext>
            </a:extLst>
          </p:cNvPr>
          <p:cNvSpPr txBox="1"/>
          <p:nvPr/>
        </p:nvSpPr>
        <p:spPr>
          <a:xfrm>
            <a:off x="6193976" y="3044573"/>
            <a:ext cx="1133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6 4 2, 0 0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FA3FCEB-022B-7F59-A3D0-7177DDD1900E}"/>
              </a:ext>
            </a:extLst>
          </p:cNvPr>
          <p:cNvSpPr txBox="1"/>
          <p:nvPr/>
        </p:nvSpPr>
        <p:spPr>
          <a:xfrm>
            <a:off x="7280293" y="3055788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ED7516F-489F-429F-5889-66EDC8345EB8}"/>
              </a:ext>
            </a:extLst>
          </p:cNvPr>
          <p:cNvSpPr txBox="1"/>
          <p:nvPr/>
        </p:nvSpPr>
        <p:spPr>
          <a:xfrm>
            <a:off x="5220901" y="3577077"/>
            <a:ext cx="9419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064,8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0785002-A131-8EE6-188B-8F4DC3C9DC45}"/>
              </a:ext>
            </a:extLst>
          </p:cNvPr>
          <p:cNvSpPr txBox="1"/>
          <p:nvPr/>
        </p:nvSpPr>
        <p:spPr>
          <a:xfrm>
            <a:off x="7192193" y="3516809"/>
            <a:ext cx="10049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080,25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43A835A-D411-E86C-5EDF-3CF3DEC3B4AD}"/>
              </a:ext>
            </a:extLst>
          </p:cNvPr>
          <p:cNvSpPr txBox="1"/>
          <p:nvPr/>
        </p:nvSpPr>
        <p:spPr>
          <a:xfrm>
            <a:off x="4133853" y="3566757"/>
            <a:ext cx="6624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3 2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4601600-2C59-3BF8-4133-89E3F5910ED1}"/>
              </a:ext>
            </a:extLst>
          </p:cNvPr>
          <p:cNvSpPr txBox="1"/>
          <p:nvPr/>
        </p:nvSpPr>
        <p:spPr>
          <a:xfrm>
            <a:off x="4133853" y="3791656"/>
            <a:ext cx="6624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3 0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5F09C44-C756-8636-E020-C41C359CA892}"/>
              </a:ext>
            </a:extLst>
          </p:cNvPr>
          <p:cNvSpPr txBox="1"/>
          <p:nvPr/>
        </p:nvSpPr>
        <p:spPr>
          <a:xfrm>
            <a:off x="4133853" y="4018647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0 2 4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C6A9324A-5748-2D3B-9E87-D5E0C81784E7}"/>
              </a:ext>
            </a:extLst>
          </p:cNvPr>
          <p:cNvSpPr txBox="1"/>
          <p:nvPr/>
        </p:nvSpPr>
        <p:spPr>
          <a:xfrm>
            <a:off x="4324916" y="4245751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2 0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7D490D4-118E-D995-A237-ED2A158663FA}"/>
              </a:ext>
            </a:extLst>
          </p:cNvPr>
          <p:cNvSpPr txBox="1"/>
          <p:nvPr/>
        </p:nvSpPr>
        <p:spPr>
          <a:xfrm>
            <a:off x="4341150" y="4472742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0 4 0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508D5A1D-B797-3D93-3E97-73DAFA0A72EF}"/>
              </a:ext>
            </a:extLst>
          </p:cNvPr>
          <p:cNvSpPr txBox="1"/>
          <p:nvPr/>
        </p:nvSpPr>
        <p:spPr>
          <a:xfrm>
            <a:off x="4544490" y="4661895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4 0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AC97A0D-2650-826C-ED29-ECAD944B49BA}"/>
              </a:ext>
            </a:extLst>
          </p:cNvPr>
          <p:cNvSpPr txBox="1"/>
          <p:nvPr/>
        </p:nvSpPr>
        <p:spPr>
          <a:xfrm>
            <a:off x="4523850" y="4912674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</a:p>
        </p:txBody>
      </p: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F200F12B-3C74-9ACA-2648-A7433FEFD53A}"/>
              </a:ext>
            </a:extLst>
          </p:cNvPr>
          <p:cNvCxnSpPr>
            <a:cxnSpLocks/>
          </p:cNvCxnSpPr>
          <p:nvPr/>
        </p:nvCxnSpPr>
        <p:spPr>
          <a:xfrm>
            <a:off x="4035890" y="3621614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DA0E367E-5B21-83A0-350A-F18A23A04C1A}"/>
              </a:ext>
            </a:extLst>
          </p:cNvPr>
          <p:cNvCxnSpPr>
            <a:cxnSpLocks/>
          </p:cNvCxnSpPr>
          <p:nvPr/>
        </p:nvCxnSpPr>
        <p:spPr>
          <a:xfrm>
            <a:off x="4133853" y="4103002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1C4E6D33-615E-2173-6AFF-90499BBC7492}"/>
              </a:ext>
            </a:extLst>
          </p:cNvPr>
          <p:cNvCxnSpPr>
            <a:cxnSpLocks/>
          </p:cNvCxnSpPr>
          <p:nvPr/>
        </p:nvCxnSpPr>
        <p:spPr>
          <a:xfrm>
            <a:off x="4310930" y="4544204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464F4D84-5B16-3575-50BB-EB08FD19E5CC}"/>
              </a:ext>
            </a:extLst>
          </p:cNvPr>
          <p:cNvCxnSpPr>
            <a:cxnSpLocks/>
          </p:cNvCxnSpPr>
          <p:nvPr/>
        </p:nvCxnSpPr>
        <p:spPr>
          <a:xfrm>
            <a:off x="4461341" y="5034035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611BDA5F-8AB3-2485-6596-7DB02ECB4B95}"/>
              </a:ext>
            </a:extLst>
          </p:cNvPr>
          <p:cNvSpPr txBox="1"/>
          <p:nvPr/>
        </p:nvSpPr>
        <p:spPr>
          <a:xfrm>
            <a:off x="4007669" y="3217725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E4674EEE-55C6-B600-D33C-9629229578FA}"/>
              </a:ext>
            </a:extLst>
          </p:cNvPr>
          <p:cNvSpPr txBox="1"/>
          <p:nvPr/>
        </p:nvSpPr>
        <p:spPr>
          <a:xfrm>
            <a:off x="4007669" y="3675600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B96BCB9F-DA9C-30BB-3D69-4C714E27F8BE}"/>
              </a:ext>
            </a:extLst>
          </p:cNvPr>
          <p:cNvSpPr txBox="1"/>
          <p:nvPr/>
        </p:nvSpPr>
        <p:spPr>
          <a:xfrm>
            <a:off x="4085785" y="4171143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951C74D5-21EE-2278-FBC2-17C16F01881E}"/>
              </a:ext>
            </a:extLst>
          </p:cNvPr>
          <p:cNvSpPr txBox="1"/>
          <p:nvPr/>
        </p:nvSpPr>
        <p:spPr>
          <a:xfrm>
            <a:off x="4181691" y="4611453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06B0AA6C-6F1F-359E-1167-0D40E7E193A5}"/>
              </a:ext>
            </a:extLst>
          </p:cNvPr>
          <p:cNvSpPr txBox="1"/>
          <p:nvPr/>
        </p:nvSpPr>
        <p:spPr>
          <a:xfrm>
            <a:off x="6210701" y="3228010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7EDC0C14-A45E-809C-9BF5-3C39914BDA45}"/>
              </a:ext>
            </a:extLst>
          </p:cNvPr>
          <p:cNvSpPr txBox="1"/>
          <p:nvPr/>
        </p:nvSpPr>
        <p:spPr>
          <a:xfrm>
            <a:off x="6230237" y="3475545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6 4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28E22D34-9178-9B5C-06E9-CC5306CBB01F}"/>
              </a:ext>
            </a:extLst>
          </p:cNvPr>
          <p:cNvSpPr txBox="1"/>
          <p:nvPr/>
        </p:nvSpPr>
        <p:spPr>
          <a:xfrm>
            <a:off x="6230237" y="3721007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0 0 2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0FCA91FB-5CD3-F17D-E069-289BE26704DB}"/>
              </a:ext>
            </a:extLst>
          </p:cNvPr>
          <p:cNvSpPr txBox="1"/>
          <p:nvPr/>
        </p:nvSpPr>
        <p:spPr>
          <a:xfrm>
            <a:off x="6418860" y="3910664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3475342D-9379-B15E-636A-F8926C880B35}"/>
              </a:ext>
            </a:extLst>
          </p:cNvPr>
          <p:cNvSpPr txBox="1"/>
          <p:nvPr/>
        </p:nvSpPr>
        <p:spPr>
          <a:xfrm>
            <a:off x="6437322" y="4158309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31386701-9320-79E5-9D9E-056EC3EF35F5}"/>
              </a:ext>
            </a:extLst>
          </p:cNvPr>
          <p:cNvSpPr txBox="1"/>
          <p:nvPr/>
        </p:nvSpPr>
        <p:spPr>
          <a:xfrm>
            <a:off x="6610525" y="4444665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1 6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30242E48-A027-10EF-034D-9F2E8E01E929}"/>
              </a:ext>
            </a:extLst>
          </p:cNvPr>
          <p:cNvSpPr txBox="1"/>
          <p:nvPr/>
        </p:nvSpPr>
        <p:spPr>
          <a:xfrm>
            <a:off x="6610525" y="4692863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0 4 0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080A1761-E763-2AF2-FA1D-2BD5997D2E13}"/>
              </a:ext>
            </a:extLst>
          </p:cNvPr>
          <p:cNvSpPr txBox="1"/>
          <p:nvPr/>
        </p:nvSpPr>
        <p:spPr>
          <a:xfrm>
            <a:off x="6799669" y="4901352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506BE8CF-699E-DEFD-07FA-4FD3759525F4}"/>
              </a:ext>
            </a:extLst>
          </p:cNvPr>
          <p:cNvSpPr txBox="1"/>
          <p:nvPr/>
        </p:nvSpPr>
        <p:spPr>
          <a:xfrm>
            <a:off x="6823097" y="5109841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11D03449-CD8B-590B-AA58-2D23E232BBD5}"/>
              </a:ext>
            </a:extLst>
          </p:cNvPr>
          <p:cNvCxnSpPr>
            <a:cxnSpLocks/>
          </p:cNvCxnSpPr>
          <p:nvPr/>
        </p:nvCxnSpPr>
        <p:spPr>
          <a:xfrm>
            <a:off x="6250752" y="3561820"/>
            <a:ext cx="547096" cy="238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>
            <a:extLst>
              <a:ext uri="{FF2B5EF4-FFF2-40B4-BE49-F238E27FC236}">
                <a16:creationId xmlns:a16="http://schemas.microsoft.com/office/drawing/2014/main" id="{787CB4BF-896F-0354-FF00-FE878C5B47BA}"/>
              </a:ext>
            </a:extLst>
          </p:cNvPr>
          <p:cNvCxnSpPr>
            <a:cxnSpLocks/>
          </p:cNvCxnSpPr>
          <p:nvPr/>
        </p:nvCxnSpPr>
        <p:spPr>
          <a:xfrm>
            <a:off x="6349212" y="4228716"/>
            <a:ext cx="547096" cy="238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eur droit 126">
            <a:extLst>
              <a:ext uri="{FF2B5EF4-FFF2-40B4-BE49-F238E27FC236}">
                <a16:creationId xmlns:a16="http://schemas.microsoft.com/office/drawing/2014/main" id="{02B9EF24-E2B7-C1B6-0A40-2380F8E65E8C}"/>
              </a:ext>
            </a:extLst>
          </p:cNvPr>
          <p:cNvCxnSpPr>
            <a:cxnSpLocks/>
          </p:cNvCxnSpPr>
          <p:nvPr/>
        </p:nvCxnSpPr>
        <p:spPr>
          <a:xfrm>
            <a:off x="6579525" y="4743478"/>
            <a:ext cx="547096" cy="238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>
            <a:extLst>
              <a:ext uri="{FF2B5EF4-FFF2-40B4-BE49-F238E27FC236}">
                <a16:creationId xmlns:a16="http://schemas.microsoft.com/office/drawing/2014/main" id="{18089052-CC26-8DEC-32C6-D7FA17C995A2}"/>
              </a:ext>
            </a:extLst>
          </p:cNvPr>
          <p:cNvCxnSpPr>
            <a:cxnSpLocks/>
          </p:cNvCxnSpPr>
          <p:nvPr/>
        </p:nvCxnSpPr>
        <p:spPr>
          <a:xfrm>
            <a:off x="6733197" y="5200417"/>
            <a:ext cx="547096" cy="238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ZoneTexte 130">
            <a:extLst>
              <a:ext uri="{FF2B5EF4-FFF2-40B4-BE49-F238E27FC236}">
                <a16:creationId xmlns:a16="http://schemas.microsoft.com/office/drawing/2014/main" id="{8F1D8C9B-7C3A-2AE0-933F-0256C1A0129F}"/>
              </a:ext>
            </a:extLst>
          </p:cNvPr>
          <p:cNvSpPr txBox="1"/>
          <p:nvPr/>
        </p:nvSpPr>
        <p:spPr>
          <a:xfrm>
            <a:off x="6578786" y="4817956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8AAD8069-9C0A-FFAB-5DD6-AC7460061A61}"/>
              </a:ext>
            </a:extLst>
          </p:cNvPr>
          <p:cNvSpPr txBox="1"/>
          <p:nvPr/>
        </p:nvSpPr>
        <p:spPr>
          <a:xfrm>
            <a:off x="6406460" y="4342102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0590" y="1875001"/>
            <a:ext cx="3094169" cy="430525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25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459549" y="3881046"/>
            <a:ext cx="2807845" cy="12716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00DB16D2-09FA-719E-7F7F-FDA0A0F9A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039" y="1990471"/>
            <a:ext cx="7731369" cy="398567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EC51ECB-7B08-5D61-AF04-E8DF04AA1A80}"/>
              </a:ext>
            </a:extLst>
          </p:cNvPr>
          <p:cNvSpPr txBox="1"/>
          <p:nvPr/>
        </p:nvSpPr>
        <p:spPr>
          <a:xfrm>
            <a:off x="3590073" y="3075435"/>
            <a:ext cx="1133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3 8 7, 0 0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E0EF677-07B7-14CC-29F9-5658A7A21053}"/>
              </a:ext>
            </a:extLst>
          </p:cNvPr>
          <p:cNvSpPr txBox="1"/>
          <p:nvPr/>
        </p:nvSpPr>
        <p:spPr>
          <a:xfrm>
            <a:off x="4723943" y="3117780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5AFD02A-D3B7-763A-1E2C-D5870FAF34FD}"/>
              </a:ext>
            </a:extLst>
          </p:cNvPr>
          <p:cNvSpPr txBox="1"/>
          <p:nvPr/>
        </p:nvSpPr>
        <p:spPr>
          <a:xfrm>
            <a:off x="3599996" y="3264114"/>
            <a:ext cx="3821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915D9CFC-6A37-4220-4681-735651219533}"/>
              </a:ext>
            </a:extLst>
          </p:cNvPr>
          <p:cNvCxnSpPr>
            <a:cxnSpLocks/>
          </p:cNvCxnSpPr>
          <p:nvPr/>
        </p:nvCxnSpPr>
        <p:spPr>
          <a:xfrm>
            <a:off x="4719613" y="2935227"/>
            <a:ext cx="0" cy="2784457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08D9D40-654A-5C13-9BC7-52EC3D1890A0}"/>
              </a:ext>
            </a:extLst>
          </p:cNvPr>
          <p:cNvCxnSpPr>
            <a:cxnSpLocks/>
          </p:cNvCxnSpPr>
          <p:nvPr/>
        </p:nvCxnSpPr>
        <p:spPr>
          <a:xfrm>
            <a:off x="4719613" y="3464169"/>
            <a:ext cx="7893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53A276A-7681-FDE8-DFA2-C8259EAE9DB5}"/>
              </a:ext>
            </a:extLst>
          </p:cNvPr>
          <p:cNvCxnSpPr>
            <a:cxnSpLocks/>
          </p:cNvCxnSpPr>
          <p:nvPr/>
        </p:nvCxnSpPr>
        <p:spPr>
          <a:xfrm>
            <a:off x="7023965" y="2988948"/>
            <a:ext cx="0" cy="2784457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7B141D6-D7F2-0570-6814-B8B8AEC3D5FC}"/>
              </a:ext>
            </a:extLst>
          </p:cNvPr>
          <p:cNvCxnSpPr>
            <a:cxnSpLocks/>
          </p:cNvCxnSpPr>
          <p:nvPr/>
        </p:nvCxnSpPr>
        <p:spPr>
          <a:xfrm>
            <a:off x="7023965" y="3517890"/>
            <a:ext cx="7893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81DABBA3-053F-5687-E459-85EACEAB1BF0}"/>
              </a:ext>
            </a:extLst>
          </p:cNvPr>
          <p:cNvSpPr txBox="1"/>
          <p:nvPr/>
        </p:nvSpPr>
        <p:spPr>
          <a:xfrm>
            <a:off x="6002320" y="3045654"/>
            <a:ext cx="1133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8 2 1, 0 0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2566B72-0923-8883-9B40-BC6AC87DEA75}"/>
              </a:ext>
            </a:extLst>
          </p:cNvPr>
          <p:cNvSpPr txBox="1"/>
          <p:nvPr/>
        </p:nvSpPr>
        <p:spPr>
          <a:xfrm>
            <a:off x="7088637" y="3056869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55CC40A-CE98-60E6-C9D8-BFEEAD98D6DC}"/>
              </a:ext>
            </a:extLst>
          </p:cNvPr>
          <p:cNvSpPr txBox="1"/>
          <p:nvPr/>
        </p:nvSpPr>
        <p:spPr>
          <a:xfrm>
            <a:off x="4687043" y="3560234"/>
            <a:ext cx="9419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096,75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0F01002-8B09-915B-2DCB-941F8A179565}"/>
              </a:ext>
            </a:extLst>
          </p:cNvPr>
          <p:cNvSpPr txBox="1"/>
          <p:nvPr/>
        </p:nvSpPr>
        <p:spPr>
          <a:xfrm>
            <a:off x="7000537" y="3517890"/>
            <a:ext cx="10049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164,2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30DAA22-2106-6847-F3A1-21211DC835DC}"/>
              </a:ext>
            </a:extLst>
          </p:cNvPr>
          <p:cNvSpPr txBox="1"/>
          <p:nvPr/>
        </p:nvSpPr>
        <p:spPr>
          <a:xfrm>
            <a:off x="3599995" y="3549914"/>
            <a:ext cx="6624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3 8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8FBB3E4-3ABF-D921-4B8D-B4D16818BCB1}"/>
              </a:ext>
            </a:extLst>
          </p:cNvPr>
          <p:cNvSpPr txBox="1"/>
          <p:nvPr/>
        </p:nvSpPr>
        <p:spPr>
          <a:xfrm>
            <a:off x="3599995" y="3774813"/>
            <a:ext cx="6624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611827E-BB4D-E538-86EF-09CB23238082}"/>
              </a:ext>
            </a:extLst>
          </p:cNvPr>
          <p:cNvSpPr txBox="1"/>
          <p:nvPr/>
        </p:nvSpPr>
        <p:spPr>
          <a:xfrm>
            <a:off x="3599995" y="4001804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0 2 7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81C2C27-F4AC-A67C-6B19-9B1D8905B75E}"/>
              </a:ext>
            </a:extLst>
          </p:cNvPr>
          <p:cNvSpPr txBox="1"/>
          <p:nvPr/>
        </p:nvSpPr>
        <p:spPr>
          <a:xfrm>
            <a:off x="3807292" y="4455899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F007039-25E6-17AB-3EB3-97D7E1CEF008}"/>
              </a:ext>
            </a:extLst>
          </p:cNvPr>
          <p:cNvSpPr txBox="1"/>
          <p:nvPr/>
        </p:nvSpPr>
        <p:spPr>
          <a:xfrm>
            <a:off x="3989992" y="4895831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0 2 0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339621CF-37A8-065C-E6ED-EB423B05F72B}"/>
              </a:ext>
            </a:extLst>
          </p:cNvPr>
          <p:cNvCxnSpPr>
            <a:cxnSpLocks/>
          </p:cNvCxnSpPr>
          <p:nvPr/>
        </p:nvCxnSpPr>
        <p:spPr>
          <a:xfrm>
            <a:off x="3502032" y="3604771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8A5C722E-E554-2B71-6C61-AC49865A64A9}"/>
              </a:ext>
            </a:extLst>
          </p:cNvPr>
          <p:cNvCxnSpPr>
            <a:cxnSpLocks/>
          </p:cNvCxnSpPr>
          <p:nvPr/>
        </p:nvCxnSpPr>
        <p:spPr>
          <a:xfrm>
            <a:off x="3599995" y="4086159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D3A8A54F-C87C-E1FE-BA12-6BAB41CBF72A}"/>
              </a:ext>
            </a:extLst>
          </p:cNvPr>
          <p:cNvCxnSpPr>
            <a:cxnSpLocks/>
          </p:cNvCxnSpPr>
          <p:nvPr/>
        </p:nvCxnSpPr>
        <p:spPr>
          <a:xfrm>
            <a:off x="3777072" y="4527361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D017A1D3-1289-80C5-4FFB-C5C4D784969F}"/>
              </a:ext>
            </a:extLst>
          </p:cNvPr>
          <p:cNvCxnSpPr>
            <a:cxnSpLocks/>
          </p:cNvCxnSpPr>
          <p:nvPr/>
        </p:nvCxnSpPr>
        <p:spPr>
          <a:xfrm>
            <a:off x="3927483" y="5017192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2418D4A8-A422-31AF-8392-A254C19FF448}"/>
              </a:ext>
            </a:extLst>
          </p:cNvPr>
          <p:cNvSpPr txBox="1"/>
          <p:nvPr/>
        </p:nvSpPr>
        <p:spPr>
          <a:xfrm>
            <a:off x="3473811" y="3200882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90835A5D-13AC-2BB3-7434-941F86D4A76D}"/>
              </a:ext>
            </a:extLst>
          </p:cNvPr>
          <p:cNvSpPr txBox="1"/>
          <p:nvPr/>
        </p:nvSpPr>
        <p:spPr>
          <a:xfrm>
            <a:off x="3473811" y="3658757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74D734F-90DA-358E-DAF5-D45E0BDCD0AA}"/>
              </a:ext>
            </a:extLst>
          </p:cNvPr>
          <p:cNvSpPr txBox="1"/>
          <p:nvPr/>
        </p:nvSpPr>
        <p:spPr>
          <a:xfrm>
            <a:off x="3551927" y="4154300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BFFEE29-EFF2-2D09-9D13-5EB5F2C91D30}"/>
              </a:ext>
            </a:extLst>
          </p:cNvPr>
          <p:cNvSpPr txBox="1"/>
          <p:nvPr/>
        </p:nvSpPr>
        <p:spPr>
          <a:xfrm>
            <a:off x="3647833" y="4594610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4F0901EB-9ABA-3514-8FD4-9AF2E7D94E1C}"/>
              </a:ext>
            </a:extLst>
          </p:cNvPr>
          <p:cNvSpPr txBox="1"/>
          <p:nvPr/>
        </p:nvSpPr>
        <p:spPr>
          <a:xfrm>
            <a:off x="6019045" y="3229091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15C8766A-14F2-5AC7-F50E-49366DCF8B5E}"/>
              </a:ext>
            </a:extLst>
          </p:cNvPr>
          <p:cNvSpPr txBox="1"/>
          <p:nvPr/>
        </p:nvSpPr>
        <p:spPr>
          <a:xfrm>
            <a:off x="6038581" y="3476626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3 2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60C90E3D-2253-78EB-B877-E45E92D04EB1}"/>
              </a:ext>
            </a:extLst>
          </p:cNvPr>
          <p:cNvSpPr txBox="1"/>
          <p:nvPr/>
        </p:nvSpPr>
        <p:spPr>
          <a:xfrm>
            <a:off x="6057294" y="3643356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F68EA874-9C96-64CC-66C2-2FDD1367E5A8}"/>
              </a:ext>
            </a:extLst>
          </p:cNvPr>
          <p:cNvSpPr txBox="1"/>
          <p:nvPr/>
        </p:nvSpPr>
        <p:spPr>
          <a:xfrm>
            <a:off x="6112449" y="3892996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0 2 1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0F1A7499-260A-9335-38C9-BEAA2DF783F1}"/>
              </a:ext>
            </a:extLst>
          </p:cNvPr>
          <p:cNvSpPr txBox="1"/>
          <p:nvPr/>
        </p:nvSpPr>
        <p:spPr>
          <a:xfrm>
            <a:off x="6242556" y="4351860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0 1 0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B650F477-4543-3A50-4516-EC29CBB158D4}"/>
              </a:ext>
            </a:extLst>
          </p:cNvPr>
          <p:cNvSpPr txBox="1"/>
          <p:nvPr/>
        </p:nvSpPr>
        <p:spPr>
          <a:xfrm>
            <a:off x="6420626" y="4576624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75B7710F-C6FF-7C2A-1796-CE0AA0C7E19F}"/>
              </a:ext>
            </a:extLst>
          </p:cNvPr>
          <p:cNvSpPr txBox="1"/>
          <p:nvPr/>
        </p:nvSpPr>
        <p:spPr>
          <a:xfrm>
            <a:off x="6463016" y="4935653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6793124C-F374-7FBA-AF57-C6090C41806E}"/>
              </a:ext>
            </a:extLst>
          </p:cNvPr>
          <p:cNvCxnSpPr>
            <a:cxnSpLocks/>
          </p:cNvCxnSpPr>
          <p:nvPr/>
        </p:nvCxnSpPr>
        <p:spPr>
          <a:xfrm>
            <a:off x="6019868" y="3543718"/>
            <a:ext cx="547096" cy="238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>
            <a:extLst>
              <a:ext uri="{FF2B5EF4-FFF2-40B4-BE49-F238E27FC236}">
                <a16:creationId xmlns:a16="http://schemas.microsoft.com/office/drawing/2014/main" id="{16A1B3AB-9A6C-E21D-C329-84C5DAD72DB5}"/>
              </a:ext>
            </a:extLst>
          </p:cNvPr>
          <p:cNvCxnSpPr>
            <a:cxnSpLocks/>
          </p:cNvCxnSpPr>
          <p:nvPr/>
        </p:nvCxnSpPr>
        <p:spPr>
          <a:xfrm>
            <a:off x="6100795" y="3962758"/>
            <a:ext cx="547096" cy="238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37715A24-FB4F-3E60-E08E-DEEC8FFA8046}"/>
              </a:ext>
            </a:extLst>
          </p:cNvPr>
          <p:cNvCxnSpPr>
            <a:cxnSpLocks/>
          </p:cNvCxnSpPr>
          <p:nvPr/>
        </p:nvCxnSpPr>
        <p:spPr>
          <a:xfrm>
            <a:off x="6216596" y="4382375"/>
            <a:ext cx="547096" cy="238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>
            <a:extLst>
              <a:ext uri="{FF2B5EF4-FFF2-40B4-BE49-F238E27FC236}">
                <a16:creationId xmlns:a16="http://schemas.microsoft.com/office/drawing/2014/main" id="{9B0E17FE-DA2F-DE70-59BE-6425295D525A}"/>
              </a:ext>
            </a:extLst>
          </p:cNvPr>
          <p:cNvCxnSpPr>
            <a:cxnSpLocks/>
          </p:cNvCxnSpPr>
          <p:nvPr/>
        </p:nvCxnSpPr>
        <p:spPr>
          <a:xfrm>
            <a:off x="6368373" y="4972594"/>
            <a:ext cx="547096" cy="238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ZoneTexte 113">
            <a:extLst>
              <a:ext uri="{FF2B5EF4-FFF2-40B4-BE49-F238E27FC236}">
                <a16:creationId xmlns:a16="http://schemas.microsoft.com/office/drawing/2014/main" id="{3355A830-F619-A764-353A-914CAF319013}"/>
              </a:ext>
            </a:extLst>
          </p:cNvPr>
          <p:cNvSpPr txBox="1"/>
          <p:nvPr/>
        </p:nvSpPr>
        <p:spPr>
          <a:xfrm>
            <a:off x="6102356" y="4552673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658B60A2-8AB2-B7FE-03BA-A49B4E1C3AF9}"/>
              </a:ext>
            </a:extLst>
          </p:cNvPr>
          <p:cNvSpPr txBox="1"/>
          <p:nvPr/>
        </p:nvSpPr>
        <p:spPr>
          <a:xfrm>
            <a:off x="6064486" y="4035955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23183C26-B1CF-453B-6EE9-0FC74EFFE7A6}"/>
              </a:ext>
            </a:extLst>
          </p:cNvPr>
          <p:cNvSpPr txBox="1"/>
          <p:nvPr/>
        </p:nvSpPr>
        <p:spPr>
          <a:xfrm>
            <a:off x="1036401" y="3075435"/>
            <a:ext cx="1133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7 5 9, 0 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94016E11-09DA-1EB4-7FB7-B7CFCBB727B9}"/>
              </a:ext>
            </a:extLst>
          </p:cNvPr>
          <p:cNvSpPr txBox="1"/>
          <p:nvPr/>
        </p:nvSpPr>
        <p:spPr>
          <a:xfrm>
            <a:off x="2170271" y="3117780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CD373905-8240-A989-3B72-DCDC48A65686}"/>
              </a:ext>
            </a:extLst>
          </p:cNvPr>
          <p:cNvSpPr txBox="1"/>
          <p:nvPr/>
        </p:nvSpPr>
        <p:spPr>
          <a:xfrm>
            <a:off x="1046324" y="3264114"/>
            <a:ext cx="3821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C545EE62-B92A-F4A1-179A-09C7DA04E522}"/>
              </a:ext>
            </a:extLst>
          </p:cNvPr>
          <p:cNvCxnSpPr>
            <a:cxnSpLocks/>
          </p:cNvCxnSpPr>
          <p:nvPr/>
        </p:nvCxnSpPr>
        <p:spPr>
          <a:xfrm>
            <a:off x="2165941" y="2935227"/>
            <a:ext cx="0" cy="2784457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1852125E-F5CB-E3A1-4444-F6671A506233}"/>
              </a:ext>
            </a:extLst>
          </p:cNvPr>
          <p:cNvCxnSpPr>
            <a:cxnSpLocks/>
          </p:cNvCxnSpPr>
          <p:nvPr/>
        </p:nvCxnSpPr>
        <p:spPr>
          <a:xfrm>
            <a:off x="2165941" y="3464169"/>
            <a:ext cx="7893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ZoneTexte 120">
            <a:extLst>
              <a:ext uri="{FF2B5EF4-FFF2-40B4-BE49-F238E27FC236}">
                <a16:creationId xmlns:a16="http://schemas.microsoft.com/office/drawing/2014/main" id="{8EBBDDE9-1DF2-1CFD-3B92-9F6207880C09}"/>
              </a:ext>
            </a:extLst>
          </p:cNvPr>
          <p:cNvSpPr txBox="1"/>
          <p:nvPr/>
        </p:nvSpPr>
        <p:spPr>
          <a:xfrm>
            <a:off x="2116911" y="3484523"/>
            <a:ext cx="9419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126,5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A31AC5F8-58D3-E382-4309-EE4832B9FCD9}"/>
              </a:ext>
            </a:extLst>
          </p:cNvPr>
          <p:cNvSpPr txBox="1"/>
          <p:nvPr/>
        </p:nvSpPr>
        <p:spPr>
          <a:xfrm>
            <a:off x="1046323" y="3549914"/>
            <a:ext cx="6624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1 5</a:t>
            </a: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9F0D1185-2153-FE62-C0B8-8E60E2F03FE0}"/>
              </a:ext>
            </a:extLst>
          </p:cNvPr>
          <p:cNvSpPr txBox="1"/>
          <p:nvPr/>
        </p:nvSpPr>
        <p:spPr>
          <a:xfrm>
            <a:off x="1046323" y="3774813"/>
            <a:ext cx="6624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1 2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870685EF-537A-C0C8-57CB-F4EBE556AF89}"/>
              </a:ext>
            </a:extLst>
          </p:cNvPr>
          <p:cNvSpPr txBox="1"/>
          <p:nvPr/>
        </p:nvSpPr>
        <p:spPr>
          <a:xfrm>
            <a:off x="1046323" y="4001804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0 3 9</a:t>
            </a: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7664026C-11B6-E9F5-CB0A-8477BEAA660B}"/>
              </a:ext>
            </a:extLst>
          </p:cNvPr>
          <p:cNvSpPr txBox="1"/>
          <p:nvPr/>
        </p:nvSpPr>
        <p:spPr>
          <a:xfrm>
            <a:off x="1237386" y="4228908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3 6</a:t>
            </a: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B68E3164-CF35-454E-D044-6B73AC5307F1}"/>
              </a:ext>
            </a:extLst>
          </p:cNvPr>
          <p:cNvSpPr txBox="1"/>
          <p:nvPr/>
        </p:nvSpPr>
        <p:spPr>
          <a:xfrm>
            <a:off x="1253620" y="4455899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0 3  0</a:t>
            </a: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3F14F2D3-9270-48BB-6ED2-6CCE40B71B58}"/>
              </a:ext>
            </a:extLst>
          </p:cNvPr>
          <p:cNvSpPr txBox="1"/>
          <p:nvPr/>
        </p:nvSpPr>
        <p:spPr>
          <a:xfrm>
            <a:off x="1436320" y="4895831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BF179B2A-0D88-6CA9-78F8-EE5426A910BB}"/>
              </a:ext>
            </a:extLst>
          </p:cNvPr>
          <p:cNvCxnSpPr>
            <a:cxnSpLocks/>
          </p:cNvCxnSpPr>
          <p:nvPr/>
        </p:nvCxnSpPr>
        <p:spPr>
          <a:xfrm>
            <a:off x="948360" y="3604771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>
            <a:extLst>
              <a:ext uri="{FF2B5EF4-FFF2-40B4-BE49-F238E27FC236}">
                <a16:creationId xmlns:a16="http://schemas.microsoft.com/office/drawing/2014/main" id="{1C796C11-B267-BC0D-1CE9-0EC455EF9913}"/>
              </a:ext>
            </a:extLst>
          </p:cNvPr>
          <p:cNvCxnSpPr>
            <a:cxnSpLocks/>
          </p:cNvCxnSpPr>
          <p:nvPr/>
        </p:nvCxnSpPr>
        <p:spPr>
          <a:xfrm>
            <a:off x="1046323" y="4086159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A23E3F31-1D58-1585-D30A-CDF36DF755A7}"/>
              </a:ext>
            </a:extLst>
          </p:cNvPr>
          <p:cNvCxnSpPr>
            <a:cxnSpLocks/>
          </p:cNvCxnSpPr>
          <p:nvPr/>
        </p:nvCxnSpPr>
        <p:spPr>
          <a:xfrm>
            <a:off x="1223400" y="4527361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eur droit 131">
            <a:extLst>
              <a:ext uri="{FF2B5EF4-FFF2-40B4-BE49-F238E27FC236}">
                <a16:creationId xmlns:a16="http://schemas.microsoft.com/office/drawing/2014/main" id="{BA4EAE35-CE4D-4C53-78F2-171FBABCBBD1}"/>
              </a:ext>
            </a:extLst>
          </p:cNvPr>
          <p:cNvCxnSpPr>
            <a:cxnSpLocks/>
          </p:cNvCxnSpPr>
          <p:nvPr/>
        </p:nvCxnSpPr>
        <p:spPr>
          <a:xfrm>
            <a:off x="1373811" y="5017192"/>
            <a:ext cx="65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ZoneTexte 132">
            <a:extLst>
              <a:ext uri="{FF2B5EF4-FFF2-40B4-BE49-F238E27FC236}">
                <a16:creationId xmlns:a16="http://schemas.microsoft.com/office/drawing/2014/main" id="{FB94591E-7415-F399-0CBC-BCEFCC15A35E}"/>
              </a:ext>
            </a:extLst>
          </p:cNvPr>
          <p:cNvSpPr txBox="1"/>
          <p:nvPr/>
        </p:nvSpPr>
        <p:spPr>
          <a:xfrm>
            <a:off x="789298" y="3199883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F2606C34-D13F-8FCD-225B-A5C87992DF2E}"/>
              </a:ext>
            </a:extLst>
          </p:cNvPr>
          <p:cNvSpPr txBox="1"/>
          <p:nvPr/>
        </p:nvSpPr>
        <p:spPr>
          <a:xfrm>
            <a:off x="920139" y="3658757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135" name="ZoneTexte 134">
            <a:extLst>
              <a:ext uri="{FF2B5EF4-FFF2-40B4-BE49-F238E27FC236}">
                <a16:creationId xmlns:a16="http://schemas.microsoft.com/office/drawing/2014/main" id="{E34F35F3-A6BA-3DE9-65AC-C3051D7CF4DE}"/>
              </a:ext>
            </a:extLst>
          </p:cNvPr>
          <p:cNvSpPr txBox="1"/>
          <p:nvPr/>
        </p:nvSpPr>
        <p:spPr>
          <a:xfrm>
            <a:off x="998255" y="4154300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136" name="ZoneTexte 135">
            <a:extLst>
              <a:ext uri="{FF2B5EF4-FFF2-40B4-BE49-F238E27FC236}">
                <a16:creationId xmlns:a16="http://schemas.microsoft.com/office/drawing/2014/main" id="{1BC5A87A-7F2D-CDDD-4FC3-C962EFBE16CA}"/>
              </a:ext>
            </a:extLst>
          </p:cNvPr>
          <p:cNvSpPr txBox="1"/>
          <p:nvPr/>
        </p:nvSpPr>
        <p:spPr>
          <a:xfrm>
            <a:off x="1094161" y="4594610"/>
            <a:ext cx="334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921E1670-B38A-9145-27A3-C879F56F95EA}"/>
              </a:ext>
            </a:extLst>
          </p:cNvPr>
          <p:cNvSpPr txBox="1"/>
          <p:nvPr/>
        </p:nvSpPr>
        <p:spPr>
          <a:xfrm>
            <a:off x="1456960" y="4645052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3 0</a:t>
            </a: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8E0CA2B5-D438-4D31-B6E8-12A835AA64E1}"/>
              </a:ext>
            </a:extLst>
          </p:cNvPr>
          <p:cNvSpPr txBox="1"/>
          <p:nvPr/>
        </p:nvSpPr>
        <p:spPr>
          <a:xfrm>
            <a:off x="3791058" y="4228908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2 4</a:t>
            </a: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F1E928A6-BF68-9F6F-18C9-20A969D231B4}"/>
              </a:ext>
            </a:extLst>
          </p:cNvPr>
          <p:cNvSpPr txBox="1"/>
          <p:nvPr/>
        </p:nvSpPr>
        <p:spPr>
          <a:xfrm>
            <a:off x="4010632" y="4645052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2 8</a:t>
            </a:r>
          </a:p>
        </p:txBody>
      </p:sp>
      <p:sp>
        <p:nvSpPr>
          <p:cNvPr id="141" name="ZoneTexte 140">
            <a:extLst>
              <a:ext uri="{FF2B5EF4-FFF2-40B4-BE49-F238E27FC236}">
                <a16:creationId xmlns:a16="http://schemas.microsoft.com/office/drawing/2014/main" id="{FD5E39AE-A164-9BB9-0B7A-00700B8CA2D3}"/>
              </a:ext>
            </a:extLst>
          </p:cNvPr>
          <p:cNvSpPr txBox="1"/>
          <p:nvPr/>
        </p:nvSpPr>
        <p:spPr>
          <a:xfrm>
            <a:off x="4157008" y="5087013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2 0</a:t>
            </a: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D5E676D6-62CB-FA0C-97F0-90960BF58312}"/>
              </a:ext>
            </a:extLst>
          </p:cNvPr>
          <p:cNvSpPr txBox="1"/>
          <p:nvPr/>
        </p:nvSpPr>
        <p:spPr>
          <a:xfrm>
            <a:off x="4157008" y="5335763"/>
            <a:ext cx="77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0 0</a:t>
            </a:r>
          </a:p>
        </p:txBody>
      </p:sp>
      <p:cxnSp>
        <p:nvCxnSpPr>
          <p:cNvPr id="143" name="Connecteur droit 142">
            <a:extLst>
              <a:ext uri="{FF2B5EF4-FFF2-40B4-BE49-F238E27FC236}">
                <a16:creationId xmlns:a16="http://schemas.microsoft.com/office/drawing/2014/main" id="{4D21B2E9-F102-3733-9906-F7ABD447BEE5}"/>
              </a:ext>
            </a:extLst>
          </p:cNvPr>
          <p:cNvCxnSpPr>
            <a:cxnSpLocks/>
          </p:cNvCxnSpPr>
          <p:nvPr/>
        </p:nvCxnSpPr>
        <p:spPr>
          <a:xfrm>
            <a:off x="3943919" y="5355737"/>
            <a:ext cx="547096" cy="238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ZoneTexte 143">
            <a:extLst>
              <a:ext uri="{FF2B5EF4-FFF2-40B4-BE49-F238E27FC236}">
                <a16:creationId xmlns:a16="http://schemas.microsoft.com/office/drawing/2014/main" id="{9F38BA7D-9455-20CB-BB6D-2DCAA13071AD}"/>
              </a:ext>
            </a:extLst>
          </p:cNvPr>
          <p:cNvSpPr txBox="1"/>
          <p:nvPr/>
        </p:nvSpPr>
        <p:spPr>
          <a:xfrm>
            <a:off x="6286142" y="4085345"/>
            <a:ext cx="7850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F7EC203-A9BA-CB8D-4D72-173538B05E66}"/>
              </a:ext>
            </a:extLst>
          </p:cNvPr>
          <p:cNvGrpSpPr/>
          <p:nvPr/>
        </p:nvGrpSpPr>
        <p:grpSpPr>
          <a:xfrm>
            <a:off x="1687448" y="1939434"/>
            <a:ext cx="4996526" cy="3561770"/>
            <a:chOff x="1578727" y="2676034"/>
            <a:chExt cx="4996526" cy="356177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AC1F248-ADFC-DC50-C412-C1500DD5D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9035" y="2686245"/>
              <a:ext cx="2556218" cy="35515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28D987-7633-E111-A4C8-9A0493E75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8727" y="2676034"/>
              <a:ext cx="2549659" cy="3552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16237</TotalTime>
  <Words>1145</Words>
  <Application>Microsoft Office PowerPoint</Application>
  <PresentationFormat>Affichage à l'écran (4:3)</PresentationFormat>
  <Paragraphs>456</Paragraphs>
  <Slides>48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48</vt:i4>
      </vt:variant>
    </vt:vector>
  </HeadingPairs>
  <TitlesOfParts>
    <vt:vector size="60" baseType="lpstr">
      <vt:lpstr>DengXian</vt:lpstr>
      <vt:lpstr>Effra CC Arbc</vt:lpstr>
      <vt:lpstr>fkGroteskNeue</vt:lpstr>
      <vt:lpstr>Aptos Display</vt:lpstr>
      <vt:lpstr>Dosis</vt:lpstr>
      <vt:lpstr>Aptos</vt:lpstr>
      <vt:lpstr>Arial</vt:lpstr>
      <vt:lpstr>Calibri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286</cp:revision>
  <cp:lastPrinted>2025-08-13T10:11:39Z</cp:lastPrinted>
  <dcterms:created xsi:type="dcterms:W3CDTF">2025-08-01T12:31:49Z</dcterms:created>
  <dcterms:modified xsi:type="dcterms:W3CDTF">2026-02-15T12:10:35Z</dcterms:modified>
</cp:coreProperties>
</file>