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6"/>
  </p:notesMasterIdLst>
  <p:handoutMasterIdLst>
    <p:handoutMasterId r:id="rId57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57" r:id="rId25"/>
    <p:sldId id="1058" r:id="rId26"/>
    <p:sldId id="1059" r:id="rId27"/>
    <p:sldId id="1061" r:id="rId28"/>
    <p:sldId id="1062" r:id="rId29"/>
    <p:sldId id="1063" r:id="rId30"/>
    <p:sldId id="1006" r:id="rId31"/>
    <p:sldId id="1007" r:id="rId32"/>
    <p:sldId id="1008" r:id="rId33"/>
    <p:sldId id="1009" r:id="rId34"/>
    <p:sldId id="1064" r:id="rId35"/>
    <p:sldId id="1065" r:id="rId36"/>
    <p:sldId id="1066" r:id="rId37"/>
    <p:sldId id="1041" r:id="rId38"/>
    <p:sldId id="1054" r:id="rId39"/>
    <p:sldId id="1055" r:id="rId40"/>
    <p:sldId id="1056" r:id="rId41"/>
    <p:sldId id="1010" r:id="rId42"/>
    <p:sldId id="1011" r:id="rId43"/>
    <p:sldId id="1013" r:id="rId44"/>
    <p:sldId id="914" r:id="rId45"/>
    <p:sldId id="848" r:id="rId46"/>
    <p:sldId id="922" r:id="rId47"/>
    <p:sldId id="924" r:id="rId48"/>
    <p:sldId id="849" r:id="rId49"/>
    <p:sldId id="978" r:id="rId50"/>
    <p:sldId id="644" r:id="rId51"/>
    <p:sldId id="1053" r:id="rId52"/>
    <p:sldId id="809" r:id="rId53"/>
    <p:sldId id="956" r:id="rId54"/>
    <p:sldId id="789" r:id="rId5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FBFBF"/>
    <a:srgbClr val="104862"/>
    <a:srgbClr val="7FC5C2"/>
    <a:srgbClr val="17AB98"/>
    <a:srgbClr val="FFC000"/>
    <a:srgbClr val="B2B3AE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79377" autoAdjust="0"/>
  </p:normalViewPr>
  <p:slideViewPr>
    <p:cSldViewPr snapToGrid="0">
      <p:cViewPr varScale="1">
        <p:scale>
          <a:sx n="59" d="100"/>
          <a:sy n="59" d="100"/>
        </p:scale>
        <p:origin x="139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33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34704-74E6-0FBC-F271-17A4AA489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F75CD4-50E0-82DA-14CB-2599ECE4C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FC5CA9-042E-C167-6AA3-756902D22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C353EF-7A27-2B50-99A0-7BFE5793E5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278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210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2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545462" y="2417252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قسمة عدد صحيح على عدد صحيح  والخارج عشري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57" y="2645711"/>
            <a:ext cx="3938021" cy="940822"/>
          </a:xfrm>
          <a:prstGeom prst="rect">
            <a:avLst/>
          </a:prstGeom>
        </p:spPr>
      </p:pic>
      <p:sp>
        <p:nvSpPr>
          <p:cNvPr id="48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2787032" y="2412415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704291" y="2789399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 عشري على عدد صحيح طبيعي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818538" y="241864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جداء عدد عشري في عدد عشري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قسمة عدد عشري على عدد صحيح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22755" y="2587134"/>
            <a:ext cx="5004069" cy="3570806"/>
            <a:chOff x="1571184" y="2676034"/>
            <a:chExt cx="5004069" cy="357080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9035" y="2677210"/>
              <a:ext cx="2556218" cy="356963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184" y="2676034"/>
              <a:ext cx="2564746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الاستراتيجية المناسبة لملء جدول تناسبية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A5BDD01-F7FA-2C98-9EE3-4FA7D836E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910" y="2152347"/>
            <a:ext cx="8287510" cy="331500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07B7991-8D60-B157-5B86-6E9004F7F4CC}"/>
              </a:ext>
            </a:extLst>
          </p:cNvPr>
          <p:cNvSpPr txBox="1"/>
          <p:nvPr/>
        </p:nvSpPr>
        <p:spPr>
          <a:xfrm>
            <a:off x="3701440" y="4824207"/>
            <a:ext cx="459105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ستستهلك الآلة 132 لترا من الماء خلال أسبوع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942CEF-4078-6D09-25E8-7547A00F25A1}"/>
              </a:ext>
            </a:extLst>
          </p:cNvPr>
          <p:cNvSpPr txBox="1"/>
          <p:nvPr/>
        </p:nvSpPr>
        <p:spPr>
          <a:xfrm>
            <a:off x="1237211" y="3621116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2 4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2C9AE4E-16E6-224F-C0C8-1DEBE67BEC56}"/>
              </a:ext>
            </a:extLst>
          </p:cNvPr>
          <p:cNvCxnSpPr/>
          <p:nvPr/>
        </p:nvCxnSpPr>
        <p:spPr>
          <a:xfrm>
            <a:off x="1444829" y="4640908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8D611A0D-32EC-A8D2-ADE4-472A25057BEB}"/>
              </a:ext>
            </a:extLst>
          </p:cNvPr>
          <p:cNvSpPr txBox="1"/>
          <p:nvPr/>
        </p:nvSpPr>
        <p:spPr>
          <a:xfrm>
            <a:off x="1477848" y="3975932"/>
            <a:ext cx="1557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  5, 5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A47B23B-704D-565E-8F88-2CBA32A9C585}"/>
              </a:ext>
            </a:extLst>
          </p:cNvPr>
          <p:cNvSpPr txBox="1"/>
          <p:nvPr/>
        </p:nvSpPr>
        <p:spPr>
          <a:xfrm>
            <a:off x="1065097" y="4480274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1 2 0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3723503-010F-8E98-ABEE-75CFED7D1352}"/>
              </a:ext>
            </a:extLst>
          </p:cNvPr>
          <p:cNvSpPr txBox="1"/>
          <p:nvPr/>
        </p:nvSpPr>
        <p:spPr>
          <a:xfrm>
            <a:off x="1237211" y="4912935"/>
            <a:ext cx="1895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1 2 0 .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125CA6-EC09-B8FA-21C8-E579278E56FE}"/>
              </a:ext>
            </a:extLst>
          </p:cNvPr>
          <p:cNvSpPr txBox="1"/>
          <p:nvPr/>
        </p:nvSpPr>
        <p:spPr>
          <a:xfrm>
            <a:off x="909336" y="5346676"/>
            <a:ext cx="2608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1 3 2, 0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5A29413-7209-B3B4-FC4C-499D14309916}"/>
              </a:ext>
            </a:extLst>
          </p:cNvPr>
          <p:cNvCxnSpPr/>
          <p:nvPr/>
        </p:nvCxnSpPr>
        <p:spPr>
          <a:xfrm>
            <a:off x="1444829" y="5476784"/>
            <a:ext cx="23648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7B04492B-B4CE-7339-6976-FC5BFF0D77B7}"/>
              </a:ext>
            </a:extLst>
          </p:cNvPr>
          <p:cNvSpPr txBox="1"/>
          <p:nvPr/>
        </p:nvSpPr>
        <p:spPr>
          <a:xfrm>
            <a:off x="1114424" y="4690518"/>
            <a:ext cx="747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9FE803C-0806-5C14-6874-D8B7F3D524BB}"/>
              </a:ext>
            </a:extLst>
          </p:cNvPr>
          <p:cNvSpPr/>
          <p:nvPr/>
        </p:nvSpPr>
        <p:spPr>
          <a:xfrm>
            <a:off x="2162485" y="3472556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100" dirty="0">
                <a:solidFill>
                  <a:srgbClr val="C00000"/>
                </a:solidFill>
              </a:rPr>
              <a:t>2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EB16338-02B4-1010-7A3C-D7F13C4B3698}"/>
              </a:ext>
            </a:extLst>
          </p:cNvPr>
          <p:cNvSpPr/>
          <p:nvPr/>
        </p:nvSpPr>
        <p:spPr>
          <a:xfrm>
            <a:off x="2189486" y="3148097"/>
            <a:ext cx="233532" cy="297120"/>
          </a:xfrm>
          <a:prstGeom prst="ellipse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100" dirty="0">
                <a:solidFill>
                  <a:srgbClr val="C00000"/>
                </a:solidFill>
              </a:rPr>
              <a:t>2</a:t>
            </a:r>
            <a:endParaRPr lang="fr-MA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14.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0623" y="1731916"/>
            <a:ext cx="312275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2992296" y="3244334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952" y="3171637"/>
            <a:ext cx="7637130" cy="8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56" y="3163002"/>
            <a:ext cx="8205960" cy="93186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1703160" y="3290379"/>
            <a:ext cx="697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70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3233113" y="4029345"/>
            <a:ext cx="843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0,128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B3B339-BD49-0E1E-D0C3-C27AE395B970}"/>
              </a:ext>
            </a:extLst>
          </p:cNvPr>
          <p:cNvSpPr txBox="1"/>
          <p:nvPr/>
        </p:nvSpPr>
        <p:spPr>
          <a:xfrm>
            <a:off x="4846033" y="3121102"/>
            <a:ext cx="697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840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02E5C1-2059-1CD8-BF95-9656C3A2CE2D}"/>
              </a:ext>
            </a:extLst>
          </p:cNvPr>
          <p:cNvSpPr txBox="1"/>
          <p:nvPr/>
        </p:nvSpPr>
        <p:spPr>
          <a:xfrm>
            <a:off x="4934233" y="3992131"/>
            <a:ext cx="843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0,194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6509561" y="3090446"/>
            <a:ext cx="697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630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6450803" y="3992131"/>
            <a:ext cx="843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0,782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16C439-9DBB-E33C-E670-C2826B55DDB4}"/>
              </a:ext>
            </a:extLst>
          </p:cNvPr>
          <p:cNvSpPr txBox="1"/>
          <p:nvPr/>
        </p:nvSpPr>
        <p:spPr>
          <a:xfrm>
            <a:off x="8098789" y="3121102"/>
            <a:ext cx="697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940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811019-3B58-1000-A9E2-5C267468E7AC}"/>
              </a:ext>
            </a:extLst>
          </p:cNvPr>
          <p:cNvSpPr txBox="1"/>
          <p:nvPr/>
        </p:nvSpPr>
        <p:spPr>
          <a:xfrm>
            <a:off x="8009789" y="3992131"/>
            <a:ext cx="843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0,659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FB4791-1035-D53B-8478-F26A6535A56F}"/>
              </a:ext>
            </a:extLst>
          </p:cNvPr>
          <p:cNvSpPr txBox="1"/>
          <p:nvPr/>
        </p:nvSpPr>
        <p:spPr>
          <a:xfrm>
            <a:off x="3182505" y="3090446"/>
            <a:ext cx="697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370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284623-0AA2-FBE9-1B0D-F01B9901EDEF}"/>
              </a:ext>
            </a:extLst>
          </p:cNvPr>
          <p:cNvSpPr txBox="1"/>
          <p:nvPr/>
        </p:nvSpPr>
        <p:spPr>
          <a:xfrm>
            <a:off x="1703160" y="3998143"/>
            <a:ext cx="8438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1,73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وأنجز قسمة عدد عشري على عدد صحيح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نضع وننجز قسمة عدد عشري على عدد صحيح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3S2L2VF">
            <a:hlinkClick r:id="" action="ppaction://media"/>
            <a:extLst>
              <a:ext uri="{FF2B5EF4-FFF2-40B4-BE49-F238E27FC236}">
                <a16:creationId xmlns:a16="http://schemas.microsoft.com/office/drawing/2014/main" id="{982A9F9A-A23C-6F50-C6A2-8E5FB25215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887" y="1979622"/>
            <a:ext cx="7744444" cy="435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98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AE59637-A687-2A5C-0E16-B0BFF181677E}"/>
              </a:ext>
            </a:extLst>
          </p:cNvPr>
          <p:cNvSpPr txBox="1"/>
          <p:nvPr/>
        </p:nvSpPr>
        <p:spPr>
          <a:xfrm>
            <a:off x="1223664" y="2791834"/>
            <a:ext cx="65707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/>
              <a:t>1: </a:t>
            </a:r>
            <a:r>
              <a:rPr lang="ar-MA" sz="2800" b="1" dirty="0">
                <a:solidFill>
                  <a:srgbClr val="FF0000"/>
                </a:solidFill>
              </a:rPr>
              <a:t>أَبْدَأُ</a:t>
            </a:r>
            <a:r>
              <a:rPr lang="ar-MA" sz="2800" b="1" dirty="0"/>
              <a:t> بِقِسْمَةِ أَكْبَرِ مَنْزِلَةٍ وَأَحْسُبُ الباقي</a:t>
            </a:r>
            <a:r>
              <a:rPr lang="ar-MA" sz="2800" dirty="0"/>
              <a:t>.</a:t>
            </a:r>
          </a:p>
          <a:p>
            <a:pPr algn="r" rtl="1"/>
            <a:r>
              <a:rPr lang="ar-MA" sz="2800" dirty="0">
                <a:latin typeface="fkGroteskNeue"/>
              </a:rPr>
              <a:t>2 : </a:t>
            </a:r>
            <a:r>
              <a:rPr lang="ar-MA" sz="2800" b="1" dirty="0">
                <a:solidFill>
                  <a:srgbClr val="FF0000"/>
                </a:solidFill>
                <a:latin typeface="fkGroteskNeue"/>
              </a:rPr>
              <a:t>أُنْزِلُ</a:t>
            </a:r>
            <a:r>
              <a:rPr lang="ar-MA" sz="2800" b="1" dirty="0">
                <a:latin typeface="fkGroteskNeue"/>
              </a:rPr>
              <a:t> بِرَقْمِ المَنْزِلَةِ المُوالِيَةِ وَأُواصِلُ الْقِسْمَةَ وَلا أَنْسَى أَنْ </a:t>
            </a:r>
            <a:r>
              <a:rPr lang="ar-MA" sz="2800" b="1" dirty="0">
                <a:solidFill>
                  <a:srgbClr val="FF0000"/>
                </a:solidFill>
                <a:latin typeface="fkGroteskNeue"/>
              </a:rPr>
              <a:t>أُنْزِلَ</a:t>
            </a:r>
            <a:r>
              <a:rPr lang="ar-MA" sz="2800" b="1" dirty="0">
                <a:latin typeface="fkGroteskNeue"/>
              </a:rPr>
              <a:t> الْفاصِلَةَ عِنْدَمَا أُنْزِلُ الْأَعْشارَ.</a:t>
            </a:r>
            <a:endParaRPr lang="fr-MA" sz="2800" dirty="0"/>
          </a:p>
          <a:p>
            <a:pPr algn="r" rtl="1"/>
            <a:r>
              <a:rPr lang="ar-MA" sz="2800" dirty="0"/>
              <a:t>3: </a:t>
            </a:r>
            <a:r>
              <a:rPr lang="ar-MA" sz="2800" b="1" dirty="0">
                <a:solidFill>
                  <a:srgbClr val="FF0000"/>
                </a:solidFill>
                <a:latin typeface="fkGroteskNeue"/>
              </a:rPr>
              <a:t>أُكْمِلُ</a:t>
            </a:r>
            <a:r>
              <a:rPr lang="ar-MA" sz="2800" b="1" dirty="0">
                <a:latin typeface="fkGroteskNeue"/>
              </a:rPr>
              <a:t> الْعَمَلِيَّةَ</a:t>
            </a:r>
            <a:r>
              <a:rPr lang="ar-MA" sz="2800" dirty="0">
                <a:latin typeface="fkGroteskNeue"/>
              </a:rPr>
              <a:t>؛ </a:t>
            </a:r>
          </a:p>
          <a:p>
            <a:pPr algn="r" rtl="1"/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9298BD-48C3-8832-A6BD-042A62D2EB22}"/>
              </a:ext>
            </a:extLst>
          </p:cNvPr>
          <p:cNvSpPr txBox="1"/>
          <p:nvPr/>
        </p:nvSpPr>
        <p:spPr>
          <a:xfrm>
            <a:off x="1336116" y="2356187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36,45 ÷ 5</a:t>
            </a:r>
            <a:endParaRPr lang="fr-FR" sz="6000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العملية على الألواح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9D97BA3-0E87-407E-324C-1E3219B6731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E054053-8DD8-83B1-CA01-A4FA3C5264B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7ED88B-299A-D0B9-8D8B-1C7F456C9102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F8E9E4E-E95B-3F50-6D42-22BBA44E5916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B4EEE1C-FD08-CDE1-53E2-D91CC9FD9CC5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9FFD7F3B-2365-E1C0-3B2B-D2BC59B6E868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EC1E2F2-F8B7-4320-76F2-50A7FE42A015}"/>
              </a:ext>
            </a:extLst>
          </p:cNvPr>
          <p:cNvSpPr txBox="1"/>
          <p:nvPr/>
        </p:nvSpPr>
        <p:spPr>
          <a:xfrm>
            <a:off x="1336116" y="2356187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36,45 ÷ 5</a:t>
            </a:r>
            <a:endParaRPr lang="fr-FR" sz="6000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7B9C9C-D69E-C9F4-FFEA-B600EC33419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BB912A9-D523-BBE3-E538-FA6BF5FF504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38FD41-0C64-A5AC-5D1B-0E431C0200EF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8EC2EDD-0065-644E-5860-1100E736FD62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008E17F-69B7-0BBC-A04F-E615F7BFF243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302C895-7934-7F4A-99B1-575F35A1D791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C34767-850F-3E5A-0467-EB8B3BEB381C}"/>
              </a:ext>
            </a:extLst>
          </p:cNvPr>
          <p:cNvSpPr txBox="1"/>
          <p:nvPr/>
        </p:nvSpPr>
        <p:spPr>
          <a:xfrm>
            <a:off x="1336116" y="2356187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36,45 ÷ 5</a:t>
            </a:r>
            <a:endParaRPr lang="fr-FR" sz="6000" dirty="0">
              <a:solidFill>
                <a:srgbClr val="106585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627E65D-3C58-C88E-A7CE-A37854F550BE}"/>
              </a:ext>
            </a:extLst>
          </p:cNvPr>
          <p:cNvSpPr txBox="1"/>
          <p:nvPr/>
        </p:nvSpPr>
        <p:spPr>
          <a:xfrm>
            <a:off x="1836888" y="342900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B82D3D32-3319-9DB2-1922-1CD569C8B9B6}"/>
              </a:ext>
            </a:extLst>
          </p:cNvPr>
          <p:cNvCxnSpPr>
            <a:cxnSpLocks/>
          </p:cNvCxnSpPr>
          <p:nvPr/>
        </p:nvCxnSpPr>
        <p:spPr>
          <a:xfrm>
            <a:off x="3865199" y="3429000"/>
            <a:ext cx="0" cy="2476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175B64FC-4081-43C4-7145-7AD877104C87}"/>
              </a:ext>
            </a:extLst>
          </p:cNvPr>
          <p:cNvSpPr txBox="1"/>
          <p:nvPr/>
        </p:nvSpPr>
        <p:spPr>
          <a:xfrm>
            <a:off x="4019884" y="34290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316B427-BFCD-ABF4-D81F-B95D4DFFE62B}"/>
              </a:ext>
            </a:extLst>
          </p:cNvPr>
          <p:cNvCxnSpPr>
            <a:cxnSpLocks/>
          </p:cNvCxnSpPr>
          <p:nvPr/>
        </p:nvCxnSpPr>
        <p:spPr>
          <a:xfrm>
            <a:off x="3905251" y="41984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C49AE-4DED-0007-4811-24AF76CE5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8A0F55-222A-2AD6-01AE-A79FE4359F9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قسمة المنزلة الكبرى واحسبوا الباقي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589631-C2E2-A842-F8EE-F2C82F21A42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D6B959F-7DD0-EB0D-9E37-263585EDB5AF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048FB0B-8797-6B16-8915-31CAEE62813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73E60C0-1F15-B478-53DE-D7263BF0D2B3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95AC0B8-EC6C-81FD-A020-EDE587ACE0AA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2A32D10-C155-F147-CC63-A2455EBD13A8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C51E9703-B796-D34E-A3FF-794800316C14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1D76C64-2C7A-3727-1C5A-B237C8D95926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C7782D6-DDBD-4B49-3B44-EF94D0960CD7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F90DEF7A-7D31-CDCC-3D8B-66D672F6F408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7AB2B3B-3B8A-F4D1-B2F8-7A415097D212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50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BFEEC-2C0D-EF87-95F4-A8C417AF9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41C64D8-EEC2-AF54-3E59-F0D83D1D3CA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2B4BF0-95AC-CCF3-A608-DEDC8FDC8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6EDE25-CE25-29A5-28BB-787E6F576D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5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05751-B495-CED1-C795-2B1FEEFC7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3955B2-C4B9-327B-03BB-86D52CAE902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لنا كيف وصل إلى الجواب الصحيح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C806EF-BE91-D63C-0727-926B2FC0EB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20AECDC-38D1-48C2-4B39-ABE84788C84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6C71679-E473-D58C-8C8D-93C87FDEAE6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ED5FC1A-CFFC-2AA4-6461-F3BE88584C2F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37E95C9E-282E-E85E-BACB-319D3715EF3D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2E838A2-B20C-CD21-E5D3-D6AC86A1F8AF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212B643D-2BC0-485E-AE4B-BF46F52C04EA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1C24C76-FEAC-B627-D605-D5421283B9B4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27E4A03-7798-3C7F-D8E2-038AA201BDAF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A60151D5-CA13-F164-21CF-8E04EEAFA48E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7FE9A34-B267-A8F2-27C5-6A6F391D0EF9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02D5534A-E776-CF00-B1DA-C93F8159EDC8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BC33F5B-B796-A203-1C16-E798F619835E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A315FC1-91F3-9432-236B-B7DD089CDCF1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726036C8-1E23-E83D-BA87-74BE5A204D1B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B2FF1D2-ED70-3974-0C6E-B57F41081DDA}"/>
              </a:ext>
            </a:extLst>
          </p:cNvPr>
          <p:cNvSpPr txBox="1"/>
          <p:nvPr/>
        </p:nvSpPr>
        <p:spPr>
          <a:xfrm>
            <a:off x="4170331" y="3370481"/>
            <a:ext cx="1723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9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F7E22C83-8F48-FAC5-AB92-0D0960480DF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9" name="Oval 80">
            <a:extLst>
              <a:ext uri="{FF2B5EF4-FFF2-40B4-BE49-F238E27FC236}">
                <a16:creationId xmlns:a16="http://schemas.microsoft.com/office/drawing/2014/main" id="{30401E76-796E-F2BB-EC73-0C6D7272FBA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1AEC592E-6066-07B3-9A15-227E0A91215E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1" name="Oval 80">
            <a:extLst>
              <a:ext uri="{FF2B5EF4-FFF2-40B4-BE49-F238E27FC236}">
                <a16:creationId xmlns:a16="http://schemas.microsoft.com/office/drawing/2014/main" id="{F50A6777-E40E-7A8D-2A94-9AD80CAEA3B2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57BE7E85-CF49-BAC2-F316-328C67FCB0DD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F86CAD95-98D8-43E8-45FD-B03B897DF8FC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385962F-D479-AD23-5538-EE62F9C1FA7B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022B56B4-17A7-1FDD-070C-625C47B9099C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CC203DFE-74D8-C2D9-B13A-8A9D1181B008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B617D1D3-155C-D261-9CB7-B9DC161FFA25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974D9328-727A-2231-A975-6D2E99B1F14B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9532DA5-1AD8-13A5-9F5A-8AA64099E1C6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57E769ED-5F7F-A280-B2EB-6F6C77F36D01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DCEF7FCF-E1A9-56EA-87FC-CB5C043FB165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AED8CCD9-216B-575F-0A6C-8AFE07CEE415}"/>
              </a:ext>
            </a:extLst>
          </p:cNvPr>
          <p:cNvSpPr txBox="1"/>
          <p:nvPr/>
        </p:nvSpPr>
        <p:spPr>
          <a:xfrm>
            <a:off x="4170331" y="3370481"/>
            <a:ext cx="1723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أنزلوا الوحدات وأنجزوا القسمة واحسبوا الباقي من الوحدات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3A68E7C-4F89-8ADD-FA6A-CC9B301BC10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6D0D5AD8-F745-ACB6-45F2-837BB6042F5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C3765900-02F8-8EDF-F002-DD22019EFFC4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2" name="Oval 80">
            <a:extLst>
              <a:ext uri="{FF2B5EF4-FFF2-40B4-BE49-F238E27FC236}">
                <a16:creationId xmlns:a16="http://schemas.microsoft.com/office/drawing/2014/main" id="{3F044776-243A-AD7B-51E2-9CA82D2656D1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DC8222B2-0B5A-CFDB-AD06-7230771B71D4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CA8D9000-2AF2-CAC6-D4EA-4FDD4E737490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F4CEB04-A1D7-1BF2-60D4-1A06C7FF4063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660DAB40-EE11-E430-D0CC-440AF601666F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C331E642-8758-B394-3ECF-52CA2B692E3C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617F3331-6EA7-EC74-4D7D-C16592E9B253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18CA2525-1A14-1B07-EAD1-2A7B881726DB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4998149E-09D6-E8CB-2951-7B0BBA1A87C3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A8237D46-821D-71EE-EEF9-7948F8E9AF24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CB4AF0AE-AEC5-803C-F6F3-0D2F3748332C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9FE807DA-0F62-5CCE-14F6-931D8D9C1020}"/>
              </a:ext>
            </a:extLst>
          </p:cNvPr>
          <p:cNvSpPr txBox="1"/>
          <p:nvPr/>
        </p:nvSpPr>
        <p:spPr>
          <a:xfrm>
            <a:off x="4170331" y="3370481"/>
            <a:ext cx="1723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وصل إلى الجواب الصحيح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7599C121-BFA6-ACE9-CD3D-12068708A3A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7" name="Oval 80">
            <a:extLst>
              <a:ext uri="{FF2B5EF4-FFF2-40B4-BE49-F238E27FC236}">
                <a16:creationId xmlns:a16="http://schemas.microsoft.com/office/drawing/2014/main" id="{479A5EF8-1DF3-FE98-196D-A2A4957FC00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6AAC219E-EB4B-40E2-CD20-D7A236D71D9B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9" name="Oval 80">
            <a:extLst>
              <a:ext uri="{FF2B5EF4-FFF2-40B4-BE49-F238E27FC236}">
                <a16:creationId xmlns:a16="http://schemas.microsoft.com/office/drawing/2014/main" id="{42E257CE-BADE-FB0B-48C4-D4A354855B83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F204CBE9-43A1-9D34-ADE2-B0DE8EA2090B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1" name="Oval 80">
            <a:extLst>
              <a:ext uri="{FF2B5EF4-FFF2-40B4-BE49-F238E27FC236}">
                <a16:creationId xmlns:a16="http://schemas.microsoft.com/office/drawing/2014/main" id="{BF9020CC-6D15-5C1B-69E9-4995FCA0CB23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A502B95-8B71-A120-D46E-34B6E1DF8C1E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0ADBBB42-AFC7-4C70-0239-D114278D7B2C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71B7A087-2B55-8E5E-CC95-B0424F906CAD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93F314C2-2106-350F-70DE-857446879AE7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86F01381-CBFB-E650-870D-596080CAF6D7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73772C8B-EA28-DBE8-CA87-378772A530B0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903E2AC5-5A44-4CBA-8FAD-98BDB8B5D5DE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1D6552D5-63B3-1BF6-9436-BE80453AE53A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36C5E4F6-5BB4-654E-769D-A8B509C93822}"/>
              </a:ext>
            </a:extLst>
          </p:cNvPr>
          <p:cNvCxnSpPr/>
          <p:nvPr/>
        </p:nvCxnSpPr>
        <p:spPr>
          <a:xfrm>
            <a:off x="2686050" y="325618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4A3F04CA-315E-86A4-729A-05C367826E15}"/>
              </a:ext>
            </a:extLst>
          </p:cNvPr>
          <p:cNvSpPr txBox="1"/>
          <p:nvPr/>
        </p:nvSpPr>
        <p:spPr>
          <a:xfrm>
            <a:off x="2068514" y="383985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1ACE5192-18D4-7398-73CD-F42D214166EC}"/>
              </a:ext>
            </a:extLst>
          </p:cNvPr>
          <p:cNvSpPr txBox="1"/>
          <p:nvPr/>
        </p:nvSpPr>
        <p:spPr>
          <a:xfrm>
            <a:off x="2181507" y="419897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C35B79E8-FA6B-9C21-A582-871756D8404A}"/>
              </a:ext>
            </a:extLst>
          </p:cNvPr>
          <p:cNvCxnSpPr>
            <a:cxnSpLocks/>
          </p:cNvCxnSpPr>
          <p:nvPr/>
        </p:nvCxnSpPr>
        <p:spPr>
          <a:xfrm>
            <a:off x="2113109" y="43323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ZoneTexte 63">
            <a:extLst>
              <a:ext uri="{FF2B5EF4-FFF2-40B4-BE49-F238E27FC236}">
                <a16:creationId xmlns:a16="http://schemas.microsoft.com/office/drawing/2014/main" id="{ED211ED1-1AB1-8C7C-9FAA-CAD940A6C7F6}"/>
              </a:ext>
            </a:extLst>
          </p:cNvPr>
          <p:cNvSpPr txBox="1"/>
          <p:nvPr/>
        </p:nvSpPr>
        <p:spPr>
          <a:xfrm>
            <a:off x="1859547" y="3724092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3F0F368D-344F-AF89-3BEA-DD174B81870A}"/>
              </a:ext>
            </a:extLst>
          </p:cNvPr>
          <p:cNvSpPr txBox="1"/>
          <p:nvPr/>
        </p:nvSpPr>
        <p:spPr>
          <a:xfrm>
            <a:off x="4170331" y="3370481"/>
            <a:ext cx="1723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D9E76-2D1C-1BD3-E747-017644481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C187FA-B0E6-3D08-3940-BB9A66B57417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أنزلوا الأعشار وأنجزوا القسمة واحسبوا الباقي ولا تنسوا وضع الفاصلة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A3E58D-9367-8BEB-6F7D-8ADDB11A46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05048709-4568-2F46-4B4E-E833D599C45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8B49AAE7-91EC-83AE-4A3F-F47B63D0B99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20B32AB-0AA6-63A4-F30A-1D773175041D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086C6052-82A1-3A36-706B-B96F0A729F3B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B8B0F391-DEA8-4DFE-6A9A-0EEF84F46D36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C23EE00E-D7F0-8F23-180B-93ED88B430FE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0A089B67-CA3D-94C4-E2FE-1E8822DBA0FF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FEFC564F-5DD7-1531-33DF-059E3A415D88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9A85F0CD-52B5-5BB8-E8F8-641BF90DDCA3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8CCB5AF7-586E-11AB-68D3-1BFF5832BB35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8479949C-A807-847F-D35A-97F1C20787C5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939C2B50-A673-7C87-42AA-D2DDAF0B166C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03260E8A-2D51-F2DD-EBE6-7C5DCF72CF2F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3B1BDCBF-B8CC-60B6-C9A4-607635834085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4EBB03FA-07DC-865C-E85A-A30F8E9F49C1}"/>
              </a:ext>
            </a:extLst>
          </p:cNvPr>
          <p:cNvCxnSpPr/>
          <p:nvPr/>
        </p:nvCxnSpPr>
        <p:spPr>
          <a:xfrm>
            <a:off x="2686050" y="325618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F2D94A3B-EB09-7F64-57A4-B6F562891089}"/>
              </a:ext>
            </a:extLst>
          </p:cNvPr>
          <p:cNvSpPr txBox="1"/>
          <p:nvPr/>
        </p:nvSpPr>
        <p:spPr>
          <a:xfrm>
            <a:off x="2068514" y="383985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3 5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A4F13DE6-EF85-0787-F2D4-A93ABC43CDA8}"/>
              </a:ext>
            </a:extLst>
          </p:cNvPr>
          <p:cNvSpPr txBox="1"/>
          <p:nvPr/>
        </p:nvSpPr>
        <p:spPr>
          <a:xfrm>
            <a:off x="2181507" y="419897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73677941-227B-371D-2509-E3958F84D44C}"/>
              </a:ext>
            </a:extLst>
          </p:cNvPr>
          <p:cNvCxnSpPr>
            <a:cxnSpLocks/>
          </p:cNvCxnSpPr>
          <p:nvPr/>
        </p:nvCxnSpPr>
        <p:spPr>
          <a:xfrm>
            <a:off x="2113109" y="43323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24D8E4D3-3199-A3B3-073E-64351830145E}"/>
              </a:ext>
            </a:extLst>
          </p:cNvPr>
          <p:cNvSpPr txBox="1"/>
          <p:nvPr/>
        </p:nvSpPr>
        <p:spPr>
          <a:xfrm>
            <a:off x="1859547" y="3724092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BBA98AFC-2C02-A8B6-6E06-B1183DF5168B}"/>
              </a:ext>
            </a:extLst>
          </p:cNvPr>
          <p:cNvSpPr txBox="1"/>
          <p:nvPr/>
        </p:nvSpPr>
        <p:spPr>
          <a:xfrm>
            <a:off x="4170331" y="3370481"/>
            <a:ext cx="1723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0 7 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33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FD11-5CC2-226D-8838-E29199C5E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BF98240-BCE5-37EA-7578-45807BB6236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3EED11-0ECF-E3CB-252E-94FDD1BE6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8E94E2-CE65-954F-0581-1260C34597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03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1AD7D-525F-CCA7-C560-79E9CB6AA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58B6AE8-1037-1F62-653C-A1294B89569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وصل إلى الجواب الصحيح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67E1D70-7C32-1885-1FC6-ED742EEF9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C171C5-A534-5B65-4E6B-09D8330E679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B1DB939D-F125-7257-630B-657F7702BAA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1B28D0A-2C24-EE2B-2DA9-6D99029DCE40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8DA31EFD-A0A0-40A5-45EF-562411A089D7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1B4ED25-C75B-0191-6BA6-3447EE71E57F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31ED3A80-243E-FB9A-88CD-1E18A3DBEF82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76ECA76-FA8A-16DF-F96E-9730EFC96A6A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A8CDF787-2EE6-ECD2-B9BF-FA36B8FF4592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586436A6-8D57-0146-489A-2FE176F3795A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6FF2D4C-E54B-BFA4-C1B0-D3106EC2864D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D232D551-95DF-EC03-00EB-0C80A07B138A}"/>
              </a:ext>
            </a:extLst>
          </p:cNvPr>
          <p:cNvSpPr txBox="1"/>
          <p:nvPr/>
        </p:nvSpPr>
        <p:spPr>
          <a:xfrm>
            <a:off x="4170331" y="3370481"/>
            <a:ext cx="1723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3F78979-F532-18E2-6590-C690638093B4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CD34510-BEA2-33CB-04E8-3BB944943ADF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EEBEE62-5DCC-B36F-F2C5-72A417983040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97C22816-FD8F-D187-4578-335129E714C6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30FDBF0B-1376-4110-CC6B-667FF4B2AF3E}"/>
              </a:ext>
            </a:extLst>
          </p:cNvPr>
          <p:cNvCxnSpPr/>
          <p:nvPr/>
        </p:nvCxnSpPr>
        <p:spPr>
          <a:xfrm>
            <a:off x="2686050" y="325618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3B40D0A5-9A6C-E561-F46A-87E04F56F010}"/>
              </a:ext>
            </a:extLst>
          </p:cNvPr>
          <p:cNvSpPr txBox="1"/>
          <p:nvPr/>
        </p:nvSpPr>
        <p:spPr>
          <a:xfrm>
            <a:off x="2068514" y="383985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3 5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099F1A4-BF55-14F1-A3E6-43476CC53B5A}"/>
              </a:ext>
            </a:extLst>
          </p:cNvPr>
          <p:cNvSpPr txBox="1"/>
          <p:nvPr/>
        </p:nvSpPr>
        <p:spPr>
          <a:xfrm>
            <a:off x="2181507" y="419897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C729AE1D-66DE-6C6E-AF08-2DA42E5AF2EB}"/>
              </a:ext>
            </a:extLst>
          </p:cNvPr>
          <p:cNvCxnSpPr>
            <a:cxnSpLocks/>
          </p:cNvCxnSpPr>
          <p:nvPr/>
        </p:nvCxnSpPr>
        <p:spPr>
          <a:xfrm>
            <a:off x="2113109" y="43323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B9894337-F472-8EBE-1F84-6A866E22CD48}"/>
              </a:ext>
            </a:extLst>
          </p:cNvPr>
          <p:cNvSpPr txBox="1"/>
          <p:nvPr/>
        </p:nvSpPr>
        <p:spPr>
          <a:xfrm>
            <a:off x="1859547" y="3724092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90E89479-C41C-E0F5-A37B-F6012AB7E507}"/>
              </a:ext>
            </a:extLst>
          </p:cNvPr>
          <p:cNvCxnSpPr>
            <a:cxnSpLocks/>
          </p:cNvCxnSpPr>
          <p:nvPr/>
        </p:nvCxnSpPr>
        <p:spPr>
          <a:xfrm>
            <a:off x="3105150" y="3152684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08FA8465-7F91-3D43-62D8-4AC7F266D6CC}"/>
              </a:ext>
            </a:extLst>
          </p:cNvPr>
          <p:cNvSpPr txBox="1"/>
          <p:nvPr/>
        </p:nvSpPr>
        <p:spPr>
          <a:xfrm>
            <a:off x="2501702" y="454118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4FC46F82-1272-9A53-DF57-BD506E9C9530}"/>
              </a:ext>
            </a:extLst>
          </p:cNvPr>
          <p:cNvCxnSpPr>
            <a:cxnSpLocks/>
          </p:cNvCxnSpPr>
          <p:nvPr/>
        </p:nvCxnSpPr>
        <p:spPr>
          <a:xfrm>
            <a:off x="2322076" y="5081192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E44D1643-F6F6-7F0C-D183-297FB0478F65}"/>
              </a:ext>
            </a:extLst>
          </p:cNvPr>
          <p:cNvSpPr txBox="1"/>
          <p:nvPr/>
        </p:nvSpPr>
        <p:spPr>
          <a:xfrm>
            <a:off x="2476110" y="495620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0  4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6B498AB4-C471-3C28-C9B4-4186E58F4EC5}"/>
              </a:ext>
            </a:extLst>
          </p:cNvPr>
          <p:cNvSpPr txBox="1"/>
          <p:nvPr/>
        </p:nvSpPr>
        <p:spPr>
          <a:xfrm>
            <a:off x="2089557" y="4451918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18236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ADE64F-4627-5423-7E90-C9534C8F477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EA8E14D-6FF6-7CE9-2C37-59F454AFA38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B27A393-F3AC-B391-CA51-97E2F9F650B3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646A061C-F0E1-994B-44C0-D0CE575B775E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6AC33D4-E5D4-41E6-4FD0-32303B02A554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CF4D6AC-76FE-6012-5AAB-0889828C4612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FC72F0A7-B30F-BD0F-7EF9-CA2497BC2DCC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421A87D2-9761-69F2-8B7E-A892D69F5202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43017173-1940-FBEC-15BC-FEFE3F19702E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36162F09-3844-D6A5-8B60-0B90A8C50668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ZoneTexte 71">
            <a:extLst>
              <a:ext uri="{FF2B5EF4-FFF2-40B4-BE49-F238E27FC236}">
                <a16:creationId xmlns:a16="http://schemas.microsoft.com/office/drawing/2014/main" id="{01939EB7-C402-708D-4475-74D4D5A5545C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D4062493-F3E4-5928-7C5A-8867E5F6916F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B345E0A0-677E-B9CE-5517-C9337FDF1233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ZoneTexte 74">
            <a:extLst>
              <a:ext uri="{FF2B5EF4-FFF2-40B4-BE49-F238E27FC236}">
                <a16:creationId xmlns:a16="http://schemas.microsoft.com/office/drawing/2014/main" id="{4ED12F91-DFFD-8D38-8B7F-CA35E1C375E5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83C7ED4D-474B-94F0-3997-26E82917464C}"/>
              </a:ext>
            </a:extLst>
          </p:cNvPr>
          <p:cNvCxnSpPr/>
          <p:nvPr/>
        </p:nvCxnSpPr>
        <p:spPr>
          <a:xfrm>
            <a:off x="2686050" y="325618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00E4CE82-E609-05BD-01A9-06DC9FD31DAD}"/>
              </a:ext>
            </a:extLst>
          </p:cNvPr>
          <p:cNvSpPr txBox="1"/>
          <p:nvPr/>
        </p:nvSpPr>
        <p:spPr>
          <a:xfrm>
            <a:off x="2068514" y="383985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3 5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AFE69238-B4C2-F8C0-E6E0-ABC744866001}"/>
              </a:ext>
            </a:extLst>
          </p:cNvPr>
          <p:cNvSpPr txBox="1"/>
          <p:nvPr/>
        </p:nvSpPr>
        <p:spPr>
          <a:xfrm>
            <a:off x="2181507" y="419897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6F5029BC-EE6C-895D-1F50-1E16C64E5363}"/>
              </a:ext>
            </a:extLst>
          </p:cNvPr>
          <p:cNvCxnSpPr>
            <a:cxnSpLocks/>
          </p:cNvCxnSpPr>
          <p:nvPr/>
        </p:nvCxnSpPr>
        <p:spPr>
          <a:xfrm>
            <a:off x="2113109" y="43323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ZoneTexte 79">
            <a:extLst>
              <a:ext uri="{FF2B5EF4-FFF2-40B4-BE49-F238E27FC236}">
                <a16:creationId xmlns:a16="http://schemas.microsoft.com/office/drawing/2014/main" id="{6AF3E97F-2DB0-CC6A-E634-42AC8AF5F6FF}"/>
              </a:ext>
            </a:extLst>
          </p:cNvPr>
          <p:cNvSpPr txBox="1"/>
          <p:nvPr/>
        </p:nvSpPr>
        <p:spPr>
          <a:xfrm>
            <a:off x="1859547" y="3724092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81" name="Connecteur droit avec flèche 80">
            <a:extLst>
              <a:ext uri="{FF2B5EF4-FFF2-40B4-BE49-F238E27FC236}">
                <a16:creationId xmlns:a16="http://schemas.microsoft.com/office/drawing/2014/main" id="{07BF0A6F-AB0C-851E-B854-068329E5EF33}"/>
              </a:ext>
            </a:extLst>
          </p:cNvPr>
          <p:cNvCxnSpPr>
            <a:cxnSpLocks/>
          </p:cNvCxnSpPr>
          <p:nvPr/>
        </p:nvCxnSpPr>
        <p:spPr>
          <a:xfrm>
            <a:off x="3105150" y="3152684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ZoneTexte 81">
            <a:extLst>
              <a:ext uri="{FF2B5EF4-FFF2-40B4-BE49-F238E27FC236}">
                <a16:creationId xmlns:a16="http://schemas.microsoft.com/office/drawing/2014/main" id="{0473065D-C408-9046-84FE-A3D3F3B2C203}"/>
              </a:ext>
            </a:extLst>
          </p:cNvPr>
          <p:cNvSpPr txBox="1"/>
          <p:nvPr/>
        </p:nvSpPr>
        <p:spPr>
          <a:xfrm>
            <a:off x="2501702" y="454118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1  0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3209457C-4481-EBC9-DEA6-6C5809F14311}"/>
              </a:ext>
            </a:extLst>
          </p:cNvPr>
          <p:cNvCxnSpPr>
            <a:cxnSpLocks/>
          </p:cNvCxnSpPr>
          <p:nvPr/>
        </p:nvCxnSpPr>
        <p:spPr>
          <a:xfrm>
            <a:off x="2322076" y="5081192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ZoneTexte 83">
            <a:extLst>
              <a:ext uri="{FF2B5EF4-FFF2-40B4-BE49-F238E27FC236}">
                <a16:creationId xmlns:a16="http://schemas.microsoft.com/office/drawing/2014/main" id="{B393B3C2-5BB2-B0EC-FEC4-4EEF14D72586}"/>
              </a:ext>
            </a:extLst>
          </p:cNvPr>
          <p:cNvSpPr txBox="1"/>
          <p:nvPr/>
        </p:nvSpPr>
        <p:spPr>
          <a:xfrm>
            <a:off x="2476110" y="495620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0  4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9251AE2F-AA5C-4D2E-2575-D27F676EEF68}"/>
              </a:ext>
            </a:extLst>
          </p:cNvPr>
          <p:cNvSpPr txBox="1"/>
          <p:nvPr/>
        </p:nvSpPr>
        <p:spPr>
          <a:xfrm>
            <a:off x="2089557" y="4451918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أكملوا العملية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104F414-3F31-DADE-510F-CC85AC2FD02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049B8F4-7405-B172-1620-50D627B68F4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3E77372-E4EB-5594-44E9-47EEED6ACBE0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3F420FA-7BF7-6D65-5961-C481A989A443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C5EBB33-7A7A-B06F-04A6-F4FD833165C3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84C56FA-660F-A429-F82C-4DBD0F7062C7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2924711E-828A-8C1D-2322-C803E2C4B93F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308FC4BE-2C6D-AB03-5B94-7A320DEE534E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ZoneTexte 99">
            <a:extLst>
              <a:ext uri="{FF2B5EF4-FFF2-40B4-BE49-F238E27FC236}">
                <a16:creationId xmlns:a16="http://schemas.microsoft.com/office/drawing/2014/main" id="{D0665B68-D7E5-C7C4-7DFE-A7771D114300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E6D9988E-1C91-9C35-DC07-FE5F49FBD934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ZoneTexte 101">
            <a:extLst>
              <a:ext uri="{FF2B5EF4-FFF2-40B4-BE49-F238E27FC236}">
                <a16:creationId xmlns:a16="http://schemas.microsoft.com/office/drawing/2014/main" id="{75471240-B714-DB1D-40BD-638ADF7C40C5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40FAD923-27DE-B937-265B-FE6CC1790327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265CE8C9-66FE-B10B-61AB-975CF2D32B7C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ZoneTexte 104">
            <a:extLst>
              <a:ext uri="{FF2B5EF4-FFF2-40B4-BE49-F238E27FC236}">
                <a16:creationId xmlns:a16="http://schemas.microsoft.com/office/drawing/2014/main" id="{E95D6B80-2295-1AEF-398A-FE01C4461056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106" name="Connecteur droit avec flèche 105">
            <a:extLst>
              <a:ext uri="{FF2B5EF4-FFF2-40B4-BE49-F238E27FC236}">
                <a16:creationId xmlns:a16="http://schemas.microsoft.com/office/drawing/2014/main" id="{95BF23B8-9254-02C0-E711-A4EC71933BD3}"/>
              </a:ext>
            </a:extLst>
          </p:cNvPr>
          <p:cNvCxnSpPr/>
          <p:nvPr/>
        </p:nvCxnSpPr>
        <p:spPr>
          <a:xfrm>
            <a:off x="2686050" y="325618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ZoneTexte 106">
            <a:extLst>
              <a:ext uri="{FF2B5EF4-FFF2-40B4-BE49-F238E27FC236}">
                <a16:creationId xmlns:a16="http://schemas.microsoft.com/office/drawing/2014/main" id="{0C400F1C-AFCD-2C66-9127-375501B994C1}"/>
              </a:ext>
            </a:extLst>
          </p:cNvPr>
          <p:cNvSpPr txBox="1"/>
          <p:nvPr/>
        </p:nvSpPr>
        <p:spPr>
          <a:xfrm>
            <a:off x="2068514" y="383985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3 5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DBA761E9-0FDF-EB91-0628-DA45C1056877}"/>
              </a:ext>
            </a:extLst>
          </p:cNvPr>
          <p:cNvSpPr txBox="1"/>
          <p:nvPr/>
        </p:nvSpPr>
        <p:spPr>
          <a:xfrm>
            <a:off x="2181507" y="419897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C8EAA0C8-0337-A34A-A2E4-E72B30445893}"/>
              </a:ext>
            </a:extLst>
          </p:cNvPr>
          <p:cNvCxnSpPr>
            <a:cxnSpLocks/>
          </p:cNvCxnSpPr>
          <p:nvPr/>
        </p:nvCxnSpPr>
        <p:spPr>
          <a:xfrm>
            <a:off x="2113109" y="43323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ZoneTexte 109">
            <a:extLst>
              <a:ext uri="{FF2B5EF4-FFF2-40B4-BE49-F238E27FC236}">
                <a16:creationId xmlns:a16="http://schemas.microsoft.com/office/drawing/2014/main" id="{267F9722-3117-B865-AC4F-E52229A04505}"/>
              </a:ext>
            </a:extLst>
          </p:cNvPr>
          <p:cNvSpPr txBox="1"/>
          <p:nvPr/>
        </p:nvSpPr>
        <p:spPr>
          <a:xfrm>
            <a:off x="1859547" y="3724092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111" name="Connecteur droit avec flèche 110">
            <a:extLst>
              <a:ext uri="{FF2B5EF4-FFF2-40B4-BE49-F238E27FC236}">
                <a16:creationId xmlns:a16="http://schemas.microsoft.com/office/drawing/2014/main" id="{AC44C555-E0BC-2276-A64B-476A5BDE16C4}"/>
              </a:ext>
            </a:extLst>
          </p:cNvPr>
          <p:cNvCxnSpPr>
            <a:cxnSpLocks/>
          </p:cNvCxnSpPr>
          <p:nvPr/>
        </p:nvCxnSpPr>
        <p:spPr>
          <a:xfrm>
            <a:off x="3105150" y="3152684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ZoneTexte 111">
            <a:extLst>
              <a:ext uri="{FF2B5EF4-FFF2-40B4-BE49-F238E27FC236}">
                <a16:creationId xmlns:a16="http://schemas.microsoft.com/office/drawing/2014/main" id="{9D0655A3-1FBD-7553-29DA-72915F3065EB}"/>
              </a:ext>
            </a:extLst>
          </p:cNvPr>
          <p:cNvSpPr txBox="1"/>
          <p:nvPr/>
        </p:nvSpPr>
        <p:spPr>
          <a:xfrm>
            <a:off x="2501702" y="454118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1  0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2F1E9823-E6C2-081A-F6C3-64EFBF0A6401}"/>
              </a:ext>
            </a:extLst>
          </p:cNvPr>
          <p:cNvCxnSpPr>
            <a:cxnSpLocks/>
          </p:cNvCxnSpPr>
          <p:nvPr/>
        </p:nvCxnSpPr>
        <p:spPr>
          <a:xfrm>
            <a:off x="2322076" y="5081192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ZoneTexte 113">
            <a:extLst>
              <a:ext uri="{FF2B5EF4-FFF2-40B4-BE49-F238E27FC236}">
                <a16:creationId xmlns:a16="http://schemas.microsoft.com/office/drawing/2014/main" id="{E49EF1BB-7FB5-6DB5-5D1E-BDC9ECF13EE8}"/>
              </a:ext>
            </a:extLst>
          </p:cNvPr>
          <p:cNvSpPr txBox="1"/>
          <p:nvPr/>
        </p:nvSpPr>
        <p:spPr>
          <a:xfrm>
            <a:off x="2476110" y="495620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0  4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00A77027-5A9F-44E6-2372-0F3D967C4937}"/>
              </a:ext>
            </a:extLst>
          </p:cNvPr>
          <p:cNvSpPr txBox="1"/>
          <p:nvPr/>
        </p:nvSpPr>
        <p:spPr>
          <a:xfrm>
            <a:off x="2089557" y="4451918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وجد الجواب الصحيح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EDE6FFB-B124-3AFE-C89B-428F1CC6CDE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4BF0B2E-C410-2EAD-91B7-861C3EAB366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7C5B47F-C141-F81E-AF25-8AD56D66656F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0C29F1A-AE72-4E02-AE92-A35A17387BC1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F5E12D2-0CE6-356A-C837-F3B4D5FEE2DF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أنزل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5F97931-2C88-E9A4-DCFF-C42E8DC5A2C9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DE1440D-C2F4-3F22-1AC3-7F82878174FE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3 6, 4 5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1CCD0C-D442-7A38-B1DC-D987681C279A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3737A83A-5DBB-5282-148A-B348067C7E76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6454B5A-07A1-0BC2-E21F-B43B0945363A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E7D85B9-4A4F-00FD-0154-BB67307B23D6}"/>
              </a:ext>
            </a:extLst>
          </p:cNvPr>
          <p:cNvSpPr txBox="1"/>
          <p:nvPr/>
        </p:nvSpPr>
        <p:spPr>
          <a:xfrm>
            <a:off x="4170331" y="3370481"/>
            <a:ext cx="1723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0 7, 2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547A0A-6856-D3A4-2214-D4976336AE16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05E82A5-CC59-91FB-5BF5-F8BEA37235ED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98543F4-53AA-6AB2-1606-358DB5408285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C27150E3-3382-09BD-4734-97B141BFD8DF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63D84397-10A2-4284-F5DA-F823C156C63D}"/>
              </a:ext>
            </a:extLst>
          </p:cNvPr>
          <p:cNvCxnSpPr/>
          <p:nvPr/>
        </p:nvCxnSpPr>
        <p:spPr>
          <a:xfrm>
            <a:off x="2686050" y="325618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0EBF81AA-99BA-B019-6263-4065A7290042}"/>
              </a:ext>
            </a:extLst>
          </p:cNvPr>
          <p:cNvSpPr txBox="1"/>
          <p:nvPr/>
        </p:nvSpPr>
        <p:spPr>
          <a:xfrm>
            <a:off x="2068514" y="383985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3 5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B4293F0-6896-9E7C-8006-352D019032FE}"/>
              </a:ext>
            </a:extLst>
          </p:cNvPr>
          <p:cNvSpPr txBox="1"/>
          <p:nvPr/>
        </p:nvSpPr>
        <p:spPr>
          <a:xfrm>
            <a:off x="2181507" y="419897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1A646FF-3507-089E-E448-3091EF6BE0BE}"/>
              </a:ext>
            </a:extLst>
          </p:cNvPr>
          <p:cNvCxnSpPr>
            <a:cxnSpLocks/>
          </p:cNvCxnSpPr>
          <p:nvPr/>
        </p:nvCxnSpPr>
        <p:spPr>
          <a:xfrm>
            <a:off x="2113109" y="43323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8F521C4B-AC93-855C-E43F-498852F847A6}"/>
              </a:ext>
            </a:extLst>
          </p:cNvPr>
          <p:cNvSpPr txBox="1"/>
          <p:nvPr/>
        </p:nvSpPr>
        <p:spPr>
          <a:xfrm>
            <a:off x="1859547" y="3724092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42704AE-D72E-2F4D-A889-559F56F7EE7B}"/>
              </a:ext>
            </a:extLst>
          </p:cNvPr>
          <p:cNvCxnSpPr>
            <a:cxnSpLocks/>
          </p:cNvCxnSpPr>
          <p:nvPr/>
        </p:nvCxnSpPr>
        <p:spPr>
          <a:xfrm>
            <a:off x="3105150" y="3152684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E5D752C1-8ABD-FF2E-89AC-99B4198DF8CB}"/>
              </a:ext>
            </a:extLst>
          </p:cNvPr>
          <p:cNvSpPr txBox="1"/>
          <p:nvPr/>
        </p:nvSpPr>
        <p:spPr>
          <a:xfrm>
            <a:off x="2501702" y="454118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1  0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FE4A3D49-6CE5-52EB-48E5-A021D7158A07}"/>
              </a:ext>
            </a:extLst>
          </p:cNvPr>
          <p:cNvCxnSpPr>
            <a:cxnSpLocks/>
          </p:cNvCxnSpPr>
          <p:nvPr/>
        </p:nvCxnSpPr>
        <p:spPr>
          <a:xfrm>
            <a:off x="2322076" y="5081192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C434400D-FA32-B223-4033-C10180782102}"/>
              </a:ext>
            </a:extLst>
          </p:cNvPr>
          <p:cNvSpPr txBox="1"/>
          <p:nvPr/>
        </p:nvSpPr>
        <p:spPr>
          <a:xfrm>
            <a:off x="2476110" y="495620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0  4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DBCBDDF1-0EE7-4D67-4875-8A13A6473C1B}"/>
              </a:ext>
            </a:extLst>
          </p:cNvPr>
          <p:cNvCxnSpPr>
            <a:cxnSpLocks/>
          </p:cNvCxnSpPr>
          <p:nvPr/>
        </p:nvCxnSpPr>
        <p:spPr>
          <a:xfrm>
            <a:off x="3482115" y="3185290"/>
            <a:ext cx="0" cy="18959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317EEADF-6B01-A3F5-372A-9C36AB059542}"/>
              </a:ext>
            </a:extLst>
          </p:cNvPr>
          <p:cNvSpPr txBox="1"/>
          <p:nvPr/>
        </p:nvSpPr>
        <p:spPr>
          <a:xfrm>
            <a:off x="2904929" y="531710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FEE2A358-D00B-C82E-E41C-079E6BDB50FB}"/>
              </a:ext>
            </a:extLst>
          </p:cNvPr>
          <p:cNvSpPr txBox="1"/>
          <p:nvPr/>
        </p:nvSpPr>
        <p:spPr>
          <a:xfrm>
            <a:off x="2904929" y="5762814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696566EE-6E9F-1390-3B30-D2A0E5EC6465}"/>
              </a:ext>
            </a:extLst>
          </p:cNvPr>
          <p:cNvCxnSpPr>
            <a:cxnSpLocks/>
          </p:cNvCxnSpPr>
          <p:nvPr/>
        </p:nvCxnSpPr>
        <p:spPr>
          <a:xfrm>
            <a:off x="2574119" y="58756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949D3610-C5F5-3908-197E-7674716DE6ED}"/>
              </a:ext>
            </a:extLst>
          </p:cNvPr>
          <p:cNvSpPr txBox="1"/>
          <p:nvPr/>
        </p:nvSpPr>
        <p:spPr>
          <a:xfrm>
            <a:off x="2089557" y="4451918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96C4AE3-E9E1-8B0F-CF9D-2261910D8248}"/>
              </a:ext>
            </a:extLst>
          </p:cNvPr>
          <p:cNvSpPr txBox="1"/>
          <p:nvPr/>
        </p:nvSpPr>
        <p:spPr>
          <a:xfrm>
            <a:off x="2342854" y="5208700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ضعوا وأنجزوا العملية التالية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C53FE8-2480-3833-5EAD-233A0F15623D}"/>
              </a:ext>
            </a:extLst>
          </p:cNvPr>
          <p:cNvSpPr txBox="1"/>
          <p:nvPr/>
        </p:nvSpPr>
        <p:spPr>
          <a:xfrm>
            <a:off x="1240866" y="1626691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15,27 ÷ 6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1B2AFD-9111-8A78-6857-48EF59434F91}"/>
              </a:ext>
            </a:extLst>
          </p:cNvPr>
          <p:cNvSpPr txBox="1"/>
          <p:nvPr/>
        </p:nvSpPr>
        <p:spPr>
          <a:xfrm>
            <a:off x="1240866" y="1626691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15,27 ÷ 6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36C159-2565-236A-3BD0-768A4CDDE9C4}"/>
              </a:ext>
            </a:extLst>
          </p:cNvPr>
          <p:cNvSpPr txBox="1"/>
          <p:nvPr/>
        </p:nvSpPr>
        <p:spPr>
          <a:xfrm>
            <a:off x="1836888" y="260985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1 5, 2 7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4A14975-FAB3-8A59-37A3-38AE18FFE93B}"/>
              </a:ext>
            </a:extLst>
          </p:cNvPr>
          <p:cNvCxnSpPr>
            <a:cxnSpLocks/>
          </p:cNvCxnSpPr>
          <p:nvPr/>
        </p:nvCxnSpPr>
        <p:spPr>
          <a:xfrm>
            <a:off x="3865199" y="2609850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1C729C0E-3733-31E4-7D56-EA4E600CEEDA}"/>
              </a:ext>
            </a:extLst>
          </p:cNvPr>
          <p:cNvSpPr txBox="1"/>
          <p:nvPr/>
        </p:nvSpPr>
        <p:spPr>
          <a:xfrm>
            <a:off x="4019884" y="260985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FE64EFC-B58A-5AC5-B24B-83D85CFDAA6A}"/>
              </a:ext>
            </a:extLst>
          </p:cNvPr>
          <p:cNvCxnSpPr>
            <a:cxnSpLocks/>
          </p:cNvCxnSpPr>
          <p:nvPr/>
        </p:nvCxnSpPr>
        <p:spPr>
          <a:xfrm>
            <a:off x="3905251" y="337929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AD734D7D-B7F3-7FA7-A430-AC346724D665}"/>
              </a:ext>
            </a:extLst>
          </p:cNvPr>
          <p:cNvSpPr txBox="1"/>
          <p:nvPr/>
        </p:nvSpPr>
        <p:spPr>
          <a:xfrm>
            <a:off x="4170331" y="3370481"/>
            <a:ext cx="1723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0 2, 5 4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2F0D23-B2F6-6AEC-DBF7-807E3B0C2C3D}"/>
              </a:ext>
            </a:extLst>
          </p:cNvPr>
          <p:cNvSpPr txBox="1"/>
          <p:nvPr/>
        </p:nvSpPr>
        <p:spPr>
          <a:xfrm>
            <a:off x="2157459" y="298811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D82D2D-F8EB-D10F-73F0-69F245D0B4B0}"/>
              </a:ext>
            </a:extLst>
          </p:cNvPr>
          <p:cNvSpPr txBox="1"/>
          <p:nvPr/>
        </p:nvSpPr>
        <p:spPr>
          <a:xfrm>
            <a:off x="2177484" y="347114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F51E329-54BC-DE44-5A58-1CFA30EE27B2}"/>
              </a:ext>
            </a:extLst>
          </p:cNvPr>
          <p:cNvCxnSpPr>
            <a:cxnSpLocks/>
          </p:cNvCxnSpPr>
          <p:nvPr/>
        </p:nvCxnSpPr>
        <p:spPr>
          <a:xfrm>
            <a:off x="2113109" y="351668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7EA9E91C-9917-EDD4-25AE-EDCC2F58E812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9EDADFF-52E3-CBE8-0E11-59490CA070DB}"/>
              </a:ext>
            </a:extLst>
          </p:cNvPr>
          <p:cNvCxnSpPr/>
          <p:nvPr/>
        </p:nvCxnSpPr>
        <p:spPr>
          <a:xfrm>
            <a:off x="2686050" y="325618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7E205856-7382-A26B-D41D-11419B2816FD}"/>
              </a:ext>
            </a:extLst>
          </p:cNvPr>
          <p:cNvSpPr txBox="1"/>
          <p:nvPr/>
        </p:nvSpPr>
        <p:spPr>
          <a:xfrm>
            <a:off x="2177484" y="3839853"/>
            <a:ext cx="13046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21CA5A2-D5CB-92B7-EFD2-2CA45EE71D4D}"/>
              </a:ext>
            </a:extLst>
          </p:cNvPr>
          <p:cNvSpPr txBox="1"/>
          <p:nvPr/>
        </p:nvSpPr>
        <p:spPr>
          <a:xfrm>
            <a:off x="2181507" y="4198973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EFBCFE6-F8C3-3FAD-7338-AE4EBF964E3A}"/>
              </a:ext>
            </a:extLst>
          </p:cNvPr>
          <p:cNvCxnSpPr>
            <a:cxnSpLocks/>
          </p:cNvCxnSpPr>
          <p:nvPr/>
        </p:nvCxnSpPr>
        <p:spPr>
          <a:xfrm>
            <a:off x="2113109" y="43323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C16E4D6B-A850-C022-B8EA-E1288BA8E35B}"/>
              </a:ext>
            </a:extLst>
          </p:cNvPr>
          <p:cNvSpPr txBox="1"/>
          <p:nvPr/>
        </p:nvSpPr>
        <p:spPr>
          <a:xfrm>
            <a:off x="1859547" y="3724092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340CE0C8-F0C5-53B9-2D7B-20C98A381F95}"/>
              </a:ext>
            </a:extLst>
          </p:cNvPr>
          <p:cNvCxnSpPr>
            <a:cxnSpLocks/>
          </p:cNvCxnSpPr>
          <p:nvPr/>
        </p:nvCxnSpPr>
        <p:spPr>
          <a:xfrm>
            <a:off x="3105150" y="3152684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DEAA0D91-476A-66FF-788B-D5376A65DAF1}"/>
              </a:ext>
            </a:extLst>
          </p:cNvPr>
          <p:cNvSpPr txBox="1"/>
          <p:nvPr/>
        </p:nvSpPr>
        <p:spPr>
          <a:xfrm>
            <a:off x="2501702" y="454118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4977AC6-0885-9131-25DE-56446090F537}"/>
              </a:ext>
            </a:extLst>
          </p:cNvPr>
          <p:cNvCxnSpPr>
            <a:cxnSpLocks/>
          </p:cNvCxnSpPr>
          <p:nvPr/>
        </p:nvCxnSpPr>
        <p:spPr>
          <a:xfrm>
            <a:off x="2322076" y="5081192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BE1D7DA5-8C93-15BE-0ED3-415E3EE55D2E}"/>
              </a:ext>
            </a:extLst>
          </p:cNvPr>
          <p:cNvSpPr txBox="1"/>
          <p:nvPr/>
        </p:nvSpPr>
        <p:spPr>
          <a:xfrm>
            <a:off x="2476110" y="495620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0  2 7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A8E581F0-D8C5-676C-D765-EECE79AAC215}"/>
              </a:ext>
            </a:extLst>
          </p:cNvPr>
          <p:cNvCxnSpPr>
            <a:cxnSpLocks/>
          </p:cNvCxnSpPr>
          <p:nvPr/>
        </p:nvCxnSpPr>
        <p:spPr>
          <a:xfrm>
            <a:off x="3482115" y="3185290"/>
            <a:ext cx="0" cy="18959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A8A82B96-8ECE-C860-94DC-029550481509}"/>
              </a:ext>
            </a:extLst>
          </p:cNvPr>
          <p:cNvSpPr txBox="1"/>
          <p:nvPr/>
        </p:nvSpPr>
        <p:spPr>
          <a:xfrm>
            <a:off x="2904929" y="531710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A3F7FC9-ED18-411D-1285-EF957ACCADD2}"/>
              </a:ext>
            </a:extLst>
          </p:cNvPr>
          <p:cNvSpPr txBox="1"/>
          <p:nvPr/>
        </p:nvSpPr>
        <p:spPr>
          <a:xfrm>
            <a:off x="2904929" y="5762814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E98560B-2DC4-15C6-F3F4-89B068F7EAA0}"/>
              </a:ext>
            </a:extLst>
          </p:cNvPr>
          <p:cNvCxnSpPr>
            <a:cxnSpLocks/>
          </p:cNvCxnSpPr>
          <p:nvPr/>
        </p:nvCxnSpPr>
        <p:spPr>
          <a:xfrm>
            <a:off x="2574119" y="587562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F48D1464-21C7-AE1B-3BEA-83A24390CAD1}"/>
              </a:ext>
            </a:extLst>
          </p:cNvPr>
          <p:cNvSpPr txBox="1"/>
          <p:nvPr/>
        </p:nvSpPr>
        <p:spPr>
          <a:xfrm>
            <a:off x="2089557" y="4451918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1D039DF-0909-4865-01F7-257857D5689E}"/>
              </a:ext>
            </a:extLst>
          </p:cNvPr>
          <p:cNvSpPr txBox="1"/>
          <p:nvPr/>
        </p:nvSpPr>
        <p:spPr>
          <a:xfrm>
            <a:off x="2342854" y="5208700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521" y="2063351"/>
            <a:ext cx="2542965" cy="355044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3 صفحة 22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40521" y="433142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259" y="2499309"/>
            <a:ext cx="5500754" cy="241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ADA57E-818C-2A39-5F50-1D9ED28A233F}"/>
              </a:ext>
            </a:extLst>
          </p:cNvPr>
          <p:cNvSpPr txBox="1"/>
          <p:nvPr/>
        </p:nvSpPr>
        <p:spPr>
          <a:xfrm>
            <a:off x="1270265" y="3067892"/>
            <a:ext cx="38891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1: </a:t>
            </a:r>
            <a:r>
              <a:rPr lang="ar-MA" b="1" dirty="0">
                <a:solidFill>
                  <a:srgbClr val="FF0000"/>
                </a:solidFill>
              </a:rPr>
              <a:t>أَبْدَأُ</a:t>
            </a:r>
            <a:r>
              <a:rPr lang="ar-MA" b="1" dirty="0"/>
              <a:t> بِقِسْمَةِ أَكْبَرِ مَنْزِلَةٍ وَأَحْسُبُ الباقي</a:t>
            </a:r>
            <a:r>
              <a:rPr lang="ar-MA" dirty="0"/>
              <a:t>.</a:t>
            </a:r>
          </a:p>
          <a:p>
            <a:pPr algn="r" rtl="1"/>
            <a:r>
              <a:rPr lang="ar-MA" dirty="0">
                <a:latin typeface="fkGroteskNeue"/>
              </a:rPr>
              <a:t>2 : </a:t>
            </a:r>
            <a:r>
              <a:rPr lang="ar-MA" b="1" dirty="0">
                <a:solidFill>
                  <a:srgbClr val="FF0000"/>
                </a:solidFill>
                <a:latin typeface="fkGroteskNeue"/>
              </a:rPr>
              <a:t>أُنْزِلُ</a:t>
            </a:r>
            <a:r>
              <a:rPr lang="ar-MA" b="1" dirty="0">
                <a:latin typeface="fkGroteskNeue"/>
              </a:rPr>
              <a:t> بِرَقْمِ المَنْزِلَةِ المُوالِيَةِ وَأُواصِلُ الْقِسْمَةَ وَلا أَنْسَى أَنْ </a:t>
            </a:r>
            <a:r>
              <a:rPr lang="ar-MA" b="1" dirty="0">
                <a:solidFill>
                  <a:srgbClr val="FF0000"/>
                </a:solidFill>
                <a:latin typeface="fkGroteskNeue"/>
              </a:rPr>
              <a:t>أُنْزِلَ</a:t>
            </a:r>
            <a:r>
              <a:rPr lang="ar-MA" b="1" dirty="0">
                <a:latin typeface="fkGroteskNeue"/>
              </a:rPr>
              <a:t> الْفاصِلَةَ عِنْدَمَا أُنْزِلُ الْأَعْشارَ.</a:t>
            </a:r>
            <a:endParaRPr lang="fr-MA" dirty="0"/>
          </a:p>
          <a:p>
            <a:pPr algn="r" rtl="1"/>
            <a:r>
              <a:rPr lang="ar-MA" dirty="0"/>
              <a:t>3: </a:t>
            </a:r>
            <a:r>
              <a:rPr lang="ar-MA" b="1" dirty="0">
                <a:solidFill>
                  <a:srgbClr val="FF0000"/>
                </a:solidFill>
                <a:latin typeface="fkGroteskNeue"/>
              </a:rPr>
              <a:t>أُكْمِلُ</a:t>
            </a:r>
            <a:r>
              <a:rPr lang="ar-MA" b="1" dirty="0">
                <a:latin typeface="fkGroteskNeue"/>
              </a:rPr>
              <a:t> الْعَمَلِيَّةَ</a:t>
            </a:r>
            <a:r>
              <a:rPr lang="ar-MA" dirty="0">
                <a:latin typeface="fkGroteskNeue"/>
              </a:rPr>
              <a:t>؛ </a:t>
            </a:r>
          </a:p>
          <a:p>
            <a:pPr algn="r" rtl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91F686FA-B5F4-C849-074F-EC82E1DCE742}"/>
              </a:ext>
            </a:extLst>
          </p:cNvPr>
          <p:cNvGrpSpPr/>
          <p:nvPr/>
        </p:nvGrpSpPr>
        <p:grpSpPr>
          <a:xfrm>
            <a:off x="295907" y="2097490"/>
            <a:ext cx="7968891" cy="4462834"/>
            <a:chOff x="295907" y="2097490"/>
            <a:chExt cx="7968891" cy="446283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DD4CC81-5B6F-F073-E0A6-AE72F5F95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5907" y="2097490"/>
              <a:ext cx="7968891" cy="3495336"/>
            </a:xfrm>
            <a:prstGeom prst="rect">
              <a:avLst/>
            </a:prstGeom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21C4EE4A-B4E4-9C90-81FB-7A27D24DCCB9}"/>
                </a:ext>
              </a:extLst>
            </p:cNvPr>
            <p:cNvSpPr txBox="1"/>
            <p:nvPr/>
          </p:nvSpPr>
          <p:spPr>
            <a:xfrm>
              <a:off x="3542329" y="3203316"/>
              <a:ext cx="12175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135,60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1DC84E21-DFF0-EDA8-4269-4FACBECC5E1A}"/>
                </a:ext>
              </a:extLst>
            </p:cNvPr>
            <p:cNvCxnSpPr>
              <a:cxnSpLocks/>
            </p:cNvCxnSpPr>
            <p:nvPr/>
          </p:nvCxnSpPr>
          <p:spPr>
            <a:xfrm>
              <a:off x="4664994" y="3217116"/>
              <a:ext cx="0" cy="228978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042B8E96-31CC-5058-EBD5-BBD8092CF783}"/>
                </a:ext>
              </a:extLst>
            </p:cNvPr>
            <p:cNvSpPr txBox="1"/>
            <p:nvPr/>
          </p:nvSpPr>
          <p:spPr>
            <a:xfrm>
              <a:off x="4441050" y="3290221"/>
              <a:ext cx="85724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AB8C20BC-996F-6E27-9E86-8B66EC1AA1ED}"/>
                </a:ext>
              </a:extLst>
            </p:cNvPr>
            <p:cNvCxnSpPr>
              <a:cxnSpLocks/>
            </p:cNvCxnSpPr>
            <p:nvPr/>
          </p:nvCxnSpPr>
          <p:spPr>
            <a:xfrm>
              <a:off x="4716993" y="3810903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9C464B7E-CB66-6F74-3541-4ED6907194F9}"/>
                </a:ext>
              </a:extLst>
            </p:cNvPr>
            <p:cNvSpPr txBox="1"/>
            <p:nvPr/>
          </p:nvSpPr>
          <p:spPr>
            <a:xfrm>
              <a:off x="4598387" y="3914814"/>
              <a:ext cx="10476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016,95</a:t>
              </a:r>
              <a:endPara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BE7586B8-E5BD-E315-EE25-C96CA0BB316C}"/>
                </a:ext>
              </a:extLst>
            </p:cNvPr>
            <p:cNvSpPr txBox="1"/>
            <p:nvPr/>
          </p:nvSpPr>
          <p:spPr>
            <a:xfrm>
              <a:off x="3608754" y="3485985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</a:p>
          </p:txBody>
        </p: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AA769096-70C1-5138-DF36-25CE02EEE9BC}"/>
                </a:ext>
              </a:extLst>
            </p:cNvPr>
            <p:cNvCxnSpPr>
              <a:cxnSpLocks/>
            </p:cNvCxnSpPr>
            <p:nvPr/>
          </p:nvCxnSpPr>
          <p:spPr>
            <a:xfrm>
              <a:off x="3608753" y="3978776"/>
              <a:ext cx="67159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4223DF75-828C-906E-EF4C-C69F1602AC90}"/>
                </a:ext>
              </a:extLst>
            </p:cNvPr>
            <p:cNvSpPr txBox="1"/>
            <p:nvPr/>
          </p:nvSpPr>
          <p:spPr>
            <a:xfrm>
              <a:off x="3435338" y="3318816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cxnSp>
          <p:nvCxnSpPr>
            <p:cNvPr id="61" name="Connecteur droit avec flèche 60">
              <a:extLst>
                <a:ext uri="{FF2B5EF4-FFF2-40B4-BE49-F238E27FC236}">
                  <a16:creationId xmlns:a16="http://schemas.microsoft.com/office/drawing/2014/main" id="{A2BB86E0-87EB-F9C9-3BCC-3CB43FA29778}"/>
                </a:ext>
              </a:extLst>
            </p:cNvPr>
            <p:cNvCxnSpPr/>
            <p:nvPr/>
          </p:nvCxnSpPr>
          <p:spPr>
            <a:xfrm>
              <a:off x="3984951" y="3639838"/>
              <a:ext cx="0" cy="26050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632D7DE4-D574-CAD0-D0A3-45E513AE84D9}"/>
                </a:ext>
              </a:extLst>
            </p:cNvPr>
            <p:cNvSpPr txBox="1"/>
            <p:nvPr/>
          </p:nvSpPr>
          <p:spPr>
            <a:xfrm>
              <a:off x="3632296" y="3857390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DB4AE88C-4283-A12A-B1BD-438417006758}"/>
                </a:ext>
              </a:extLst>
            </p:cNvPr>
            <p:cNvSpPr txBox="1"/>
            <p:nvPr/>
          </p:nvSpPr>
          <p:spPr>
            <a:xfrm>
              <a:off x="3632921" y="4140059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08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3AAAA5F4-4250-7728-052E-2BDC5DE60102}"/>
                </a:ext>
              </a:extLst>
            </p:cNvPr>
            <p:cNvSpPr txBox="1"/>
            <p:nvPr/>
          </p:nvSpPr>
          <p:spPr>
            <a:xfrm>
              <a:off x="3627314" y="4422728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055</a:t>
              </a:r>
            </a:p>
          </p:txBody>
        </p:sp>
        <p:cxnSp>
          <p:nvCxnSpPr>
            <p:cNvPr id="83" name="Connecteur droit avec flèche 82">
              <a:extLst>
                <a:ext uri="{FF2B5EF4-FFF2-40B4-BE49-F238E27FC236}">
                  <a16:creationId xmlns:a16="http://schemas.microsoft.com/office/drawing/2014/main" id="{674975E4-CF5C-72D3-6228-4B54716EFBE2}"/>
                </a:ext>
              </a:extLst>
            </p:cNvPr>
            <p:cNvCxnSpPr>
              <a:cxnSpLocks/>
            </p:cNvCxnSpPr>
            <p:nvPr/>
          </p:nvCxnSpPr>
          <p:spPr>
            <a:xfrm>
              <a:off x="4151744" y="3650167"/>
              <a:ext cx="0" cy="89280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AD72277C-47C6-D7B9-536E-3851B7D57572}"/>
                </a:ext>
              </a:extLst>
            </p:cNvPr>
            <p:cNvSpPr txBox="1"/>
            <p:nvPr/>
          </p:nvSpPr>
          <p:spPr>
            <a:xfrm>
              <a:off x="3789633" y="4676492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48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93F76EEB-FE56-23F0-B092-CDCFCFEA3C77}"/>
                </a:ext>
              </a:extLst>
            </p:cNvPr>
            <p:cNvSpPr txBox="1"/>
            <p:nvPr/>
          </p:nvSpPr>
          <p:spPr>
            <a:xfrm>
              <a:off x="3811439" y="4958003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076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39F7A8FE-B1FC-CFC0-2F4A-94BDDBA84FC7}"/>
                </a:ext>
              </a:extLst>
            </p:cNvPr>
            <p:cNvSpPr txBox="1"/>
            <p:nvPr/>
          </p:nvSpPr>
          <p:spPr>
            <a:xfrm>
              <a:off x="3998836" y="5239530"/>
              <a:ext cx="8530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76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5438A9C1-7243-FD9C-D7BD-BED110878953}"/>
                </a:ext>
              </a:extLst>
            </p:cNvPr>
            <p:cNvSpPr txBox="1"/>
            <p:nvPr/>
          </p:nvSpPr>
          <p:spPr>
            <a:xfrm>
              <a:off x="3978746" y="5485069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040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EA2C398B-159F-F5EE-000C-54953DC9D402}"/>
                </a:ext>
              </a:extLst>
            </p:cNvPr>
            <p:cNvSpPr txBox="1"/>
            <p:nvPr/>
          </p:nvSpPr>
          <p:spPr>
            <a:xfrm>
              <a:off x="4143506" y="5754926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40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21002AA6-C5D2-06E1-1F8D-43D5C5A7D528}"/>
                </a:ext>
              </a:extLst>
            </p:cNvPr>
            <p:cNvSpPr txBox="1"/>
            <p:nvPr/>
          </p:nvSpPr>
          <p:spPr>
            <a:xfrm>
              <a:off x="4167623" y="6037104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00</a:t>
              </a:r>
            </a:p>
          </p:txBody>
        </p:sp>
        <p:cxnSp>
          <p:nvCxnSpPr>
            <p:cNvPr id="91" name="Connecteur droit 90">
              <a:extLst>
                <a:ext uri="{FF2B5EF4-FFF2-40B4-BE49-F238E27FC236}">
                  <a16:creationId xmlns:a16="http://schemas.microsoft.com/office/drawing/2014/main" id="{749EC6D0-0722-5C41-C6DD-A47796C0C4F6}"/>
                </a:ext>
              </a:extLst>
            </p:cNvPr>
            <p:cNvCxnSpPr>
              <a:cxnSpLocks/>
            </p:cNvCxnSpPr>
            <p:nvPr/>
          </p:nvCxnSpPr>
          <p:spPr>
            <a:xfrm>
              <a:off x="3632296" y="4558701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>
              <a:extLst>
                <a:ext uri="{FF2B5EF4-FFF2-40B4-BE49-F238E27FC236}">
                  <a16:creationId xmlns:a16="http://schemas.microsoft.com/office/drawing/2014/main" id="{9E3380D3-7108-472D-4C4F-D533B658575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064" y="5070538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>
              <a:extLst>
                <a:ext uri="{FF2B5EF4-FFF2-40B4-BE49-F238E27FC236}">
                  <a16:creationId xmlns:a16="http://schemas.microsoft.com/office/drawing/2014/main" id="{0D548D2A-7A58-9A7B-B1D5-CAF3A4E87BE4}"/>
                </a:ext>
              </a:extLst>
            </p:cNvPr>
            <p:cNvCxnSpPr>
              <a:cxnSpLocks/>
            </p:cNvCxnSpPr>
            <p:nvPr/>
          </p:nvCxnSpPr>
          <p:spPr>
            <a:xfrm>
              <a:off x="3885439" y="5638471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>
              <a:extLst>
                <a:ext uri="{FF2B5EF4-FFF2-40B4-BE49-F238E27FC236}">
                  <a16:creationId xmlns:a16="http://schemas.microsoft.com/office/drawing/2014/main" id="{CD587DFB-8D4B-772E-9A14-6E6190AE9C0B}"/>
                </a:ext>
              </a:extLst>
            </p:cNvPr>
            <p:cNvCxnSpPr>
              <a:cxnSpLocks/>
            </p:cNvCxnSpPr>
            <p:nvPr/>
          </p:nvCxnSpPr>
          <p:spPr>
            <a:xfrm>
              <a:off x="4148389" y="6170389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F71D0F0D-5B6A-12FD-8654-12419235A928}"/>
                </a:ext>
              </a:extLst>
            </p:cNvPr>
            <p:cNvSpPr txBox="1"/>
            <p:nvPr/>
          </p:nvSpPr>
          <p:spPr>
            <a:xfrm>
              <a:off x="3486248" y="3947446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A12FCE3F-072A-6867-6FC1-CF32C434CF00}"/>
                </a:ext>
              </a:extLst>
            </p:cNvPr>
            <p:cNvSpPr txBox="1"/>
            <p:nvPr/>
          </p:nvSpPr>
          <p:spPr>
            <a:xfrm>
              <a:off x="3536308" y="4505032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BFA5342C-8EE2-4E36-22B9-A254FC93F3A3}"/>
                </a:ext>
              </a:extLst>
            </p:cNvPr>
            <p:cNvSpPr txBox="1"/>
            <p:nvPr/>
          </p:nvSpPr>
          <p:spPr>
            <a:xfrm>
              <a:off x="3565780" y="5017974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345D94DC-E784-854B-BFB7-062BA7367F53}"/>
                </a:ext>
              </a:extLst>
            </p:cNvPr>
            <p:cNvSpPr txBox="1"/>
            <p:nvPr/>
          </p:nvSpPr>
          <p:spPr>
            <a:xfrm>
              <a:off x="3760862" y="5562354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D43E8F37-9848-3FD4-9E69-7B2C9DC11FBC}"/>
                </a:ext>
              </a:extLst>
            </p:cNvPr>
            <p:cNvSpPr txBox="1"/>
            <p:nvPr/>
          </p:nvSpPr>
          <p:spPr>
            <a:xfrm>
              <a:off x="6049839" y="3090374"/>
              <a:ext cx="12175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59,92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02" name="Connecteur droit 101">
              <a:extLst>
                <a:ext uri="{FF2B5EF4-FFF2-40B4-BE49-F238E27FC236}">
                  <a16:creationId xmlns:a16="http://schemas.microsoft.com/office/drawing/2014/main" id="{A5591195-56AF-37FA-3324-BE13F9B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7215422" y="3104174"/>
              <a:ext cx="0" cy="228978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2A0F455A-AF15-16A7-7075-7C3C3CB88401}"/>
                </a:ext>
              </a:extLst>
            </p:cNvPr>
            <p:cNvSpPr txBox="1"/>
            <p:nvPr/>
          </p:nvSpPr>
          <p:spPr>
            <a:xfrm>
              <a:off x="6991478" y="3177279"/>
              <a:ext cx="85724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04" name="Connecteur droit 103">
              <a:extLst>
                <a:ext uri="{FF2B5EF4-FFF2-40B4-BE49-F238E27FC236}">
                  <a16:creationId xmlns:a16="http://schemas.microsoft.com/office/drawing/2014/main" id="{20E6F49E-FD17-77AB-697A-A005DE64A137}"/>
                </a:ext>
              </a:extLst>
            </p:cNvPr>
            <p:cNvCxnSpPr>
              <a:cxnSpLocks/>
            </p:cNvCxnSpPr>
            <p:nvPr/>
          </p:nvCxnSpPr>
          <p:spPr>
            <a:xfrm>
              <a:off x="7267421" y="3697961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1FEA24D0-5580-1325-0A9F-B53ACD8172E0}"/>
                </a:ext>
              </a:extLst>
            </p:cNvPr>
            <p:cNvSpPr txBox="1"/>
            <p:nvPr/>
          </p:nvSpPr>
          <p:spPr>
            <a:xfrm>
              <a:off x="7148815" y="3801872"/>
              <a:ext cx="10476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07,49</a:t>
              </a:r>
              <a:endPara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DA559052-C0A5-C9E1-90ED-F91BF2EE9F0B}"/>
                </a:ext>
              </a:extLst>
            </p:cNvPr>
            <p:cNvSpPr txBox="1"/>
            <p:nvPr/>
          </p:nvSpPr>
          <p:spPr>
            <a:xfrm>
              <a:off x="6159182" y="3373043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</a:p>
          </p:txBody>
        </p: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D272D16B-0784-C43C-78DD-9563E05012D2}"/>
                </a:ext>
              </a:extLst>
            </p:cNvPr>
            <p:cNvCxnSpPr>
              <a:cxnSpLocks/>
            </p:cNvCxnSpPr>
            <p:nvPr/>
          </p:nvCxnSpPr>
          <p:spPr>
            <a:xfrm>
              <a:off x="6159181" y="3865834"/>
              <a:ext cx="67159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104EB536-A61E-4CEA-FC56-82D272E6CE71}"/>
                </a:ext>
              </a:extLst>
            </p:cNvPr>
            <p:cNvSpPr txBox="1"/>
            <p:nvPr/>
          </p:nvSpPr>
          <p:spPr>
            <a:xfrm>
              <a:off x="5985766" y="3205874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cxnSp>
          <p:nvCxnSpPr>
            <p:cNvPr id="109" name="Connecteur droit avec flèche 108">
              <a:extLst>
                <a:ext uri="{FF2B5EF4-FFF2-40B4-BE49-F238E27FC236}">
                  <a16:creationId xmlns:a16="http://schemas.microsoft.com/office/drawing/2014/main" id="{9B4CB12F-1A5E-06FE-3724-19EC34FD8601}"/>
                </a:ext>
              </a:extLst>
            </p:cNvPr>
            <p:cNvCxnSpPr/>
            <p:nvPr/>
          </p:nvCxnSpPr>
          <p:spPr>
            <a:xfrm>
              <a:off x="6535379" y="3526896"/>
              <a:ext cx="0" cy="26050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AD3EB073-1DDD-7A4A-CE23-0738BF8FC452}"/>
                </a:ext>
              </a:extLst>
            </p:cNvPr>
            <p:cNvSpPr txBox="1"/>
            <p:nvPr/>
          </p:nvSpPr>
          <p:spPr>
            <a:xfrm>
              <a:off x="6182724" y="3744448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59</a:t>
              </a: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3DF2C449-67DC-77FD-6D74-BB546741BEBC}"/>
                </a:ext>
              </a:extLst>
            </p:cNvPr>
            <p:cNvSpPr txBox="1"/>
            <p:nvPr/>
          </p:nvSpPr>
          <p:spPr>
            <a:xfrm>
              <a:off x="6183349" y="4027117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56</a:t>
              </a: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F880D185-9189-512C-AE48-7CA51EC67A9E}"/>
                </a:ext>
              </a:extLst>
            </p:cNvPr>
            <p:cNvSpPr txBox="1"/>
            <p:nvPr/>
          </p:nvSpPr>
          <p:spPr>
            <a:xfrm>
              <a:off x="6177742" y="4309786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039</a:t>
              </a:r>
            </a:p>
          </p:txBody>
        </p:sp>
        <p:cxnSp>
          <p:nvCxnSpPr>
            <p:cNvPr id="113" name="Connecteur droit avec flèche 112">
              <a:extLst>
                <a:ext uri="{FF2B5EF4-FFF2-40B4-BE49-F238E27FC236}">
                  <a16:creationId xmlns:a16="http://schemas.microsoft.com/office/drawing/2014/main" id="{4C155148-0D9D-27DA-5DE1-7D17454E6883}"/>
                </a:ext>
              </a:extLst>
            </p:cNvPr>
            <p:cNvCxnSpPr>
              <a:cxnSpLocks/>
            </p:cNvCxnSpPr>
            <p:nvPr/>
          </p:nvCxnSpPr>
          <p:spPr>
            <a:xfrm>
              <a:off x="6702172" y="3537225"/>
              <a:ext cx="0" cy="89280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441DBB5E-84A9-70E7-6CB1-A7E1D09EB8D4}"/>
                </a:ext>
              </a:extLst>
            </p:cNvPr>
            <p:cNvSpPr txBox="1"/>
            <p:nvPr/>
          </p:nvSpPr>
          <p:spPr>
            <a:xfrm>
              <a:off x="6340061" y="4563550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32</a:t>
              </a: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248682AA-5D78-F038-D91B-E805C10048A5}"/>
                </a:ext>
              </a:extLst>
            </p:cNvPr>
            <p:cNvSpPr txBox="1"/>
            <p:nvPr/>
          </p:nvSpPr>
          <p:spPr>
            <a:xfrm>
              <a:off x="6361867" y="4845061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072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4EFA4EAC-6389-38BC-CD39-BF5585F612E8}"/>
                </a:ext>
              </a:extLst>
            </p:cNvPr>
            <p:cNvSpPr txBox="1"/>
            <p:nvPr/>
          </p:nvSpPr>
          <p:spPr>
            <a:xfrm>
              <a:off x="6549264" y="5126588"/>
              <a:ext cx="61415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72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F1232AB0-E00A-9408-D81B-8CC6F4F42272}"/>
                </a:ext>
              </a:extLst>
            </p:cNvPr>
            <p:cNvSpPr txBox="1"/>
            <p:nvPr/>
          </p:nvSpPr>
          <p:spPr>
            <a:xfrm>
              <a:off x="6597398" y="5472640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00</a:t>
              </a:r>
            </a:p>
          </p:txBody>
        </p:sp>
        <p:cxnSp>
          <p:nvCxnSpPr>
            <p:cNvPr id="118" name="Connecteur droit 117">
              <a:extLst>
                <a:ext uri="{FF2B5EF4-FFF2-40B4-BE49-F238E27FC236}">
                  <a16:creationId xmlns:a16="http://schemas.microsoft.com/office/drawing/2014/main" id="{95863ECB-E939-560B-257F-78B7B2B4FE13}"/>
                </a:ext>
              </a:extLst>
            </p:cNvPr>
            <p:cNvCxnSpPr>
              <a:cxnSpLocks/>
            </p:cNvCxnSpPr>
            <p:nvPr/>
          </p:nvCxnSpPr>
          <p:spPr>
            <a:xfrm>
              <a:off x="6182724" y="4445759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118">
              <a:extLst>
                <a:ext uri="{FF2B5EF4-FFF2-40B4-BE49-F238E27FC236}">
                  <a16:creationId xmlns:a16="http://schemas.microsoft.com/office/drawing/2014/main" id="{3864D5C3-8C0F-69E9-86B6-3AB8DC58844D}"/>
                </a:ext>
              </a:extLst>
            </p:cNvPr>
            <p:cNvCxnSpPr>
              <a:cxnSpLocks/>
            </p:cNvCxnSpPr>
            <p:nvPr/>
          </p:nvCxnSpPr>
          <p:spPr>
            <a:xfrm>
              <a:off x="6332492" y="4957596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cteur droit 119">
              <a:extLst>
                <a:ext uri="{FF2B5EF4-FFF2-40B4-BE49-F238E27FC236}">
                  <a16:creationId xmlns:a16="http://schemas.microsoft.com/office/drawing/2014/main" id="{ED44CABF-4FDA-D144-53F1-7A9057E6894E}"/>
                </a:ext>
              </a:extLst>
            </p:cNvPr>
            <p:cNvCxnSpPr>
              <a:cxnSpLocks/>
            </p:cNvCxnSpPr>
            <p:nvPr/>
          </p:nvCxnSpPr>
          <p:spPr>
            <a:xfrm>
              <a:off x="6597398" y="5525418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D3360002-E93B-3143-3CF4-8ADA42631359}"/>
                </a:ext>
              </a:extLst>
            </p:cNvPr>
            <p:cNvSpPr txBox="1"/>
            <p:nvPr/>
          </p:nvSpPr>
          <p:spPr>
            <a:xfrm>
              <a:off x="6036676" y="3834504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27F57C83-3412-C8D9-C315-AAA4627E39D9}"/>
                </a:ext>
              </a:extLst>
            </p:cNvPr>
            <p:cNvSpPr txBox="1"/>
            <p:nvPr/>
          </p:nvSpPr>
          <p:spPr>
            <a:xfrm>
              <a:off x="6086736" y="4392090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3A786F4A-E997-78BE-24DF-382496FE6050}"/>
                </a:ext>
              </a:extLst>
            </p:cNvPr>
            <p:cNvSpPr txBox="1"/>
            <p:nvPr/>
          </p:nvSpPr>
          <p:spPr>
            <a:xfrm>
              <a:off x="6116208" y="4905032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cxnSp>
          <p:nvCxnSpPr>
            <p:cNvPr id="124" name="Connecteur droit avec flèche 123">
              <a:extLst>
                <a:ext uri="{FF2B5EF4-FFF2-40B4-BE49-F238E27FC236}">
                  <a16:creationId xmlns:a16="http://schemas.microsoft.com/office/drawing/2014/main" id="{55258DCC-CEA6-2870-603C-3CB20B5EE2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64215" y="3634653"/>
              <a:ext cx="40045" cy="138332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eur droit avec flèche 125">
              <a:extLst>
                <a:ext uri="{FF2B5EF4-FFF2-40B4-BE49-F238E27FC236}">
                  <a16:creationId xmlns:a16="http://schemas.microsoft.com/office/drawing/2014/main" id="{B8C1C583-2D16-5450-143C-BC55A7C323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4267" y="3540553"/>
              <a:ext cx="12612" cy="195917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avec flèche 127">
              <a:extLst>
                <a:ext uri="{FF2B5EF4-FFF2-40B4-BE49-F238E27FC236}">
                  <a16:creationId xmlns:a16="http://schemas.microsoft.com/office/drawing/2014/main" id="{0533BDE3-4F04-7824-BF3E-39ACD74266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18129" y="3540389"/>
              <a:ext cx="40045" cy="138332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75001"/>
            <a:ext cx="3108939" cy="430525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23 وأنجزوا النشاط 4.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724299" y="2309757"/>
            <a:ext cx="2807845" cy="12716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4C9C2ECE-32EC-D834-C4FA-2BF661BE199C}"/>
              </a:ext>
            </a:extLst>
          </p:cNvPr>
          <p:cNvGrpSpPr/>
          <p:nvPr/>
        </p:nvGrpSpPr>
        <p:grpSpPr>
          <a:xfrm>
            <a:off x="540193" y="2346917"/>
            <a:ext cx="8063613" cy="3890836"/>
            <a:chOff x="540193" y="2346917"/>
            <a:chExt cx="8063613" cy="3890836"/>
          </a:xfrm>
        </p:grpSpPr>
        <p:pic>
          <p:nvPicPr>
            <p:cNvPr id="5" name="Image 4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C8F21159-679F-0351-BB17-8F5A10DFD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0193" y="2346917"/>
              <a:ext cx="8063613" cy="3629226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C43CB5C-CA05-4B28-70DE-6F753D9283BA}"/>
                </a:ext>
              </a:extLst>
            </p:cNvPr>
            <p:cNvSpPr txBox="1"/>
            <p:nvPr/>
          </p:nvSpPr>
          <p:spPr>
            <a:xfrm>
              <a:off x="1178709" y="3332267"/>
              <a:ext cx="12175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19,56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B6F1CD82-ACEC-C0CB-08B9-F68FCB4E22E5}"/>
                </a:ext>
              </a:extLst>
            </p:cNvPr>
            <p:cNvCxnSpPr>
              <a:cxnSpLocks/>
            </p:cNvCxnSpPr>
            <p:nvPr/>
          </p:nvCxnSpPr>
          <p:spPr>
            <a:xfrm>
              <a:off x="2344292" y="3346067"/>
              <a:ext cx="0" cy="228978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B660052-2216-0923-6928-7A6D0F3C2781}"/>
                </a:ext>
              </a:extLst>
            </p:cNvPr>
            <p:cNvSpPr txBox="1"/>
            <p:nvPr/>
          </p:nvSpPr>
          <p:spPr>
            <a:xfrm>
              <a:off x="2120348" y="3419172"/>
              <a:ext cx="85724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5A06DDA0-257D-B764-5CF6-B6C2C53A0370}"/>
                </a:ext>
              </a:extLst>
            </p:cNvPr>
            <p:cNvCxnSpPr>
              <a:cxnSpLocks/>
            </p:cNvCxnSpPr>
            <p:nvPr/>
          </p:nvCxnSpPr>
          <p:spPr>
            <a:xfrm>
              <a:off x="2396291" y="3939854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EF4A1BE-25C1-7C29-0988-EDEDA18A8A3E}"/>
                </a:ext>
              </a:extLst>
            </p:cNvPr>
            <p:cNvSpPr txBox="1"/>
            <p:nvPr/>
          </p:nvSpPr>
          <p:spPr>
            <a:xfrm>
              <a:off x="2277685" y="4043765"/>
              <a:ext cx="10476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03,26</a:t>
              </a:r>
              <a:endPara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2B3D8DA-B7D3-01F7-3D0D-C767584DC124}"/>
                </a:ext>
              </a:extLst>
            </p:cNvPr>
            <p:cNvSpPr txBox="1"/>
            <p:nvPr/>
          </p:nvSpPr>
          <p:spPr>
            <a:xfrm>
              <a:off x="1288052" y="3614936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EED83AA8-25A4-1174-F366-EED3C3ECE09A}"/>
                </a:ext>
              </a:extLst>
            </p:cNvPr>
            <p:cNvCxnSpPr>
              <a:cxnSpLocks/>
            </p:cNvCxnSpPr>
            <p:nvPr/>
          </p:nvCxnSpPr>
          <p:spPr>
            <a:xfrm>
              <a:off x="1288051" y="4107727"/>
              <a:ext cx="67159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57B51E9-984B-40FB-75DC-4FB25A5603F7}"/>
                </a:ext>
              </a:extLst>
            </p:cNvPr>
            <p:cNvSpPr txBox="1"/>
            <p:nvPr/>
          </p:nvSpPr>
          <p:spPr>
            <a:xfrm>
              <a:off x="1114636" y="3447767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E379354C-229E-2CD8-3DB0-CC5AB2EC9FDE}"/>
                </a:ext>
              </a:extLst>
            </p:cNvPr>
            <p:cNvCxnSpPr/>
            <p:nvPr/>
          </p:nvCxnSpPr>
          <p:spPr>
            <a:xfrm>
              <a:off x="1664249" y="3768789"/>
              <a:ext cx="0" cy="26050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FBEA637-AF93-B6F8-55CB-5FCB291E3279}"/>
                </a:ext>
              </a:extLst>
            </p:cNvPr>
            <p:cNvSpPr txBox="1"/>
            <p:nvPr/>
          </p:nvSpPr>
          <p:spPr>
            <a:xfrm>
              <a:off x="1311594" y="3986341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32EB5BA-3F08-968D-649E-4A5230D14799}"/>
                </a:ext>
              </a:extLst>
            </p:cNvPr>
            <p:cNvSpPr txBox="1"/>
            <p:nvPr/>
          </p:nvSpPr>
          <p:spPr>
            <a:xfrm>
              <a:off x="1312219" y="4269010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357E7BF-E3C6-CC9D-9799-DC4D8C5FB98D}"/>
                </a:ext>
              </a:extLst>
            </p:cNvPr>
            <p:cNvSpPr txBox="1"/>
            <p:nvPr/>
          </p:nvSpPr>
          <p:spPr>
            <a:xfrm>
              <a:off x="1306612" y="4551679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015</a:t>
              </a:r>
            </a:p>
          </p:txBody>
        </p: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7ED272F4-89F3-49F0-3C28-2122156A46A2}"/>
                </a:ext>
              </a:extLst>
            </p:cNvPr>
            <p:cNvCxnSpPr>
              <a:cxnSpLocks/>
            </p:cNvCxnSpPr>
            <p:nvPr/>
          </p:nvCxnSpPr>
          <p:spPr>
            <a:xfrm>
              <a:off x="1831042" y="3779118"/>
              <a:ext cx="0" cy="89280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0E1CAC8-E684-D537-80B2-7388F5AC940F}"/>
                </a:ext>
              </a:extLst>
            </p:cNvPr>
            <p:cNvSpPr txBox="1"/>
            <p:nvPr/>
          </p:nvSpPr>
          <p:spPr>
            <a:xfrm>
              <a:off x="1468931" y="4805443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04549F4-428C-61D3-E018-D88874F2D962}"/>
                </a:ext>
              </a:extLst>
            </p:cNvPr>
            <p:cNvSpPr txBox="1"/>
            <p:nvPr/>
          </p:nvSpPr>
          <p:spPr>
            <a:xfrm>
              <a:off x="1490737" y="5086954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036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BB9963DF-47F5-2349-88D4-91E4F23C6F02}"/>
                </a:ext>
              </a:extLst>
            </p:cNvPr>
            <p:cNvSpPr txBox="1"/>
            <p:nvPr/>
          </p:nvSpPr>
          <p:spPr>
            <a:xfrm>
              <a:off x="1678134" y="5368481"/>
              <a:ext cx="61415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36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B1006992-B311-01C5-0024-A3E7DC96779C}"/>
                </a:ext>
              </a:extLst>
            </p:cNvPr>
            <p:cNvSpPr txBox="1"/>
            <p:nvPr/>
          </p:nvSpPr>
          <p:spPr>
            <a:xfrm>
              <a:off x="1726268" y="5714533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00</a:t>
              </a:r>
            </a:p>
          </p:txBody>
        </p: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B1897F1D-E6F5-C6F9-3282-B0BC67C88D73}"/>
                </a:ext>
              </a:extLst>
            </p:cNvPr>
            <p:cNvCxnSpPr>
              <a:cxnSpLocks/>
            </p:cNvCxnSpPr>
            <p:nvPr/>
          </p:nvCxnSpPr>
          <p:spPr>
            <a:xfrm>
              <a:off x="1311594" y="4687652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1956929B-9655-B677-2382-C50D98F12A7C}"/>
                </a:ext>
              </a:extLst>
            </p:cNvPr>
            <p:cNvCxnSpPr>
              <a:cxnSpLocks/>
            </p:cNvCxnSpPr>
            <p:nvPr/>
          </p:nvCxnSpPr>
          <p:spPr>
            <a:xfrm>
              <a:off x="1461362" y="5199489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2483C9A0-05FA-B841-A9EB-0201C9988C53}"/>
                </a:ext>
              </a:extLst>
            </p:cNvPr>
            <p:cNvCxnSpPr>
              <a:cxnSpLocks/>
            </p:cNvCxnSpPr>
            <p:nvPr/>
          </p:nvCxnSpPr>
          <p:spPr>
            <a:xfrm>
              <a:off x="1726268" y="5767311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073B72DC-2D2A-F18D-6857-7577B3B1F814}"/>
                </a:ext>
              </a:extLst>
            </p:cNvPr>
            <p:cNvSpPr txBox="1"/>
            <p:nvPr/>
          </p:nvSpPr>
          <p:spPr>
            <a:xfrm>
              <a:off x="1165546" y="4076397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2C90676-018C-540B-2E16-1CE02561B4EB}"/>
                </a:ext>
              </a:extLst>
            </p:cNvPr>
            <p:cNvSpPr txBox="1"/>
            <p:nvPr/>
          </p:nvSpPr>
          <p:spPr>
            <a:xfrm>
              <a:off x="1215606" y="4633983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9ED7FE26-2AE0-71FC-1BB3-A983BC30FF72}"/>
                </a:ext>
              </a:extLst>
            </p:cNvPr>
            <p:cNvSpPr txBox="1"/>
            <p:nvPr/>
          </p:nvSpPr>
          <p:spPr>
            <a:xfrm>
              <a:off x="1245078" y="5146925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DE478904-12C0-A900-2E6C-2F7C9E8CD9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6999" y="3782282"/>
              <a:ext cx="40045" cy="138332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FEE38B62-AA36-9C82-D50E-CE320B12FE59}"/>
                </a:ext>
              </a:extLst>
            </p:cNvPr>
            <p:cNvSpPr txBox="1"/>
            <p:nvPr/>
          </p:nvSpPr>
          <p:spPr>
            <a:xfrm>
              <a:off x="3660603" y="3332267"/>
              <a:ext cx="12175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132,5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1" name="Connecteur droit 60">
              <a:extLst>
                <a:ext uri="{FF2B5EF4-FFF2-40B4-BE49-F238E27FC236}">
                  <a16:creationId xmlns:a16="http://schemas.microsoft.com/office/drawing/2014/main" id="{E9F62DCA-B4BF-C89C-7245-0C213BA9000B}"/>
                </a:ext>
              </a:extLst>
            </p:cNvPr>
            <p:cNvCxnSpPr>
              <a:cxnSpLocks/>
            </p:cNvCxnSpPr>
            <p:nvPr/>
          </p:nvCxnSpPr>
          <p:spPr>
            <a:xfrm>
              <a:off x="4839349" y="3346067"/>
              <a:ext cx="0" cy="228978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C6BB5FF3-C2D2-2FEC-A304-349C6E176589}"/>
                </a:ext>
              </a:extLst>
            </p:cNvPr>
            <p:cNvSpPr txBox="1"/>
            <p:nvPr/>
          </p:nvSpPr>
          <p:spPr>
            <a:xfrm>
              <a:off x="4615405" y="3419172"/>
              <a:ext cx="85724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3" name="Connecteur droit 62">
              <a:extLst>
                <a:ext uri="{FF2B5EF4-FFF2-40B4-BE49-F238E27FC236}">
                  <a16:creationId xmlns:a16="http://schemas.microsoft.com/office/drawing/2014/main" id="{557B7672-34ED-B6BD-8465-CB911481D791}"/>
                </a:ext>
              </a:extLst>
            </p:cNvPr>
            <p:cNvCxnSpPr>
              <a:cxnSpLocks/>
            </p:cNvCxnSpPr>
            <p:nvPr/>
          </p:nvCxnSpPr>
          <p:spPr>
            <a:xfrm>
              <a:off x="4891348" y="3939854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1AA882BE-F983-9CA7-027E-ACC3895ED8F4}"/>
                </a:ext>
              </a:extLst>
            </p:cNvPr>
            <p:cNvSpPr txBox="1"/>
            <p:nvPr/>
          </p:nvSpPr>
          <p:spPr>
            <a:xfrm>
              <a:off x="4772742" y="4043765"/>
              <a:ext cx="10476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026,5</a:t>
              </a:r>
              <a:endPara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4B06665F-0C53-7DE3-88E5-3B60E9264797}"/>
                </a:ext>
              </a:extLst>
            </p:cNvPr>
            <p:cNvSpPr txBox="1"/>
            <p:nvPr/>
          </p:nvSpPr>
          <p:spPr>
            <a:xfrm>
              <a:off x="3783109" y="3614936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</a:p>
          </p:txBody>
        </p: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83899195-9BFC-37B9-44FB-E494E2C2DE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3108" y="4107727"/>
              <a:ext cx="67159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BC568F2F-9574-A5CF-7619-3D829D172609}"/>
                </a:ext>
              </a:extLst>
            </p:cNvPr>
            <p:cNvSpPr txBox="1"/>
            <p:nvPr/>
          </p:nvSpPr>
          <p:spPr>
            <a:xfrm>
              <a:off x="3609693" y="3447767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cxnSp>
          <p:nvCxnSpPr>
            <p:cNvPr id="68" name="Connecteur droit avec flèche 67">
              <a:extLst>
                <a:ext uri="{FF2B5EF4-FFF2-40B4-BE49-F238E27FC236}">
                  <a16:creationId xmlns:a16="http://schemas.microsoft.com/office/drawing/2014/main" id="{241D592E-005E-3CA0-F0BD-6C42960E2AF8}"/>
                </a:ext>
              </a:extLst>
            </p:cNvPr>
            <p:cNvCxnSpPr/>
            <p:nvPr/>
          </p:nvCxnSpPr>
          <p:spPr>
            <a:xfrm>
              <a:off x="4159306" y="3768789"/>
              <a:ext cx="0" cy="26050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6495E634-0600-A88F-F9DA-312EDAF71BCE}"/>
                </a:ext>
              </a:extLst>
            </p:cNvPr>
            <p:cNvSpPr txBox="1"/>
            <p:nvPr/>
          </p:nvSpPr>
          <p:spPr>
            <a:xfrm>
              <a:off x="3806651" y="3986341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740AD9B9-0111-9164-2913-F6CCB052C4BD}"/>
                </a:ext>
              </a:extLst>
            </p:cNvPr>
            <p:cNvSpPr txBox="1"/>
            <p:nvPr/>
          </p:nvSpPr>
          <p:spPr>
            <a:xfrm>
              <a:off x="3807276" y="4269010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356616E2-4090-9206-883E-B6778619CA8F}"/>
                </a:ext>
              </a:extLst>
            </p:cNvPr>
            <p:cNvSpPr txBox="1"/>
            <p:nvPr/>
          </p:nvSpPr>
          <p:spPr>
            <a:xfrm>
              <a:off x="3801669" y="4551679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032</a:t>
              </a:r>
            </a:p>
          </p:txBody>
        </p:sp>
        <p:cxnSp>
          <p:nvCxnSpPr>
            <p:cNvPr id="72" name="Connecteur droit avec flèche 71">
              <a:extLst>
                <a:ext uri="{FF2B5EF4-FFF2-40B4-BE49-F238E27FC236}">
                  <a16:creationId xmlns:a16="http://schemas.microsoft.com/office/drawing/2014/main" id="{D42F7CD5-BBB9-F573-C27D-96DE109ADBF1}"/>
                </a:ext>
              </a:extLst>
            </p:cNvPr>
            <p:cNvCxnSpPr>
              <a:cxnSpLocks/>
            </p:cNvCxnSpPr>
            <p:nvPr/>
          </p:nvCxnSpPr>
          <p:spPr>
            <a:xfrm>
              <a:off x="4326099" y="3779118"/>
              <a:ext cx="0" cy="89280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4F2C2808-61D7-3A49-9BDB-602BFA79EB99}"/>
                </a:ext>
              </a:extLst>
            </p:cNvPr>
            <p:cNvSpPr txBox="1"/>
            <p:nvPr/>
          </p:nvSpPr>
          <p:spPr>
            <a:xfrm>
              <a:off x="3963988" y="4805443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A8FC9DE-F58E-0A55-9821-9052CFBCD678}"/>
                </a:ext>
              </a:extLst>
            </p:cNvPr>
            <p:cNvSpPr txBox="1"/>
            <p:nvPr/>
          </p:nvSpPr>
          <p:spPr>
            <a:xfrm>
              <a:off x="3985794" y="5086954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025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080C24DA-8F72-32A7-0F53-178C98AB61B1}"/>
                </a:ext>
              </a:extLst>
            </p:cNvPr>
            <p:cNvSpPr txBox="1"/>
            <p:nvPr/>
          </p:nvSpPr>
          <p:spPr>
            <a:xfrm>
              <a:off x="4173191" y="5368481"/>
              <a:ext cx="61415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25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4AF7615E-F8B0-B83C-5D84-67D4407C93D6}"/>
                </a:ext>
              </a:extLst>
            </p:cNvPr>
            <p:cNvSpPr txBox="1"/>
            <p:nvPr/>
          </p:nvSpPr>
          <p:spPr>
            <a:xfrm>
              <a:off x="4221325" y="5714533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00</a:t>
              </a:r>
            </a:p>
          </p:txBody>
        </p: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8E94AEBF-1C20-A3DF-0E32-4CDD82D2922A}"/>
                </a:ext>
              </a:extLst>
            </p:cNvPr>
            <p:cNvCxnSpPr>
              <a:cxnSpLocks/>
            </p:cNvCxnSpPr>
            <p:nvPr/>
          </p:nvCxnSpPr>
          <p:spPr>
            <a:xfrm>
              <a:off x="3806651" y="4687652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31AF58AC-9E6A-9A15-537D-6D5BC2365CF0}"/>
                </a:ext>
              </a:extLst>
            </p:cNvPr>
            <p:cNvCxnSpPr>
              <a:cxnSpLocks/>
            </p:cNvCxnSpPr>
            <p:nvPr/>
          </p:nvCxnSpPr>
          <p:spPr>
            <a:xfrm>
              <a:off x="3956419" y="5199489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>
              <a:extLst>
                <a:ext uri="{FF2B5EF4-FFF2-40B4-BE49-F238E27FC236}">
                  <a16:creationId xmlns:a16="http://schemas.microsoft.com/office/drawing/2014/main" id="{73E861AE-A577-6330-05DF-F1A7D9A97AF3}"/>
                </a:ext>
              </a:extLst>
            </p:cNvPr>
            <p:cNvCxnSpPr>
              <a:cxnSpLocks/>
            </p:cNvCxnSpPr>
            <p:nvPr/>
          </p:nvCxnSpPr>
          <p:spPr>
            <a:xfrm>
              <a:off x="4221325" y="5767311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6FACEC5-9C6B-7A95-F1B2-2D3EFDFE4C8F}"/>
                </a:ext>
              </a:extLst>
            </p:cNvPr>
            <p:cNvSpPr txBox="1"/>
            <p:nvPr/>
          </p:nvSpPr>
          <p:spPr>
            <a:xfrm>
              <a:off x="3660603" y="4076397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A0F28585-86A1-3E21-487A-B1294A7F8793}"/>
                </a:ext>
              </a:extLst>
            </p:cNvPr>
            <p:cNvSpPr txBox="1"/>
            <p:nvPr/>
          </p:nvSpPr>
          <p:spPr>
            <a:xfrm>
              <a:off x="3710663" y="4633983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BF547401-0FB7-A9FC-F618-4B3102A2A952}"/>
                </a:ext>
              </a:extLst>
            </p:cNvPr>
            <p:cNvSpPr txBox="1"/>
            <p:nvPr/>
          </p:nvSpPr>
          <p:spPr>
            <a:xfrm>
              <a:off x="3740135" y="5146925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cxnSp>
          <p:nvCxnSpPr>
            <p:cNvPr id="83" name="Connecteur droit avec flèche 82">
              <a:extLst>
                <a:ext uri="{FF2B5EF4-FFF2-40B4-BE49-F238E27FC236}">
                  <a16:creationId xmlns:a16="http://schemas.microsoft.com/office/drawing/2014/main" id="{02F5FAC1-21BE-A129-70F6-CEA7EC6795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2056" y="3782282"/>
              <a:ext cx="40045" cy="138332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F81BD9E4-DCF5-6F8E-96D6-4548079536E1}"/>
                </a:ext>
              </a:extLst>
            </p:cNvPr>
            <p:cNvSpPr txBox="1"/>
            <p:nvPr/>
          </p:nvSpPr>
          <p:spPr>
            <a:xfrm>
              <a:off x="6218385" y="3293357"/>
              <a:ext cx="12175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65,1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5" name="Connecteur droit 84">
              <a:extLst>
                <a:ext uri="{FF2B5EF4-FFF2-40B4-BE49-F238E27FC236}">
                  <a16:creationId xmlns:a16="http://schemas.microsoft.com/office/drawing/2014/main" id="{4875D5D9-0A2D-770E-ACD5-C7F364F054D5}"/>
                </a:ext>
              </a:extLst>
            </p:cNvPr>
            <p:cNvCxnSpPr>
              <a:cxnSpLocks/>
            </p:cNvCxnSpPr>
            <p:nvPr/>
          </p:nvCxnSpPr>
          <p:spPr>
            <a:xfrm>
              <a:off x="7498927" y="3306249"/>
              <a:ext cx="0" cy="228978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9EEDA609-2971-3743-E0D2-E2828B9CF7AD}"/>
                </a:ext>
              </a:extLst>
            </p:cNvPr>
            <p:cNvSpPr txBox="1"/>
            <p:nvPr/>
          </p:nvSpPr>
          <p:spPr>
            <a:xfrm>
              <a:off x="7274983" y="3379354"/>
              <a:ext cx="85724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7" name="Connecteur droit 86">
              <a:extLst>
                <a:ext uri="{FF2B5EF4-FFF2-40B4-BE49-F238E27FC236}">
                  <a16:creationId xmlns:a16="http://schemas.microsoft.com/office/drawing/2014/main" id="{4ED6C749-A1D7-1C85-0AAC-25D8AC03F5FD}"/>
                </a:ext>
              </a:extLst>
            </p:cNvPr>
            <p:cNvCxnSpPr>
              <a:cxnSpLocks/>
            </p:cNvCxnSpPr>
            <p:nvPr/>
          </p:nvCxnSpPr>
          <p:spPr>
            <a:xfrm>
              <a:off x="7550926" y="3900036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A32BF01-352E-779E-8C08-393B920FBFA3}"/>
                </a:ext>
              </a:extLst>
            </p:cNvPr>
            <p:cNvSpPr txBox="1"/>
            <p:nvPr/>
          </p:nvSpPr>
          <p:spPr>
            <a:xfrm>
              <a:off x="7432320" y="4003947"/>
              <a:ext cx="10476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09,3</a:t>
              </a:r>
              <a:endPara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944EFCF-100C-943F-0FDB-53BC74654677}"/>
                </a:ext>
              </a:extLst>
            </p:cNvPr>
            <p:cNvSpPr txBox="1"/>
            <p:nvPr/>
          </p:nvSpPr>
          <p:spPr>
            <a:xfrm>
              <a:off x="6442687" y="3575118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</a:p>
          </p:txBody>
        </p: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145A9AE9-A20F-6CCA-3A9B-273A615C3150}"/>
                </a:ext>
              </a:extLst>
            </p:cNvPr>
            <p:cNvCxnSpPr>
              <a:cxnSpLocks/>
            </p:cNvCxnSpPr>
            <p:nvPr/>
          </p:nvCxnSpPr>
          <p:spPr>
            <a:xfrm>
              <a:off x="6442686" y="4067909"/>
              <a:ext cx="67159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CA60526F-37F1-97D1-EA36-56A1BE1EE7CC}"/>
                </a:ext>
              </a:extLst>
            </p:cNvPr>
            <p:cNvSpPr txBox="1"/>
            <p:nvPr/>
          </p:nvSpPr>
          <p:spPr>
            <a:xfrm>
              <a:off x="6269271" y="3407949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cxnSp>
          <p:nvCxnSpPr>
            <p:cNvPr id="92" name="Connecteur droit avec flèche 91">
              <a:extLst>
                <a:ext uri="{FF2B5EF4-FFF2-40B4-BE49-F238E27FC236}">
                  <a16:creationId xmlns:a16="http://schemas.microsoft.com/office/drawing/2014/main" id="{46040D01-783D-68C0-78EC-9DFFC25F8963}"/>
                </a:ext>
              </a:extLst>
            </p:cNvPr>
            <p:cNvCxnSpPr/>
            <p:nvPr/>
          </p:nvCxnSpPr>
          <p:spPr>
            <a:xfrm>
              <a:off x="6818884" y="3728971"/>
              <a:ext cx="0" cy="26050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A37DEC44-E01B-3058-2A58-05228F98174A}"/>
                </a:ext>
              </a:extLst>
            </p:cNvPr>
            <p:cNvSpPr txBox="1"/>
            <p:nvPr/>
          </p:nvSpPr>
          <p:spPr>
            <a:xfrm>
              <a:off x="6466229" y="3946523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65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E7317076-47B4-6446-7C89-7A14853D6D7D}"/>
                </a:ext>
              </a:extLst>
            </p:cNvPr>
            <p:cNvSpPr txBox="1"/>
            <p:nvPr/>
          </p:nvSpPr>
          <p:spPr>
            <a:xfrm>
              <a:off x="6466854" y="4229192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63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E02233AB-1F08-8109-E4B9-35AA993CD134}"/>
                </a:ext>
              </a:extLst>
            </p:cNvPr>
            <p:cNvSpPr txBox="1"/>
            <p:nvPr/>
          </p:nvSpPr>
          <p:spPr>
            <a:xfrm>
              <a:off x="6461247" y="4511861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021</a:t>
              </a:r>
            </a:p>
          </p:txBody>
        </p:sp>
        <p:cxnSp>
          <p:nvCxnSpPr>
            <p:cNvPr id="96" name="Connecteur droit avec flèche 95">
              <a:extLst>
                <a:ext uri="{FF2B5EF4-FFF2-40B4-BE49-F238E27FC236}">
                  <a16:creationId xmlns:a16="http://schemas.microsoft.com/office/drawing/2014/main" id="{92DFA9D7-5044-5984-216C-E6EAF704F895}"/>
                </a:ext>
              </a:extLst>
            </p:cNvPr>
            <p:cNvCxnSpPr>
              <a:cxnSpLocks/>
            </p:cNvCxnSpPr>
            <p:nvPr/>
          </p:nvCxnSpPr>
          <p:spPr>
            <a:xfrm>
              <a:off x="6985677" y="3739300"/>
              <a:ext cx="0" cy="89280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943A4A7C-5632-1AA8-05D3-077E87B0C493}"/>
                </a:ext>
              </a:extLst>
            </p:cNvPr>
            <p:cNvSpPr txBox="1"/>
            <p:nvPr/>
          </p:nvSpPr>
          <p:spPr>
            <a:xfrm>
              <a:off x="6623566" y="4765625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21</a:t>
              </a: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BD8F9100-7648-0A21-CF8F-5352049B793E}"/>
                </a:ext>
              </a:extLst>
            </p:cNvPr>
            <p:cNvSpPr txBox="1"/>
            <p:nvPr/>
          </p:nvSpPr>
          <p:spPr>
            <a:xfrm>
              <a:off x="6590722" y="5085099"/>
              <a:ext cx="8087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00</a:t>
              </a:r>
            </a:p>
          </p:txBody>
        </p:sp>
        <p:cxnSp>
          <p:nvCxnSpPr>
            <p:cNvPr id="101" name="Connecteur droit 100">
              <a:extLst>
                <a:ext uri="{FF2B5EF4-FFF2-40B4-BE49-F238E27FC236}">
                  <a16:creationId xmlns:a16="http://schemas.microsoft.com/office/drawing/2014/main" id="{D5C6564D-8E3E-C3EC-0D65-B0766D53006C}"/>
                </a:ext>
              </a:extLst>
            </p:cNvPr>
            <p:cNvCxnSpPr>
              <a:cxnSpLocks/>
            </p:cNvCxnSpPr>
            <p:nvPr/>
          </p:nvCxnSpPr>
          <p:spPr>
            <a:xfrm>
              <a:off x="6466229" y="4647834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cteur droit 101">
              <a:extLst>
                <a:ext uri="{FF2B5EF4-FFF2-40B4-BE49-F238E27FC236}">
                  <a16:creationId xmlns:a16="http://schemas.microsoft.com/office/drawing/2014/main" id="{2B5C8446-C161-D572-859A-36B9392CC64B}"/>
                </a:ext>
              </a:extLst>
            </p:cNvPr>
            <p:cNvCxnSpPr>
              <a:cxnSpLocks/>
            </p:cNvCxnSpPr>
            <p:nvPr/>
          </p:nvCxnSpPr>
          <p:spPr>
            <a:xfrm>
              <a:off x="6615997" y="5159671"/>
              <a:ext cx="478776" cy="319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50AB74D1-F3A3-37A8-B9CF-5EB6CFA04458}"/>
                </a:ext>
              </a:extLst>
            </p:cNvPr>
            <p:cNvSpPr txBox="1"/>
            <p:nvPr/>
          </p:nvSpPr>
          <p:spPr>
            <a:xfrm>
              <a:off x="6320181" y="4036579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C93054C6-EDAF-12FB-40A0-182B517A9295}"/>
                </a:ext>
              </a:extLst>
            </p:cNvPr>
            <p:cNvSpPr txBox="1"/>
            <p:nvPr/>
          </p:nvSpPr>
          <p:spPr>
            <a:xfrm>
              <a:off x="6370241" y="4594165"/>
              <a:ext cx="462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A3B9887-0AF1-13EA-928A-08304400E1FE}"/>
              </a:ext>
            </a:extLst>
          </p:cNvPr>
          <p:cNvGrpSpPr/>
          <p:nvPr/>
        </p:nvGrpSpPr>
        <p:grpSpPr>
          <a:xfrm>
            <a:off x="1622755" y="2587134"/>
            <a:ext cx="5004069" cy="3570806"/>
            <a:chOff x="1571184" y="2676034"/>
            <a:chExt cx="5004069" cy="357080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14A9534-4AAD-A46C-6DED-801CFFC77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9035" y="2677210"/>
              <a:ext cx="2556218" cy="356963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BD00C18-7CBF-3186-8D7C-2EB785F44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184" y="2676034"/>
              <a:ext cx="2564746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16155</TotalTime>
  <Words>1047</Words>
  <Application>Microsoft Office PowerPoint</Application>
  <PresentationFormat>Affichage à l'écran (4:3)</PresentationFormat>
  <Paragraphs>435</Paragraphs>
  <Slides>51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51</vt:i4>
      </vt:variant>
    </vt:vector>
  </HeadingPairs>
  <TitlesOfParts>
    <vt:vector size="63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fkGroteskNeue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279</cp:revision>
  <cp:lastPrinted>2025-08-13T10:11:39Z</cp:lastPrinted>
  <dcterms:created xsi:type="dcterms:W3CDTF">2025-08-01T12:31:49Z</dcterms:created>
  <dcterms:modified xsi:type="dcterms:W3CDTF">2026-02-15T12:04:21Z</dcterms:modified>
</cp:coreProperties>
</file>