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9"/>
  </p:notesMasterIdLst>
  <p:handoutMasterIdLst>
    <p:handoutMasterId r:id="rId60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52" r:id="rId12"/>
    <p:sldId id="926" r:id="rId13"/>
    <p:sldId id="931" r:id="rId14"/>
    <p:sldId id="1035" r:id="rId15"/>
    <p:sldId id="1036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57" r:id="rId25"/>
    <p:sldId id="1058" r:id="rId26"/>
    <p:sldId id="1059" r:id="rId27"/>
    <p:sldId id="1061" r:id="rId28"/>
    <p:sldId id="1062" r:id="rId29"/>
    <p:sldId id="1063" r:id="rId30"/>
    <p:sldId id="1064" r:id="rId31"/>
    <p:sldId id="1065" r:id="rId32"/>
    <p:sldId id="1066" r:id="rId33"/>
    <p:sldId id="1067" r:id="rId34"/>
    <p:sldId id="1068" r:id="rId35"/>
    <p:sldId id="1069" r:id="rId36"/>
    <p:sldId id="1006" r:id="rId37"/>
    <p:sldId id="1007" r:id="rId38"/>
    <p:sldId id="1008" r:id="rId39"/>
    <p:sldId id="1009" r:id="rId40"/>
    <p:sldId id="1041" r:id="rId41"/>
    <p:sldId id="1054" r:id="rId42"/>
    <p:sldId id="1055" r:id="rId43"/>
    <p:sldId id="1056" r:id="rId44"/>
    <p:sldId id="1010" r:id="rId45"/>
    <p:sldId id="1011" r:id="rId46"/>
    <p:sldId id="1013" r:id="rId47"/>
    <p:sldId id="914" r:id="rId48"/>
    <p:sldId id="848" r:id="rId49"/>
    <p:sldId id="922" r:id="rId50"/>
    <p:sldId id="924" r:id="rId51"/>
    <p:sldId id="849" r:id="rId52"/>
    <p:sldId id="978" r:id="rId53"/>
    <p:sldId id="644" r:id="rId54"/>
    <p:sldId id="1053" r:id="rId55"/>
    <p:sldId id="809" r:id="rId56"/>
    <p:sldId id="956" r:id="rId57"/>
    <p:sldId id="789" r:id="rId58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104862"/>
    <a:srgbClr val="7FC5C2"/>
    <a:srgbClr val="17AB98"/>
    <a:srgbClr val="FFC000"/>
    <a:srgbClr val="B2B3AE"/>
    <a:srgbClr val="106585"/>
    <a:srgbClr val="FC8D00"/>
    <a:srgbClr val="EF7F1C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5" autoAdjust="0"/>
    <p:restoredTop sz="79377" autoAdjust="0"/>
  </p:normalViewPr>
  <p:slideViewPr>
    <p:cSldViewPr snapToGrid="0">
      <p:cViewPr varScale="1">
        <p:scale>
          <a:sx n="59" d="100"/>
          <a:sy n="59" d="100"/>
        </p:scale>
        <p:origin x="139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61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handoutMaster" Target="handoutMasters/handoutMaster1.xml"/><Relationship Id="rId65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39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DE430-E3B0-0B1B-17D0-958AF9014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2FD3C2-FE78-A36C-3049-0D31CC58A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B00B24-83EF-337F-FCDC-04BB1BCCA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3CBD05-9095-70AD-D9C8-580288FA25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485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E88E5-A54D-C9B8-60BA-2920FFBE1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AB1F43-5F29-2C87-5AF8-00ED349EC8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681EA8-F8D4-7980-FAE4-8CE8E488C4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1AC91D-85E0-8BE7-8882-9A6195CA9B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386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6210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7217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1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27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161D911-9CB5-3496-882F-4C4C77EEAAC0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4BF0C3C-188D-DF99-3DEC-9CE7C243C1A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32E3327A-B292-E181-2C13-B3A9954AA2A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17F1640E-19E5-A762-10AC-655BAF4AF0E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0C970AA-1432-6F35-1D1F-28CF6A1F63E8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E001291-AEA9-924D-62DD-28BC0B230BD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3" name="Organigramme : Terminateur 21">
              <a:extLst>
                <a:ext uri="{FF2B5EF4-FFF2-40B4-BE49-F238E27FC236}">
                  <a16:creationId xmlns:a16="http://schemas.microsoft.com/office/drawing/2014/main" id="{2D914A45-D517-841E-0803-995193D4AC6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space réservé du texte 5">
              <a:extLst>
                <a:ext uri="{FF2B5EF4-FFF2-40B4-BE49-F238E27FC236}">
                  <a16:creationId xmlns:a16="http://schemas.microsoft.com/office/drawing/2014/main" id="{A2A9BD42-B4F8-91F9-E0D1-59A1BBA34A7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قسمة عدد عشري على عدد صحيح طبيعي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3882511-6AEA-2456-6240-25F6C8AEA1BB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9C53E38-734B-EE14-17C9-33444B83141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7" name="Organigramme : Terminateur 21">
              <a:extLst>
                <a:ext uri="{FF2B5EF4-FFF2-40B4-BE49-F238E27FC236}">
                  <a16:creationId xmlns:a16="http://schemas.microsoft.com/office/drawing/2014/main" id="{CE6C7D58-6B96-2A27-F043-F66A30EC2BD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Espace réservé du texte 5">
              <a:extLst>
                <a:ext uri="{FF2B5EF4-FFF2-40B4-BE49-F238E27FC236}">
                  <a16:creationId xmlns:a16="http://schemas.microsoft.com/office/drawing/2014/main" id="{7B0B1188-2CBC-80B2-FC97-AD213CA29AD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57C008D-538D-E029-0276-49484CE04B3C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9AF856D9-0B87-1232-4755-21EC01E4993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1" name="Organigramme : Terminateur 21">
              <a:extLst>
                <a:ext uri="{FF2B5EF4-FFF2-40B4-BE49-F238E27FC236}">
                  <a16:creationId xmlns:a16="http://schemas.microsoft.com/office/drawing/2014/main" id="{6E62F0B0-FB7B-201E-C3DC-211697D3BCE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8E0D5C20-6218-CD96-220D-ADF0247E296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قسمة عدد صحيح على عدد صحيح  والخارج عشري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1AF7CFE-B932-53E6-A385-05683FD661F2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A8FE770-1F49-160B-32C8-154EBFD22DC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70FF68DE-BDA1-5C03-537D-C41A206DD9C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Espace réservé du texte 5">
              <a:extLst>
                <a:ext uri="{FF2B5EF4-FFF2-40B4-BE49-F238E27FC236}">
                  <a16:creationId xmlns:a16="http://schemas.microsoft.com/office/drawing/2014/main" id="{AE4C5C97-4851-4C37-A324-1A1BC015C41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pic>
        <p:nvPicPr>
          <p:cNvPr id="47" name="Image 46">
            <a:extLst>
              <a:ext uri="{FF2B5EF4-FFF2-40B4-BE49-F238E27FC236}">
                <a16:creationId xmlns:a16="http://schemas.microsoft.com/office/drawing/2014/main" id="{007FE3EF-8949-3A7E-ED8E-8FEEB7A87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48" name="Organigramme : Terminateur 21">
            <a:extLst>
              <a:ext uri="{FF2B5EF4-FFF2-40B4-BE49-F238E27FC236}">
                <a16:creationId xmlns:a16="http://schemas.microsoft.com/office/drawing/2014/main" id="{CA7827AB-D031-9985-3364-C461A660BB44}"/>
              </a:ext>
            </a:extLst>
          </p:cNvPr>
          <p:cNvSpPr/>
          <p:nvPr/>
        </p:nvSpPr>
        <p:spPr>
          <a:xfrm>
            <a:off x="6668704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Espace réservé du texte 5">
            <a:extLst>
              <a:ext uri="{FF2B5EF4-FFF2-40B4-BE49-F238E27FC236}">
                <a16:creationId xmlns:a16="http://schemas.microsoft.com/office/drawing/2014/main" id="{37EE77B6-773D-AFDB-D7A3-A2AD880D17B1}"/>
              </a:ext>
            </a:extLst>
          </p:cNvPr>
          <p:cNvSpPr txBox="1">
            <a:spLocks/>
          </p:cNvSpPr>
          <p:nvPr/>
        </p:nvSpPr>
        <p:spPr>
          <a:xfrm>
            <a:off x="4585963" y="2848036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جداء عدد عشري في عدد عشري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جداء عدد عشري في عدد عشري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A8E9C96-FA5E-509B-0911-C409FD4A2297}"/>
              </a:ext>
            </a:extLst>
          </p:cNvPr>
          <p:cNvGrpSpPr/>
          <p:nvPr/>
        </p:nvGrpSpPr>
        <p:grpSpPr>
          <a:xfrm>
            <a:off x="1622755" y="2564330"/>
            <a:ext cx="5017603" cy="3598536"/>
            <a:chOff x="1571184" y="2653230"/>
            <a:chExt cx="5017603" cy="359853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05502" y="2677210"/>
              <a:ext cx="2583285" cy="356963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1184" y="2653230"/>
              <a:ext cx="2564746" cy="3598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وأوظف الاستراتيجية المناسبة لملء جدول تناسبية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B6E7B37-EEF2-3CA1-9CB0-2D007CFCA1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760" y="1471681"/>
            <a:ext cx="6572730" cy="506620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07B7991-8D60-B157-5B86-6E9004F7F4CC}"/>
              </a:ext>
            </a:extLst>
          </p:cNvPr>
          <p:cNvSpPr txBox="1"/>
          <p:nvPr/>
        </p:nvSpPr>
        <p:spPr>
          <a:xfrm>
            <a:off x="2865243" y="3433282"/>
            <a:ext cx="4591050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أحسب كمية العصير اللازمة ل 42 شخصا.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C99C055-4388-C61B-4F16-D835FE915A57}"/>
              </a:ext>
            </a:extLst>
          </p:cNvPr>
          <p:cNvSpPr txBox="1"/>
          <p:nvPr/>
        </p:nvSpPr>
        <p:spPr>
          <a:xfrm>
            <a:off x="2533650" y="4789502"/>
            <a:ext cx="495675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أحسب كتلة الليمون اللازمة لإعداد العصير ل 42 شخصا.</a:t>
            </a:r>
          </a:p>
        </p:txBody>
      </p:sp>
      <p:graphicFrame>
        <p:nvGraphicFramePr>
          <p:cNvPr id="33" name="Tableau 32">
            <a:extLst>
              <a:ext uri="{FF2B5EF4-FFF2-40B4-BE49-F238E27FC236}">
                <a16:creationId xmlns:a16="http://schemas.microsoft.com/office/drawing/2014/main" id="{2565C255-D5C4-62DF-A0C8-2325D7B6F9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506098"/>
              </p:ext>
            </p:extLst>
          </p:nvPr>
        </p:nvGraphicFramePr>
        <p:xfrm>
          <a:off x="993760" y="3911471"/>
          <a:ext cx="3246323" cy="7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137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29322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393269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7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كمية العصير ب </a:t>
                      </a:r>
                      <a:r>
                        <a:rPr lang="f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398731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الأشخاص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34" name="ZoneTexte 33">
            <a:extLst>
              <a:ext uri="{FF2B5EF4-FFF2-40B4-BE49-F238E27FC236}">
                <a16:creationId xmlns:a16="http://schemas.microsoft.com/office/drawing/2014/main" id="{BEF0B65A-8514-D96A-5CAA-7B0904DA7840}"/>
              </a:ext>
            </a:extLst>
          </p:cNvPr>
          <p:cNvSpPr txBox="1"/>
          <p:nvPr/>
        </p:nvSpPr>
        <p:spPr>
          <a:xfrm>
            <a:off x="4448687" y="4108219"/>
            <a:ext cx="2662571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كمية العصير اللازمة ل 42 شخصا. هي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7l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35" name="Tableau 34">
            <a:extLst>
              <a:ext uri="{FF2B5EF4-FFF2-40B4-BE49-F238E27FC236}">
                <a16:creationId xmlns:a16="http://schemas.microsoft.com/office/drawing/2014/main" id="{F9AEB151-977F-4A06-408B-79E6DD7DD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281611"/>
              </p:ext>
            </p:extLst>
          </p:nvPr>
        </p:nvGraphicFramePr>
        <p:xfrm>
          <a:off x="1033802" y="5271532"/>
          <a:ext cx="3246323" cy="7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137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29322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39326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كمية العصير ب </a:t>
                      </a:r>
                      <a:r>
                        <a:rPr lang="f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398731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rgbClr val="C00000"/>
                          </a:solidFill>
                        </a:rPr>
                        <a:t>17,5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كتلة الليمون ب </a:t>
                      </a:r>
                      <a:r>
                        <a:rPr lang="f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36" name="ZoneTexte 35">
            <a:extLst>
              <a:ext uri="{FF2B5EF4-FFF2-40B4-BE49-F238E27FC236}">
                <a16:creationId xmlns:a16="http://schemas.microsoft.com/office/drawing/2014/main" id="{9EF5E852-03C7-3743-30ED-4A80878A89C1}"/>
              </a:ext>
            </a:extLst>
          </p:cNvPr>
          <p:cNvSpPr txBox="1"/>
          <p:nvPr/>
        </p:nvSpPr>
        <p:spPr>
          <a:xfrm>
            <a:off x="4448687" y="5586907"/>
            <a:ext cx="2893569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كتلة الليمون اللازمة لإعداد العصير ل 42 شخصا.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هي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17,5kg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14.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0623" y="1731916"/>
            <a:ext cx="3122752" cy="443710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2884422" y="2806184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952" y="3154908"/>
            <a:ext cx="7637130" cy="90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756" y="3161098"/>
            <a:ext cx="8205960" cy="93567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EBD417B-5C33-F96C-50FB-9521371783B3}"/>
              </a:ext>
            </a:extLst>
          </p:cNvPr>
          <p:cNvSpPr txBox="1"/>
          <p:nvPr/>
        </p:nvSpPr>
        <p:spPr>
          <a:xfrm>
            <a:off x="3661749" y="3290379"/>
            <a:ext cx="69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7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643F0A-4084-EEA6-A17B-B0DC4B055AE2}"/>
              </a:ext>
            </a:extLst>
          </p:cNvPr>
          <p:cNvSpPr txBox="1"/>
          <p:nvPr/>
        </p:nvSpPr>
        <p:spPr>
          <a:xfrm>
            <a:off x="3477203" y="3720114"/>
            <a:ext cx="69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3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FB3B339-BD49-0E1E-D0C3-C27AE395B970}"/>
              </a:ext>
            </a:extLst>
          </p:cNvPr>
          <p:cNvSpPr txBox="1"/>
          <p:nvPr/>
        </p:nvSpPr>
        <p:spPr>
          <a:xfrm>
            <a:off x="5093193" y="3290379"/>
            <a:ext cx="69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93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A02E5C1-2059-1CD8-BF95-9656C3A2CE2D}"/>
              </a:ext>
            </a:extLst>
          </p:cNvPr>
          <p:cNvSpPr txBox="1"/>
          <p:nvPr/>
        </p:nvSpPr>
        <p:spPr>
          <a:xfrm>
            <a:off x="5080401" y="3992131"/>
            <a:ext cx="69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2,16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B9500F2-0389-D0CF-FBFD-B2454C85FF84}"/>
              </a:ext>
            </a:extLst>
          </p:cNvPr>
          <p:cNvSpPr txBox="1"/>
          <p:nvPr/>
        </p:nvSpPr>
        <p:spPr>
          <a:xfrm>
            <a:off x="6664243" y="3290379"/>
            <a:ext cx="69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62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538AE0-68BE-B66D-A017-D6EA6DD683E3}"/>
              </a:ext>
            </a:extLst>
          </p:cNvPr>
          <p:cNvSpPr txBox="1"/>
          <p:nvPr/>
        </p:nvSpPr>
        <p:spPr>
          <a:xfrm>
            <a:off x="6596971" y="3992131"/>
            <a:ext cx="69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3,71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816C439-9DBB-E33C-E670-C2826B55DDB4}"/>
              </a:ext>
            </a:extLst>
          </p:cNvPr>
          <p:cNvSpPr txBox="1"/>
          <p:nvPr/>
        </p:nvSpPr>
        <p:spPr>
          <a:xfrm>
            <a:off x="8235293" y="3290379"/>
            <a:ext cx="69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64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A811019-3B58-1000-A9E2-5C267468E7AC}"/>
              </a:ext>
            </a:extLst>
          </p:cNvPr>
          <p:cNvSpPr txBox="1"/>
          <p:nvPr/>
        </p:nvSpPr>
        <p:spPr>
          <a:xfrm>
            <a:off x="8155957" y="3992131"/>
            <a:ext cx="69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3,22</a:t>
            </a: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جداء عددين عشريين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نحسب جداء عدد عشري في عدد عشري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N5-P3-S2-L1">
            <a:hlinkClick r:id="" action="ppaction://media"/>
            <a:extLst>
              <a:ext uri="{FF2B5EF4-FFF2-40B4-BE49-F238E27FC236}">
                <a16:creationId xmlns:a16="http://schemas.microsoft.com/office/drawing/2014/main" id="{E9884E5F-169E-0BD9-5AAD-8EA9916EC5B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3673" y="1916860"/>
            <a:ext cx="7961340" cy="447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32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C76AFF-CA00-DBBE-F449-AB58D3540786}"/>
              </a:ext>
            </a:extLst>
          </p:cNvPr>
          <p:cNvSpPr txBox="1"/>
          <p:nvPr/>
        </p:nvSpPr>
        <p:spPr>
          <a:xfrm>
            <a:off x="956495" y="2279810"/>
            <a:ext cx="6876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1">
              <a:defRPr/>
            </a:pPr>
            <a:r>
              <a:rPr kumimoji="0" lang="ar-SA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1- </a:t>
            </a:r>
            <a:r>
              <a:rPr lang="ar-MA" sz="3600" dirty="0">
                <a:solidFill>
                  <a:srgbClr val="FF0000"/>
                </a:solidFill>
              </a:rPr>
              <a:t>أَضَعُ وَأُنْجِزُ </a:t>
            </a:r>
            <a:r>
              <a:rPr lang="ar-MA" sz="3600" dirty="0">
                <a:solidFill>
                  <a:prstClr val="black"/>
                </a:solidFill>
              </a:rPr>
              <a:t>الْعَمَلِيَّةَ بِدونِ فاصِلَةٍ</a:t>
            </a:r>
            <a:r>
              <a:rPr kumimoji="0" lang="ar-SA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</a:t>
            </a:r>
          </a:p>
          <a:p>
            <a:pPr lvl="0" algn="just" rtl="1">
              <a:defRPr/>
            </a:pPr>
            <a:r>
              <a:rPr kumimoji="0" lang="ar-SA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2- </a:t>
            </a:r>
            <a:r>
              <a:rPr lang="ar-MA" sz="3600" dirty="0">
                <a:solidFill>
                  <a:srgbClr val="FF0000"/>
                </a:solidFill>
              </a:rPr>
              <a:t>أَعُدُّ الأَرْقامَ </a:t>
            </a:r>
            <a:r>
              <a:rPr lang="ar-MA" sz="3600" dirty="0">
                <a:solidFill>
                  <a:prstClr val="black"/>
                </a:solidFill>
              </a:rPr>
              <a:t>يَمينَ الفاصِلَةِ في كِلا الْعَدَدَيْنِ</a:t>
            </a:r>
            <a:r>
              <a:rPr kumimoji="0" lang="ar-SA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</a:t>
            </a:r>
          </a:p>
          <a:p>
            <a:pPr lvl="0" algn="just" rtl="1">
              <a:defRPr/>
            </a:pPr>
            <a:r>
              <a:rPr kumimoji="0" lang="ar-SA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3- </a:t>
            </a:r>
            <a:r>
              <a:rPr lang="ar-MA" sz="3600" dirty="0">
                <a:solidFill>
                  <a:srgbClr val="FF0000"/>
                </a:solidFill>
              </a:rPr>
              <a:t>أَضَعُ </a:t>
            </a:r>
            <a:r>
              <a:rPr lang="ar-MA" sz="3600" dirty="0">
                <a:solidFill>
                  <a:prstClr val="black"/>
                </a:solidFill>
              </a:rPr>
              <a:t>الفاصِلَةَ في جُداءِ الْعَدَدَيْنِ بِحَيْثُ يَكونُ عَدَدُ الْأَرْقامِ بِنَفْسِ عَدَدِ الْأَرْقامِ يَمينَ الفاصِلَةِ في كِلا الْعَدَدَيْنِ</a:t>
            </a:r>
            <a:endParaRPr kumimoji="0" lang="ar-SA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5E1AD22-3CD2-983D-9385-21A8B843ADD9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وأنجز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E2196A2-E8C5-4971-67D0-2493D9FEB67F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الفاصلة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E54C50C-665B-9CFE-5B0D-3B0CAB37CEF5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8CA257-F73A-EE84-781D-A0FAD115F4C2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الأرقام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5FB14D0-2BD7-8485-732C-75F1F6574996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1FE783-2E3E-B73E-AF27-704A5BBBDCCE}"/>
              </a:ext>
            </a:extLst>
          </p:cNvPr>
          <p:cNvSpPr txBox="1"/>
          <p:nvPr/>
        </p:nvSpPr>
        <p:spPr>
          <a:xfrm>
            <a:off x="1336116" y="2356187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8,3 × 4,5</a:t>
            </a:r>
            <a:endParaRPr lang="fr-FR" sz="6000" dirty="0">
              <a:solidFill>
                <a:srgbClr val="1065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A6AA5-0C20-2282-7837-FAE012985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CE25528-087F-8B6D-503F-D0129EA4EC2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العملية على الألواح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37FE9A-C417-850B-8168-CB9185CA9FF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30D8E81-FC59-C582-F56C-14C31194B2B7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وأنجز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630E6A13-FB90-F6AE-9B38-79B19FE27F4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374EC4B-BB00-F5DC-B156-BA2172FA4DA2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الفاصلة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0F7FF395-3D45-2B71-6028-13EE90070D1B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F113A1A-AC85-FDA7-BF98-91A896270651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الأرقام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9B863653-2CE1-4202-CE1C-C8DC35A60F37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31B3BBE-67C7-84CD-9047-C994E59A0EEB}"/>
              </a:ext>
            </a:extLst>
          </p:cNvPr>
          <p:cNvSpPr txBox="1"/>
          <p:nvPr/>
        </p:nvSpPr>
        <p:spPr>
          <a:xfrm>
            <a:off x="1336116" y="2214014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8,3 × 4,5</a:t>
            </a:r>
            <a:endParaRPr lang="fr-FR" sz="6000" dirty="0">
              <a:solidFill>
                <a:srgbClr val="1065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84CAB-2495-18C3-ECC1-2F41A8449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99650CD-AA4F-78D9-DD8E-2F23E7391D7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FDFC452-10D4-95F8-9E63-FD25DE774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4BD4DD-5A0F-8C22-1A0F-14DB203236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870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FA021-893E-249E-5E6A-B65F43FA7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ECA85D7-3747-E899-32B0-8510085724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88ECA70-E7CF-0F7B-B1E7-3BC2A49A97D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97BD7D7-CA21-E9DE-9CC8-1E9F6D92F97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وأنجز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FE7B8F69-6B8C-878C-265F-280143001D7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A8313E4-2D2A-173F-5CE3-B76E1458EFEA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الفاصلة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D43534B1-4A0D-067F-608D-70DBEB5C59E9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0D00280-D74F-670A-E4F6-4A95CCC8A177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 الأرقام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D4A0541A-6D07-BFBC-0F95-110A16637C7D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952B7BC-5E66-82E1-D5F9-C3E4226AD626}"/>
              </a:ext>
            </a:extLst>
          </p:cNvPr>
          <p:cNvSpPr txBox="1"/>
          <p:nvPr/>
        </p:nvSpPr>
        <p:spPr>
          <a:xfrm>
            <a:off x="1336116" y="2214014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8,3 × 4,5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82C5D72-9AD5-F15B-B2D3-940F1C37977D}"/>
              </a:ext>
            </a:extLst>
          </p:cNvPr>
          <p:cNvSpPr txBox="1"/>
          <p:nvPr/>
        </p:nvSpPr>
        <p:spPr>
          <a:xfrm>
            <a:off x="2801998" y="3471249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8, 3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B7AE8C4-EDA7-8150-849A-EAEFE22682C2}"/>
              </a:ext>
            </a:extLst>
          </p:cNvPr>
          <p:cNvCxnSpPr/>
          <p:nvPr/>
        </p:nvCxnSpPr>
        <p:spPr>
          <a:xfrm>
            <a:off x="3189038" y="4805502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FDBAD6EA-B747-4228-C517-843B282E6044}"/>
              </a:ext>
            </a:extLst>
          </p:cNvPr>
          <p:cNvSpPr txBox="1"/>
          <p:nvPr/>
        </p:nvSpPr>
        <p:spPr>
          <a:xfrm>
            <a:off x="2833529" y="4036061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4, 5    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88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C49AE-4DED-0007-4811-24AF76CE5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8A0F55-222A-2AD6-01AE-A79FE4359F9F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ضرب الرقم 5 في الحد الأول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8589631-C2E2-A842-F8EE-F2C82F21A42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A494075-1D95-CB65-F2A9-87CF50E73309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وأنجز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532A43DD-8DF3-CCC5-0DA2-90B169ACF51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644E0B0-5565-42FE-2409-1A15DADD9776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الفاصلة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EA564D7B-78E4-D2DC-30DC-E6BE9825B940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0451D22-D779-9463-05F4-9A2AB9AC7CB0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الأرقام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F095A754-EDED-4CF4-A17D-C3509A084123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18829E-C78F-7F75-AA7C-D526E926C412}"/>
              </a:ext>
            </a:extLst>
          </p:cNvPr>
          <p:cNvSpPr txBox="1"/>
          <p:nvPr/>
        </p:nvSpPr>
        <p:spPr>
          <a:xfrm>
            <a:off x="1336116" y="2214014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8,3 × 4,5</a:t>
            </a:r>
            <a:endParaRPr lang="fr-FR" sz="6000" dirty="0">
              <a:solidFill>
                <a:srgbClr val="106585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C7637BE-CF50-B76A-C069-F3A9268DEC65}"/>
              </a:ext>
            </a:extLst>
          </p:cNvPr>
          <p:cNvSpPr txBox="1"/>
          <p:nvPr/>
        </p:nvSpPr>
        <p:spPr>
          <a:xfrm>
            <a:off x="2801998" y="3471249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8, 3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C7B3FDA-54BE-E9DA-8338-135B4C3B94D6}"/>
              </a:ext>
            </a:extLst>
          </p:cNvPr>
          <p:cNvCxnSpPr/>
          <p:nvPr/>
        </p:nvCxnSpPr>
        <p:spPr>
          <a:xfrm>
            <a:off x="3189038" y="4805502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D26E2302-215D-3568-9760-5B0BCE0357AF}"/>
              </a:ext>
            </a:extLst>
          </p:cNvPr>
          <p:cNvSpPr txBox="1"/>
          <p:nvPr/>
        </p:nvSpPr>
        <p:spPr>
          <a:xfrm>
            <a:off x="2833529" y="4036061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4, 5    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50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BFEEC-2C0D-EF87-95F4-A8C417AF9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41C64D8-EEC2-AF54-3E59-F0D83D1D3CAC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2B4BF0-95AC-CCF3-A608-DEDC8FDC8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6EDE25-CE25-29A5-28BB-787E6F576D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757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05751-B495-CED1-C795-2B1FEEFC7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3955B2-C4B9-327B-03BB-86D52CAE902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7C806EF-BE91-D63C-0727-926B2FC0EB3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A03AB3F-547B-B9E0-6579-655F567C2069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وأنجز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1EDFCA3C-7A88-BE57-CFA1-D227F151D54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7C2462E-0513-C67C-26D6-97BF74AB8FB1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الفاصلة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B8B565F4-2688-FA23-9302-A37ED5F84C65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8229F73-8D44-7C6A-7A7F-27A8F8B93FD4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 الأرقام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64A0DBE6-47EB-F6C8-A360-664A6DEEB563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92B9054-0433-14E3-59A1-FAA10A390CA0}"/>
              </a:ext>
            </a:extLst>
          </p:cNvPr>
          <p:cNvSpPr txBox="1"/>
          <p:nvPr/>
        </p:nvSpPr>
        <p:spPr>
          <a:xfrm>
            <a:off x="1336116" y="2214014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8,3 × 4,5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69FF4AC-C90B-1086-4AD7-5A254A638742}"/>
              </a:ext>
            </a:extLst>
          </p:cNvPr>
          <p:cNvSpPr txBox="1"/>
          <p:nvPr/>
        </p:nvSpPr>
        <p:spPr>
          <a:xfrm>
            <a:off x="2801998" y="3471249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8, 3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33DF6F7B-B9C4-8CD4-10F0-F8A3154A44B1}"/>
              </a:ext>
            </a:extLst>
          </p:cNvPr>
          <p:cNvCxnSpPr/>
          <p:nvPr/>
        </p:nvCxnSpPr>
        <p:spPr>
          <a:xfrm>
            <a:off x="3189038" y="4805502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1653DF54-1165-7A10-B551-D6B7C75582D4}"/>
              </a:ext>
            </a:extLst>
          </p:cNvPr>
          <p:cNvSpPr txBox="1"/>
          <p:nvPr/>
        </p:nvSpPr>
        <p:spPr>
          <a:xfrm>
            <a:off x="2833529" y="4036061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4, 5    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7ED2E6F-C4F3-22F7-9CB6-77BB25F062FD}"/>
              </a:ext>
            </a:extLst>
          </p:cNvPr>
          <p:cNvSpPr txBox="1"/>
          <p:nvPr/>
        </p:nvSpPr>
        <p:spPr>
          <a:xfrm>
            <a:off x="2889306" y="4662353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4 1 5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39118284-55CC-FB54-74B2-9A1E7D1D36BF}"/>
              </a:ext>
            </a:extLst>
          </p:cNvPr>
          <p:cNvSpPr/>
          <p:nvPr/>
        </p:nvSpPr>
        <p:spPr>
          <a:xfrm>
            <a:off x="3960164" y="3354220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1</a:t>
            </a:r>
            <a:endParaRPr lang="fr-MA" sz="1400" dirty="0">
              <a:solidFill>
                <a:srgbClr val="C00000"/>
              </a:solidFill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47E983E-7D94-7914-F10C-BE360454EB4D}"/>
              </a:ext>
            </a:extLst>
          </p:cNvPr>
          <p:cNvCxnSpPr/>
          <p:nvPr/>
        </p:nvCxnSpPr>
        <p:spPr>
          <a:xfrm flipH="1">
            <a:off x="3960164" y="3354220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09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DA2D6-7CF2-DDB0-6B6E-D19E198E3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B799EF-55F2-BB04-3247-E8BB99FCC8CF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ضرب الرقم 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الحد الأول، لا تنسوا وضع نقطة الضرب في العشرات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6EC80C-6C0C-4760-AAED-AC502BEBA5D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13749EE-7F0A-50CF-BAC8-84DF1FBBC10C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وأنجز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7892B83D-B560-6FA7-F433-9450754949D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0CDD1E2-3835-C4C3-772B-55578CF43492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الفاصلة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444B9444-0976-F8B5-3861-594D147B60EE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52AB4F9-A9E6-62B3-9142-2C61D6B60852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الأرقام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0466A491-8C16-2E06-6AF2-11965A3ED890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02F9168-16FA-5E42-34B3-59387CF9ECE1}"/>
              </a:ext>
            </a:extLst>
          </p:cNvPr>
          <p:cNvSpPr txBox="1"/>
          <p:nvPr/>
        </p:nvSpPr>
        <p:spPr>
          <a:xfrm>
            <a:off x="1336116" y="2214014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8,3 × 4,5</a:t>
            </a:r>
            <a:endParaRPr lang="fr-FR" sz="6000" dirty="0">
              <a:solidFill>
                <a:srgbClr val="106585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6619D05-4229-6BA2-76E8-70D361109CCB}"/>
              </a:ext>
            </a:extLst>
          </p:cNvPr>
          <p:cNvSpPr txBox="1"/>
          <p:nvPr/>
        </p:nvSpPr>
        <p:spPr>
          <a:xfrm>
            <a:off x="2801998" y="3471249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8, 3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175C1841-ED67-D572-3817-C795EE7001F0}"/>
              </a:ext>
            </a:extLst>
          </p:cNvPr>
          <p:cNvCxnSpPr/>
          <p:nvPr/>
        </p:nvCxnSpPr>
        <p:spPr>
          <a:xfrm>
            <a:off x="3189038" y="4805502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3E857316-FAFC-0F21-F637-E76499ACACC3}"/>
              </a:ext>
            </a:extLst>
          </p:cNvPr>
          <p:cNvSpPr txBox="1"/>
          <p:nvPr/>
        </p:nvSpPr>
        <p:spPr>
          <a:xfrm>
            <a:off x="2833529" y="4036061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4, 5    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4513038-22F3-040C-73DB-06C99F04AA49}"/>
              </a:ext>
            </a:extLst>
          </p:cNvPr>
          <p:cNvSpPr txBox="1"/>
          <p:nvPr/>
        </p:nvSpPr>
        <p:spPr>
          <a:xfrm>
            <a:off x="2889306" y="4662353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4 1 5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2AF56FCB-E787-1489-61BF-253AFD8C4DF0}"/>
              </a:ext>
            </a:extLst>
          </p:cNvPr>
          <p:cNvSpPr/>
          <p:nvPr/>
        </p:nvSpPr>
        <p:spPr>
          <a:xfrm>
            <a:off x="3960164" y="3354220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1</a:t>
            </a:r>
            <a:endParaRPr lang="fr-MA" sz="1400" dirty="0">
              <a:solidFill>
                <a:srgbClr val="C00000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ED6CCB1-B834-D7BC-E869-A637739CCBAC}"/>
              </a:ext>
            </a:extLst>
          </p:cNvPr>
          <p:cNvCxnSpPr/>
          <p:nvPr/>
        </p:nvCxnSpPr>
        <p:spPr>
          <a:xfrm flipH="1">
            <a:off x="3960164" y="3354220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570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2099F-1F38-4322-0F36-EAFADEFA1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F0483B4-D629-531A-E587-D125DE625C0D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7CBC72D-55C0-8718-ACEB-798A6ED9C4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C66430-70BE-2FD3-D901-7587AD92DE4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718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E85FB-8C05-C1A4-35E5-AA36AD1EA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2DE82C-0427-3D36-A728-43668EA38BCE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9F463AF-6AC4-5225-FD01-C93CC2BC9A7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E2178DF-06EA-42FD-3CF5-6B8B6DD927B0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وأنجز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78626EFC-86F7-711A-5516-218B9C5E65D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3D621C2-7425-F9EA-48D2-7177E9A17BD7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الفاصلة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97DE186F-9CD9-C83D-A2D0-6FAE68FD2A32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5049E7A-6052-7B1C-3057-EEC99E2B3C00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 الأرقام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FDB291A5-8231-2F20-DBBE-1DDBCF19AC22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7160A33-D6DE-8947-A81B-C3381C67AD6B}"/>
              </a:ext>
            </a:extLst>
          </p:cNvPr>
          <p:cNvSpPr txBox="1"/>
          <p:nvPr/>
        </p:nvSpPr>
        <p:spPr>
          <a:xfrm>
            <a:off x="1336116" y="2214014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8,3 × 4,5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D027362-2691-920E-515C-1E69A7B0FEB5}"/>
              </a:ext>
            </a:extLst>
          </p:cNvPr>
          <p:cNvSpPr txBox="1"/>
          <p:nvPr/>
        </p:nvSpPr>
        <p:spPr>
          <a:xfrm>
            <a:off x="2801998" y="3471249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8, 3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F895728-B286-6612-E62E-92214A38A838}"/>
              </a:ext>
            </a:extLst>
          </p:cNvPr>
          <p:cNvCxnSpPr/>
          <p:nvPr/>
        </p:nvCxnSpPr>
        <p:spPr>
          <a:xfrm>
            <a:off x="3189038" y="4805502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17D58941-0D34-6B31-C600-28B6B4006D20}"/>
              </a:ext>
            </a:extLst>
          </p:cNvPr>
          <p:cNvSpPr txBox="1"/>
          <p:nvPr/>
        </p:nvSpPr>
        <p:spPr>
          <a:xfrm>
            <a:off x="2833529" y="4036061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4, 5    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8D9ADFC-44D9-EB87-66C0-283A30000530}"/>
              </a:ext>
            </a:extLst>
          </p:cNvPr>
          <p:cNvSpPr txBox="1"/>
          <p:nvPr/>
        </p:nvSpPr>
        <p:spPr>
          <a:xfrm>
            <a:off x="2596794" y="5047073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3 3 2 .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537C37-D703-D057-0CCE-5A514E6D5ED7}"/>
              </a:ext>
            </a:extLst>
          </p:cNvPr>
          <p:cNvSpPr txBox="1"/>
          <p:nvPr/>
        </p:nvSpPr>
        <p:spPr>
          <a:xfrm>
            <a:off x="2889306" y="4662353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4 1 5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E7E6FD14-B645-03AE-B65B-B81D3BD03757}"/>
              </a:ext>
            </a:extLst>
          </p:cNvPr>
          <p:cNvSpPr/>
          <p:nvPr/>
        </p:nvSpPr>
        <p:spPr>
          <a:xfrm>
            <a:off x="3960164" y="3354220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1</a:t>
            </a:r>
            <a:endParaRPr lang="fr-MA" sz="1400" dirty="0">
              <a:solidFill>
                <a:srgbClr val="C00000"/>
              </a:solidFill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27566636-94D9-D219-CE69-827227348C79}"/>
              </a:ext>
            </a:extLst>
          </p:cNvPr>
          <p:cNvCxnSpPr/>
          <p:nvPr/>
        </p:nvCxnSpPr>
        <p:spPr>
          <a:xfrm flipH="1">
            <a:off x="3960164" y="3354220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lipse 22">
            <a:extLst>
              <a:ext uri="{FF2B5EF4-FFF2-40B4-BE49-F238E27FC236}">
                <a16:creationId xmlns:a16="http://schemas.microsoft.com/office/drawing/2014/main" id="{1090F602-2BFD-F8DA-049F-82357AC0D928}"/>
              </a:ext>
            </a:extLst>
          </p:cNvPr>
          <p:cNvSpPr/>
          <p:nvPr/>
        </p:nvSpPr>
        <p:spPr>
          <a:xfrm>
            <a:off x="3960164" y="3057099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1</a:t>
            </a:r>
            <a:endParaRPr lang="fr-MA" sz="1400" dirty="0">
              <a:solidFill>
                <a:srgbClr val="C00000"/>
              </a:solidFill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BB13455F-1C0C-D2FA-9BF7-60CFF8782D0F}"/>
              </a:ext>
            </a:extLst>
          </p:cNvPr>
          <p:cNvCxnSpPr/>
          <p:nvPr/>
        </p:nvCxnSpPr>
        <p:spPr>
          <a:xfrm flipH="1">
            <a:off x="3886204" y="3066403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199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E2F1F-E844-59BE-F389-758A38D46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DF266EB-CEE6-91A2-FE94-601D258E2D1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مجموع الجداءين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520A38-3071-E4D1-2248-6B72412B169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012199C-9A0D-08E0-36C7-0A4C51CD30C6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وأنجز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FF963DF-92EC-55B4-5750-B07DB7E8A5B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3AD1177-7CF3-932C-4B42-0CA3FD993A5A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 الفاصلة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6BFEDE4C-35D0-3BDF-E9C4-B051346A5E5B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383D229-1A59-76A5-C07F-4E983A4855A5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الأرقام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29A632BE-0669-DD9D-920A-F98912A5312C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6B7A6F-537A-E9E6-E8B8-2420281BCE86}"/>
              </a:ext>
            </a:extLst>
          </p:cNvPr>
          <p:cNvSpPr txBox="1"/>
          <p:nvPr/>
        </p:nvSpPr>
        <p:spPr>
          <a:xfrm>
            <a:off x="1336116" y="2214014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8,3 × 4,5</a:t>
            </a:r>
            <a:endParaRPr lang="fr-FR" sz="6000" dirty="0">
              <a:solidFill>
                <a:srgbClr val="106585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B8AC094-8887-7BB8-38DE-293370F5EB1F}"/>
              </a:ext>
            </a:extLst>
          </p:cNvPr>
          <p:cNvSpPr txBox="1"/>
          <p:nvPr/>
        </p:nvSpPr>
        <p:spPr>
          <a:xfrm>
            <a:off x="2801998" y="3471249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8, 3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1814C44C-7353-84D2-59C0-ABEE94214C9F}"/>
              </a:ext>
            </a:extLst>
          </p:cNvPr>
          <p:cNvCxnSpPr/>
          <p:nvPr/>
        </p:nvCxnSpPr>
        <p:spPr>
          <a:xfrm>
            <a:off x="3189038" y="4805502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EBC6DB9B-39C9-FC55-E975-FB2719594A3C}"/>
              </a:ext>
            </a:extLst>
          </p:cNvPr>
          <p:cNvSpPr txBox="1"/>
          <p:nvPr/>
        </p:nvSpPr>
        <p:spPr>
          <a:xfrm>
            <a:off x="2833529" y="4036061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4, 5    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289279-17D8-E786-3EDB-954C013ED59B}"/>
              </a:ext>
            </a:extLst>
          </p:cNvPr>
          <p:cNvSpPr txBox="1"/>
          <p:nvPr/>
        </p:nvSpPr>
        <p:spPr>
          <a:xfrm>
            <a:off x="2596794" y="5047073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3 3 2 .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F212A95-AFFD-D216-E089-4BE9CFEA0148}"/>
              </a:ext>
            </a:extLst>
          </p:cNvPr>
          <p:cNvSpPr txBox="1"/>
          <p:nvPr/>
        </p:nvSpPr>
        <p:spPr>
          <a:xfrm>
            <a:off x="2889306" y="4662353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4 1 5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A6FF7DD-3E53-9117-A997-7418ED53A480}"/>
              </a:ext>
            </a:extLst>
          </p:cNvPr>
          <p:cNvSpPr/>
          <p:nvPr/>
        </p:nvSpPr>
        <p:spPr>
          <a:xfrm>
            <a:off x="3960164" y="3354220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1</a:t>
            </a:r>
            <a:endParaRPr lang="fr-MA" sz="1400" dirty="0">
              <a:solidFill>
                <a:srgbClr val="C00000"/>
              </a:solidFill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EC2275A-D98C-0FCB-FC7B-FE65CA7960C2}"/>
              </a:ext>
            </a:extLst>
          </p:cNvPr>
          <p:cNvCxnSpPr/>
          <p:nvPr/>
        </p:nvCxnSpPr>
        <p:spPr>
          <a:xfrm flipH="1">
            <a:off x="3960164" y="3354220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lipse 18">
            <a:extLst>
              <a:ext uri="{FF2B5EF4-FFF2-40B4-BE49-F238E27FC236}">
                <a16:creationId xmlns:a16="http://schemas.microsoft.com/office/drawing/2014/main" id="{B38A3986-CF4C-4CDE-C297-F73E4F460DF6}"/>
              </a:ext>
            </a:extLst>
          </p:cNvPr>
          <p:cNvSpPr/>
          <p:nvPr/>
        </p:nvSpPr>
        <p:spPr>
          <a:xfrm>
            <a:off x="3960164" y="3057099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1</a:t>
            </a:r>
            <a:endParaRPr lang="fr-MA" sz="1400" dirty="0">
              <a:solidFill>
                <a:srgbClr val="C00000"/>
              </a:solidFill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8C199EEA-35AB-5713-B77C-A0075175737F}"/>
              </a:ext>
            </a:extLst>
          </p:cNvPr>
          <p:cNvCxnSpPr/>
          <p:nvPr/>
        </p:nvCxnSpPr>
        <p:spPr>
          <a:xfrm flipH="1">
            <a:off x="3886204" y="3066403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331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D9DB6-2353-12F2-9FD2-6DD631211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2F29589-591E-0E70-822B-D2A599CB2439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9FB3CD2-03E5-7A3C-1E0A-B0F238B11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3E3D15-647E-88DE-D3B1-610EEA18EF4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063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D630D-118C-438F-A435-7B5BDFE9B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DD8842F-9C93-64AD-18E1-C88D3DF6AD7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B39175B-965D-C642-274D-35D35516A00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5819282-C460-7634-A040-3C6C228F538A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وأنجز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AB4C2888-AE93-2AE9-BBDE-690C69AB714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FED30E2-363C-9E1D-C7BF-033C6190AEA6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الفاصلة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13CBC7C3-8D8D-AB91-68C0-A74923ABB585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C9E73F1-8A19-87B1-DA27-BDD642EEBE98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 الأرقام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0CC62988-C2CB-7427-26A0-F19B6820240A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C90CC7-0F5B-770C-238B-DCF9E5B4D826}"/>
              </a:ext>
            </a:extLst>
          </p:cNvPr>
          <p:cNvSpPr txBox="1"/>
          <p:nvPr/>
        </p:nvSpPr>
        <p:spPr>
          <a:xfrm>
            <a:off x="1336116" y="2214014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8,3 × 4,5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E558136-710B-7FE5-8738-2C8FAABB2283}"/>
              </a:ext>
            </a:extLst>
          </p:cNvPr>
          <p:cNvSpPr txBox="1"/>
          <p:nvPr/>
        </p:nvSpPr>
        <p:spPr>
          <a:xfrm>
            <a:off x="2801998" y="3471249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8, 3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89DD122-0FCF-DD32-B146-7FE4E6E8FF5A}"/>
              </a:ext>
            </a:extLst>
          </p:cNvPr>
          <p:cNvCxnSpPr/>
          <p:nvPr/>
        </p:nvCxnSpPr>
        <p:spPr>
          <a:xfrm>
            <a:off x="3189038" y="4805502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B18815F4-9D05-2F72-9572-82852F20EC77}"/>
              </a:ext>
            </a:extLst>
          </p:cNvPr>
          <p:cNvSpPr txBox="1"/>
          <p:nvPr/>
        </p:nvSpPr>
        <p:spPr>
          <a:xfrm>
            <a:off x="2833529" y="4036061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4, 5    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6CD16E-06B5-8044-0148-DF81579BEB5B}"/>
              </a:ext>
            </a:extLst>
          </p:cNvPr>
          <p:cNvSpPr txBox="1"/>
          <p:nvPr/>
        </p:nvSpPr>
        <p:spPr>
          <a:xfrm>
            <a:off x="2889306" y="4662353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4 1 5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54F3A63-E152-F64C-5264-8E6BCC879CBE}"/>
              </a:ext>
            </a:extLst>
          </p:cNvPr>
          <p:cNvSpPr txBox="1"/>
          <p:nvPr/>
        </p:nvSpPr>
        <p:spPr>
          <a:xfrm>
            <a:off x="2596794" y="5047073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3 3 2 .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8E4C211-D980-45C3-1F0B-35CD0DCDE4E0}"/>
              </a:ext>
            </a:extLst>
          </p:cNvPr>
          <p:cNvSpPr txBox="1"/>
          <p:nvPr/>
        </p:nvSpPr>
        <p:spPr>
          <a:xfrm>
            <a:off x="2645700" y="5673364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3 7 3 5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A34D1CA-0199-211A-00E4-1BEAE0C293C8}"/>
              </a:ext>
            </a:extLst>
          </p:cNvPr>
          <p:cNvCxnSpPr/>
          <p:nvPr/>
        </p:nvCxnSpPr>
        <p:spPr>
          <a:xfrm>
            <a:off x="3077483" y="5770954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6D8FE1CD-04E0-3682-82D9-F10EC60340D5}"/>
              </a:ext>
            </a:extLst>
          </p:cNvPr>
          <p:cNvSpPr txBox="1"/>
          <p:nvPr/>
        </p:nvSpPr>
        <p:spPr>
          <a:xfrm>
            <a:off x="2556743" y="4959458"/>
            <a:ext cx="74752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9E3CC2E-B502-4B30-3FD4-4FF37DECD243}"/>
              </a:ext>
            </a:extLst>
          </p:cNvPr>
          <p:cNvSpPr/>
          <p:nvPr/>
        </p:nvSpPr>
        <p:spPr>
          <a:xfrm>
            <a:off x="3960164" y="3354220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1</a:t>
            </a:r>
            <a:endParaRPr lang="fr-MA" sz="1400" dirty="0">
              <a:solidFill>
                <a:srgbClr val="C00000"/>
              </a:solidFill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6409F2A8-F672-E583-BFDA-BF5B682ED53C}"/>
              </a:ext>
            </a:extLst>
          </p:cNvPr>
          <p:cNvCxnSpPr/>
          <p:nvPr/>
        </p:nvCxnSpPr>
        <p:spPr>
          <a:xfrm flipH="1">
            <a:off x="3960164" y="3354220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lipse 23">
            <a:extLst>
              <a:ext uri="{FF2B5EF4-FFF2-40B4-BE49-F238E27FC236}">
                <a16:creationId xmlns:a16="http://schemas.microsoft.com/office/drawing/2014/main" id="{9DBE6F0A-EFDC-095F-6CDD-F27921C713BE}"/>
              </a:ext>
            </a:extLst>
          </p:cNvPr>
          <p:cNvSpPr/>
          <p:nvPr/>
        </p:nvSpPr>
        <p:spPr>
          <a:xfrm>
            <a:off x="3960164" y="3057099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1</a:t>
            </a:r>
            <a:endParaRPr lang="fr-MA" sz="1400" dirty="0">
              <a:solidFill>
                <a:srgbClr val="C00000"/>
              </a:solidFill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D5B71AA2-D1CA-F6BD-F390-1D7A7351C556}"/>
              </a:ext>
            </a:extLst>
          </p:cNvPr>
          <p:cNvCxnSpPr/>
          <p:nvPr/>
        </p:nvCxnSpPr>
        <p:spPr>
          <a:xfrm flipH="1">
            <a:off x="3886204" y="3066403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29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77EFA-DF9C-F513-C952-C769D40D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57094-9751-F386-1A43-170EE6E186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F1A43A-1080-E3B5-4FD4-2273315C7E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2AD21C-D954-E860-9C4A-5AD6AF506DAE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وأنجز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CC028DD2-CBDF-C252-B484-023B51BB13B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62157BD-985C-03F4-1483-626A2719981A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الفاصلة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E802AA90-B309-01A5-578C-37DDE75A2611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ADD5972-D5D0-5ECF-B464-644554535090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 الأرقام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F8301A21-AD19-919C-2DCB-7A019111FC75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BD50DF4-8237-C463-9219-42BDC22D66CB}"/>
              </a:ext>
            </a:extLst>
          </p:cNvPr>
          <p:cNvSpPr txBox="1"/>
          <p:nvPr/>
        </p:nvSpPr>
        <p:spPr>
          <a:xfrm>
            <a:off x="1336116" y="2214014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8,3 × 4,5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474A6C8-E9CA-B724-147F-626114188B74}"/>
              </a:ext>
            </a:extLst>
          </p:cNvPr>
          <p:cNvSpPr txBox="1"/>
          <p:nvPr/>
        </p:nvSpPr>
        <p:spPr>
          <a:xfrm>
            <a:off x="2801998" y="3471249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8, 3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A78A740E-A0D7-D68B-69A3-60F1036FAAF5}"/>
              </a:ext>
            </a:extLst>
          </p:cNvPr>
          <p:cNvCxnSpPr/>
          <p:nvPr/>
        </p:nvCxnSpPr>
        <p:spPr>
          <a:xfrm>
            <a:off x="3189038" y="4805502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BBC76293-48E9-11DD-285F-FF70D65EF107}"/>
              </a:ext>
            </a:extLst>
          </p:cNvPr>
          <p:cNvSpPr txBox="1"/>
          <p:nvPr/>
        </p:nvSpPr>
        <p:spPr>
          <a:xfrm>
            <a:off x="2833529" y="4036061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4, 5    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023A65E-13C0-C1D8-3DB2-CB6C3B1B5A24}"/>
              </a:ext>
            </a:extLst>
          </p:cNvPr>
          <p:cNvSpPr txBox="1"/>
          <p:nvPr/>
        </p:nvSpPr>
        <p:spPr>
          <a:xfrm>
            <a:off x="2889306" y="4662353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4 1 5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0662D8C-1D79-C0D1-A5B2-E2C13FDC3DEB}"/>
              </a:ext>
            </a:extLst>
          </p:cNvPr>
          <p:cNvSpPr txBox="1"/>
          <p:nvPr/>
        </p:nvSpPr>
        <p:spPr>
          <a:xfrm>
            <a:off x="2596794" y="5047073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3 3 2 .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DEEBB26-3937-1F6D-CADE-A682D980E648}"/>
              </a:ext>
            </a:extLst>
          </p:cNvPr>
          <p:cNvSpPr txBox="1"/>
          <p:nvPr/>
        </p:nvSpPr>
        <p:spPr>
          <a:xfrm>
            <a:off x="2645700" y="5673364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3 7 3 5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525AD41C-744A-82EB-B579-2021D0770EF0}"/>
              </a:ext>
            </a:extLst>
          </p:cNvPr>
          <p:cNvCxnSpPr/>
          <p:nvPr/>
        </p:nvCxnSpPr>
        <p:spPr>
          <a:xfrm>
            <a:off x="3077483" y="5770954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B2B65DA3-C21F-A825-6236-626F52C087EA}"/>
              </a:ext>
            </a:extLst>
          </p:cNvPr>
          <p:cNvSpPr txBox="1"/>
          <p:nvPr/>
        </p:nvSpPr>
        <p:spPr>
          <a:xfrm>
            <a:off x="2556743" y="4959458"/>
            <a:ext cx="74752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9DC1B258-FD64-8136-9A3B-559843DD4CF2}"/>
              </a:ext>
            </a:extLst>
          </p:cNvPr>
          <p:cNvSpPr/>
          <p:nvPr/>
        </p:nvSpPr>
        <p:spPr>
          <a:xfrm>
            <a:off x="3960164" y="3354220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1</a:t>
            </a:r>
            <a:endParaRPr lang="fr-MA" sz="1400" dirty="0">
              <a:solidFill>
                <a:srgbClr val="C00000"/>
              </a:solidFill>
            </a:endParaRP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74244D64-8E91-F19A-A748-BEBBFDB545F3}"/>
              </a:ext>
            </a:extLst>
          </p:cNvPr>
          <p:cNvCxnSpPr/>
          <p:nvPr/>
        </p:nvCxnSpPr>
        <p:spPr>
          <a:xfrm flipH="1">
            <a:off x="3960164" y="3354220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lipse 38">
            <a:extLst>
              <a:ext uri="{FF2B5EF4-FFF2-40B4-BE49-F238E27FC236}">
                <a16:creationId xmlns:a16="http://schemas.microsoft.com/office/drawing/2014/main" id="{15FC3FEC-9106-A4AC-FF46-9676FAF48158}"/>
              </a:ext>
            </a:extLst>
          </p:cNvPr>
          <p:cNvSpPr/>
          <p:nvPr/>
        </p:nvSpPr>
        <p:spPr>
          <a:xfrm>
            <a:off x="3960164" y="3057099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1</a:t>
            </a:r>
            <a:endParaRPr lang="fr-MA" sz="1400" dirty="0">
              <a:solidFill>
                <a:srgbClr val="C00000"/>
              </a:solidFill>
            </a:endParaRP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B1A0E065-16C2-DDFE-B3C3-9FBD8F824A81}"/>
              </a:ext>
            </a:extLst>
          </p:cNvPr>
          <p:cNvCxnSpPr/>
          <p:nvPr/>
        </p:nvCxnSpPr>
        <p:spPr>
          <a:xfrm flipH="1">
            <a:off x="3886204" y="3066403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849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ACBA6-0173-D3A9-D2E6-57C10333B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B0B29D4-096F-D262-524E-9F402DD3359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عدد الأرقام يمين الفاصلة في الحدين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03AA7C-ADAE-4C44-1F5B-A4D87D50DB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B4F8A86-6464-E5B6-BEFC-B37F280D1C14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وأنجز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766F9AC8-DD06-B93C-0194-528B47C2B17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2D3624A-7C04-4B61-5CE8-B8B5C08D702D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الفاصلة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CC543C1F-AB21-63B2-5D66-2608AE5C276E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E5CDD9-E31D-518E-A96B-39241E589B97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 الأرقام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759A717-AB47-BC18-EBD4-491A8794E5DB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8A9E808-2F5F-01BD-B150-E59DCDCF93CB}"/>
              </a:ext>
            </a:extLst>
          </p:cNvPr>
          <p:cNvSpPr txBox="1"/>
          <p:nvPr/>
        </p:nvSpPr>
        <p:spPr>
          <a:xfrm>
            <a:off x="1336116" y="2214014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8,3 × 4,5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CF294B7-598A-29EE-A3CF-D62205EB595B}"/>
              </a:ext>
            </a:extLst>
          </p:cNvPr>
          <p:cNvSpPr txBox="1"/>
          <p:nvPr/>
        </p:nvSpPr>
        <p:spPr>
          <a:xfrm>
            <a:off x="2801998" y="3471249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8, 3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87ADEB3A-64FC-8A09-09FC-CAEAB1779C50}"/>
              </a:ext>
            </a:extLst>
          </p:cNvPr>
          <p:cNvCxnSpPr/>
          <p:nvPr/>
        </p:nvCxnSpPr>
        <p:spPr>
          <a:xfrm>
            <a:off x="3189038" y="4805502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F7E2B-65F3-2BC0-75D1-1B4504203C2A}"/>
              </a:ext>
            </a:extLst>
          </p:cNvPr>
          <p:cNvSpPr txBox="1"/>
          <p:nvPr/>
        </p:nvSpPr>
        <p:spPr>
          <a:xfrm>
            <a:off x="2833529" y="4036061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4, 5    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148CA6A-8F0D-AB3E-5721-90494E2DEC08}"/>
              </a:ext>
            </a:extLst>
          </p:cNvPr>
          <p:cNvSpPr txBox="1"/>
          <p:nvPr/>
        </p:nvSpPr>
        <p:spPr>
          <a:xfrm>
            <a:off x="2889306" y="4662353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4 1 5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96C5338-42B5-68BE-E791-E3080ADE4BB0}"/>
              </a:ext>
            </a:extLst>
          </p:cNvPr>
          <p:cNvSpPr txBox="1"/>
          <p:nvPr/>
        </p:nvSpPr>
        <p:spPr>
          <a:xfrm>
            <a:off x="2596794" y="5047073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3 3 2 .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F1ED56B-C442-9812-886B-B4815E22333F}"/>
              </a:ext>
            </a:extLst>
          </p:cNvPr>
          <p:cNvSpPr txBox="1"/>
          <p:nvPr/>
        </p:nvSpPr>
        <p:spPr>
          <a:xfrm>
            <a:off x="2645700" y="5673364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3 7 3 5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8366F383-0BFD-A16E-309C-6A3BF6B12A81}"/>
              </a:ext>
            </a:extLst>
          </p:cNvPr>
          <p:cNvCxnSpPr/>
          <p:nvPr/>
        </p:nvCxnSpPr>
        <p:spPr>
          <a:xfrm>
            <a:off x="3077483" y="5770954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D00FAD76-B95C-2966-EDE2-440011F8B8C8}"/>
              </a:ext>
            </a:extLst>
          </p:cNvPr>
          <p:cNvSpPr txBox="1"/>
          <p:nvPr/>
        </p:nvSpPr>
        <p:spPr>
          <a:xfrm>
            <a:off x="2556743" y="4959458"/>
            <a:ext cx="74752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E5FCF75D-A678-CA56-C7AA-530E12D3289C}"/>
              </a:ext>
            </a:extLst>
          </p:cNvPr>
          <p:cNvSpPr/>
          <p:nvPr/>
        </p:nvSpPr>
        <p:spPr>
          <a:xfrm>
            <a:off x="3960164" y="3354220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1</a:t>
            </a:r>
            <a:endParaRPr lang="fr-MA" sz="1400" dirty="0">
              <a:solidFill>
                <a:srgbClr val="C00000"/>
              </a:solidFill>
            </a:endParaRP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7A53E489-DDD3-0B43-12AE-95D38439F328}"/>
              </a:ext>
            </a:extLst>
          </p:cNvPr>
          <p:cNvCxnSpPr/>
          <p:nvPr/>
        </p:nvCxnSpPr>
        <p:spPr>
          <a:xfrm flipH="1">
            <a:off x="3960164" y="3354220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lipse 37">
            <a:extLst>
              <a:ext uri="{FF2B5EF4-FFF2-40B4-BE49-F238E27FC236}">
                <a16:creationId xmlns:a16="http://schemas.microsoft.com/office/drawing/2014/main" id="{E88AB098-C083-22AA-28A0-4CE38ADE42ED}"/>
              </a:ext>
            </a:extLst>
          </p:cNvPr>
          <p:cNvSpPr/>
          <p:nvPr/>
        </p:nvSpPr>
        <p:spPr>
          <a:xfrm>
            <a:off x="3960164" y="3057099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1</a:t>
            </a:r>
            <a:endParaRPr lang="fr-MA" sz="1400" dirty="0">
              <a:solidFill>
                <a:srgbClr val="C00000"/>
              </a:solidFill>
            </a:endParaRP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8FC0A642-3FD6-C2E8-83B9-9A14F3B89210}"/>
              </a:ext>
            </a:extLst>
          </p:cNvPr>
          <p:cNvCxnSpPr/>
          <p:nvPr/>
        </p:nvCxnSpPr>
        <p:spPr>
          <a:xfrm flipH="1">
            <a:off x="3886204" y="3066403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38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FB62A-0F32-3793-1FF7-BDB659026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95B752B-3664-C8A7-FC5C-A7AD83F9158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D7C8E2-2216-9F84-C959-92E4E1EEB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03A4C8-75D1-92AB-EA9A-4372EB7DA3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532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51A24-6022-FFC8-7BD5-D938D3ED8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EA8CF0C3-22D8-FCC9-EA92-2062BCDEF1B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كيف عد الأرقام يمين الفاصلة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26F5EBF-CB30-E8C9-611A-35EE45F9B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05F4AF7-52CB-DC44-E931-CBA97E65AA95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وأنجز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08AF4692-26C2-97AB-AFF7-257D9D1AA29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8213DB6-A469-5AE1-8EDB-05CFBFEEC79A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الفاصلة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82B979DF-F145-3933-966B-698912005AE4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41C939-CCC3-B7D7-E442-ACFCA31B9E50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 الأرقام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24996FE1-2737-4E1E-069A-0C61A32E4BB6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C30926-0988-05DC-7B21-7712111A2FB8}"/>
              </a:ext>
            </a:extLst>
          </p:cNvPr>
          <p:cNvSpPr txBox="1"/>
          <p:nvPr/>
        </p:nvSpPr>
        <p:spPr>
          <a:xfrm>
            <a:off x="1336116" y="2214014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8,3 × 4,5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1C25D20-BB89-DBA9-1F50-CD89969A2E3C}"/>
              </a:ext>
            </a:extLst>
          </p:cNvPr>
          <p:cNvSpPr txBox="1"/>
          <p:nvPr/>
        </p:nvSpPr>
        <p:spPr>
          <a:xfrm>
            <a:off x="2801998" y="3471249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2C1F656-AD2F-E6E3-56E1-A42DA8C54873}"/>
              </a:ext>
            </a:extLst>
          </p:cNvPr>
          <p:cNvCxnSpPr/>
          <p:nvPr/>
        </p:nvCxnSpPr>
        <p:spPr>
          <a:xfrm>
            <a:off x="3189038" y="4805502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DF71AFAA-5A8B-1937-5984-14112F42606B}"/>
              </a:ext>
            </a:extLst>
          </p:cNvPr>
          <p:cNvSpPr txBox="1"/>
          <p:nvPr/>
        </p:nvSpPr>
        <p:spPr>
          <a:xfrm>
            <a:off x="2833529" y="4036061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4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5    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0131772-A722-5302-30EF-C2B14727B712}"/>
              </a:ext>
            </a:extLst>
          </p:cNvPr>
          <p:cNvSpPr txBox="1"/>
          <p:nvPr/>
        </p:nvSpPr>
        <p:spPr>
          <a:xfrm>
            <a:off x="2889306" y="4662353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4 1 5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622CBC9-78C2-AFCF-BB2C-7DC5C90B996D}"/>
              </a:ext>
            </a:extLst>
          </p:cNvPr>
          <p:cNvSpPr txBox="1"/>
          <p:nvPr/>
        </p:nvSpPr>
        <p:spPr>
          <a:xfrm>
            <a:off x="2596794" y="5047073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3 3 2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24263EA-BF26-8E76-399E-140DC18994B8}"/>
              </a:ext>
            </a:extLst>
          </p:cNvPr>
          <p:cNvSpPr txBox="1"/>
          <p:nvPr/>
        </p:nvSpPr>
        <p:spPr>
          <a:xfrm>
            <a:off x="2645700" y="5673364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3 7 3 5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A17ED1F2-6F21-8204-DE5E-C028448B5859}"/>
              </a:ext>
            </a:extLst>
          </p:cNvPr>
          <p:cNvCxnSpPr/>
          <p:nvPr/>
        </p:nvCxnSpPr>
        <p:spPr>
          <a:xfrm>
            <a:off x="3077483" y="5770954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1C65963F-89FF-0E30-289F-2333994CE83B}"/>
              </a:ext>
            </a:extLst>
          </p:cNvPr>
          <p:cNvSpPr txBox="1"/>
          <p:nvPr/>
        </p:nvSpPr>
        <p:spPr>
          <a:xfrm>
            <a:off x="2556743" y="4959458"/>
            <a:ext cx="74752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">
            <a:extLst>
              <a:ext uri="{FF2B5EF4-FFF2-40B4-BE49-F238E27FC236}">
                <a16:creationId xmlns:a16="http://schemas.microsoft.com/office/drawing/2014/main" id="{81E2384A-435A-DAFA-1633-C21D89E7E0BD}"/>
              </a:ext>
            </a:extLst>
          </p:cNvPr>
          <p:cNvSpPr txBox="1"/>
          <p:nvPr/>
        </p:nvSpPr>
        <p:spPr>
          <a:xfrm>
            <a:off x="5410779" y="3966555"/>
            <a:ext cx="2146298" cy="399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رقمان يمين الفصلة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E11283F4-AB99-0E42-01CD-74E44ACF02C2}"/>
              </a:ext>
            </a:extLst>
          </p:cNvPr>
          <p:cNvSpPr/>
          <p:nvPr/>
        </p:nvSpPr>
        <p:spPr>
          <a:xfrm>
            <a:off x="3960164" y="3354220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1</a:t>
            </a:r>
            <a:endParaRPr lang="fr-MA" sz="1400" dirty="0">
              <a:solidFill>
                <a:srgbClr val="C00000"/>
              </a:solidFill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ED80F9AE-CD54-90C9-C14F-2DF99E8286ED}"/>
              </a:ext>
            </a:extLst>
          </p:cNvPr>
          <p:cNvCxnSpPr/>
          <p:nvPr/>
        </p:nvCxnSpPr>
        <p:spPr>
          <a:xfrm flipH="1">
            <a:off x="3960164" y="3354220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lipse 28">
            <a:extLst>
              <a:ext uri="{FF2B5EF4-FFF2-40B4-BE49-F238E27FC236}">
                <a16:creationId xmlns:a16="http://schemas.microsoft.com/office/drawing/2014/main" id="{C1D39FCB-CCE3-ADB6-B6A4-6C7AD35E34C9}"/>
              </a:ext>
            </a:extLst>
          </p:cNvPr>
          <p:cNvSpPr/>
          <p:nvPr/>
        </p:nvSpPr>
        <p:spPr>
          <a:xfrm>
            <a:off x="3960164" y="3057099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1</a:t>
            </a:r>
            <a:endParaRPr lang="fr-MA" sz="1400" dirty="0">
              <a:solidFill>
                <a:srgbClr val="C00000"/>
              </a:solidFill>
            </a:endParaRP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86FD73B9-A01C-C13E-AADD-FA971C1C210A}"/>
              </a:ext>
            </a:extLst>
          </p:cNvPr>
          <p:cNvCxnSpPr/>
          <p:nvPr/>
        </p:nvCxnSpPr>
        <p:spPr>
          <a:xfrm flipH="1">
            <a:off x="3886204" y="3066403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119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D7CDF-93E9-3AE7-5A74-BB62F3D8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F578B5E-C665-BDB5-6E5B-302155350DF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E9A7B1-1707-1E6E-E3F9-CE97E7C1F7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6626BD2-19F0-66AE-2746-792BC9D55BF3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وأنجز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1D1DE9D2-D6EF-D959-F8F4-D3A0D6FBDD7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0364D1F-B334-ADD5-840C-3604D50090B5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الفاصلة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F76D4619-431B-51F8-0CC8-47CC96CBDBA3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8EC65C5-A20A-594E-3801-9815852198C2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 الأرقام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6B79F7C-222D-5744-1C8F-9D370CA91777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33D9740-0AFA-88B5-8AC4-D41305902074}"/>
              </a:ext>
            </a:extLst>
          </p:cNvPr>
          <p:cNvSpPr txBox="1"/>
          <p:nvPr/>
        </p:nvSpPr>
        <p:spPr>
          <a:xfrm>
            <a:off x="1336116" y="2214014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8,3 × 4,5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3E8C88A-99AB-280C-AEDD-BE2133C8741F}"/>
              </a:ext>
            </a:extLst>
          </p:cNvPr>
          <p:cNvSpPr txBox="1"/>
          <p:nvPr/>
        </p:nvSpPr>
        <p:spPr>
          <a:xfrm>
            <a:off x="2801998" y="3471249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4497CD14-E348-B141-08C3-C2AD903E4234}"/>
              </a:ext>
            </a:extLst>
          </p:cNvPr>
          <p:cNvCxnSpPr/>
          <p:nvPr/>
        </p:nvCxnSpPr>
        <p:spPr>
          <a:xfrm>
            <a:off x="3189038" y="4805502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4A348366-7A0C-4F30-34EA-FF7AF1762EE7}"/>
              </a:ext>
            </a:extLst>
          </p:cNvPr>
          <p:cNvSpPr txBox="1"/>
          <p:nvPr/>
        </p:nvSpPr>
        <p:spPr>
          <a:xfrm>
            <a:off x="2833529" y="4036061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4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5    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C54F178-BB1B-791E-C398-D4F916B821EF}"/>
              </a:ext>
            </a:extLst>
          </p:cNvPr>
          <p:cNvSpPr txBox="1"/>
          <p:nvPr/>
        </p:nvSpPr>
        <p:spPr>
          <a:xfrm>
            <a:off x="2889306" y="4662353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4 1 5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C2B224A-EBBE-1B08-793C-35CCAEEFC87E}"/>
              </a:ext>
            </a:extLst>
          </p:cNvPr>
          <p:cNvSpPr txBox="1"/>
          <p:nvPr/>
        </p:nvSpPr>
        <p:spPr>
          <a:xfrm>
            <a:off x="2596794" y="5047073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3 3 2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3A9EDA6-499C-CC0E-AA18-FBA4A8EE64BE}"/>
              </a:ext>
            </a:extLst>
          </p:cNvPr>
          <p:cNvSpPr txBox="1"/>
          <p:nvPr/>
        </p:nvSpPr>
        <p:spPr>
          <a:xfrm>
            <a:off x="2645700" y="5673364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3 7 3 5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6CF0DDE8-0B16-B3F1-B66F-732D02541EB9}"/>
              </a:ext>
            </a:extLst>
          </p:cNvPr>
          <p:cNvCxnSpPr/>
          <p:nvPr/>
        </p:nvCxnSpPr>
        <p:spPr>
          <a:xfrm>
            <a:off x="3077483" y="5770954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6F76DA5A-28D9-F75C-E373-ED5E2D910797}"/>
              </a:ext>
            </a:extLst>
          </p:cNvPr>
          <p:cNvSpPr txBox="1"/>
          <p:nvPr/>
        </p:nvSpPr>
        <p:spPr>
          <a:xfrm>
            <a:off x="2556743" y="4959458"/>
            <a:ext cx="74752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4066CDE1-08AC-7CF4-4D54-10EF36BB7C81}"/>
              </a:ext>
            </a:extLst>
          </p:cNvPr>
          <p:cNvSpPr/>
          <p:nvPr/>
        </p:nvSpPr>
        <p:spPr>
          <a:xfrm>
            <a:off x="3960164" y="3354220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1</a:t>
            </a:r>
            <a:endParaRPr lang="fr-MA" sz="1400" dirty="0">
              <a:solidFill>
                <a:srgbClr val="C00000"/>
              </a:solidFill>
            </a:endParaRP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4372B406-F379-9615-A85C-F20E8E2547EF}"/>
              </a:ext>
            </a:extLst>
          </p:cNvPr>
          <p:cNvCxnSpPr/>
          <p:nvPr/>
        </p:nvCxnSpPr>
        <p:spPr>
          <a:xfrm flipH="1">
            <a:off x="3960164" y="3354220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lipse 39">
            <a:extLst>
              <a:ext uri="{FF2B5EF4-FFF2-40B4-BE49-F238E27FC236}">
                <a16:creationId xmlns:a16="http://schemas.microsoft.com/office/drawing/2014/main" id="{A62E0C18-0BB2-7707-320F-AD0CD5FB259F}"/>
              </a:ext>
            </a:extLst>
          </p:cNvPr>
          <p:cNvSpPr/>
          <p:nvPr/>
        </p:nvSpPr>
        <p:spPr>
          <a:xfrm>
            <a:off x="3960164" y="3057099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1</a:t>
            </a:r>
            <a:endParaRPr lang="fr-MA" sz="1400" dirty="0">
              <a:solidFill>
                <a:srgbClr val="C00000"/>
              </a:solidFill>
            </a:endParaRP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ACEA9FAC-D0CE-B041-6F38-4DB4DBE102BF}"/>
              </a:ext>
            </a:extLst>
          </p:cNvPr>
          <p:cNvCxnSpPr/>
          <p:nvPr/>
        </p:nvCxnSpPr>
        <p:spPr>
          <a:xfrm flipH="1">
            <a:off x="3886204" y="3066403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67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CDEDE-EA4E-59AE-9EAB-915F9D27A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72DF0D-A40E-1771-22E5-CF6690CA37E1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ضعوا الفاصلة في جداء العددين 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5408D6-8B08-E566-F158-E621BE250D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2C8968A-2F62-F22E-3318-FDD772EE9FA6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وأنجز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90EB485A-F1B8-1471-C1E6-C786F63F01E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24C609E-3405-2E6B-E763-DA0449DCAE4D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الفاصلة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0736C1DF-167B-0DB5-A15B-9F21805B77D1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4FA754F-AD2E-02D3-910B-64F2A68B672C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 الأرقام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ED80419F-2D6C-C4BA-AAE0-A881F4A28EC6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89A008C-5596-EBA2-E890-D8CFD6C69A4F}"/>
              </a:ext>
            </a:extLst>
          </p:cNvPr>
          <p:cNvSpPr txBox="1"/>
          <p:nvPr/>
        </p:nvSpPr>
        <p:spPr>
          <a:xfrm>
            <a:off x="1336116" y="2214014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8,3 × 4,5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F79151-BCC9-8594-B198-CE860B595C45}"/>
              </a:ext>
            </a:extLst>
          </p:cNvPr>
          <p:cNvSpPr txBox="1"/>
          <p:nvPr/>
        </p:nvSpPr>
        <p:spPr>
          <a:xfrm>
            <a:off x="2801998" y="3471249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D8CAEC17-F642-C1FC-0EA3-DED441C2EDC6}"/>
              </a:ext>
            </a:extLst>
          </p:cNvPr>
          <p:cNvCxnSpPr/>
          <p:nvPr/>
        </p:nvCxnSpPr>
        <p:spPr>
          <a:xfrm>
            <a:off x="3189038" y="4805502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A4C284C7-E13D-CDAD-87B5-B7774A27FCE3}"/>
              </a:ext>
            </a:extLst>
          </p:cNvPr>
          <p:cNvSpPr txBox="1"/>
          <p:nvPr/>
        </p:nvSpPr>
        <p:spPr>
          <a:xfrm>
            <a:off x="2833529" y="4036061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4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5    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9B9DB2E-FAD7-25B8-CEF6-EAF094B90002}"/>
              </a:ext>
            </a:extLst>
          </p:cNvPr>
          <p:cNvSpPr txBox="1"/>
          <p:nvPr/>
        </p:nvSpPr>
        <p:spPr>
          <a:xfrm>
            <a:off x="2889306" y="4662353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4 1 5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53B6BF9-2472-CEE5-A6F8-6864AC336B5D}"/>
              </a:ext>
            </a:extLst>
          </p:cNvPr>
          <p:cNvSpPr txBox="1"/>
          <p:nvPr/>
        </p:nvSpPr>
        <p:spPr>
          <a:xfrm>
            <a:off x="2596794" y="5047073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3 3 2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55BC7DE-4799-37CF-B73A-69AA92B5E4B9}"/>
              </a:ext>
            </a:extLst>
          </p:cNvPr>
          <p:cNvSpPr txBox="1"/>
          <p:nvPr/>
        </p:nvSpPr>
        <p:spPr>
          <a:xfrm>
            <a:off x="2645700" y="5673364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3 7 3 5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B43D7B2E-04DE-0ADF-84C1-A0C1833D54E8}"/>
              </a:ext>
            </a:extLst>
          </p:cNvPr>
          <p:cNvCxnSpPr/>
          <p:nvPr/>
        </p:nvCxnSpPr>
        <p:spPr>
          <a:xfrm>
            <a:off x="3077483" y="5770954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487A919B-9BC1-72E8-0CB8-D19CC0C4A940}"/>
              </a:ext>
            </a:extLst>
          </p:cNvPr>
          <p:cNvSpPr txBox="1"/>
          <p:nvPr/>
        </p:nvSpPr>
        <p:spPr>
          <a:xfrm>
            <a:off x="2556743" y="4959458"/>
            <a:ext cx="74752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18D7AA0F-2F36-AA87-6901-DB89F05E3EC2}"/>
              </a:ext>
            </a:extLst>
          </p:cNvPr>
          <p:cNvSpPr/>
          <p:nvPr/>
        </p:nvSpPr>
        <p:spPr>
          <a:xfrm>
            <a:off x="3960164" y="3354220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1</a:t>
            </a:r>
            <a:endParaRPr lang="fr-MA" sz="1400" dirty="0">
              <a:solidFill>
                <a:srgbClr val="C00000"/>
              </a:solidFill>
            </a:endParaRP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2BDDF6F5-1ADD-EAD6-19FA-1DD600BD961B}"/>
              </a:ext>
            </a:extLst>
          </p:cNvPr>
          <p:cNvCxnSpPr/>
          <p:nvPr/>
        </p:nvCxnSpPr>
        <p:spPr>
          <a:xfrm flipH="1">
            <a:off x="3960164" y="3354220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lipse 38">
            <a:extLst>
              <a:ext uri="{FF2B5EF4-FFF2-40B4-BE49-F238E27FC236}">
                <a16:creationId xmlns:a16="http://schemas.microsoft.com/office/drawing/2014/main" id="{7BEF6C7C-9B1A-4473-C825-5CB87419F120}"/>
              </a:ext>
            </a:extLst>
          </p:cNvPr>
          <p:cNvSpPr/>
          <p:nvPr/>
        </p:nvSpPr>
        <p:spPr>
          <a:xfrm>
            <a:off x="3960164" y="3057099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1</a:t>
            </a:r>
            <a:endParaRPr lang="fr-MA" sz="1400" dirty="0">
              <a:solidFill>
                <a:srgbClr val="C00000"/>
              </a:solidFill>
            </a:endParaRP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5CE7DBBC-10DA-1262-3901-9613CB5FD0E1}"/>
              </a:ext>
            </a:extLst>
          </p:cNvPr>
          <p:cNvCxnSpPr/>
          <p:nvPr/>
        </p:nvCxnSpPr>
        <p:spPr>
          <a:xfrm flipH="1">
            <a:off x="3886204" y="3066403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031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7CA08-11B5-DD3C-F215-A586743B3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853AA30-0F28-4C85-08DC-479C86562A0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0FA67A4-382D-2366-7BFB-648217919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0D9DFF-88FB-0557-089D-6E45DC1F3D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0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29A0B-129F-EEDF-351B-BF61F1A83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6EF4DFC-2805-8758-215C-0A496FAC975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وجد الجواب الصحيح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3E0DC19-25E0-F38F-0423-9071F110E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C22BD14-ADB1-F1B1-D842-2A347BE84C1E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وأنجز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F68A5EDA-D618-6202-309D-6823AA59440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425E264-0DC8-86F0-5B58-E4CE14CF82EE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الفاصلة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090972DA-2570-D0B9-BA4D-46AA643F318C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99E0CF8-667F-5263-0FD4-D2A25E9A9386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أعد الأرقام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8A3063CA-D877-6FE3-E438-A550F646F2EE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38CCAF4-9305-4883-4D77-3EC9A01E2A88}"/>
              </a:ext>
            </a:extLst>
          </p:cNvPr>
          <p:cNvSpPr txBox="1"/>
          <p:nvPr/>
        </p:nvSpPr>
        <p:spPr>
          <a:xfrm>
            <a:off x="1336116" y="2214014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8,3 × 4,5 = </a:t>
            </a: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37,35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0DB22AA-E1F5-78C4-DF5E-DB5BF8D19FFA}"/>
              </a:ext>
            </a:extLst>
          </p:cNvPr>
          <p:cNvSpPr txBox="1"/>
          <p:nvPr/>
        </p:nvSpPr>
        <p:spPr>
          <a:xfrm>
            <a:off x="2801998" y="3471249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D067F88-8C66-FF11-3D23-58A352BBEFD8}"/>
              </a:ext>
            </a:extLst>
          </p:cNvPr>
          <p:cNvCxnSpPr/>
          <p:nvPr/>
        </p:nvCxnSpPr>
        <p:spPr>
          <a:xfrm>
            <a:off x="3189038" y="4805502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906E8D3B-C9E0-3EB6-E33F-4350D66796DF}"/>
              </a:ext>
            </a:extLst>
          </p:cNvPr>
          <p:cNvSpPr txBox="1"/>
          <p:nvPr/>
        </p:nvSpPr>
        <p:spPr>
          <a:xfrm>
            <a:off x="2833529" y="4036061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4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5    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96B55F9-7CB2-AF34-1E09-29A18AAB04DC}"/>
              </a:ext>
            </a:extLst>
          </p:cNvPr>
          <p:cNvSpPr txBox="1"/>
          <p:nvPr/>
        </p:nvSpPr>
        <p:spPr>
          <a:xfrm>
            <a:off x="2889306" y="4662353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4 1 5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C1DE7DF-BEEA-283C-88F2-4A8EBF3E323F}"/>
              </a:ext>
            </a:extLst>
          </p:cNvPr>
          <p:cNvSpPr txBox="1"/>
          <p:nvPr/>
        </p:nvSpPr>
        <p:spPr>
          <a:xfrm>
            <a:off x="2596794" y="5047073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3 3 2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F102A2E-738F-F6A7-A36A-8B4013153387}"/>
              </a:ext>
            </a:extLst>
          </p:cNvPr>
          <p:cNvSpPr txBox="1"/>
          <p:nvPr/>
        </p:nvSpPr>
        <p:spPr>
          <a:xfrm>
            <a:off x="2645700" y="5673364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3 7</a:t>
            </a:r>
            <a:r>
              <a:rPr lang="f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3 5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F73EC657-79B7-DD37-2BE2-AE274AF93EF9}"/>
              </a:ext>
            </a:extLst>
          </p:cNvPr>
          <p:cNvCxnSpPr/>
          <p:nvPr/>
        </p:nvCxnSpPr>
        <p:spPr>
          <a:xfrm>
            <a:off x="3077483" y="5770954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39E9F549-4AD7-CA65-7192-7B8B3D23446A}"/>
              </a:ext>
            </a:extLst>
          </p:cNvPr>
          <p:cNvSpPr txBox="1"/>
          <p:nvPr/>
        </p:nvSpPr>
        <p:spPr>
          <a:xfrm>
            <a:off x="2556743" y="4959458"/>
            <a:ext cx="74752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7DF35221-00E7-C7AD-16A6-6DD81D38D39A}"/>
              </a:ext>
            </a:extLst>
          </p:cNvPr>
          <p:cNvSpPr/>
          <p:nvPr/>
        </p:nvSpPr>
        <p:spPr>
          <a:xfrm>
            <a:off x="3960164" y="3354220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1</a:t>
            </a:r>
            <a:endParaRPr lang="fr-MA" sz="1400" dirty="0">
              <a:solidFill>
                <a:srgbClr val="C00000"/>
              </a:solidFill>
            </a:endParaRP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220A311A-FF14-2FF7-FBF4-5F81C7E3B4D1}"/>
              </a:ext>
            </a:extLst>
          </p:cNvPr>
          <p:cNvCxnSpPr/>
          <p:nvPr/>
        </p:nvCxnSpPr>
        <p:spPr>
          <a:xfrm flipH="1">
            <a:off x="3960164" y="3354220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lipse 38">
            <a:extLst>
              <a:ext uri="{FF2B5EF4-FFF2-40B4-BE49-F238E27FC236}">
                <a16:creationId xmlns:a16="http://schemas.microsoft.com/office/drawing/2014/main" id="{E6605F93-57F6-8CA4-0228-619561006546}"/>
              </a:ext>
            </a:extLst>
          </p:cNvPr>
          <p:cNvSpPr/>
          <p:nvPr/>
        </p:nvSpPr>
        <p:spPr>
          <a:xfrm>
            <a:off x="3960164" y="3057099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1</a:t>
            </a:r>
            <a:endParaRPr lang="fr-MA" sz="1400" dirty="0">
              <a:solidFill>
                <a:srgbClr val="C00000"/>
              </a:solidFill>
            </a:endParaRP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DFE45105-5AF6-68E2-C0C8-EF6340B021DA}"/>
              </a:ext>
            </a:extLst>
          </p:cNvPr>
          <p:cNvCxnSpPr/>
          <p:nvPr/>
        </p:nvCxnSpPr>
        <p:spPr>
          <a:xfrm flipH="1">
            <a:off x="3886204" y="3066403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866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53C846E-7796-6EF5-135E-D8F0327698B1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7B5BB-3736-906C-2119-254295AF2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21494A4-B6FD-1594-CC11-08FC6140C688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ضعوا وأنجزوا العملية التالية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E28984-8C20-4BB6-C229-27F0FBBC871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C53FE8-2480-3833-5EAD-233A0F15623D}"/>
              </a:ext>
            </a:extLst>
          </p:cNvPr>
          <p:cNvSpPr txBox="1"/>
          <p:nvPr/>
        </p:nvSpPr>
        <p:spPr>
          <a:xfrm>
            <a:off x="1336116" y="2214014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5,27 × 6,9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144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5B76E-1BE4-BE9E-8DA9-A0EB4BF04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9598A58-345A-2AFE-FD77-B8370816B4A8}"/>
              </a:ext>
            </a:extLst>
          </p:cNvPr>
          <p:cNvSpPr txBox="1"/>
          <p:nvPr/>
        </p:nvSpPr>
        <p:spPr>
          <a:xfrm>
            <a:off x="800100" y="88117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ليشرح لنا الخطوات</a:t>
            </a:r>
          </a:p>
        </p:txBody>
      </p:sp>
      <p:pic>
        <p:nvPicPr>
          <p:cNvPr id="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CD24E4-1984-F695-0A3F-2ED7AB20612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DDB3A91-545A-4F1A-6FF3-C3C07CEB4989}"/>
              </a:ext>
            </a:extLst>
          </p:cNvPr>
          <p:cNvSpPr txBox="1"/>
          <p:nvPr/>
        </p:nvSpPr>
        <p:spPr>
          <a:xfrm>
            <a:off x="1336116" y="1564696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5,27 × 6,9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A52A3D-D7EF-BC89-EE64-4E7F9F7E3605}"/>
              </a:ext>
            </a:extLst>
          </p:cNvPr>
          <p:cNvSpPr txBox="1"/>
          <p:nvPr/>
        </p:nvSpPr>
        <p:spPr>
          <a:xfrm>
            <a:off x="3117594" y="3357026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5, 2 7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292CCE4-467C-0C10-947E-0865A9E888B5}"/>
              </a:ext>
            </a:extLst>
          </p:cNvPr>
          <p:cNvCxnSpPr/>
          <p:nvPr/>
        </p:nvCxnSpPr>
        <p:spPr>
          <a:xfrm>
            <a:off x="3493194" y="4617825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747FC560-8C53-5B2E-6DF9-AB6CF642C30D}"/>
              </a:ext>
            </a:extLst>
          </p:cNvPr>
          <p:cNvSpPr txBox="1"/>
          <p:nvPr/>
        </p:nvSpPr>
        <p:spPr>
          <a:xfrm>
            <a:off x="2931450" y="3862532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6, 9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49555C4-3A07-16AD-8663-85D910B81C7C}"/>
              </a:ext>
            </a:extLst>
          </p:cNvPr>
          <p:cNvSpPr txBox="1"/>
          <p:nvPr/>
        </p:nvSpPr>
        <p:spPr>
          <a:xfrm>
            <a:off x="3216254" y="4513536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4 7 4 3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14CDE2D-C5F8-F651-63CE-1D8E290620F1}"/>
              </a:ext>
            </a:extLst>
          </p:cNvPr>
          <p:cNvSpPr txBox="1"/>
          <p:nvPr/>
        </p:nvSpPr>
        <p:spPr>
          <a:xfrm>
            <a:off x="2931450" y="4929668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3 1 6 2 .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E37850D-20AD-288E-2D53-51A13C5653D1}"/>
              </a:ext>
            </a:extLst>
          </p:cNvPr>
          <p:cNvSpPr txBox="1"/>
          <p:nvPr/>
        </p:nvSpPr>
        <p:spPr>
          <a:xfrm>
            <a:off x="2931449" y="5580672"/>
            <a:ext cx="2608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3 6, 3 6 3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3FF0795-33BF-7E3C-316C-C0431CD56F19}"/>
              </a:ext>
            </a:extLst>
          </p:cNvPr>
          <p:cNvCxnSpPr/>
          <p:nvPr/>
        </p:nvCxnSpPr>
        <p:spPr>
          <a:xfrm>
            <a:off x="3338230" y="5628401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AF7B4A9E-EA9F-2D8B-E899-E0E6FFC70398}"/>
              </a:ext>
            </a:extLst>
          </p:cNvPr>
          <p:cNvSpPr txBox="1"/>
          <p:nvPr/>
        </p:nvSpPr>
        <p:spPr>
          <a:xfrm>
            <a:off x="2700091" y="4710112"/>
            <a:ext cx="74752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8F05421-ACA7-9D7B-0331-FA6FE42BAA5A}"/>
              </a:ext>
            </a:extLst>
          </p:cNvPr>
          <p:cNvSpPr/>
          <p:nvPr/>
        </p:nvSpPr>
        <p:spPr>
          <a:xfrm>
            <a:off x="4612716" y="3237038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6</a:t>
            </a:r>
            <a:endParaRPr lang="fr-MA" sz="1400" dirty="0">
              <a:solidFill>
                <a:srgbClr val="C00000"/>
              </a:solidFill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FE4F546A-0EE5-99B9-BFC1-1D333C24EA1B}"/>
              </a:ext>
            </a:extLst>
          </p:cNvPr>
          <p:cNvSpPr/>
          <p:nvPr/>
        </p:nvSpPr>
        <p:spPr>
          <a:xfrm>
            <a:off x="4002307" y="3219988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2</a:t>
            </a:r>
            <a:endParaRPr lang="fr-MA" sz="1400" dirty="0">
              <a:solidFill>
                <a:srgbClr val="C00000"/>
              </a:solidFill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D57BE23-8EE2-CB6B-3347-50AE63AF8EF7}"/>
              </a:ext>
            </a:extLst>
          </p:cNvPr>
          <p:cNvSpPr/>
          <p:nvPr/>
        </p:nvSpPr>
        <p:spPr>
          <a:xfrm>
            <a:off x="4612716" y="2893851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4</a:t>
            </a:r>
            <a:endParaRPr lang="fr-MA" sz="1400" dirty="0">
              <a:solidFill>
                <a:srgbClr val="C00000"/>
              </a:solidFill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75D8FDD8-07DA-980C-C72A-3D72ACFA0CFF}"/>
              </a:ext>
            </a:extLst>
          </p:cNvPr>
          <p:cNvSpPr/>
          <p:nvPr/>
        </p:nvSpPr>
        <p:spPr>
          <a:xfrm>
            <a:off x="4002307" y="2874564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1</a:t>
            </a:r>
            <a:endParaRPr lang="fr-MA" sz="1400" dirty="0">
              <a:solidFill>
                <a:srgbClr val="C00000"/>
              </a:solidFill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A4AB7C5F-2707-566B-A31F-F20D87119E43}"/>
              </a:ext>
            </a:extLst>
          </p:cNvPr>
          <p:cNvCxnSpPr/>
          <p:nvPr/>
        </p:nvCxnSpPr>
        <p:spPr>
          <a:xfrm flipH="1">
            <a:off x="4538756" y="3261190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CB77E75B-270D-DA70-D1A8-A1CDCB7CA2A7}"/>
              </a:ext>
            </a:extLst>
          </p:cNvPr>
          <p:cNvCxnSpPr/>
          <p:nvPr/>
        </p:nvCxnSpPr>
        <p:spPr>
          <a:xfrm flipH="1">
            <a:off x="4557070" y="2936809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176E8EC-A928-9276-EFC8-6FEC788E1D0B}"/>
              </a:ext>
            </a:extLst>
          </p:cNvPr>
          <p:cNvCxnSpPr/>
          <p:nvPr/>
        </p:nvCxnSpPr>
        <p:spPr>
          <a:xfrm flipH="1">
            <a:off x="3928347" y="2881638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311921AA-8084-12F7-E97B-D8B2492140C3}"/>
              </a:ext>
            </a:extLst>
          </p:cNvPr>
          <p:cNvCxnSpPr/>
          <p:nvPr/>
        </p:nvCxnSpPr>
        <p:spPr>
          <a:xfrm flipH="1">
            <a:off x="3968866" y="3203195"/>
            <a:ext cx="381451" cy="297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715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1760B-465E-7B34-B8EF-0975A496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DE8AC6-8C6B-15FA-94FC-4C98780B6B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90AB24E-6888-8D60-A532-A0E238925570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E9620007-9986-66E7-48A9-5C3B0FB2425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9C557E0-4E35-C3DE-BE2D-DF0CDDD5488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0E4AFA-32F7-FC5B-AE83-3C3AED2A5DC1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198FBF-345B-5224-3900-808F4550F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181" y="4513186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3092E2E-0844-0D9F-3006-C2926DA679C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7C0C712A-2AD3-F5C5-0233-3C6D3CE11EC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D7FA9CE-3F10-7D9D-5206-52A4C3FBF90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246FBE-4415-F266-FB3B-9B549AFE7D0C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FD8ADB-10F2-50C8-38A5-7B559EA834C4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0282482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0521" y="2053664"/>
            <a:ext cx="2542965" cy="3569815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4 صفحة 21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68886" y="2407376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259" y="2442591"/>
            <a:ext cx="5500754" cy="252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6AE8198-F8DF-A7B5-546B-C3932BC6DB0A}"/>
              </a:ext>
            </a:extLst>
          </p:cNvPr>
          <p:cNvSpPr txBox="1"/>
          <p:nvPr/>
        </p:nvSpPr>
        <p:spPr>
          <a:xfrm>
            <a:off x="937445" y="3241602"/>
            <a:ext cx="418700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1">
              <a:defRPr/>
            </a:pP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1- </a:t>
            </a:r>
            <a:r>
              <a:rPr lang="ar-MA" sz="2000" dirty="0">
                <a:solidFill>
                  <a:srgbClr val="FF0000"/>
                </a:solidFill>
              </a:rPr>
              <a:t>أَضَعُ وَأُنْجِزُ </a:t>
            </a:r>
            <a:r>
              <a:rPr lang="ar-MA" sz="2000" dirty="0">
                <a:solidFill>
                  <a:prstClr val="black"/>
                </a:solidFill>
              </a:rPr>
              <a:t>الْعَمَلِيَّةَ بِدونِ فاصِلَةٍ</a:t>
            </a: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</a:t>
            </a:r>
          </a:p>
          <a:p>
            <a:pPr lvl="0" algn="just" rtl="1">
              <a:defRPr/>
            </a:pP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2- </a:t>
            </a:r>
            <a:r>
              <a:rPr lang="ar-MA" sz="2000" dirty="0">
                <a:solidFill>
                  <a:srgbClr val="FF0000"/>
                </a:solidFill>
              </a:rPr>
              <a:t>أَعُدُّ الأَرْقامَ </a:t>
            </a:r>
            <a:r>
              <a:rPr lang="ar-MA" sz="2000" dirty="0">
                <a:solidFill>
                  <a:prstClr val="black"/>
                </a:solidFill>
              </a:rPr>
              <a:t>يَمينَ الفاصِلَةِ في كِلا الْعَدَدَيْنِ</a:t>
            </a: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</a:t>
            </a:r>
          </a:p>
          <a:p>
            <a:pPr lvl="0" algn="just" rtl="1">
              <a:defRPr/>
            </a:pP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3- </a:t>
            </a:r>
            <a:r>
              <a:rPr lang="ar-MA" sz="2000" dirty="0">
                <a:solidFill>
                  <a:srgbClr val="FF0000"/>
                </a:solidFill>
              </a:rPr>
              <a:t>أَضَعُ </a:t>
            </a:r>
            <a:r>
              <a:rPr lang="ar-MA" sz="2000" dirty="0">
                <a:solidFill>
                  <a:prstClr val="black"/>
                </a:solidFill>
              </a:rPr>
              <a:t>الفاصِلَةَ في جُداءِ الْعَدَدَيْنِ بِحَيْثُ يَكونُ عَدَدُ الْأَرْقامِ بِنَفْسِ عَدَدِ الْأَرْقامِ يَمينَ الفاصِلَةِ في كِلا الْعَدَدَيْنِ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nombre, Tracé&#10;&#10;Le contenu généré par l’IA peut être incorrect.">
            <a:extLst>
              <a:ext uri="{FF2B5EF4-FFF2-40B4-BE49-F238E27FC236}">
                <a16:creationId xmlns:a16="http://schemas.microsoft.com/office/drawing/2014/main" id="{C3D25E8F-A4B2-626E-6EDC-994E8CD1A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59" y="1928658"/>
            <a:ext cx="8037313" cy="369109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9C15710-8A40-0410-F87C-D11D9147F70D}"/>
              </a:ext>
            </a:extLst>
          </p:cNvPr>
          <p:cNvSpPr txBox="1"/>
          <p:nvPr/>
        </p:nvSpPr>
        <p:spPr>
          <a:xfrm>
            <a:off x="3117594" y="3357026"/>
            <a:ext cx="2608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1 3, 7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8CC12E8B-4E1F-A589-D649-BA62FD893431}"/>
              </a:ext>
            </a:extLst>
          </p:cNvPr>
          <p:cNvCxnSpPr/>
          <p:nvPr/>
        </p:nvCxnSpPr>
        <p:spPr>
          <a:xfrm>
            <a:off x="3389586" y="4376818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56587818-5D3A-2D94-9890-2AD3A1B6EE99}"/>
              </a:ext>
            </a:extLst>
          </p:cNvPr>
          <p:cNvSpPr txBox="1"/>
          <p:nvPr/>
        </p:nvSpPr>
        <p:spPr>
          <a:xfrm>
            <a:off x="3649535" y="3730487"/>
            <a:ext cx="17422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  5, 8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0922CA3-4DC5-FEF0-0A6A-D028F487FD84}"/>
              </a:ext>
            </a:extLst>
          </p:cNvPr>
          <p:cNvSpPr txBox="1"/>
          <p:nvPr/>
        </p:nvSpPr>
        <p:spPr>
          <a:xfrm>
            <a:off x="3216251" y="4275384"/>
            <a:ext cx="2608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1 0 9 6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7CF7A9E-D1DF-18F9-D9ED-BBDEEEEB4979}"/>
              </a:ext>
            </a:extLst>
          </p:cNvPr>
          <p:cNvSpPr txBox="1"/>
          <p:nvPr/>
        </p:nvSpPr>
        <p:spPr>
          <a:xfrm>
            <a:off x="3216251" y="4648845"/>
            <a:ext cx="2608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6 8 5  .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2661EBE-E161-6F5B-0C06-D587308E7EBF}"/>
              </a:ext>
            </a:extLst>
          </p:cNvPr>
          <p:cNvSpPr txBox="1"/>
          <p:nvPr/>
        </p:nvSpPr>
        <p:spPr>
          <a:xfrm>
            <a:off x="3267608" y="5160149"/>
            <a:ext cx="2608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7 9, 4 6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0E1ED4B-7E8D-55D9-7F8E-CEF6CBB2CF6C}"/>
              </a:ext>
            </a:extLst>
          </p:cNvPr>
          <p:cNvCxnSpPr/>
          <p:nvPr/>
        </p:nvCxnSpPr>
        <p:spPr>
          <a:xfrm>
            <a:off x="3389586" y="5212694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3B473569-347C-4A61-3759-C3FFB8B7C1FC}"/>
              </a:ext>
            </a:extLst>
          </p:cNvPr>
          <p:cNvSpPr txBox="1"/>
          <p:nvPr/>
        </p:nvSpPr>
        <p:spPr>
          <a:xfrm>
            <a:off x="2700091" y="4710112"/>
            <a:ext cx="7475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9DC116C0-FC94-1A0D-496F-C18ACCE3CDF4}"/>
              </a:ext>
            </a:extLst>
          </p:cNvPr>
          <p:cNvSpPr/>
          <p:nvPr/>
        </p:nvSpPr>
        <p:spPr>
          <a:xfrm>
            <a:off x="4107242" y="2889140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C00000"/>
                </a:solidFill>
              </a:rPr>
              <a:t>1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6370A93D-C404-CD09-49DF-AD5AB3DB4159}"/>
              </a:ext>
            </a:extLst>
          </p:cNvPr>
          <p:cNvSpPr/>
          <p:nvPr/>
        </p:nvSpPr>
        <p:spPr>
          <a:xfrm>
            <a:off x="4455232" y="3246637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C00000"/>
                </a:solidFill>
              </a:rPr>
              <a:t>5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E80C875F-00A2-B968-6648-176BA302F5E3}"/>
              </a:ext>
            </a:extLst>
          </p:cNvPr>
          <p:cNvSpPr/>
          <p:nvPr/>
        </p:nvSpPr>
        <p:spPr>
          <a:xfrm>
            <a:off x="4107242" y="3208466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C00000"/>
                </a:solidFill>
              </a:rPr>
              <a:t>5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52F0572E-FEF9-D6C5-962B-302A1D4C5F21}"/>
              </a:ext>
            </a:extLst>
          </p:cNvPr>
          <p:cNvSpPr/>
          <p:nvPr/>
        </p:nvSpPr>
        <p:spPr>
          <a:xfrm>
            <a:off x="4473215" y="2962807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C00000"/>
                </a:solidFill>
              </a:rPr>
              <a:t>3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833BCAD-C5F8-9893-24B7-311D48FEC081}"/>
              </a:ext>
            </a:extLst>
          </p:cNvPr>
          <p:cNvSpPr txBox="1"/>
          <p:nvPr/>
        </p:nvSpPr>
        <p:spPr>
          <a:xfrm>
            <a:off x="5665959" y="3357026"/>
            <a:ext cx="2608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6, 4 1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363E4078-D27E-07FC-DF15-166B7F199427}"/>
              </a:ext>
            </a:extLst>
          </p:cNvPr>
          <p:cNvCxnSpPr/>
          <p:nvPr/>
        </p:nvCxnSpPr>
        <p:spPr>
          <a:xfrm>
            <a:off x="5937951" y="4376818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ED1DF0D0-3038-84CE-4FE9-F0538D356D6E}"/>
              </a:ext>
            </a:extLst>
          </p:cNvPr>
          <p:cNvSpPr txBox="1"/>
          <p:nvPr/>
        </p:nvSpPr>
        <p:spPr>
          <a:xfrm>
            <a:off x="6197900" y="3730487"/>
            <a:ext cx="17422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  5, 7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D210588-084B-F33D-AE9C-D14EED06397A}"/>
              </a:ext>
            </a:extLst>
          </p:cNvPr>
          <p:cNvSpPr txBox="1"/>
          <p:nvPr/>
        </p:nvSpPr>
        <p:spPr>
          <a:xfrm>
            <a:off x="5764616" y="4275384"/>
            <a:ext cx="2608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4 4 8 7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CA3BCB5-9ADB-12E7-2052-6F2243C4F54E}"/>
              </a:ext>
            </a:extLst>
          </p:cNvPr>
          <p:cNvSpPr txBox="1"/>
          <p:nvPr/>
        </p:nvSpPr>
        <p:spPr>
          <a:xfrm>
            <a:off x="5581412" y="4629828"/>
            <a:ext cx="2608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3 2 0 5  .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889FFD0-2D61-C1E0-2B84-BB1A836451D8}"/>
              </a:ext>
            </a:extLst>
          </p:cNvPr>
          <p:cNvSpPr txBox="1"/>
          <p:nvPr/>
        </p:nvSpPr>
        <p:spPr>
          <a:xfrm>
            <a:off x="5547130" y="5103664"/>
            <a:ext cx="2608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3 6, 5 3 7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5F764D84-57B8-638E-2EF9-B9F1A484B5A5}"/>
              </a:ext>
            </a:extLst>
          </p:cNvPr>
          <p:cNvCxnSpPr/>
          <p:nvPr/>
        </p:nvCxnSpPr>
        <p:spPr>
          <a:xfrm>
            <a:off x="5937951" y="5212694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797CA954-3C0B-F909-5FD8-3D52C9F4D1A5}"/>
              </a:ext>
            </a:extLst>
          </p:cNvPr>
          <p:cNvSpPr txBox="1"/>
          <p:nvPr/>
        </p:nvSpPr>
        <p:spPr>
          <a:xfrm>
            <a:off x="5248456" y="4710112"/>
            <a:ext cx="7475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0FE20037-9742-3D7F-32DA-54A0B77D7593}"/>
              </a:ext>
            </a:extLst>
          </p:cNvPr>
          <p:cNvSpPr/>
          <p:nvPr/>
        </p:nvSpPr>
        <p:spPr>
          <a:xfrm>
            <a:off x="6655607" y="2889140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C00000"/>
                </a:solidFill>
              </a:rPr>
              <a:t>2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F5B50296-B963-314D-F33C-04E5138D1013}"/>
              </a:ext>
            </a:extLst>
          </p:cNvPr>
          <p:cNvSpPr/>
          <p:nvPr/>
        </p:nvSpPr>
        <p:spPr>
          <a:xfrm>
            <a:off x="6655607" y="3208466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C00000"/>
                </a:solidFill>
              </a:rPr>
              <a:t>2</a:t>
            </a:r>
            <a:endParaRPr lang="fr-MA" sz="11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3205" y="1845462"/>
            <a:ext cx="3108939" cy="436433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21 وأنجزوا النشاط 5.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694117" y="3434820"/>
            <a:ext cx="2807845" cy="17178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F0F8C-E52E-0D01-934B-76DB63085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6D7457E8-3728-75CD-5A2C-D6A047127B3B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2CDA9E-A5BC-C91D-14A1-CF7241536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C28262C8-07A2-4656-7F72-5AC61B055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49" y="1980998"/>
            <a:ext cx="8300745" cy="399514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734EC29-D2B7-87A8-8990-1A719B8E1F07}"/>
              </a:ext>
            </a:extLst>
          </p:cNvPr>
          <p:cNvSpPr txBox="1"/>
          <p:nvPr/>
        </p:nvSpPr>
        <p:spPr>
          <a:xfrm>
            <a:off x="3276207" y="3528845"/>
            <a:ext cx="2608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7, 4 2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729B95F2-967D-E966-EE55-FE8A72CFF644}"/>
              </a:ext>
            </a:extLst>
          </p:cNvPr>
          <p:cNvCxnSpPr/>
          <p:nvPr/>
        </p:nvCxnSpPr>
        <p:spPr>
          <a:xfrm>
            <a:off x="3548199" y="4548637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F994F9C1-B806-F46A-ECB9-EA0D290B30A2}"/>
              </a:ext>
            </a:extLst>
          </p:cNvPr>
          <p:cNvSpPr txBox="1"/>
          <p:nvPr/>
        </p:nvSpPr>
        <p:spPr>
          <a:xfrm>
            <a:off x="3808148" y="3902306"/>
            <a:ext cx="17422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  0, 8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405251B-EF51-863F-79CF-83C1F06E8BFB}"/>
              </a:ext>
            </a:extLst>
          </p:cNvPr>
          <p:cNvSpPr txBox="1"/>
          <p:nvPr/>
        </p:nvSpPr>
        <p:spPr>
          <a:xfrm>
            <a:off x="3374864" y="4447203"/>
            <a:ext cx="2608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5 9 3 6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BF3ECC5-B068-AD35-F843-06E1DE242F7A}"/>
              </a:ext>
            </a:extLst>
          </p:cNvPr>
          <p:cNvSpPr txBox="1"/>
          <p:nvPr/>
        </p:nvSpPr>
        <p:spPr>
          <a:xfrm>
            <a:off x="3340582" y="4820664"/>
            <a:ext cx="2608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0 0 0  .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E16DCBE-D68F-6C62-2A77-FAAFE7CF120B}"/>
              </a:ext>
            </a:extLst>
          </p:cNvPr>
          <p:cNvSpPr txBox="1"/>
          <p:nvPr/>
        </p:nvSpPr>
        <p:spPr>
          <a:xfrm>
            <a:off x="3351353" y="5330486"/>
            <a:ext cx="2608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5, 9 3 6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12E08CA6-8281-B901-8C2A-A62F7F68B450}"/>
              </a:ext>
            </a:extLst>
          </p:cNvPr>
          <p:cNvCxnSpPr/>
          <p:nvPr/>
        </p:nvCxnSpPr>
        <p:spPr>
          <a:xfrm>
            <a:off x="3548199" y="5384513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2CE9AC8B-7482-36B0-FAFC-3477AEA0D79A}"/>
              </a:ext>
            </a:extLst>
          </p:cNvPr>
          <p:cNvSpPr txBox="1"/>
          <p:nvPr/>
        </p:nvSpPr>
        <p:spPr>
          <a:xfrm>
            <a:off x="3217794" y="4598247"/>
            <a:ext cx="7475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C33FF70D-55E4-6D37-CCC2-1FB035A2F608}"/>
              </a:ext>
            </a:extLst>
          </p:cNvPr>
          <p:cNvSpPr/>
          <p:nvPr/>
        </p:nvSpPr>
        <p:spPr>
          <a:xfrm>
            <a:off x="4265855" y="3380285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C00000"/>
                </a:solidFill>
              </a:rPr>
              <a:t>2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A69F670-202E-C4DC-5727-E4888C5AF852}"/>
              </a:ext>
            </a:extLst>
          </p:cNvPr>
          <p:cNvSpPr txBox="1"/>
          <p:nvPr/>
        </p:nvSpPr>
        <p:spPr>
          <a:xfrm>
            <a:off x="619041" y="3593981"/>
            <a:ext cx="2608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9, 9 3 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E01043C3-2D4E-1801-67E4-1046E5F1431F}"/>
              </a:ext>
            </a:extLst>
          </p:cNvPr>
          <p:cNvCxnSpPr/>
          <p:nvPr/>
        </p:nvCxnSpPr>
        <p:spPr>
          <a:xfrm>
            <a:off x="891033" y="4613773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07D5CB0D-1E20-84E9-DB83-D5B59E8F1AAD}"/>
              </a:ext>
            </a:extLst>
          </p:cNvPr>
          <p:cNvSpPr txBox="1"/>
          <p:nvPr/>
        </p:nvSpPr>
        <p:spPr>
          <a:xfrm>
            <a:off x="1150982" y="3967442"/>
            <a:ext cx="17422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  2, 3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F4C862B-9D0C-26FB-003B-8A22EA2256EE}"/>
              </a:ext>
            </a:extLst>
          </p:cNvPr>
          <p:cNvSpPr txBox="1"/>
          <p:nvPr/>
        </p:nvSpPr>
        <p:spPr>
          <a:xfrm>
            <a:off x="717698" y="4512339"/>
            <a:ext cx="2608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2 9 7 9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8FB08A4-E9AF-08F3-318E-C1A7223532E4}"/>
              </a:ext>
            </a:extLst>
          </p:cNvPr>
          <p:cNvSpPr txBox="1"/>
          <p:nvPr/>
        </p:nvSpPr>
        <p:spPr>
          <a:xfrm>
            <a:off x="534494" y="4866783"/>
            <a:ext cx="2608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1 9 8 6 .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554E62F-B581-8350-D805-9980DED0BCE9}"/>
              </a:ext>
            </a:extLst>
          </p:cNvPr>
          <p:cNvSpPr txBox="1"/>
          <p:nvPr/>
        </p:nvSpPr>
        <p:spPr>
          <a:xfrm>
            <a:off x="500212" y="5340619"/>
            <a:ext cx="2608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2 2, 8 3 9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AD0F55C2-7FDC-104E-329A-2BED204B10AD}"/>
              </a:ext>
            </a:extLst>
          </p:cNvPr>
          <p:cNvCxnSpPr/>
          <p:nvPr/>
        </p:nvCxnSpPr>
        <p:spPr>
          <a:xfrm>
            <a:off x="891033" y="5449649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1F3C3A1C-0580-1966-60A7-FFAE46DB6949}"/>
              </a:ext>
            </a:extLst>
          </p:cNvPr>
          <p:cNvSpPr txBox="1"/>
          <p:nvPr/>
        </p:nvSpPr>
        <p:spPr>
          <a:xfrm>
            <a:off x="546531" y="4664068"/>
            <a:ext cx="7475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4FFC57C4-1C04-6508-3CDB-A2BC4F388541}"/>
              </a:ext>
            </a:extLst>
          </p:cNvPr>
          <p:cNvSpPr/>
          <p:nvPr/>
        </p:nvSpPr>
        <p:spPr>
          <a:xfrm>
            <a:off x="1608689" y="3126095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C00000"/>
                </a:solidFill>
              </a:rPr>
              <a:t>1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85265FCC-3416-F2CE-6585-7C9016F1D8B1}"/>
              </a:ext>
            </a:extLst>
          </p:cNvPr>
          <p:cNvSpPr/>
          <p:nvPr/>
        </p:nvSpPr>
        <p:spPr>
          <a:xfrm>
            <a:off x="1608689" y="3445421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C00000"/>
                </a:solidFill>
              </a:rPr>
              <a:t>2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3363B1F8-64C8-27D0-2EF4-67B50551218E}"/>
              </a:ext>
            </a:extLst>
          </p:cNvPr>
          <p:cNvSpPr/>
          <p:nvPr/>
        </p:nvSpPr>
        <p:spPr>
          <a:xfrm>
            <a:off x="4730612" y="3371708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C00000"/>
                </a:solidFill>
              </a:rPr>
              <a:t>1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9A409192-AD9C-4A65-38EF-8EEA8167F711}"/>
              </a:ext>
            </a:extLst>
          </p:cNvPr>
          <p:cNvSpPr txBox="1"/>
          <p:nvPr/>
        </p:nvSpPr>
        <p:spPr>
          <a:xfrm>
            <a:off x="5949362" y="3291893"/>
            <a:ext cx="2608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6  7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B3C2FABB-CB1F-81F6-6184-1ACAF15A6B19}"/>
              </a:ext>
            </a:extLst>
          </p:cNvPr>
          <p:cNvCxnSpPr/>
          <p:nvPr/>
        </p:nvCxnSpPr>
        <p:spPr>
          <a:xfrm>
            <a:off x="6156980" y="4311685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9D4552AF-9A6A-50BF-CB57-E3F6BE32A245}"/>
              </a:ext>
            </a:extLst>
          </p:cNvPr>
          <p:cNvSpPr txBox="1"/>
          <p:nvPr/>
        </p:nvSpPr>
        <p:spPr>
          <a:xfrm>
            <a:off x="6189999" y="3646709"/>
            <a:ext cx="1557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  1, 5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23BF890-7C8F-827F-0DA4-C8BFCEB36A6E}"/>
              </a:ext>
            </a:extLst>
          </p:cNvPr>
          <p:cNvSpPr txBox="1"/>
          <p:nvPr/>
        </p:nvSpPr>
        <p:spPr>
          <a:xfrm>
            <a:off x="5777248" y="4151051"/>
            <a:ext cx="2608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3 3 5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0CDC44A8-8CBD-F710-CC95-4C725D44C26E}"/>
              </a:ext>
            </a:extLst>
          </p:cNvPr>
          <p:cNvSpPr txBox="1"/>
          <p:nvPr/>
        </p:nvSpPr>
        <p:spPr>
          <a:xfrm>
            <a:off x="6292078" y="4583712"/>
            <a:ext cx="15528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6 7 .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5652DE03-13F5-1CD1-FC45-C5ADD65A11D7}"/>
              </a:ext>
            </a:extLst>
          </p:cNvPr>
          <p:cNvSpPr txBox="1"/>
          <p:nvPr/>
        </p:nvSpPr>
        <p:spPr>
          <a:xfrm>
            <a:off x="5621487" y="5017453"/>
            <a:ext cx="2608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1 0, 0 5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7ED09824-2179-F3FD-02E9-80121B957D62}"/>
              </a:ext>
            </a:extLst>
          </p:cNvPr>
          <p:cNvCxnSpPr/>
          <p:nvPr/>
        </p:nvCxnSpPr>
        <p:spPr>
          <a:xfrm>
            <a:off x="6156980" y="5147561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ZoneTexte 48">
            <a:extLst>
              <a:ext uri="{FF2B5EF4-FFF2-40B4-BE49-F238E27FC236}">
                <a16:creationId xmlns:a16="http://schemas.microsoft.com/office/drawing/2014/main" id="{BED5C78B-9947-E8DC-A76E-CA644EF24012}"/>
              </a:ext>
            </a:extLst>
          </p:cNvPr>
          <p:cNvSpPr txBox="1"/>
          <p:nvPr/>
        </p:nvSpPr>
        <p:spPr>
          <a:xfrm>
            <a:off x="5826575" y="4361295"/>
            <a:ext cx="7475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9D5E51D1-9840-F6D1-7CFA-A9CFC80C8918}"/>
              </a:ext>
            </a:extLst>
          </p:cNvPr>
          <p:cNvSpPr/>
          <p:nvPr/>
        </p:nvSpPr>
        <p:spPr>
          <a:xfrm>
            <a:off x="6874636" y="3143333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C00000"/>
                </a:solidFill>
              </a:rPr>
              <a:t>3</a:t>
            </a:r>
            <a:endParaRPr lang="fr-MA" sz="11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64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FCDDB36-D920-31A0-62F8-46C2EF0523F5}"/>
              </a:ext>
            </a:extLst>
          </p:cNvPr>
          <p:cNvGrpSpPr/>
          <p:nvPr/>
        </p:nvGrpSpPr>
        <p:grpSpPr>
          <a:xfrm>
            <a:off x="1825955" y="2070845"/>
            <a:ext cx="5017603" cy="3598536"/>
            <a:chOff x="1571184" y="2653230"/>
            <a:chExt cx="5017603" cy="359853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80D1175-06FA-6129-41FD-63393C5EB4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05502" y="2677210"/>
              <a:ext cx="2583285" cy="356963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7B4A50E-A9DD-12B4-564E-E758DF504B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1184" y="2653230"/>
              <a:ext cx="2564746" cy="3598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16061</TotalTime>
  <Words>1253</Words>
  <Application>Microsoft Office PowerPoint</Application>
  <PresentationFormat>Affichage à l'écran (4:3)</PresentationFormat>
  <Paragraphs>418</Paragraphs>
  <Slides>54</Slides>
  <Notes>12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54</vt:i4>
      </vt:variant>
    </vt:vector>
  </HeadingPairs>
  <TitlesOfParts>
    <vt:vector size="65" baseType="lpstr">
      <vt:lpstr>DengXian</vt:lpstr>
      <vt:lpstr>Aptos</vt:lpstr>
      <vt:lpstr>Aptos Display</vt:lpstr>
      <vt:lpstr>Arial</vt:lpstr>
      <vt:lpstr>Calibri</vt:lpstr>
      <vt:lpstr>Dosis</vt:lpstr>
      <vt:lpstr>Effra CC Arbc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267</cp:revision>
  <cp:lastPrinted>2025-08-13T10:11:39Z</cp:lastPrinted>
  <dcterms:created xsi:type="dcterms:W3CDTF">2025-08-01T12:31:49Z</dcterms:created>
  <dcterms:modified xsi:type="dcterms:W3CDTF">2026-02-15T11:37:39Z</dcterms:modified>
</cp:coreProperties>
</file>