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notesSlides/notesSlide10.xml" ContentType="application/vnd.openxmlformats-officedocument.presentationml.notesSlide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notesSlides/notesSlide11.xml" ContentType="application/vnd.openxmlformats-officedocument.presentationml.notesSlide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notesSlides/notesSlide12.xml" ContentType="application/vnd.openxmlformats-officedocument.presentationml.notesSlide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notesSlides/notesSlide13.xml" ContentType="application/vnd.openxmlformats-officedocument.presentationml.notesSlide+xml"/>
  <Override PartName="/ppt/ink/ink68.xml" ContentType="application/inkml+xml"/>
  <Override PartName="/ppt/ink/ink69.xml" ContentType="application/inkml+xml"/>
  <Override PartName="/ppt/ink/ink70.xml" ContentType="application/inkml+xml"/>
  <Override PartName="/ppt/notesSlides/notesSlide14.xml" ContentType="application/vnd.openxmlformats-officedocument.presentationml.notesSlide+xml"/>
  <Override PartName="/ppt/ink/ink71.xml" ContentType="application/inkml+xml"/>
  <Override PartName="/ppt/ink/ink72.xml" ContentType="application/inkml+xml"/>
  <Override PartName="/ppt/ink/ink73.xml" ContentType="application/inkml+xml"/>
  <Override PartName="/ppt/notesSlides/notesSlide15.xml" ContentType="application/vnd.openxmlformats-officedocument.presentationml.notesSlide+xml"/>
  <Override PartName="/ppt/ink/ink74.xml" ContentType="application/inkml+xml"/>
  <Override PartName="/ppt/ink/ink75.xml" ContentType="application/inkml+xml"/>
  <Override PartName="/ppt/ink/ink76.xml" ContentType="application/inkml+xml"/>
  <Override PartName="/ppt/notesSlides/notesSlide16.xml" ContentType="application/vnd.openxmlformats-officedocument.presentationml.notesSlide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7"/>
  </p:notesMasterIdLst>
  <p:handoutMasterIdLst>
    <p:handoutMasterId r:id="rId58"/>
  </p:handoutMasterIdLst>
  <p:sldIdLst>
    <p:sldId id="2134806695" r:id="rId5"/>
    <p:sldId id="969" r:id="rId6"/>
    <p:sldId id="2134806696" r:id="rId7"/>
    <p:sldId id="2134806697" r:id="rId8"/>
    <p:sldId id="842" r:id="rId9"/>
    <p:sldId id="834" r:id="rId10"/>
    <p:sldId id="746" r:id="rId11"/>
    <p:sldId id="1035" r:id="rId12"/>
    <p:sldId id="926" r:id="rId13"/>
    <p:sldId id="931" r:id="rId14"/>
    <p:sldId id="2134806708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2134806698" r:id="rId26"/>
    <p:sldId id="1060" r:id="rId27"/>
    <p:sldId id="2134806699" r:id="rId28"/>
    <p:sldId id="1041" r:id="rId29"/>
    <p:sldId id="2134806700" r:id="rId30"/>
    <p:sldId id="1062" r:id="rId31"/>
    <p:sldId id="1063" r:id="rId32"/>
    <p:sldId id="2134806709" r:id="rId33"/>
    <p:sldId id="2134806710" r:id="rId34"/>
    <p:sldId id="2134806711" r:id="rId35"/>
    <p:sldId id="2134806725" r:id="rId36"/>
    <p:sldId id="2134806712" r:id="rId37"/>
    <p:sldId id="2134806713" r:id="rId38"/>
    <p:sldId id="1043" r:id="rId39"/>
    <p:sldId id="2134806701" r:id="rId40"/>
    <p:sldId id="2134806719" r:id="rId41"/>
    <p:sldId id="2134806722" r:id="rId42"/>
    <p:sldId id="2134806723" r:id="rId43"/>
    <p:sldId id="1071" r:id="rId44"/>
    <p:sldId id="2134806724" r:id="rId45"/>
    <p:sldId id="1010" r:id="rId46"/>
    <p:sldId id="848" r:id="rId47"/>
    <p:sldId id="922" r:id="rId48"/>
    <p:sldId id="924" r:id="rId49"/>
    <p:sldId id="849" r:id="rId50"/>
    <p:sldId id="978" r:id="rId51"/>
    <p:sldId id="644" r:id="rId52"/>
    <p:sldId id="672" r:id="rId53"/>
    <p:sldId id="809" r:id="rId54"/>
    <p:sldId id="956" r:id="rId55"/>
    <p:sldId id="789" r:id="rId56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  <p:embeddedFont>
      <p:font typeface="Dosis SemiBold" pitchFamily="2" charset="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0066BA"/>
    <a:srgbClr val="F8A963"/>
    <a:srgbClr val="F7953E"/>
    <a:srgbClr val="84BAE0"/>
    <a:srgbClr val="FFC000"/>
    <a:srgbClr val="458ECB"/>
    <a:srgbClr val="F79779"/>
    <a:srgbClr val="B2B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88521" autoAdjust="0"/>
  </p:normalViewPr>
  <p:slideViewPr>
    <p:cSldViewPr snapToGrid="0">
      <p:cViewPr>
        <p:scale>
          <a:sx n="66" d="100"/>
          <a:sy n="66" d="100"/>
        </p:scale>
        <p:origin x="123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66" Type="http://schemas.microsoft.com/office/2018/10/relationships/authors" Target="authors.xml"/><Relationship Id="rId5" Type="http://schemas.openxmlformats.org/officeDocument/2006/relationships/slide" Target="slides/slide1.xml"/><Relationship Id="rId61" Type="http://schemas.openxmlformats.org/officeDocument/2006/relationships/font" Target="fonts/font3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1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2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11:58.5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824 0 24575,'-26'2'0,"1"0"0,1 2 0,-1 0 0,1 2 0,-1 1 0,2 1 0,-25 11 0,-153 84 0,160-76 0,2 2 0,0 2 0,-43 44 0,7-7 0,48-44-682,-47 52-1,49-43-6143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11:58.5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1740 127 24575,'-44'1'0,"0"-1"0,0-3 0,1-2 0,-81-19 0,-186-52 0,239 66 0,0 4 0,-1 2 0,-94 8 0,23-1 0,89-3 0,-107 4 0,141-1 0,1 0 0,-1 1 0,1 1 0,0 0 0,0 2 0,-21 10 0,-17 9 0,39-19 0,0 0 0,0 1 0,1 1 0,0 1 0,1 1 0,-23 19 0,35-25 0,0 0 0,0 0 0,1 1 0,0-1 0,0 1 0,0 0 0,1 0 0,-1 0 0,1 0 0,1 0 0,0 0 0,-1 1 0,2-1 0,-1 0 0,1 1 0,0-1 0,0 0 0,1 1 0,0-1 0,3 12 0,3 10 0,2 1 0,1-1 0,16 31 0,-16-36 0,64 118 0,-53-103 0,-12-24 0,1 1 0,0-1 0,1-1 0,0 0 0,1 0 0,1-1 0,-1-1 0,2 0 0,0-1 0,0 0 0,1-1 0,0-1 0,22 9 0,15 12 0,-30-16 0,42 17 0,42 14 0,-75-29 0,2-1 0,-1-2 0,2-1 0,0-1 0,0-2 0,56 6 0,276-13 0,-165-4 0,-192 4 0,1-2 0,0 1 0,0-1 0,0 0 0,0-1 0,-1 0 0,1-1 0,-1 0 0,1-1 0,-1 1 0,0-2 0,-1 1 0,1-1 0,-1-1 0,0 1 0,0-2 0,0 1 0,-1-1 0,11-13 0,8-10 0,-7 10 0,-1-2 0,18-29 0,-30 41 0,-1 1 0,-1-1 0,1-1 0,-2 1 0,1-1 0,-2 1 0,1-1 0,-1 0 0,0-12 0,-1-51 0,-3 1 0,-3-1 0,-3 1 0,-20-76 0,19 116-1365,-2 7-5461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11:58.6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24575,'2'13'0,"1"-1"0,0 1 0,0-1 0,2 0 0,0 0 0,0 0 0,1-1 0,0 0 0,1 0 0,13 17 0,-5-6 0,32 53 0,4-3 0,3-1 0,2-3 0,69 62 0,-108-116 0,1-2 0,0 0 0,26 13 0,22 13 0,-65-36 0,1-1 0,0 0 0,-1 1 0,1-1 0,0 0 0,0 0 0,0 0 0,-1 0 0,1-1 0,0 1 0,0 0 0,0-1 0,0 0 0,1 1 0,-1-1 0,0 0 0,0 0 0,0 0 0,0 0 0,0 0 0,0-1 0,0 1 0,3-1 0,-3-1 0,0 0 0,0 0 0,0 0 0,-1 0 0,1 0 0,-1-1 0,1 1 0,-1 0 0,0-1 0,0 1 0,0-1 0,0 1 0,0-1 0,-1 0 0,1 1 0,-1-1 0,0 0 0,0-3 0,1-6 0,0 0 0,-1 0 0,0 0 0,-1 0 0,-1 0 0,0 1 0,-7-24 0,-1 10 0,-1-1 0,-18-29 0,20 32 0,22 31 0,21 35 0,-25-22 0,0-2 0,0 1 0,-1 0 0,-2 1 0,0 0 0,4 28 0,-9-45 0,-1 1 0,0 0 0,0 0 0,0 0 0,0 0 0,-1-1 0,0 1 0,0 0 0,0-1 0,-1 1 0,1 0 0,-1-1 0,0 0 0,-1 1 0,1-1 0,-1 0 0,0 0 0,0 0 0,0-1 0,0 1 0,-1-1 0,1 1 0,-1-1 0,0-1 0,0 1 0,0 0 0,0-1 0,0 0 0,-7 3 0,-11 3 0,0-2 0,0 0 0,-1-1 0,-26 2 0,-16 4 0,24-3-1365,5-1-5461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38:16.6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38:18.9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24575,'2449'0'0,"-2435"0"-273,0 1 0,0 0 0,0 0 0,15 5 0,1 4-6553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3:11:43.8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4:38.5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3:12:04.8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3:12:04.8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24575,'2449'0'0,"-2435"0"-273,0 1 0,0 0 0,0 0 0,15 5 0,1 4-6553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4:53.5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40:32.0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1 687 24575,'1'-19'0,"1"0"0,0 0 0,2 1 0,0 0 0,1 0 0,1 0 0,10-22 0,67-118 0,-55 110 0,23-29 0,-41 65 0,-1 0 0,0-1 0,-1 0 0,0-1 0,-1 0 0,0 0 0,-2 0 0,1-1 0,-2 0 0,4-15 0,-4-38 0,9 109 0,1 0 0,29 58 0,50 80 0,-77-145 0,-1 1 0,-2 0 0,11 50 0,-14-49-1365,1-8-5461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40:32.0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24575,'8'0'0,"11"0"0,9 0 0,9 0 0,6 0 0,3 0 0,-6 0-8191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40:32.0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516 3 24575,'-121'-2'0,"-133"5"0,247-2 0,0 0 0,1 1 0,-1 0 0,0 0 0,1 0 0,0 1 0,-1 0 0,1 0 0,0 1 0,1-1 0,-1 1 0,1 1 0,-1-1 0,1 1 0,1 0 0,-1 0 0,1 0 0,-1 1 0,2-1 0,-1 1 0,1 0 0,-1 0 0,2 0 0,-1 1 0,1-1 0,-3 13 0,3-13 0,1-1 0,0 0 0,1 0 0,-1 0 0,1 1 0,0-1 0,1 0 0,-1 0 0,1 1 0,0-1 0,0 0 0,1 0 0,-1 0 0,1 0 0,0 0 0,0-1 0,1 1 0,0 0 0,-1-1 0,1 0 0,1 0 0,-1 0 0,1 0 0,0 0 0,-1-1 0,2 1 0,-1-1 0,0 0 0,1 0 0,-1-1 0,1 1 0,0-1 0,0 0 0,10 2 0,150 26 0,-126-22-682,43 3-1,-45-8-6143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5:23.7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5:23.7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24575,'2449'0'0,"-2435"0"-273,0 1 0,0 0 0,0 0 0,15 5 0,1 4-6553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5:23.7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8:12.5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1 687 24575,'1'-19'0,"1"0"0,0 0 0,2 1 0,0 0 0,1 0 0,1 0 0,10-22 0,67-118 0,-55 110 0,23-29 0,-41 65 0,-1 0 0,0-1 0,-1 0 0,0-1 0,-1 0 0,0 0 0,-2 0 0,1-1 0,-2 0 0,4-15 0,-4-38 0,9 109 0,1 0 0,29 58 0,50 80 0,-77-145 0,-1 1 0,-2 0 0,11 50 0,-14-49-1365,1-8-5461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8:12.5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24575,'8'0'0,"11"0"0,9 0 0,9 0 0,6 0 0,3 0 0,-6 0-8191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8:12.57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516 3 24575,'-121'-2'0,"-133"5"0,247-2 0,0 0 0,1 1 0,-1 0 0,0 0 0,1 0 0,0 1 0,-1 0 0,1 0 0,0 1 0,1-1 0,-1 1 0,1 1 0,-1-1 0,1 1 0,1 0 0,-1 0 0,1 0 0,-1 1 0,2-1 0,-1 1 0,1 0 0,-1 0 0,2 0 0,-1 1 0,1-1 0,-3 13 0,3-13 0,1-1 0,0 0 0,1 0 0,-1 0 0,1 1 0,0-1 0,1 0 0,-1 0 0,1 1 0,0-1 0,0 0 0,1 0 0,-1 0 0,1 0 0,0 0 0,0-1 0,1 1 0,0 0 0,-1-1 0,1 0 0,1 0 0,-1 0 0,1 0 0,0 0 0,-1-1 0,2 1 0,-1-1 0,0 0 0,1 0 0,-1-1 0,1 1 0,0-1 0,0 0 0,10 2 0,150 26 0,-126-22-682,43 3-1,-45-8-6143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8:12.57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8:12.5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24575,'2449'0'0,"-2435"0"-273,0 1 0,0 0 0,0 0 0,15 5 0,1 4-6553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8:12.5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8:12.5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8:12.5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97 24575,'0'7'0,"1"-1"0,1 1 0,-1-1 0,1 0 0,0 1 0,0-1 0,0 0 0,7 11 0,-4-7 0,8 20 0,-1 2 0,-9-25 0,0 1 0,0-1 0,-1 1 0,1 0 0,1 16 0,-3-7 0,-1 0 0,-1 1 0,-5 31 0,6-46 0,-1 0 0,1-1 0,0 1 0,0 0 0,0 0 0,0 0 0,1 0 0,-1-1 0,1 1 0,-1 0 0,1 0 0,2 4 0,2 1 0,-1 0 0,10 12 0,-10-15 0,0-1 0,-1 1 0,1 0 0,-1 1 0,-1-1 0,1 0 0,3 11 0,-5-9 0,0-1 0,0 1 0,-1 0 0,1-1 0,-2 1 0,0 11 0,1-18 0,0 0 0,0 0 0,0 1 0,0-1 0,-1 0 0,1 0 0,0 0 0,0 0 0,0 0 0,0 1 0,0-1 0,0 0 0,0 0 0,0 0 0,-1 0 0,1 0 0,0 0 0,0 1 0,0-1 0,0 0 0,0 0 0,-1 0 0,1 0 0,0 0 0,0 0 0,0 0 0,0 0 0,0 0 0,-1 0 0,1 0 0,0 0 0,0 0 0,0 0 0,0 0 0,-1 0 0,1 0 0,0 0 0,0 0 0,0 0 0,0 0 0,-1 0 0,1 0 0,0 0 0,0-1 0,0 1 0,0 0 0,0 0 0,-1 0 0,1 0 0,0 0 0,0 0 0,0 0 0,0-1 0,0 1 0,0 0 0,-8-8 0,2-1 0,0-1 0,0-1 0,1 1 0,-4-13 0,-2-3 0,7 15 0,0 0 0,0 0 0,1 0 0,0-1 0,-1-19 0,2-60 0,3 62 0,-1 26 0,0-1 0,0 1 0,1-1 0,-1 1 0,1 0 0,0 0 0,0-1 0,0 1 0,1 0 0,2-5 0,1 0 0,0 2 0,1-1 0,6-6 0,-6 5 0,0 1 0,0-1 0,-1-1 0,-1 1 0,8-16 0,-6 10 0,11-17 0,-7 14 0,-4 8 0,-1 1 0,1-1 0,12-11 0,-14 15 0,1 1 0,-1 0 0,1 0 0,0 1 0,1-1 0,6-2 0,-11 5 0,1 0 0,0 0 0,0 1 0,0-1 0,0 1 0,0-1 0,0 1 0,0 0 0,-1 0 0,1 0 0,0 0 0,0 0 0,0 0 0,0 0 0,0 1 0,0-1 0,0 1 0,0 0 0,0-1 0,-1 1 0,1 0 0,0 0 0,3 2 0,-3-1 0,0 0 0,-1 0 0,1 1 0,0-1 0,-1 0 0,1 1 0,-1-1 0,1 1 0,-1 0 0,0-1 0,0 1 0,-1 0 0,1 0 0,0 0 0,-1-1 0,0 5 0,1 1 0,-1 0 0,0 0 0,-1 1 0,-2 12 0,2-17 0,0 1 0,-1-1 0,1 1 0,-1-1 0,0 0 0,-1 0 0,1 0 0,-1 0 0,1 0 0,-1-1 0,0 1 0,-1-1 0,1 1 0,0-1 0,-1 0 0,0-1 0,0 1 0,0-1 0,0 1 0,-6 1 0,-56 26 0,49-19 0,12-8 0,1-1 0,0 1 0,0-1 0,-6 2 0,4-1 0,12-2 0,16-2 0,-16 1 0,34-1 0,70 2 0,-104-1 0,-1 2 0,1-1 0,0 1 0,-1 0 0,1 0 0,-1 0 0,7 4 0,-2 0 0,0 1 0,15 12 0,-23-17 0,0 0 0,0 0 0,0 0 0,0 0 0,0 1 0,-1-1 0,1 1 0,-1-1 0,1 1 0,-1-1 0,0 1 0,1 4 0,-2-5 0,1 0 0,-1 0 0,0 0 0,0 1 0,0-1 0,0 0 0,0 0 0,-1 0 0,1 0 0,0 0 0,-1 0 0,0 0 0,0 0 0,1 0 0,-1 0 0,0 0 0,-2 3 0,-4 4 0,-1-1 0,0 0 0,-8 8 0,0-2 0,6-5 0,0-1 0,-20 12 0,2-2 0,24-15 0,-1 0 0,0 0 0,0-1 0,0 0 0,0 0 0,0 0 0,0-1 0,-1 0 0,1 0 0,-7 1 0,-7-1 0,-30-3 0,13 1 0,-17 1-1365,41 0-5461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8:12.5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2 122 24575,'1'10'0,"-1"0"0,2 0 0,-1 0 0,1-1 0,6 16 0,21 44 0,-2-4 0,-25-59 0,0 0 0,0 0 0,-1 1 0,1-1 0,-1 13 0,-1 33 0,-1-33 0,1-35 0,-1-1 0,0 0 0,-1 0 0,-1 0 0,-7-21 0,-13-21 0,-4-13 0,23 61 0,2 0 0,-1-1 0,1 1 0,0-21 0,2 10 0,2-49 0,-2 70 0,0 0 0,0-1 0,0 1 0,0 0 0,0 0 0,1 0 0,-1-1 0,1 1 0,-1 0 0,1 0 0,-1 0 0,1 0 0,0 0 0,-1 0 0,1 0 0,0 0 0,0 0 0,0 0 0,0 0 0,1 0 0,-1 0 0,1 0 0,-1 1 0,1-1 0,-1 1 0,1-1 0,0 1 0,-1 0 0,1-1 0,-1 1 0,1 0 0,0 0 0,-1 0 0,3 1 0,4 0 0,0 1 0,0 1 0,-1-1 0,14 8 0,-7-4 0,0 2 0,21 15 0,-23-14 0,-6-6 0,0 1 0,-1 1 0,6 5 0,-6-5 0,-1-1 0,1 0 0,0-1 0,8 5 0,-8-5 0,0 1 0,0-1 0,7 7 0,-10-8 0,0 0 0,-1 0 0,1 0 0,-1 0 0,0 0 0,0 0 0,0 0 0,0 0 0,0 0 0,0 1 0,0-1 0,0 5 0,1 8 0,-2 1 0,-1 27 0,0-10 0,1-27 0,0-1 0,-1 1 0,-2 9 0,3-12 0,-1-1 0,0 0 0,0 0 0,0 0 0,0 0 0,0 0 0,0 0 0,0 0 0,0 0 0,-1 0 0,1-1 0,-4 3 0,-82 58 0,82-59 0,-1 1 0,1-1 0,-1 0 0,1 0 0,-11 3 0,13-5 0,0 0 0,0 0 0,0-1 0,0 1 0,0-1 0,0 1 0,0-1 0,0 0 0,0-1 0,0 1 0,0 0 0,0-1 0,-5-1 0,7 1-85,0 1 0,0-1-1,0 1 1,0-1 0,0 0-1,0 1 1,0-1 0,0 0-1,0 0 1,1 0 0,-1 0-1,0 0 1,1 0 0,-1 0-1,0-1 1,-2-6-6741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8:12.58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24575,'1'6'0,"-1"0"0,1 0 0,3 9 0,-1 1 0,0-3 0,3 18 0,-2-1 0,3 51 0,-8 214 0,2-279 0,5 28 0,0 6 0,0 18 0,1 19 0,-8-36 0,2 40 0,5-46 0,-3-28 0,1 20 0,-3 241 0,-2-140 0,1 296 0,-7-338 0,0-3 0,7 511 0,1-269 0,-2-320 0,-5 26 0,4-26 0,-2 21 0,4 223 0,0-125 0,0 810 0,1-932 0,0 0 0,3 14 0,2 16 0,-5 141 0,-1-94 0,-1-47 0,2 47 0,2-65 0,2 0 0,7 26 0,-6-31 0,-1 1 0,-1 1 0,2 36 0,-4-41 0,-1 0 0,2-1 0,5 19 0,-4-18 0,-1 1 0,3 25 0,-6 17 0,-1-36 0,2 1 0,3 28 0,-1-39 0,4 30 0,-1 0 0,0 51 0,-7 680 173,1-413-1711,0-343-5288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8:12.5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 24575,'202'0'0,"-195"-1"0,-1 1 0,1-1 0,-1-1 0,0 1 0,1-1 0,-1 0 0,0 0 0,6-4 0,-11 5 0,0 1 0,0 0 0,0-1 0,0 1 0,0 0 0,-1-1 0,1 1 0,0 0 0,0 0 0,0 0 0,0 0 0,0 0 0,0 0 0,0 0 0,0 0 0,0 0 0,0 0 0,0 1 0,1-1 0,-1 1 0,0 0 0,-1-1 0,1 1 0,0 0 0,-1-1 0,1 1 0,0 0 0,-1 0 0,1 0 0,-1 0 0,1 0 0,-1-1 0,0 1 0,1 0 0,-1 0 0,0 0 0,0 0 0,1 0 0,-1 1 0,1 16 0,0 0 0,-2 29 0,0-8 0,1 135-1365,0-163-5461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5:58.0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6:07.8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6:37.9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36:52.84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24575,'0'0'-8191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08.34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1 687 24575,'1'-19'0,"1"0"0,0 0 0,2 1 0,0 0 0,1 0 0,1 0 0,10-22 0,67-118 0,-55 110 0,23-29 0,-41 65 0,-1 0 0,0-1 0,-1 0 0,0-1 0,-1 0 0,0 0 0,-2 0 0,1-1 0,-2 0 0,4-15 0,-4-38 0,9 109 0,1 0 0,29 58 0,50 80 0,-77-145 0,-1 1 0,-2 0 0,11 50 0,-14-49-1365,1-8-5461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08.3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24575,'8'0'0,"11"0"0,9 0 0,9 0 0,6 0 0,3 0 0,-6 0-8191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08.3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516 3 24575,'-121'-2'0,"-133"5"0,247-2 0,0 0 0,1 1 0,-1 0 0,0 0 0,1 0 0,0 1 0,-1 0 0,1 0 0,0 1 0,1-1 0,-1 1 0,1 1 0,-1-1 0,1 1 0,1 0 0,-1 0 0,1 0 0,-1 1 0,2-1 0,-1 1 0,1 0 0,-1 0 0,2 0 0,-1 1 0,1-1 0,-3 13 0,3-13 0,1-1 0,0 0 0,1 0 0,-1 0 0,1 1 0,0-1 0,1 0 0,-1 0 0,1 1 0,0-1 0,0 0 0,1 0 0,-1 0 0,1 0 0,0 0 0,0-1 0,1 1 0,0 0 0,-1-1 0,1 0 0,1 0 0,-1 0 0,1 0 0,0 0 0,-1-1 0,2 1 0,-1-1 0,0 0 0,1 0 0,-1-1 0,1 1 0,0-1 0,0 0 0,10 2 0,150 26 0,-126-22-682,43 3-1,-45-8-6143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08.34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08.34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24575,'2449'0'0,"-2435"0"-273,0 1 0,0 0 0,0 0 0,15 5 0,1 4-6553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08.3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08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08.3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97 24575,'0'7'0,"1"-1"0,1 1 0,-1-1 0,1 0 0,0 1 0,0-1 0,0 0 0,7 11 0,-4-7 0,8 20 0,-1 2 0,-9-25 0,0 1 0,0-1 0,-1 1 0,1 0 0,1 16 0,-3-7 0,-1 0 0,-1 1 0,-5 31 0,6-46 0,-1 0 0,1-1 0,0 1 0,0 0 0,0 0 0,0 0 0,1 0 0,-1-1 0,1 1 0,-1 0 0,1 0 0,2 4 0,2 1 0,-1 0 0,10 12 0,-10-15 0,0-1 0,-1 1 0,1 0 0,-1 1 0,-1-1 0,1 0 0,3 11 0,-5-9 0,0-1 0,0 1 0,-1 0 0,1-1 0,-2 1 0,0 11 0,1-18 0,0 0 0,0 0 0,0 1 0,0-1 0,-1 0 0,1 0 0,0 0 0,0 0 0,0 0 0,0 1 0,0-1 0,0 0 0,0 0 0,0 0 0,-1 0 0,1 0 0,0 0 0,0 1 0,0-1 0,0 0 0,0 0 0,-1 0 0,1 0 0,0 0 0,0 0 0,0 0 0,0 0 0,0 0 0,-1 0 0,1 0 0,0 0 0,0 0 0,0 0 0,0 0 0,-1 0 0,1 0 0,0 0 0,0 0 0,0 0 0,0 0 0,-1 0 0,1 0 0,0 0 0,0-1 0,0 1 0,0 0 0,0 0 0,-1 0 0,1 0 0,0 0 0,0 0 0,0 0 0,0-1 0,0 1 0,0 0 0,-8-8 0,2-1 0,0-1 0,0-1 0,1 1 0,-4-13 0,-2-3 0,7 15 0,0 0 0,0 0 0,1 0 0,0-1 0,-1-19 0,2-60 0,3 62 0,-1 26 0,0-1 0,0 1 0,1-1 0,-1 1 0,1 0 0,0 0 0,0-1 0,0 1 0,1 0 0,2-5 0,1 0 0,0 2 0,1-1 0,6-6 0,-6 5 0,0 1 0,0-1 0,-1-1 0,-1 1 0,8-16 0,-6 10 0,11-17 0,-7 14 0,-4 8 0,-1 1 0,1-1 0,12-11 0,-14 15 0,1 1 0,-1 0 0,1 0 0,0 1 0,1-1 0,6-2 0,-11 5 0,1 0 0,0 0 0,0 1 0,0-1 0,0 1 0,0-1 0,0 1 0,0 0 0,-1 0 0,1 0 0,0 0 0,0 0 0,0 0 0,0 0 0,0 1 0,0-1 0,0 1 0,0 0 0,0-1 0,-1 1 0,1 0 0,0 0 0,3 2 0,-3-1 0,0 0 0,-1 0 0,1 1 0,0-1 0,-1 0 0,1 1 0,-1-1 0,1 1 0,-1 0 0,0-1 0,0 1 0,-1 0 0,1 0 0,0 0 0,-1-1 0,0 5 0,1 1 0,-1 0 0,0 0 0,-1 1 0,-2 12 0,2-17 0,0 1 0,-1-1 0,1 1 0,-1-1 0,0 0 0,-1 0 0,1 0 0,-1 0 0,1 0 0,-1-1 0,0 1 0,-1-1 0,1 1 0,0-1 0,-1 0 0,0-1 0,0 1 0,0-1 0,0 1 0,-6 1 0,-56 26 0,49-19 0,12-8 0,1-1 0,0 1 0,0-1 0,-6 2 0,4-1 0,12-2 0,16-2 0,-16 1 0,34-1 0,70 2 0,-104-1 0,-1 2 0,1-1 0,0 1 0,-1 0 0,1 0 0,-1 0 0,7 4 0,-2 0 0,0 1 0,15 12 0,-23-17 0,0 0 0,0 0 0,0 0 0,0 0 0,0 1 0,-1-1 0,1 1 0,-1-1 0,1 1 0,-1-1 0,0 1 0,1 4 0,-2-5 0,1 0 0,-1 0 0,0 0 0,0 1 0,0-1 0,0 0 0,0 0 0,-1 0 0,1 0 0,0 0 0,-1 0 0,0 0 0,0 0 0,1 0 0,-1 0 0,0 0 0,-2 3 0,-4 4 0,-1-1 0,0 0 0,-8 8 0,0-2 0,6-5 0,0-1 0,-20 12 0,2-2 0,24-15 0,-1 0 0,0 0 0,0-1 0,0 0 0,0 0 0,0 0 0,0-1 0,-1 0 0,1 0 0,-7 1 0,-7-1 0,-30-3 0,13 1 0,-17 1-1365,41 0-5461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08.3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2 122 24575,'1'10'0,"-1"0"0,2 0 0,-1 0 0,1-1 0,6 16 0,21 44 0,-2-4 0,-25-59 0,0 0 0,0 0 0,-1 1 0,1-1 0,-1 13 0,-1 33 0,-1-33 0,1-35 0,-1-1 0,0 0 0,-1 0 0,-1 0 0,-7-21 0,-13-21 0,-4-13 0,23 61 0,2 0 0,-1-1 0,1 1 0,0-21 0,2 10 0,2-49 0,-2 70 0,0 0 0,0-1 0,0 1 0,0 0 0,0 0 0,1 0 0,-1-1 0,1 1 0,-1 0 0,1 0 0,-1 0 0,1 0 0,0 0 0,-1 0 0,1 0 0,0 0 0,0 0 0,0 0 0,0 0 0,1 0 0,-1 0 0,1 0 0,-1 1 0,1-1 0,-1 1 0,1-1 0,0 1 0,-1 0 0,1-1 0,-1 1 0,1 0 0,0 0 0,-1 0 0,3 1 0,4 0 0,0 1 0,0 1 0,-1-1 0,14 8 0,-7-4 0,0 2 0,21 15 0,-23-14 0,-6-6 0,0 1 0,-1 1 0,6 5 0,-6-5 0,-1-1 0,1 0 0,0-1 0,8 5 0,-8-5 0,0 1 0,0-1 0,7 7 0,-10-8 0,0 0 0,-1 0 0,1 0 0,-1 0 0,0 0 0,0 0 0,0 0 0,0 0 0,0 0 0,0 1 0,0-1 0,0 5 0,1 8 0,-2 1 0,-1 27 0,0-10 0,1-27 0,0-1 0,-1 1 0,-2 9 0,3-12 0,-1-1 0,0 0 0,0 0 0,0 0 0,0 0 0,0 0 0,0 0 0,0 0 0,0 0 0,-1 0 0,1-1 0,-4 3 0,-82 58 0,82-59 0,-1 1 0,1-1 0,-1 0 0,1 0 0,-11 3 0,13-5 0,0 0 0,0 0 0,0-1 0,0 1 0,0-1 0,0 1 0,0-1 0,0 0 0,0-1 0,0 1 0,0 0 0,0-1 0,-5-1 0,7 1-85,0 1 0,0-1-1,0 1 1,0-1 0,0 0-1,0 1 1,0-1 0,0 0-1,0 0 1,1 0 0,-1 0-1,0 0 1,1 0 0,-1 0-1,0-1 1,-2-6-6741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08.35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24575,'1'6'0,"-1"0"0,1 0 0,3 9 0,-1 1 0,0-3 0,3 18 0,-2-1 0,3 51 0,-8 214 0,2-279 0,5 28 0,0 6 0,0 18 0,1 19 0,-8-36 0,2 40 0,5-46 0,-3-28 0,1 20 0,-3 241 0,-2-140 0,1 296 0,-7-338 0,0-3 0,7 511 0,1-269 0,-2-320 0,-5 26 0,4-26 0,-2 21 0,4 223 0,0-125 0,0 810 0,1-932 0,0 0 0,3 14 0,2 16 0,-5 141 0,-1-94 0,-1-47 0,2 47 0,2-65 0,2 0 0,7 26 0,-6-31 0,-1 1 0,-1 1 0,2 36 0,-4-41 0,-1 0 0,2-1 0,5 19 0,-4-18 0,-1 1 0,3 25 0,-6 17 0,-1-36 0,2 1 0,3 28 0,-1-39 0,4 30 0,-1 0 0,0 51 0,-7 680 173,1-413-1711,0-343-5288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08.3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 24575,'202'0'0,"-195"-1"0,-1 1 0,1-1 0,-1-1 0,0 1 0,1-1 0,-1 0 0,0 0 0,6-4 0,-11 5 0,0 1 0,0 0 0,0-1 0,0 1 0,0 0 0,-1-1 0,1 1 0,0 0 0,0 0 0,0 0 0,0 0 0,0 0 0,0 0 0,0 0 0,0 0 0,0 0 0,0 0 0,0 1 0,1-1 0,-1 1 0,0 0 0,-1-1 0,1 1 0,0 0 0,-1-1 0,1 1 0,0 0 0,-1 0 0,1 0 0,-1 0 0,1 0 0,-1-1 0,0 1 0,1 0 0,-1 0 0,0 0 0,0 0 0,1 0 0,-1 1 0,1 16 0,0 0 0,-2 29 0,0-8 0,1 135-1365,0-163-5461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19.3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1 687 24575,'1'-19'0,"1"0"0,0 0 0,2 1 0,0 0 0,1 0 0,1 0 0,10-22 0,67-118 0,-55 110 0,23-29 0,-41 65 0,-1 0 0,0-1 0,-1 0 0,0-1 0,-1 0 0,0 0 0,-2 0 0,1-1 0,-2 0 0,4-15 0,-4-38 0,9 109 0,1 0 0,29 58 0,50 80 0,-77-145 0,-1 1 0,-2 0 0,11 50 0,-14-49-1365,1-8-5461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19.3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24575,'8'0'0,"11"0"0,9 0 0,9 0 0,6 0 0,3 0 0,-6 0-8191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19.3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516 3 24575,'-121'-2'0,"-133"5"0,247-2 0,0 0 0,1 1 0,-1 0 0,0 0 0,1 0 0,0 1 0,-1 0 0,1 0 0,0 1 0,1-1 0,-1 1 0,1 1 0,-1-1 0,1 1 0,1 0 0,-1 0 0,1 0 0,-1 1 0,2-1 0,-1 1 0,1 0 0,-1 0 0,2 0 0,-1 1 0,1-1 0,-3 13 0,3-13 0,1-1 0,0 0 0,1 0 0,-1 0 0,1 1 0,0-1 0,1 0 0,-1 0 0,1 1 0,0-1 0,0 0 0,1 0 0,-1 0 0,1 0 0,0 0 0,0-1 0,1 1 0,0 0 0,-1-1 0,1 0 0,1 0 0,-1 0 0,1 0 0,0 0 0,-1-1 0,2 1 0,-1-1 0,0 0 0,1 0 0,-1-1 0,1 1 0,0-1 0,0 0 0,10 2 0,150 26 0,-126-22-682,43 3-1,-45-8-6143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19.38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19.3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24575,'2449'0'0,"-2435"0"-273,0 1 0,0 0 0,0 0 0,15 5 0,1 4-6553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19.3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19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19.3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97 24575,'0'7'0,"1"-1"0,1 1 0,-1-1 0,1 0 0,0 1 0,0-1 0,0 0 0,7 11 0,-4-7 0,8 20 0,-1 2 0,-9-25 0,0 1 0,0-1 0,-1 1 0,1 0 0,1 16 0,-3-7 0,-1 0 0,-1 1 0,-5 31 0,6-46 0,-1 0 0,1-1 0,0 1 0,0 0 0,0 0 0,0 0 0,1 0 0,-1-1 0,1 1 0,-1 0 0,1 0 0,2 4 0,2 1 0,-1 0 0,10 12 0,-10-15 0,0-1 0,-1 1 0,1 0 0,-1 1 0,-1-1 0,1 0 0,3 11 0,-5-9 0,0-1 0,0 1 0,-1 0 0,1-1 0,-2 1 0,0 11 0,1-18 0,0 0 0,0 0 0,0 1 0,0-1 0,-1 0 0,1 0 0,0 0 0,0 0 0,0 0 0,0 1 0,0-1 0,0 0 0,0 0 0,0 0 0,-1 0 0,1 0 0,0 0 0,0 1 0,0-1 0,0 0 0,0 0 0,-1 0 0,1 0 0,0 0 0,0 0 0,0 0 0,0 0 0,0 0 0,-1 0 0,1 0 0,0 0 0,0 0 0,0 0 0,0 0 0,-1 0 0,1 0 0,0 0 0,0 0 0,0 0 0,0 0 0,-1 0 0,1 0 0,0 0 0,0-1 0,0 1 0,0 0 0,0 0 0,-1 0 0,1 0 0,0 0 0,0 0 0,0 0 0,0-1 0,0 1 0,0 0 0,-8-8 0,2-1 0,0-1 0,0-1 0,1 1 0,-4-13 0,-2-3 0,7 15 0,0 0 0,0 0 0,1 0 0,0-1 0,-1-19 0,2-60 0,3 62 0,-1 26 0,0-1 0,0 1 0,1-1 0,-1 1 0,1 0 0,0 0 0,0-1 0,0 1 0,1 0 0,2-5 0,1 0 0,0 2 0,1-1 0,6-6 0,-6 5 0,0 1 0,0-1 0,-1-1 0,-1 1 0,8-16 0,-6 10 0,11-17 0,-7 14 0,-4 8 0,-1 1 0,1-1 0,12-11 0,-14 15 0,1 1 0,-1 0 0,1 0 0,0 1 0,1-1 0,6-2 0,-11 5 0,1 0 0,0 0 0,0 1 0,0-1 0,0 1 0,0-1 0,0 1 0,0 0 0,-1 0 0,1 0 0,0 0 0,0 0 0,0 0 0,0 0 0,0 1 0,0-1 0,0 1 0,0 0 0,0-1 0,-1 1 0,1 0 0,0 0 0,3 2 0,-3-1 0,0 0 0,-1 0 0,1 1 0,0-1 0,-1 0 0,1 1 0,-1-1 0,1 1 0,-1 0 0,0-1 0,0 1 0,-1 0 0,1 0 0,0 0 0,-1-1 0,0 5 0,1 1 0,-1 0 0,0 0 0,-1 1 0,-2 12 0,2-17 0,0 1 0,-1-1 0,1 1 0,-1-1 0,0 0 0,-1 0 0,1 0 0,-1 0 0,1 0 0,-1-1 0,0 1 0,-1-1 0,1 1 0,0-1 0,-1 0 0,0-1 0,0 1 0,0-1 0,0 1 0,-6 1 0,-56 26 0,49-19 0,12-8 0,1-1 0,0 1 0,0-1 0,-6 2 0,4-1 0,12-2 0,16-2 0,-16 1 0,34-1 0,70 2 0,-104-1 0,-1 2 0,1-1 0,0 1 0,-1 0 0,1 0 0,-1 0 0,7 4 0,-2 0 0,0 1 0,15 12 0,-23-17 0,0 0 0,0 0 0,0 0 0,0 0 0,0 1 0,-1-1 0,1 1 0,-1-1 0,1 1 0,-1-1 0,0 1 0,1 4 0,-2-5 0,1 0 0,-1 0 0,0 0 0,0 1 0,0-1 0,0 0 0,0 0 0,-1 0 0,1 0 0,0 0 0,-1 0 0,0 0 0,0 0 0,1 0 0,-1 0 0,0 0 0,-2 3 0,-4 4 0,-1-1 0,0 0 0,-8 8 0,0-2 0,6-5 0,0-1 0,-20 12 0,2-2 0,24-15 0,-1 0 0,0 0 0,0-1 0,0 0 0,0 0 0,0 0 0,0-1 0,-1 0 0,1 0 0,-7 1 0,-7-1 0,-30-3 0,13 1 0,-17 1-1365,41 0-5461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19.3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2 122 24575,'1'10'0,"-1"0"0,2 0 0,-1 0 0,1-1 0,6 16 0,21 44 0,-2-4 0,-25-59 0,0 0 0,0 0 0,-1 1 0,1-1 0,-1 13 0,-1 33 0,-1-33 0,1-35 0,-1-1 0,0 0 0,-1 0 0,-1 0 0,-7-21 0,-13-21 0,-4-13 0,23 61 0,2 0 0,-1-1 0,1 1 0,0-21 0,2 10 0,2-49 0,-2 70 0,0 0 0,0-1 0,0 1 0,0 0 0,0 0 0,1 0 0,-1-1 0,1 1 0,-1 0 0,1 0 0,-1 0 0,1 0 0,0 0 0,-1 0 0,1 0 0,0 0 0,0 0 0,0 0 0,0 0 0,1 0 0,-1 0 0,1 0 0,-1 1 0,1-1 0,-1 1 0,1-1 0,0 1 0,-1 0 0,1-1 0,-1 1 0,1 0 0,0 0 0,-1 0 0,3 1 0,4 0 0,0 1 0,0 1 0,-1-1 0,14 8 0,-7-4 0,0 2 0,21 15 0,-23-14 0,-6-6 0,0 1 0,-1 1 0,6 5 0,-6-5 0,-1-1 0,1 0 0,0-1 0,8 5 0,-8-5 0,0 1 0,0-1 0,7 7 0,-10-8 0,0 0 0,-1 0 0,1 0 0,-1 0 0,0 0 0,0 0 0,0 0 0,0 0 0,0 0 0,0 1 0,0-1 0,0 5 0,1 8 0,-2 1 0,-1 27 0,0-10 0,1-27 0,0-1 0,-1 1 0,-2 9 0,3-12 0,-1-1 0,0 0 0,0 0 0,0 0 0,0 0 0,0 0 0,0 0 0,0 0 0,0 0 0,-1 0 0,1-1 0,-4 3 0,-82 58 0,82-59 0,-1 1 0,1-1 0,-1 0 0,1 0 0,-11 3 0,13-5 0,0 0 0,0 0 0,0-1 0,0 1 0,0-1 0,0 1 0,0-1 0,0 0 0,0-1 0,0 1 0,0 0 0,0-1 0,-5-1 0,7 1-85,0 1 0,0-1-1,0 1 1,0-1 0,0 0-1,0 1 1,0-1 0,0 0-1,0 0 1,1 0 0,-1 0-1,0 0 1,1 0 0,-1 0-1,0-1 1,-2-6-6741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19.38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24575,'1'6'0,"-1"0"0,1 0 0,3 9 0,-1 1 0,0-3 0,3 18 0,-2-1 0,3 51 0,-8 214 0,2-279 0,5 28 0,0 6 0,0 18 0,1 19 0,-8-36 0,2 40 0,5-46 0,-3-28 0,1 20 0,-3 241 0,-2-140 0,1 296 0,-7-338 0,0-3 0,7 511 0,1-269 0,-2-320 0,-5 26 0,4-26 0,-2 21 0,4 223 0,0-125 0,0 810 0,1-932 0,0 0 0,3 14 0,2 16 0,-5 141 0,-1-94 0,-1-47 0,2 47 0,2-65 0,2 0 0,7 26 0,-6-31 0,-1 1 0,-1 1 0,2 36 0,-4-41 0,-1 0 0,2-1 0,5 19 0,-4-18 0,-1 1 0,3 25 0,-6 17 0,-1-36 0,2 1 0,3 28 0,-1-39 0,4 30 0,-1 0 0,0 51 0,-7 680 173,1-413-1711,0-343-5288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1:19.3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 24575,'202'0'0,"-195"-1"0,-1 1 0,1-1 0,-1-1 0,0 1 0,1-1 0,-1 0 0,0 0 0,6-4 0,-11 5 0,0 1 0,0 0 0,0-1 0,0 1 0,0 0 0,-1-1 0,1 1 0,0 0 0,0 0 0,0 0 0,0 0 0,0 0 0,0 0 0,0 0 0,0 0 0,0 0 0,0 0 0,0 1 0,1-1 0,-1 1 0,0 0 0,-1-1 0,1 1 0,0 0 0,-1-1 0,1 1 0,0 0 0,-1 0 0,1 0 0,-1 0 0,1 0 0,-1-1 0,0 1 0,1 0 0,-1 0 0,0 0 0,0 0 0,1 0 0,-1 1 0,1 16 0,0 0 0,-2 29 0,0-8 0,1 135-1365,0-163-5461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3:12.0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3:12.0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3:12.0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24575,'0'0'-8191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4:38.2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1 687 24575,'1'-19'0,"1"0"0,0 0 0,2 1 0,0 0 0,1 0 0,1 0 0,10-22 0,67-118 0,-55 110 0,23-29 0,-41 65 0,-1 0 0,0-1 0,-1 0 0,0-1 0,-1 0 0,0 0 0,-2 0 0,1-1 0,-2 0 0,4-15 0,-4-38 0,9 109 0,1 0 0,29 58 0,50 80 0,-77-145 0,-1 1 0,-2 0 0,11 50 0,-14-49-1365,1-8-5461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4:38.2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24575,'8'0'0,"11"0"0,9 0 0,9 0 0,6 0 0,3 0 0,-6 0-8191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4:38.26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516 3 24575,'-121'-2'0,"-133"5"0,247-2 0,0 0 0,1 1 0,-1 0 0,0 0 0,1 0 0,0 1 0,-1 0 0,1 0 0,0 1 0,1-1 0,-1 1 0,1 1 0,-1-1 0,1 1 0,1 0 0,-1 0 0,1 0 0,-1 1 0,2-1 0,-1 1 0,1 0 0,-1 0 0,2 0 0,-1 1 0,1-1 0,-3 13 0,3-13 0,1-1 0,0 0 0,1 0 0,-1 0 0,1 1 0,0-1 0,1 0 0,-1 0 0,1 1 0,0-1 0,0 0 0,1 0 0,-1 0 0,1 0 0,0 0 0,0-1 0,1 1 0,0 0 0,-1-1 0,1 0 0,1 0 0,-1 0 0,1 0 0,0 0 0,-1-1 0,2 1 0,-1-1 0,0 0 0,1 0 0,-1-1 0,1 1 0,0-1 0,0 0 0,10 2 0,150 26 0,-126-22-682,43 3-1,-45-8-6143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4:38.2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4:38.2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24575,'2449'0'0,"-2435"0"-273,0 1 0,0 0 0,0 0 0,15 5 0,1 4-6553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4:38.2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4:38.2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4:38.2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97 24575,'0'7'0,"1"-1"0,1 1 0,-1-1 0,1 0 0,0 1 0,0-1 0,0 0 0,7 11 0,-4-7 0,8 20 0,-1 2 0,-9-25 0,0 1 0,0-1 0,-1 1 0,1 0 0,1 16 0,-3-7 0,-1 0 0,-1 1 0,-5 31 0,6-46 0,-1 0 0,1-1 0,0 1 0,0 0 0,0 0 0,0 0 0,1 0 0,-1-1 0,1 1 0,-1 0 0,1 0 0,2 4 0,2 1 0,-1 0 0,10 12 0,-10-15 0,0-1 0,-1 1 0,1 0 0,-1 1 0,-1-1 0,1 0 0,3 11 0,-5-9 0,0-1 0,0 1 0,-1 0 0,1-1 0,-2 1 0,0 11 0,1-18 0,0 0 0,0 0 0,0 1 0,0-1 0,-1 0 0,1 0 0,0 0 0,0 0 0,0 0 0,0 1 0,0-1 0,0 0 0,0 0 0,0 0 0,-1 0 0,1 0 0,0 0 0,0 1 0,0-1 0,0 0 0,0 0 0,-1 0 0,1 0 0,0 0 0,0 0 0,0 0 0,0 0 0,0 0 0,-1 0 0,1 0 0,0 0 0,0 0 0,0 0 0,0 0 0,-1 0 0,1 0 0,0 0 0,0 0 0,0 0 0,0 0 0,-1 0 0,1 0 0,0 0 0,0-1 0,0 1 0,0 0 0,0 0 0,-1 0 0,1 0 0,0 0 0,0 0 0,0 0 0,0-1 0,0 1 0,0 0 0,-8-8 0,2-1 0,0-1 0,0-1 0,1 1 0,-4-13 0,-2-3 0,7 15 0,0 0 0,0 0 0,1 0 0,0-1 0,-1-19 0,2-60 0,3 62 0,-1 26 0,0-1 0,0 1 0,1-1 0,-1 1 0,1 0 0,0 0 0,0-1 0,0 1 0,1 0 0,2-5 0,1 0 0,0 2 0,1-1 0,6-6 0,-6 5 0,0 1 0,0-1 0,-1-1 0,-1 1 0,8-16 0,-6 10 0,11-17 0,-7 14 0,-4 8 0,-1 1 0,1-1 0,12-11 0,-14 15 0,1 1 0,-1 0 0,1 0 0,0 1 0,1-1 0,6-2 0,-11 5 0,1 0 0,0 0 0,0 1 0,0-1 0,0 1 0,0-1 0,0 1 0,0 0 0,-1 0 0,1 0 0,0 0 0,0 0 0,0 0 0,0 0 0,0 1 0,0-1 0,0 1 0,0 0 0,0-1 0,-1 1 0,1 0 0,0 0 0,3 2 0,-3-1 0,0 0 0,-1 0 0,1 1 0,0-1 0,-1 0 0,1 1 0,-1-1 0,1 1 0,-1 0 0,0-1 0,0 1 0,-1 0 0,1 0 0,0 0 0,-1-1 0,0 5 0,1 1 0,-1 0 0,0 0 0,-1 1 0,-2 12 0,2-17 0,0 1 0,-1-1 0,1 1 0,-1-1 0,0 0 0,-1 0 0,1 0 0,-1 0 0,1 0 0,-1-1 0,0 1 0,-1-1 0,1 1 0,0-1 0,-1 0 0,0-1 0,0 1 0,0-1 0,0 1 0,-6 1 0,-56 26 0,49-19 0,12-8 0,1-1 0,0 1 0,0-1 0,-6 2 0,4-1 0,12-2 0,16-2 0,-16 1 0,34-1 0,70 2 0,-104-1 0,-1 2 0,1-1 0,0 1 0,-1 0 0,1 0 0,-1 0 0,7 4 0,-2 0 0,0 1 0,15 12 0,-23-17 0,0 0 0,0 0 0,0 0 0,0 0 0,0 1 0,-1-1 0,1 1 0,-1-1 0,1 1 0,-1-1 0,0 1 0,1 4 0,-2-5 0,1 0 0,-1 0 0,0 0 0,0 1 0,0-1 0,0 0 0,0 0 0,-1 0 0,1 0 0,0 0 0,-1 0 0,0 0 0,0 0 0,1 0 0,-1 0 0,0 0 0,-2 3 0,-4 4 0,-1-1 0,0 0 0,-8 8 0,0-2 0,6-5 0,0-1 0,-20 12 0,2-2 0,24-15 0,-1 0 0,0 0 0,0-1 0,0 0 0,0 0 0,0 0 0,0-1 0,-1 0 0,1 0 0,-7 1 0,-7-1 0,-30-3 0,13 1 0,-17 1-1365,41 0-5461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4:38.2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2 122 24575,'1'10'0,"-1"0"0,2 0 0,-1 0 0,1-1 0,6 16 0,21 44 0,-2-4 0,-25-59 0,0 0 0,0 0 0,-1 1 0,1-1 0,-1 13 0,-1 33 0,-1-33 0,1-35 0,-1-1 0,0 0 0,-1 0 0,-1 0 0,-7-21 0,-13-21 0,-4-13 0,23 61 0,2 0 0,-1-1 0,1 1 0,0-21 0,2 10 0,2-49 0,-2 70 0,0 0 0,0-1 0,0 1 0,0 0 0,0 0 0,1 0 0,-1-1 0,1 1 0,-1 0 0,1 0 0,-1 0 0,1 0 0,0 0 0,-1 0 0,1 0 0,0 0 0,0 0 0,0 0 0,0 0 0,1 0 0,-1 0 0,1 0 0,-1 1 0,1-1 0,-1 1 0,1-1 0,0 1 0,-1 0 0,1-1 0,-1 1 0,1 0 0,0 0 0,-1 0 0,3 1 0,4 0 0,0 1 0,0 1 0,-1-1 0,14 8 0,-7-4 0,0 2 0,21 15 0,-23-14 0,-6-6 0,0 1 0,-1 1 0,6 5 0,-6-5 0,-1-1 0,1 0 0,0-1 0,8 5 0,-8-5 0,0 1 0,0-1 0,7 7 0,-10-8 0,0 0 0,-1 0 0,1 0 0,-1 0 0,0 0 0,0 0 0,0 0 0,0 0 0,0 0 0,0 1 0,0-1 0,0 5 0,1 8 0,-2 1 0,-1 27 0,0-10 0,1-27 0,0-1 0,-1 1 0,-2 9 0,3-12 0,-1-1 0,0 0 0,0 0 0,0 0 0,0 0 0,0 0 0,0 0 0,0 0 0,0 0 0,-1 0 0,1-1 0,-4 3 0,-82 58 0,82-59 0,-1 1 0,1-1 0,-1 0 0,1 0 0,-11 3 0,13-5 0,0 0 0,0 0 0,0-1 0,0 1 0,0-1 0,0 1 0,0-1 0,0 0 0,0-1 0,0 1 0,0 0 0,0-1 0,-5-1 0,7 1-85,0 1 0,0-1-1,0 1 1,0-1 0,0 0-1,0 1 1,0-1 0,0 0-1,0 0 1,1 0 0,-1 0-1,0 0 1,1 0 0,-1 0-1,0-1 1,-2-6-6741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4:38.27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24575,'1'6'0,"-1"0"0,1 0 0,3 9 0,-1 1 0,0-3 0,3 18 0,-2-1 0,3 51 0,-8 214 0,2-279 0,5 28 0,0 6 0,0 18 0,1 19 0,-8-36 0,2 40 0,5-46 0,-3-28 0,1 20 0,-3 241 0,-2-140 0,1 296 0,-7-338 0,0-3 0,7 511 0,1-269 0,-2-320 0,-5 26 0,4-26 0,-2 21 0,4 223 0,0-125 0,0 810 0,1-932 0,0 0 0,3 14 0,2 16 0,-5 141 0,-1-94 0,-1-47 0,2 47 0,2-65 0,2 0 0,7 26 0,-6-31 0,-1 1 0,-1 1 0,2 36 0,-4-41 0,-1 0 0,2-1 0,5 19 0,-4-18 0,-1 1 0,3 25 0,-6 17 0,-1-36 0,2 1 0,3 28 0,-1-39 0,4 30 0,-1 0 0,0 51 0,-7 680 173,1-413-1711,0-343-5288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44:38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 24575,'202'0'0,"-195"-1"0,-1 1 0,1-1 0,-1-1 0,0 1 0,1-1 0,-1 0 0,0 0 0,6-4 0,-11 5 0,0 1 0,0 0 0,0-1 0,0 1 0,0 0 0,-1-1 0,1 1 0,0 0 0,0 0 0,0 0 0,0 0 0,0 0 0,0 0 0,0 0 0,0 0 0,0 0 0,0 0 0,0 1 0,1-1 0,-1 1 0,0 0 0,-1-1 0,1 1 0,0 0 0,-1-1 0,1 1 0,0 0 0,-1 0 0,1 0 0,-1 0 0,1 0 0,-1-1 0,0 1 0,1 0 0,-1 0 0,0 0 0,0 0 0,1 0 0,-1 1 0,1 16 0,0 0 0,-2 29 0,0-8 0,1 135-1365,0-163-5461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48:17.04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48:17.0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48:17.0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24575,'0'0'-8191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48:21.8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48:21.8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48:21.8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24575,'0'0'-8191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49:26.8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49:26.9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49:26.9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24575,'0'0'-8191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0:36.8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267 0 24575,'-6'1'0,"-1"1"0,1 0 0,-1 0 0,1 1 0,0 0 0,0 0 0,0 0 0,0 0 0,1 1 0,-9 7 0,-2 1 0,8-7 0,-87 63 0,87-62 0,0 1 0,1 0 0,0 0 0,0 0 0,1 1 0,0 0 0,1 0 0,-1 1 0,-4 10 0,9-15 0,1-1 0,-1 0 0,1 1 0,-1-1 0,1 0 0,0 1 0,1-1 0,-1 1 0,0-1 0,1 0 0,0 1 0,0-1 0,0 0 0,0 0 0,0 0 0,1 0 0,0 0 0,-1 0 0,1 0 0,0 0 0,0-1 0,0 1 0,1-1 0,-1 1 0,1-1 0,-1 0 0,1 0 0,0 0 0,4 2 0,11 7 0,0 0 0,0-2 0,28 11 0,-44-19 0,17 5 22,0 0 0,0-2 0,1 0 1,-1-2-1,32 2 0,-25-3-522,0 1 1,30 8 0,-26-1-6327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0:43.62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24575,'8'0'0,"10"8"0,11 3 0,0 7 0,-5 8 0,2 1 0,-4 3 0,-6 5 0,-13-4 0,-7 0 0,-4-4-8191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0:27.54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24575,'0'5881'-1365,"0"-5841"-5461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0:30.38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24575,'8'0'0,"11"0"0,9 0 0,9 0 0,6 0 0,-5 8 0,0 2 0,1 0 0,2 7 0,-6 7 0,-1 0 0,2-3 0,3-7 0,-6 4 0,-8 6 0,-8 7 0,-7 6 0,-6-3-8191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0:32.32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96 1 24575,'0'15'0,"0"14"0,-8 10 0,-2 14 0,0 6 0,-6-7 0,-1-4 0,3-2 0,4-2 0,3 1 0,4-8-8191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0:33.81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110 0 24575,'26'2'0,"1"0"0,-1 1 0,1 2 0,-1 1 0,38 14 0,122 57 0,-172-70 0,305 158 0,-313-161 0,0 0 0,1 0 0,-2 1 0,1-1 0,0 1 0,-1 1 0,0-1 0,-1 1 0,1 0 0,-1 0 0,0 0 0,0 1 0,-1-1 0,0 1 0,0 0 0,3 12 0,-5-14 0,0 0 0,0 0 0,-1 0 0,0 0 0,0 0 0,0 0 0,-1-1 0,0 1 0,0 0 0,0 0 0,0 0 0,-1-1 0,0 1 0,0 0 0,0-1 0,0 0 0,-1 1 0,1-1 0,-1 0 0,-1 0 0,1-1 0,0 1 0,-1-1 0,1 1 0,-9 4 0,-5 2 0,0 0 0,-1-2 0,0 0 0,-1-1 0,-27 7 0,-25 10 0,-200 65 0,2-1 0,189-48-1365,49-24-5461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0:54.59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24575,'8'0'0,"10"0"0,11 0 0,7 0 0,7 0 0,3 0 0,-6 0-8191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0:55.68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56 0 24575,'0'8'0,"-8"11"0,-3 9 0,-7 1 0,-1-5-8191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0:57.47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1718 1 24575,'-1'11'0,"-2"-1"0,1 1 0,-2 0 0,1-1 0,-2 0 0,1 0 0,-1 0 0,-1 0 0,1-1 0,-11 13 0,-4 8 0,-83 126 0,-127 146 0,130-176 0,44-46 0,4 3 0,-52 109 0,-34 56 0,105-196 0,-2-1 0,-3-1 0,-70 71 0,86-97 0,2 0 0,-20 29 0,-13 18 0,-131 127 0,171-184 0,0 0 0,1 1 0,-10 17 0,13-20 0,0 1 0,0-1 0,-1-1 0,0 0 0,-20 16 0,15-16 0,2-2 0,0 1 0,1-1 0,1 2 0,-1 0 0,-11 15 0,-26 24 12,27-31-1389,2 1-5449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1:00.0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1739 0 24575,'-1'6'0,"-1"-1"0,1 1 0,-1-1 0,-1 1 0,1-1 0,-1 0 0,1 0 0,-2 0 0,1 0 0,-6 6 0,-6 11 0,-83 147 0,-175 265 0,193-323 0,13-19 0,-80 88 0,26-62 0,23-21 0,56-59 0,2 2 0,1 2 0,3 1 0,-42 64 0,-132 218 0,186-288 0,-46 54 0,49-66 0,1 1 0,1 1 0,1 0 0,-20 43 0,30-52 0,3-4 0,-1 1 0,-1-2 0,0 1 0,-1-1 0,0 0 0,-1 0 0,-13 14 0,14-19-170,0 0-1,1 0 0,0 1 1,0 0-1,1 0 0,1 0 1,-9 20-1,3 2-6655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1:01.54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1 1 24575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1:03.83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24575,'15'9'0,"0"0"0,-1 1 0,0 1 0,22 21 0,1 2 0,352 284 0,352 310 0,-732-620 0,124 115 0,208 249 0,-285-299 0,-4 2 0,-3 2 0,57 123 0,-61-116 11,-35-70-183,-1 1 0,-1 1 0,0 0 0,-1 0 0,-1 0 0,0 1 0,5 25 0,-7-6-6654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31:05.59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 24575,'14'28'0,"27"40"0,-10-20 0,356 529-2187,-107-166 884,423 636 2400,-637-944-718,-33-49 288,3-1 0,58 66 0,-73-94-2019,-4-3-5474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6:22.5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23209,'48'2164'0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6:26.6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49 24575,'1736'-28'0,"200"7"-72,-1280 24-1221,-615-3-5533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6:28.4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346 0 24575,'9'21'0,"-2"-1"0,0 1 0,-1 0 0,-1 0 0,3 36 0,-3-20 0,21 158 0,-1 359 0,-25-544 0,0 0 0,0 0 0,-1 0 0,0-1 0,-1 1 0,0 0 0,-1-1 0,-4 10 0,5-15 0,0-1 0,0 0 0,0 1 0,-1-1 0,0 0 0,1-1 0,-1 1 0,0 0 0,-1-1 0,1 1 0,0-1 0,0 0 0,-1 0 0,0-1 0,1 1 0,-1-1 0,0 0 0,0 0 0,1 0 0,-1 0 0,0 0 0,-7-1 0,-3 1 14,-1-1-1,1-1 0,0 0 0,0-1 1,0-1-1,0 0 0,0-1 1,-25-10-1,0-4-756,-59-36 1,40 18-6084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6:29.7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98 24575,'16'-9'0,"13"-1"0,1-9 0,5 1 0,3 2 0,4 4 0,2 4 0,2 4 0,-7 2-8191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6:32.4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1 488 24575,'0'693'0,"1"-734"0,3 0 0,14-68 0,30-83 0,-44 180 0,19-69 0,4 2 0,3 0 0,80-146 0,-56 126-19,-18 32-654,46-66 0,-66 111-6153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6:33.5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24575,'0'8'0,"9"3"0,1 7 0,9 1 0,8-4 0,-1 5 0,4-1 0,-3 3 0,1-1 0,-3 4 0,-7-3-8191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6:38.5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24575,'0'8'0,"0"10"0,0 11 0,0 8 0,0 6 0,0 3 0,0 2 0,0 2 0,0-1 0,0-1 0,0-7-8191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6:39.9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24575,'8'0'0,"11"0"0,10 0 0,8 0 0,6 0 0,3 0 0,3 0 0,0 0 0,-8 0-8191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6:41.2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24575,'8'0'0,"11"0"0,9 0 0,9 0 0,6 0 0,4 0 0,1 0 0,1 0 0,0 0 0,-8 0-8191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7:32.4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24575,'4'-1'0,"1"2"0,-1-1 0,0 0 0,0 1 0,0 0 0,0 0 0,0 0 0,0 0 0,6 4 0,14 4 0,784 307 0,-405-163 0,307 107 0,-637-236 0,56 17 0,149 71 0,-84-24 0,91 45 0,-104-52 0,-71-35 0,-88-33 0,-1 0 0,0 2 0,-1 0 0,0 1 0,-2 1 0,31 34 0,0 1 0,-28-32 0,-4-2 0,0-1 0,1-1 0,1-1 0,1-1 0,39 23 0,231 129 0,-265-150 0,81 38 0,-77-41 0,1 2 0,39 26 0,-36-19 0,47 22 0,-48-27 0,54 36 0,18 18-1365,-80-51-5461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8:00.7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48 24575,'7154'0'0,"-7123"-2"44,0-1 0,61-15 0,19-2-1541,-66 16-5329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8:20.8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24575,'0'8'0,"0"11"0,0 10 0,0 8 0,0 6 0,0 3 0,0 3 0,0 0 0,0 0 0,0-9-8191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8:22.6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24575,'0'617'0,"0"-609"0,0 1 0,0-1 0,1 0 0,0 0 0,1 0 0,-1 0 0,1 0 0,1 0 0,4 10 0,-5-15 0,1 1 0,-1-1 0,1 1 0,0-1 0,0 0 0,0 0 0,0 0 0,1-1 0,-1 1 0,1-1 0,-1 0 0,1 0 0,0 0 0,0 0 0,0 0 0,0-1 0,0 0 0,0 0 0,8 1 0,37 3 14,1-2-1,-1-3 1,62-6-1,9 0-1432,-80 6-5407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8:25.8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24575,'25'497'0,"0"7"0,-27 285-1365,2-749-5461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9:07.6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6:59:15.5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418 1 24575,'2'135'0,"-5"153"0,3-283 0,-1-1 0,0 0 0,1 1 0,-1-1 0,-1 0 0,1 0 0,-1 0 0,1 0 0,-1 0 0,0 0 0,-1 0 0,1 0 0,-1-1 0,1 1 0,-1-1 0,0 0 0,0 0 0,-1 0 0,1 0 0,0-1 0,-1 1 0,0-1 0,0 0 0,0 0 0,0 0 0,0 0 0,0-1 0,-6 2 0,-8 0 0,-1 0 0,0-1 0,0-1 0,0 0 0,-21-3 0,29 1 0,-34-7 0,45 8 0,-1 0 0,1-1 0,-1 1 0,1 0 0,-1 0 0,1-1 0,-1 1 0,1 0 0,-1-1 0,1 1 0,-1-1 0,1 1 0,0 0 0,-1-1 0,1 1 0,0-1 0,-1 1 0,1-1 0,0 1 0,0-1 0,0 1 0,-1-1 0,1 1 0,0-2 0,0 1 0,1 0 0,-1 0 0,0 0 0,1 0 0,-1 0 0,1 0 0,0 0 0,-1 0 0,1 0 0,0 0 0,-1 0 0,1 0 0,0 0 0,0 0 0,0 1 0,0-1 0,1 0 0,19-14 0,-12 10 0,-1 0 0,0-1 0,0 0 0,-1-1 0,12-12 0,-18 18 0,0 0 0,0-1 0,0 1 0,0-1 0,-1 1 0,1-1 0,0 0 0,-1 1 0,1-1 0,-1 1 0,0-1 0,1 0 0,-1 0 0,0 1 0,0-1 0,0 0 0,0 1 0,-1-1 0,1 0 0,0 1 0,-1-1 0,1 0 0,-1 1 0,1-1 0,-1 1 0,0-1 0,0 1 0,1-1 0,-1 1 0,0-1 0,0 1 0,-1 0 0,1 0 0,0-1 0,0 1 0,-1 0 0,1 0 0,0 0 0,-2-1 0,-74-44 0,58 36 0,-1-1 0,-30-24 0,45 31 0,1 0 0,-1 0 0,1 0 0,0-1 0,0 0 0,1 0 0,0 0 0,-1 0 0,2 0 0,-1-1 0,0 1 0,1-1 0,0 0 0,-1-9 0,2 12 0,1 0 0,0 0 0,0 0 0,0 0 0,0 0 0,0 0 0,1 0 0,-1 0 0,1 0 0,0 1 0,0-1 0,0 0 0,0 0 0,0 1 0,1-1 0,-1 0 0,1 1 0,0 0 0,0-1 0,0 1 0,0 0 0,0 0 0,0 0 0,0 0 0,1 0 0,-1 1 0,1-1 0,-1 1 0,1-1 0,0 1 0,0 0 0,-1 0 0,7-1 0,0-1 0,1 1 0,0 0 0,0 1 0,0 0 0,0 0 0,0 1 0,0 1 0,0-1 0,10 4 0,-8-2 0,-1 0 0,0 2 0,0-1 0,-1 1 0,1 1 0,-1 0 0,0 0 0,0 1 0,18 14 0,-24-16 0,-1-1 0,1 1 0,-1 0 0,0 0 0,0 1 0,-1-1 0,1 1 0,-1-1 0,0 1 0,0 0 0,0-1 0,-1 1 0,1 0 0,-1 0 0,-1 0 0,1 1 0,-1-1 0,0 0 0,0 0 0,0 0 0,0 0 0,-1 0 0,0 0 0,-3 8 0,3-8 0,-1 0 0,0 1 0,-1-1 0,1 0 0,-1-1 0,0 1 0,0 0 0,-6 5 0,8-9 0,0 0 0,1 0 0,-1 0 0,0-1 0,1 1 0,-1 0 0,0-1 0,0 1 0,0 0 0,0-1 0,0 1 0,0-1 0,0 0 0,0 1 0,0-1 0,0 0 0,0 1 0,0-1 0,0 0 0,0 0 0,0 0 0,0 0 0,0 0 0,0 0 0,0 0 0,0 0 0,0-1 0,0 1 0,0 0 0,0-1 0,0 1 0,0-1 0,0 1 0,0-1 0,0 1 0,0-1 0,0 1 0,1-1 0,-1 0 0,0 0 0,0 1 0,1-1 0,-1 0 0,0 0 0,1 0 0,-1 0 0,1 0 0,-1 0 0,1 0 0,-1-1 0,-1-5 0,0 0 0,1 1 0,0-1 0,0 0 0,0 0 0,1 0 0,0 1 0,1-1 0,-1 0 0,1 0 0,0 0 0,3-6 0,-2 1 0,0 1 0,-1 0 0,0-1 0,-1-14 0,0 24 0,-1-1 0,1 1 0,0-1 0,-1 1 0,0 0 0,0 0 0,1-1 0,-1 1 0,0 0 0,-1 0 0,1 0 0,0 0 0,-1 0 0,1 0 0,-1 1 0,1-1 0,-1 0 0,0 1 0,0-1 0,0 1 0,0 0 0,0-1 0,0 1 0,-4-1 0,5 1 0,-1 0 0,0 1 0,0-1 0,1 1 0,-1-1 0,0 1 0,0 0 0,1-1 0,-1 1 0,0 0 0,0 0 0,0 0 0,1 1 0,-1-1 0,0 0 0,0 1 0,1-1 0,-1 1 0,0-1 0,0 1 0,1 0 0,-1 0 0,1 0 0,-3 1 0,2 1 0,0-1 0,-1 1 0,1 0 0,0 0 0,1 0 0,-1 0 0,0 0 0,1 0 0,-1 0 0,1 0 0,0 1 0,0 3 0,-1 1 0,0 1 0,1 0 0,0 0 0,1 0 0,0 0 0,1 0 0,-1 0 0,2 0 0,2 11 0,-3-16 0,1 0 0,0 0 0,0-1 0,0 1 0,1 0 0,-1-1 0,1 1 0,0-1 0,-1 0 0,2 0 0,-1 0 0,0 0 0,1 0 0,5 3 0,3-1 0,0 1 0,0-1 0,18 4 0,-18-6 0,-1 1 0,0 0 0,0 1 0,20 11 0,-24-11 0,-1 0 0,1 1 0,-1 0 0,0 1 0,0-1 0,-1 1 0,0 0 0,0 0 0,-1 1 0,0-1 0,0 1 0,-1 0 0,0 0 0,0 0 0,-1 1 0,3 14 0,-5-23 0,0 0 0,0 1 0,0-1 0,0 0 0,1 0 0,-1 0 0,0 0 0,0 1 0,0-1 0,0 0 0,0 0 0,0 0 0,0 1 0,0-1 0,0 0 0,0 0 0,0 0 0,0 1 0,0-1 0,-1 0 0,1 0 0,0 0 0,0 0 0,0 1 0,0-1 0,0 0 0,0 0 0,0 0 0,0 0 0,-1 0 0,1 1 0,0-1 0,0 0 0,0 0 0,0 0 0,0 0 0,-1 0 0,1 0 0,0 0 0,0 0 0,0 1 0,0-1 0,-1 0 0,1 0 0,0 0 0,0 0 0,0 0 0,-1 0 0,1 0 0,-14-5 0,-15-13 0,-3-6-116,20 14 2,0 1 1,0 0-1,0 1 1,-1 1-1,-1 0 1,1 0-1,-1 1 1,0 1-1,0 1 0,-15-4 1,-9 3-6713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45841-6BB6-69C4-5A5A-E41DECE86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8EFA410-5F0C-5F8D-A799-7C1D805CDC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401B25-5231-8A01-C2EF-CC927BB03D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6345CA-5C43-C9A0-4B0A-C9231847C3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363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FBFDD-06CD-4068-1F56-BFE63A7A7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27E3640-E83C-AEE6-DD9E-FF3C85F8A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74E5A1-2238-0A7A-CC51-93B85BC1C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5C61D5-3E72-EC09-53F0-ECC41E97C2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832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D0B2F-81F5-2560-3B54-727A577D4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C7D28A-2360-596D-FB47-C3F0C36E72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DA063D-7467-9797-EEBF-188314266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BAD852-7FA3-E4DA-528B-E7B8640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022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BE764-FBDB-7908-C991-F0906FC56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E77E08-FF73-99F3-0ACD-3AD16779A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33FE77-8022-F1BE-F462-F4FA0AD676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8EACCD-9E10-90C7-0893-775B4F0D5F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9917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C463C-2CE1-E2DF-022A-E8FDF837F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600F57-9384-9F8D-4372-3E5AA8921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DB92845-387D-0D86-AE67-255C736A9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C1EC54-1660-AE13-5A82-9299666186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4870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DB046-65F6-FD7E-8E20-0F8E3BABD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211CDDD-44CB-38E0-3EA7-2B64D5487C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94555AC-62C0-5331-5992-2785A786B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B0F308-0837-B9FE-1876-4B3F72F0A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0241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9D87-D6DE-2AEA-057C-7F457A2C9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3806A5-43B1-D87E-BB65-FE943FB117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A205DA-3E78-B237-1A54-F5403934C0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29ECB0-EAEF-6CD9-3C1D-4596AF441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788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D91F1-3C9E-A34F-4726-A30A8F0F9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80A12B-0B45-B4AE-53C5-1054C68FB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592558D-0958-72CD-072A-A1FD13B3CD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4D8D8D-51A7-845B-DC20-BB66041C5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9552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33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.xml"/><Relationship Id="rId11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customXml" Target="../ink/ink3.xml"/><Relationship Id="rId4" Type="http://schemas.openxmlformats.org/officeDocument/2006/relationships/image" Target="../media/image27.emf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5" Type="http://schemas.openxmlformats.org/officeDocument/2006/relationships/image" Target="../media/image41.png"/><Relationship Id="rId4" Type="http://schemas.openxmlformats.org/officeDocument/2006/relationships/customXml" Target="../ink/ink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5" Type="http://schemas.openxmlformats.org/officeDocument/2006/relationships/image" Target="../media/image41.png"/><Relationship Id="rId4" Type="http://schemas.openxmlformats.org/officeDocument/2006/relationships/customXml" Target="../ink/ink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.xml"/><Relationship Id="rId5" Type="http://schemas.openxmlformats.org/officeDocument/2006/relationships/image" Target="../media/image41.png"/><Relationship Id="rId4" Type="http://schemas.openxmlformats.org/officeDocument/2006/relationships/customXml" Target="../ink/ink8.xml"/><Relationship Id="rId9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18" Type="http://schemas.openxmlformats.org/officeDocument/2006/relationships/customXml" Target="../ink/ink13.xml"/><Relationship Id="rId3" Type="http://schemas.openxmlformats.org/officeDocument/2006/relationships/image" Target="../media/image40.png"/><Relationship Id="rId21" Type="http://schemas.openxmlformats.org/officeDocument/2006/relationships/image" Target="../media/image41.png"/><Relationship Id="rId17" Type="http://schemas.openxmlformats.org/officeDocument/2006/relationships/image" Target="../media/image49.png"/><Relationship Id="rId25" Type="http://schemas.openxmlformats.org/officeDocument/2006/relationships/image" Target="../media/image43.png"/><Relationship Id="rId2" Type="http://schemas.openxmlformats.org/officeDocument/2006/relationships/image" Target="../media/image37.png"/><Relationship Id="rId16" Type="http://schemas.openxmlformats.org/officeDocument/2006/relationships/customXml" Target="../ink/ink12.xml"/><Relationship Id="rId20" Type="http://schemas.openxmlformats.org/officeDocument/2006/relationships/customXml" Target="../ink/ink14.xml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6.xml"/><Relationship Id="rId15" Type="http://schemas.openxmlformats.org/officeDocument/2006/relationships/image" Target="../media/image48.png"/><Relationship Id="rId23" Type="http://schemas.openxmlformats.org/officeDocument/2006/relationships/image" Target="../media/image42.png"/><Relationship Id="rId19" Type="http://schemas.openxmlformats.org/officeDocument/2006/relationships/image" Target="../media/image50.png"/><Relationship Id="rId4" Type="http://schemas.openxmlformats.org/officeDocument/2006/relationships/customXml" Target="../ink/ink11.xml"/><Relationship Id="rId22" Type="http://schemas.openxmlformats.org/officeDocument/2006/relationships/customXml" Target="../ink/ink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8" Type="http://schemas.openxmlformats.org/officeDocument/2006/relationships/customXml" Target="../ink/ink19.xml"/><Relationship Id="rId26" Type="http://schemas.openxmlformats.org/officeDocument/2006/relationships/customXml" Target="../ink/ink23.xml"/><Relationship Id="rId3" Type="http://schemas.openxmlformats.org/officeDocument/2006/relationships/image" Target="../media/image40.png"/><Relationship Id="rId21" Type="http://schemas.openxmlformats.org/officeDocument/2006/relationships/image" Target="../media/image41.png"/><Relationship Id="rId34" Type="http://schemas.openxmlformats.org/officeDocument/2006/relationships/customXml" Target="../ink/ink27.xml"/><Relationship Id="rId17" Type="http://schemas.openxmlformats.org/officeDocument/2006/relationships/image" Target="../media/image49.png"/><Relationship Id="rId25" Type="http://schemas.openxmlformats.org/officeDocument/2006/relationships/image" Target="../media/image43.png"/><Relationship Id="rId33" Type="http://schemas.openxmlformats.org/officeDocument/2006/relationships/image" Target="../media/image53.png"/><Relationship Id="rId2" Type="http://schemas.openxmlformats.org/officeDocument/2006/relationships/image" Target="../media/image37.png"/><Relationship Id="rId16" Type="http://schemas.openxmlformats.org/officeDocument/2006/relationships/customXml" Target="../ink/ink18.xml"/><Relationship Id="rId20" Type="http://schemas.openxmlformats.org/officeDocument/2006/relationships/customXml" Target="../ink/ink20.xml"/><Relationship Id="rId29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22.xml"/><Relationship Id="rId32" Type="http://schemas.openxmlformats.org/officeDocument/2006/relationships/customXml" Target="../ink/ink26.xml"/><Relationship Id="rId15" Type="http://schemas.openxmlformats.org/officeDocument/2006/relationships/image" Target="../media/image48.png"/><Relationship Id="rId23" Type="http://schemas.openxmlformats.org/officeDocument/2006/relationships/image" Target="../media/image42.png"/><Relationship Id="rId28" Type="http://schemas.openxmlformats.org/officeDocument/2006/relationships/customXml" Target="../ink/ink24.xml"/><Relationship Id="rId19" Type="http://schemas.openxmlformats.org/officeDocument/2006/relationships/image" Target="../media/image44.png"/><Relationship Id="rId31" Type="http://schemas.openxmlformats.org/officeDocument/2006/relationships/image" Target="../media/image52.png"/><Relationship Id="rId4" Type="http://schemas.openxmlformats.org/officeDocument/2006/relationships/customXml" Target="../ink/ink17.xml"/><Relationship Id="rId22" Type="http://schemas.openxmlformats.org/officeDocument/2006/relationships/customXml" Target="../ink/ink21.xml"/><Relationship Id="rId27" Type="http://schemas.openxmlformats.org/officeDocument/2006/relationships/image" Target="../media/image45.png"/><Relationship Id="rId30" Type="http://schemas.openxmlformats.org/officeDocument/2006/relationships/customXml" Target="../ink/ink25.xml"/><Relationship Id="rId35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18" Type="http://schemas.openxmlformats.org/officeDocument/2006/relationships/customXml" Target="../ink/ink34.xml"/><Relationship Id="rId26" Type="http://schemas.openxmlformats.org/officeDocument/2006/relationships/customXml" Target="../ink/ink38.xml"/><Relationship Id="rId3" Type="http://schemas.openxmlformats.org/officeDocument/2006/relationships/image" Target="../media/image26.png"/><Relationship Id="rId21" Type="http://schemas.openxmlformats.org/officeDocument/2006/relationships/image" Target="../media/image41.png"/><Relationship Id="rId34" Type="http://schemas.openxmlformats.org/officeDocument/2006/relationships/image" Target="../media/image54.png"/><Relationship Id="rId7" Type="http://schemas.openxmlformats.org/officeDocument/2006/relationships/customXml" Target="../ink/ink29.xml"/><Relationship Id="rId17" Type="http://schemas.openxmlformats.org/officeDocument/2006/relationships/image" Target="../media/image49.png"/><Relationship Id="rId25" Type="http://schemas.openxmlformats.org/officeDocument/2006/relationships/image" Target="../media/image43.png"/><Relationship Id="rId33" Type="http://schemas.openxmlformats.org/officeDocument/2006/relationships/customXml" Target="../ink/ink42.xml"/><Relationship Id="rId2" Type="http://schemas.openxmlformats.org/officeDocument/2006/relationships/notesSlide" Target="../notesSlides/notesSlide10.xml"/><Relationship Id="rId16" Type="http://schemas.openxmlformats.org/officeDocument/2006/relationships/customXml" Target="../ink/ink33.xml"/><Relationship Id="rId20" Type="http://schemas.openxmlformats.org/officeDocument/2006/relationships/customXml" Target="../ink/ink35.xml"/><Relationship Id="rId29" Type="http://schemas.openxmlformats.org/officeDocument/2006/relationships/customXml" Target="../ink/ink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customXml" Target="../ink/ink32.xml"/><Relationship Id="rId24" Type="http://schemas.openxmlformats.org/officeDocument/2006/relationships/customXml" Target="../ink/ink37.xml"/><Relationship Id="rId32" Type="http://schemas.openxmlformats.org/officeDocument/2006/relationships/image" Target="../media/image53.png"/><Relationship Id="rId5" Type="http://schemas.openxmlformats.org/officeDocument/2006/relationships/customXml" Target="../ink/ink28.xml"/><Relationship Id="rId15" Type="http://schemas.openxmlformats.org/officeDocument/2006/relationships/image" Target="../media/image48.png"/><Relationship Id="rId23" Type="http://schemas.openxmlformats.org/officeDocument/2006/relationships/image" Target="../media/image42.png"/><Relationship Id="rId28" Type="http://schemas.openxmlformats.org/officeDocument/2006/relationships/image" Target="../media/image51.png"/><Relationship Id="rId10" Type="http://schemas.openxmlformats.org/officeDocument/2006/relationships/image" Target="../media/image55.png"/><Relationship Id="rId19" Type="http://schemas.openxmlformats.org/officeDocument/2006/relationships/image" Target="../media/image44.png"/><Relationship Id="rId31" Type="http://schemas.openxmlformats.org/officeDocument/2006/relationships/customXml" Target="../ink/ink41.xml"/><Relationship Id="rId4" Type="http://schemas.openxmlformats.org/officeDocument/2006/relationships/image" Target="../media/image40.png"/><Relationship Id="rId9" Type="http://schemas.openxmlformats.org/officeDocument/2006/relationships/customXml" Target="../ink/ink31.xml"/><Relationship Id="rId22" Type="http://schemas.openxmlformats.org/officeDocument/2006/relationships/customXml" Target="../ink/ink36.xml"/><Relationship Id="rId27" Type="http://schemas.openxmlformats.org/officeDocument/2006/relationships/customXml" Target="../ink/ink39.xml"/><Relationship Id="rId30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18" Type="http://schemas.openxmlformats.org/officeDocument/2006/relationships/customXml" Target="../ink/ink45.xml"/><Relationship Id="rId26" Type="http://schemas.openxmlformats.org/officeDocument/2006/relationships/customXml" Target="../ink/ink49.xml"/><Relationship Id="rId3" Type="http://schemas.openxmlformats.org/officeDocument/2006/relationships/image" Target="../media/image26.png"/><Relationship Id="rId21" Type="http://schemas.openxmlformats.org/officeDocument/2006/relationships/image" Target="../media/image41.png"/><Relationship Id="rId34" Type="http://schemas.openxmlformats.org/officeDocument/2006/relationships/customXml" Target="../ink/ink53.xml"/><Relationship Id="rId17" Type="http://schemas.openxmlformats.org/officeDocument/2006/relationships/image" Target="../media/image49.png"/><Relationship Id="rId25" Type="http://schemas.openxmlformats.org/officeDocument/2006/relationships/image" Target="../media/image43.png"/><Relationship Id="rId3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6" Type="http://schemas.openxmlformats.org/officeDocument/2006/relationships/customXml" Target="../ink/ink44.xml"/><Relationship Id="rId20" Type="http://schemas.openxmlformats.org/officeDocument/2006/relationships/customXml" Target="../ink/ink46.xml"/><Relationship Id="rId29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48.xml"/><Relationship Id="rId32" Type="http://schemas.openxmlformats.org/officeDocument/2006/relationships/customXml" Target="../ink/ink52.xml"/><Relationship Id="rId5" Type="http://schemas.openxmlformats.org/officeDocument/2006/relationships/customXml" Target="../ink/ink43.xml"/><Relationship Id="rId15" Type="http://schemas.openxmlformats.org/officeDocument/2006/relationships/image" Target="../media/image48.png"/><Relationship Id="rId23" Type="http://schemas.openxmlformats.org/officeDocument/2006/relationships/image" Target="../media/image42.png"/><Relationship Id="rId28" Type="http://schemas.openxmlformats.org/officeDocument/2006/relationships/customXml" Target="../ink/ink50.xml"/><Relationship Id="rId19" Type="http://schemas.openxmlformats.org/officeDocument/2006/relationships/image" Target="../media/image44.png"/><Relationship Id="rId31" Type="http://schemas.openxmlformats.org/officeDocument/2006/relationships/image" Target="../media/image52.png"/><Relationship Id="rId4" Type="http://schemas.openxmlformats.org/officeDocument/2006/relationships/image" Target="../media/image40.png"/><Relationship Id="rId22" Type="http://schemas.openxmlformats.org/officeDocument/2006/relationships/customXml" Target="../ink/ink47.xml"/><Relationship Id="rId27" Type="http://schemas.openxmlformats.org/officeDocument/2006/relationships/image" Target="../media/image45.png"/><Relationship Id="rId30" Type="http://schemas.openxmlformats.org/officeDocument/2006/relationships/customXml" Target="../ink/ink51.xml"/><Relationship Id="rId35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8" Type="http://schemas.openxmlformats.org/officeDocument/2006/relationships/customXml" Target="../ink/ink59.xml"/><Relationship Id="rId26" Type="http://schemas.openxmlformats.org/officeDocument/2006/relationships/image" Target="../media/image51.png"/><Relationship Id="rId3" Type="http://schemas.openxmlformats.org/officeDocument/2006/relationships/image" Target="../media/image26.png"/><Relationship Id="rId21" Type="http://schemas.openxmlformats.org/officeDocument/2006/relationships/customXml" Target="../ink/ink61.xml"/><Relationship Id="rId7" Type="http://schemas.openxmlformats.org/officeDocument/2006/relationships/customXml" Target="../ink/ink55.xml"/><Relationship Id="rId17" Type="http://schemas.openxmlformats.org/officeDocument/2006/relationships/image" Target="../media/image49.png"/><Relationship Id="rId25" Type="http://schemas.openxmlformats.org/officeDocument/2006/relationships/customXml" Target="../ink/ink64.xml"/><Relationship Id="rId2" Type="http://schemas.openxmlformats.org/officeDocument/2006/relationships/notesSlide" Target="../notesSlides/notesSlide12.xml"/><Relationship Id="rId16" Type="http://schemas.openxmlformats.org/officeDocument/2006/relationships/customXml" Target="../ink/ink58.xml"/><Relationship Id="rId20" Type="http://schemas.openxmlformats.org/officeDocument/2006/relationships/customXml" Target="../ink/ink60.xml"/><Relationship Id="rId29" Type="http://schemas.openxmlformats.org/officeDocument/2006/relationships/customXml" Target="../ink/ink6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customXml" Target="../ink/ink57.xml"/><Relationship Id="rId24" Type="http://schemas.openxmlformats.org/officeDocument/2006/relationships/customXml" Target="../ink/ink63.xml"/><Relationship Id="rId32" Type="http://schemas.openxmlformats.org/officeDocument/2006/relationships/image" Target="../media/image54.png"/><Relationship Id="rId5" Type="http://schemas.openxmlformats.org/officeDocument/2006/relationships/customXml" Target="../ink/ink54.xml"/><Relationship Id="rId15" Type="http://schemas.openxmlformats.org/officeDocument/2006/relationships/image" Target="../media/image48.png"/><Relationship Id="rId23" Type="http://schemas.openxmlformats.org/officeDocument/2006/relationships/customXml" Target="../ink/ink62.xml"/><Relationship Id="rId28" Type="http://schemas.openxmlformats.org/officeDocument/2006/relationships/image" Target="../media/image52.png"/><Relationship Id="rId10" Type="http://schemas.openxmlformats.org/officeDocument/2006/relationships/image" Target="../media/image43.png"/><Relationship Id="rId19" Type="http://schemas.openxmlformats.org/officeDocument/2006/relationships/image" Target="../media/image44.png"/><Relationship Id="rId31" Type="http://schemas.openxmlformats.org/officeDocument/2006/relationships/customXml" Target="../ink/ink67.xml"/><Relationship Id="rId4" Type="http://schemas.openxmlformats.org/officeDocument/2006/relationships/image" Target="../media/image40.png"/><Relationship Id="rId9" Type="http://schemas.openxmlformats.org/officeDocument/2006/relationships/customXml" Target="../ink/ink56.xml"/><Relationship Id="rId22" Type="http://schemas.openxmlformats.org/officeDocument/2006/relationships/image" Target="../media/image42.png"/><Relationship Id="rId27" Type="http://schemas.openxmlformats.org/officeDocument/2006/relationships/customXml" Target="../ink/ink65.xml"/><Relationship Id="rId30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37" Type="http://schemas.openxmlformats.org/officeDocument/2006/relationships/image" Target="../media/image58.png"/><Relationship Id="rId5" Type="http://schemas.openxmlformats.org/officeDocument/2006/relationships/customXml" Target="../ink/ink68.xml"/><Relationship Id="rId36" Type="http://schemas.openxmlformats.org/officeDocument/2006/relationships/customXml" Target="../ink/ink70.xml"/><Relationship Id="rId4" Type="http://schemas.openxmlformats.org/officeDocument/2006/relationships/image" Target="../media/image40.png"/><Relationship Id="rId9" Type="http://schemas.openxmlformats.org/officeDocument/2006/relationships/customXml" Target="../ink/ink69.xml"/><Relationship Id="rId35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37" Type="http://schemas.openxmlformats.org/officeDocument/2006/relationships/image" Target="../media/image58.png"/><Relationship Id="rId5" Type="http://schemas.openxmlformats.org/officeDocument/2006/relationships/customXml" Target="../ink/ink71.xml"/><Relationship Id="rId36" Type="http://schemas.openxmlformats.org/officeDocument/2006/relationships/customXml" Target="../ink/ink73.xml"/><Relationship Id="rId4" Type="http://schemas.openxmlformats.org/officeDocument/2006/relationships/image" Target="../media/image40.png"/><Relationship Id="rId9" Type="http://schemas.openxmlformats.org/officeDocument/2006/relationships/customXml" Target="../ink/ink72.xml"/><Relationship Id="rId35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37" Type="http://schemas.openxmlformats.org/officeDocument/2006/relationships/image" Target="../media/image58.png"/><Relationship Id="rId5" Type="http://schemas.openxmlformats.org/officeDocument/2006/relationships/customXml" Target="../ink/ink74.xml"/><Relationship Id="rId36" Type="http://schemas.openxmlformats.org/officeDocument/2006/relationships/customXml" Target="../ink/ink76.xml"/><Relationship Id="rId4" Type="http://schemas.openxmlformats.org/officeDocument/2006/relationships/image" Target="../media/image40.png"/><Relationship Id="rId9" Type="http://schemas.openxmlformats.org/officeDocument/2006/relationships/customXml" Target="../ink/ink75.xml"/><Relationship Id="rId35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2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0.png"/><Relationship Id="rId13" Type="http://schemas.openxmlformats.org/officeDocument/2006/relationships/customXml" Target="../ink/ink81.xml"/><Relationship Id="rId18" Type="http://schemas.openxmlformats.org/officeDocument/2006/relationships/image" Target="../media/image68.png"/><Relationship Id="rId26" Type="http://schemas.openxmlformats.org/officeDocument/2006/relationships/image" Target="../media/image72.png"/><Relationship Id="rId3" Type="http://schemas.openxmlformats.org/officeDocument/2006/relationships/image" Target="../media/image12.png"/><Relationship Id="rId21" Type="http://schemas.openxmlformats.org/officeDocument/2006/relationships/customXml" Target="../ink/ink85.xml"/><Relationship Id="rId7" Type="http://schemas.openxmlformats.org/officeDocument/2006/relationships/customXml" Target="../ink/ink78.xml"/><Relationship Id="rId12" Type="http://schemas.openxmlformats.org/officeDocument/2006/relationships/image" Target="../media/image65.png"/><Relationship Id="rId17" Type="http://schemas.openxmlformats.org/officeDocument/2006/relationships/customXml" Target="../ink/ink83.xml"/><Relationship Id="rId25" Type="http://schemas.openxmlformats.org/officeDocument/2006/relationships/customXml" Target="../ink/ink87.xml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67.png"/><Relationship Id="rId20" Type="http://schemas.openxmlformats.org/officeDocument/2006/relationships/image" Target="../media/image69.png"/><Relationship Id="rId29" Type="http://schemas.openxmlformats.org/officeDocument/2006/relationships/customXml" Target="../ink/ink8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0.png"/><Relationship Id="rId11" Type="http://schemas.openxmlformats.org/officeDocument/2006/relationships/customXml" Target="../ink/ink80.xml"/><Relationship Id="rId24" Type="http://schemas.openxmlformats.org/officeDocument/2006/relationships/image" Target="../media/image71.png"/><Relationship Id="rId5" Type="http://schemas.openxmlformats.org/officeDocument/2006/relationships/customXml" Target="../ink/ink77.xml"/><Relationship Id="rId15" Type="http://schemas.openxmlformats.org/officeDocument/2006/relationships/customXml" Target="../ink/ink82.xml"/><Relationship Id="rId23" Type="http://schemas.openxmlformats.org/officeDocument/2006/relationships/customXml" Target="../ink/ink86.xml"/><Relationship Id="rId28" Type="http://schemas.openxmlformats.org/officeDocument/2006/relationships/image" Target="../media/image73.png"/><Relationship Id="rId10" Type="http://schemas.openxmlformats.org/officeDocument/2006/relationships/image" Target="../media/image641.png"/><Relationship Id="rId19" Type="http://schemas.openxmlformats.org/officeDocument/2006/relationships/customXml" Target="../ink/ink84.xml"/><Relationship Id="rId4" Type="http://schemas.openxmlformats.org/officeDocument/2006/relationships/image" Target="../media/image60.png"/><Relationship Id="rId9" Type="http://schemas.openxmlformats.org/officeDocument/2006/relationships/customXml" Target="../ink/ink79.xml"/><Relationship Id="rId14" Type="http://schemas.openxmlformats.org/officeDocument/2006/relationships/image" Target="../media/image66.png"/><Relationship Id="rId22" Type="http://schemas.openxmlformats.org/officeDocument/2006/relationships/image" Target="../media/image70.png"/><Relationship Id="rId27" Type="http://schemas.openxmlformats.org/officeDocument/2006/relationships/customXml" Target="../ink/ink88.xml"/><Relationship Id="rId30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80.png"/><Relationship Id="rId18" Type="http://schemas.openxmlformats.org/officeDocument/2006/relationships/customXml" Target="../ink/ink97.xml"/><Relationship Id="rId26" Type="http://schemas.openxmlformats.org/officeDocument/2006/relationships/customXml" Target="../ink/ink101.xml"/><Relationship Id="rId3" Type="http://schemas.openxmlformats.org/officeDocument/2006/relationships/image" Target="../media/image62.png"/><Relationship Id="rId21" Type="http://schemas.openxmlformats.org/officeDocument/2006/relationships/image" Target="../media/image720.png"/><Relationship Id="rId34" Type="http://schemas.openxmlformats.org/officeDocument/2006/relationships/customXml" Target="../ink/ink105.xml"/><Relationship Id="rId7" Type="http://schemas.openxmlformats.org/officeDocument/2006/relationships/image" Target="../media/image650.png"/><Relationship Id="rId12" Type="http://schemas.openxmlformats.org/officeDocument/2006/relationships/customXml" Target="../ink/ink94.xml"/><Relationship Id="rId17" Type="http://schemas.openxmlformats.org/officeDocument/2006/relationships/image" Target="../media/image700.png"/><Relationship Id="rId25" Type="http://schemas.openxmlformats.org/officeDocument/2006/relationships/image" Target="../media/image740.png"/><Relationship Id="rId33" Type="http://schemas.openxmlformats.org/officeDocument/2006/relationships/image" Target="../media/image58.png"/><Relationship Id="rId2" Type="http://schemas.openxmlformats.org/officeDocument/2006/relationships/image" Target="../media/image21.png"/><Relationship Id="rId16" Type="http://schemas.openxmlformats.org/officeDocument/2006/relationships/customXml" Target="../ink/ink96.xml"/><Relationship Id="rId20" Type="http://schemas.openxmlformats.org/officeDocument/2006/relationships/customXml" Target="../ink/ink98.xml"/><Relationship Id="rId29" Type="http://schemas.openxmlformats.org/officeDocument/2006/relationships/image" Target="../media/image760.png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91.xml"/><Relationship Id="rId11" Type="http://schemas.openxmlformats.org/officeDocument/2006/relationships/image" Target="../media/image670.png"/><Relationship Id="rId24" Type="http://schemas.openxmlformats.org/officeDocument/2006/relationships/customXml" Target="../ink/ink100.xml"/><Relationship Id="rId32" Type="http://schemas.openxmlformats.org/officeDocument/2006/relationships/customXml" Target="../ink/ink104.xml"/><Relationship Id="rId5" Type="http://schemas.openxmlformats.org/officeDocument/2006/relationships/image" Target="../media/image640.png"/><Relationship Id="rId15" Type="http://schemas.openxmlformats.org/officeDocument/2006/relationships/image" Target="../media/image690.png"/><Relationship Id="rId23" Type="http://schemas.openxmlformats.org/officeDocument/2006/relationships/image" Target="../media/image730.png"/><Relationship Id="rId28" Type="http://schemas.openxmlformats.org/officeDocument/2006/relationships/customXml" Target="../ink/ink102.xml"/><Relationship Id="rId10" Type="http://schemas.openxmlformats.org/officeDocument/2006/relationships/customXml" Target="../ink/ink93.xml"/><Relationship Id="rId19" Type="http://schemas.openxmlformats.org/officeDocument/2006/relationships/image" Target="../media/image710.png"/><Relationship Id="rId31" Type="http://schemas.openxmlformats.org/officeDocument/2006/relationships/image" Target="../media/image77.png"/><Relationship Id="rId4" Type="http://schemas.openxmlformats.org/officeDocument/2006/relationships/customXml" Target="../ink/ink90.xml"/><Relationship Id="rId9" Type="http://schemas.openxmlformats.org/officeDocument/2006/relationships/image" Target="../media/image660.png"/><Relationship Id="rId14" Type="http://schemas.openxmlformats.org/officeDocument/2006/relationships/customXml" Target="../ink/ink95.xml"/><Relationship Id="rId22" Type="http://schemas.openxmlformats.org/officeDocument/2006/relationships/customXml" Target="../ink/ink99.xml"/><Relationship Id="rId27" Type="http://schemas.openxmlformats.org/officeDocument/2006/relationships/image" Target="../media/image750.png"/><Relationship Id="rId30" Type="http://schemas.openxmlformats.org/officeDocument/2006/relationships/customXml" Target="../ink/ink103.xml"/><Relationship Id="rId35" Type="http://schemas.openxmlformats.org/officeDocument/2006/relationships/image" Target="../media/image78.png"/><Relationship Id="rId8" Type="http://schemas.openxmlformats.org/officeDocument/2006/relationships/customXml" Target="../ink/ink9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18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19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20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8ACB12-7A1B-7A0F-EC29-84C2366FE217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920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7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B7479E6-7B40-23B3-1D11-E966266AB9AF}"/>
              </a:ext>
            </a:extLst>
          </p:cNvPr>
          <p:cNvGrpSpPr/>
          <p:nvPr/>
        </p:nvGrpSpPr>
        <p:grpSpPr>
          <a:xfrm>
            <a:off x="448537" y="3961082"/>
            <a:ext cx="3780000" cy="1123837"/>
            <a:chOff x="648000" y="1949241"/>
            <a:chExt cx="3780000" cy="112383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1B54002-7F5F-63E0-7077-DE950A8F1CA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285BB0AF-8F27-8EDE-D467-FBDCE1BCF30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A698B28E-BBC1-360D-16C0-5C3451FA4E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9A6BC392-AC8A-85CB-9B83-3F3F983A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4189541"/>
            <a:ext cx="3938021" cy="940822"/>
          </a:xfrm>
          <a:prstGeom prst="rect">
            <a:avLst/>
          </a:prstGeom>
        </p:spPr>
      </p:pic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6E8300AC-C5CD-EA3A-503F-41FDA73BD2E9}"/>
              </a:ext>
            </a:extLst>
          </p:cNvPr>
          <p:cNvSpPr/>
          <p:nvPr/>
        </p:nvSpPr>
        <p:spPr>
          <a:xfrm>
            <a:off x="2690107" y="3956245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771A68C8-6E6B-C726-D46F-7B03D9B03439}"/>
              </a:ext>
            </a:extLst>
          </p:cNvPr>
          <p:cNvSpPr txBox="1">
            <a:spLocks/>
          </p:cNvSpPr>
          <p:nvPr/>
        </p:nvSpPr>
        <p:spPr>
          <a:xfrm>
            <a:off x="607366" y="4333229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C38CC27-DFF7-E8B0-4A3C-9F25919DFB0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BED70C4-95A5-445E-4C17-0A142C23E36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F63AE895-3B32-9FC1-52FF-BCB50590315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AED135F7-EA6A-6DD1-1315-9B32DE49CF8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التناسبية: مراجعة وتوليف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86DC896-8431-DAA6-3B32-9033C12F360E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B10BBE-9151-C4DC-7677-94178B3D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089BB04B-7D0A-CFD8-48C1-DAE17FAF25F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3AB2787B-1E41-560E-0A74-8A6A83714CC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 (5)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B4D485-7F65-6A13-653A-0A4905B9F4BE}"/>
              </a:ext>
            </a:extLst>
          </p:cNvPr>
          <p:cNvGrpSpPr/>
          <p:nvPr/>
        </p:nvGrpSpPr>
        <p:grpSpPr>
          <a:xfrm>
            <a:off x="4571999" y="23445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CF9D434-C309-738D-C851-FD79FACC70E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3" name="Organigramme : Terminateur 21">
              <a:extLst>
                <a:ext uri="{FF2B5EF4-FFF2-40B4-BE49-F238E27FC236}">
                  <a16:creationId xmlns:a16="http://schemas.microsoft.com/office/drawing/2014/main" id="{615590F2-2251-7FDB-6C9B-D8A6DB76DCE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space réservé du texte 5">
              <a:extLst>
                <a:ext uri="{FF2B5EF4-FFF2-40B4-BE49-F238E27FC236}">
                  <a16:creationId xmlns:a16="http://schemas.microsoft.com/office/drawing/2014/main" id="{970D6633-4842-3F51-5124-8E3036C7BB2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 (4)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08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حل مسائل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 هندسية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08519" y="2573251"/>
            <a:ext cx="4453492" cy="3162770"/>
            <a:chOff x="2108519" y="2573251"/>
            <a:chExt cx="4453492" cy="31627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3499" y="2573251"/>
              <a:ext cx="2178512" cy="309543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8519" y="2618999"/>
              <a:ext cx="2250080" cy="31170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128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مسألة هندسية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DAFFC9E-12A1-7FDB-B6DD-8DD02BA3EE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636" y="1639630"/>
            <a:ext cx="6663185" cy="487080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280CD1B-F61E-DB63-3389-97B849F896CF}"/>
              </a:ext>
            </a:extLst>
          </p:cNvPr>
          <p:cNvSpPr txBox="1"/>
          <p:nvPr/>
        </p:nvSpPr>
        <p:spPr>
          <a:xfrm>
            <a:off x="1114636" y="3475185"/>
            <a:ext cx="4786320" cy="404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الاستراتيجية المناسبة هي استراتيجية </a:t>
            </a:r>
            <a:r>
              <a:rPr lang="ar-MA" sz="200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معامل التناسب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E47EF4F5-AC2F-15F8-B8C1-6A54DC0194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957084"/>
              </p:ext>
            </p:extLst>
          </p:nvPr>
        </p:nvGraphicFramePr>
        <p:xfrm>
          <a:off x="2029323" y="3852510"/>
          <a:ext cx="4786319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028">
                  <a:extLst>
                    <a:ext uri="{9D8B030D-6E8A-4147-A177-3AD203B41FA5}">
                      <a16:colId xmlns:a16="http://schemas.microsoft.com/office/drawing/2014/main" val="82237462"/>
                    </a:ext>
                  </a:extLst>
                </a:gridCol>
                <a:gridCol w="731028">
                  <a:extLst>
                    <a:ext uri="{9D8B030D-6E8A-4147-A177-3AD203B41FA5}">
                      <a16:colId xmlns:a16="http://schemas.microsoft.com/office/drawing/2014/main" val="943175844"/>
                    </a:ext>
                  </a:extLst>
                </a:gridCol>
                <a:gridCol w="731028">
                  <a:extLst>
                    <a:ext uri="{9D8B030D-6E8A-4147-A177-3AD203B41FA5}">
                      <a16:colId xmlns:a16="http://schemas.microsoft.com/office/drawing/2014/main" val="4153093621"/>
                    </a:ext>
                  </a:extLst>
                </a:gridCol>
                <a:gridCol w="731028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862207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70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المسافة (</a:t>
                      </a:r>
                      <a:r>
                        <a:rPr lang="f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km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490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49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35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مبلغ العداد (</a:t>
                      </a:r>
                      <a:r>
                        <a:rPr lang="fr-MA" sz="18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Dh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4976EB1A-9B6D-3641-C5F5-F2FA400B8696}"/>
              </a:ext>
            </a:extLst>
          </p:cNvPr>
          <p:cNvSpPr txBox="1"/>
          <p:nvPr/>
        </p:nvSpPr>
        <p:spPr>
          <a:xfrm>
            <a:off x="2425701" y="5079281"/>
            <a:ext cx="51490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المبلغ الذي سيؤديه الزبون مقابل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 km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هو 7 دراهم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AF1F1E2-AC52-8292-2166-6A82CC6625A3}"/>
              </a:ext>
            </a:extLst>
          </p:cNvPr>
          <p:cNvSpPr txBox="1"/>
          <p:nvPr/>
        </p:nvSpPr>
        <p:spPr>
          <a:xfrm>
            <a:off x="2425701" y="5545708"/>
            <a:ext cx="51490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المبلغ الذي سيؤديه الزبون مقابل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7 km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هو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49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درهما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C7A041A-6A14-1520-D988-16C8FB985EAD}"/>
              </a:ext>
            </a:extLst>
          </p:cNvPr>
          <p:cNvSpPr txBox="1"/>
          <p:nvPr/>
        </p:nvSpPr>
        <p:spPr>
          <a:xfrm>
            <a:off x="2425701" y="5923033"/>
            <a:ext cx="51490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المبلغ الذي سيؤديه الزبون مقابل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70 km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هو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490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درهما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6DF465A-A391-942B-3F6F-A5D5C7869FBF}"/>
              </a:ext>
            </a:extLst>
          </p:cNvPr>
          <p:cNvGrpSpPr/>
          <p:nvPr/>
        </p:nvGrpSpPr>
        <p:grpSpPr>
          <a:xfrm>
            <a:off x="1289691" y="4078103"/>
            <a:ext cx="742320" cy="538560"/>
            <a:chOff x="1289691" y="4078103"/>
            <a:chExt cx="742320" cy="53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68AAA091-301F-3BA8-BB60-4D8C44D2DB30}"/>
                    </a:ext>
                  </a:extLst>
                </p14:cNvPr>
                <p14:cNvContentPartPr/>
                <p14:nvPr/>
              </p14:nvContentPartPr>
              <p14:xfrm>
                <a:off x="1735371" y="4078103"/>
                <a:ext cx="296640" cy="18648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F7580E0B-80E0-534C-3722-305C76B9797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29251" y="4071983"/>
                  <a:ext cx="3088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A05757FE-A2D9-812D-7DAA-C38443A3CAA8}"/>
                    </a:ext>
                  </a:extLst>
                </p14:cNvPr>
                <p14:cNvContentPartPr/>
                <p14:nvPr/>
              </p14:nvContentPartPr>
              <p14:xfrm>
                <a:off x="1289691" y="4250183"/>
                <a:ext cx="642960" cy="36648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4DE29672-2EF2-CBE1-B56C-ABEBC6B1C60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83571" y="4244063"/>
                  <a:ext cx="655200" cy="378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8A20261E-1DC7-BD47-023D-FEC74A7853BD}"/>
                  </a:ext>
                </a:extLst>
              </p14:cNvPr>
              <p14:cNvContentPartPr/>
              <p14:nvPr/>
            </p14:nvContentPartPr>
            <p14:xfrm>
              <a:off x="1727091" y="4644383"/>
              <a:ext cx="245520" cy="28908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8A20261E-1DC7-BD47-023D-FEC74A7853B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20962" y="4638263"/>
                <a:ext cx="257778" cy="30132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ZoneTexte 25">
            <a:extLst>
              <a:ext uri="{FF2B5EF4-FFF2-40B4-BE49-F238E27FC236}">
                <a16:creationId xmlns:a16="http://schemas.microsoft.com/office/drawing/2014/main" id="{79B3DED1-7C34-FD6F-5AC4-97EAD0C75D3E}"/>
              </a:ext>
            </a:extLst>
          </p:cNvPr>
          <p:cNvSpPr txBox="1"/>
          <p:nvPr/>
        </p:nvSpPr>
        <p:spPr>
          <a:xfrm>
            <a:off x="1289033" y="4259230"/>
            <a:ext cx="5608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× 7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13.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31916"/>
            <a:ext cx="3127641" cy="44371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144750" y="4035650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952" y="3196734"/>
            <a:ext cx="7637130" cy="81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243" y="3196855"/>
            <a:ext cx="8147889" cy="864155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15982EA-31E0-0956-5432-9B03ECD79F02}"/>
              </a:ext>
            </a:extLst>
          </p:cNvPr>
          <p:cNvSpPr txBox="1"/>
          <p:nvPr/>
        </p:nvSpPr>
        <p:spPr>
          <a:xfrm>
            <a:off x="1625998" y="3858765"/>
            <a:ext cx="751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FF0000"/>
                </a:solidFill>
              </a:rPr>
              <a:t>0,5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3193409" y="2907053"/>
            <a:ext cx="938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FF0000"/>
                </a:solidFill>
              </a:rPr>
              <a:t>30,6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3073205" y="3846077"/>
            <a:ext cx="810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FF0000"/>
                </a:solidFill>
              </a:rPr>
              <a:t>14,7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B3B339-BD49-0E1E-D0C3-C27AE395B970}"/>
              </a:ext>
            </a:extLst>
          </p:cNvPr>
          <p:cNvSpPr txBox="1"/>
          <p:nvPr/>
        </p:nvSpPr>
        <p:spPr>
          <a:xfrm>
            <a:off x="4761406" y="2950123"/>
            <a:ext cx="852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FF0000"/>
                </a:solidFill>
              </a:rPr>
              <a:t>90,1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A02E5C1-2059-1CD8-BF95-9656C3A2CE2D}"/>
              </a:ext>
            </a:extLst>
          </p:cNvPr>
          <p:cNvSpPr txBox="1"/>
          <p:nvPr/>
        </p:nvSpPr>
        <p:spPr>
          <a:xfrm>
            <a:off x="4699546" y="3846076"/>
            <a:ext cx="852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FF0000"/>
                </a:solidFill>
              </a:rPr>
              <a:t>31,4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6374656" y="3028890"/>
            <a:ext cx="852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FF0000"/>
                </a:solidFill>
              </a:rPr>
              <a:t>60,1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6334565" y="3858766"/>
            <a:ext cx="915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FF0000"/>
                </a:solidFill>
              </a:rPr>
              <a:t>24,9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16C439-9DBB-E33C-E670-C2826B55DDB4}"/>
              </a:ext>
            </a:extLst>
          </p:cNvPr>
          <p:cNvSpPr txBox="1"/>
          <p:nvPr/>
        </p:nvSpPr>
        <p:spPr>
          <a:xfrm>
            <a:off x="8074556" y="3041867"/>
            <a:ext cx="891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FF0000"/>
                </a:solidFill>
              </a:rPr>
              <a:t>90,1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811019-3B58-1000-A9E2-5C267468E7AC}"/>
              </a:ext>
            </a:extLst>
          </p:cNvPr>
          <p:cNvSpPr txBox="1"/>
          <p:nvPr/>
        </p:nvSpPr>
        <p:spPr>
          <a:xfrm>
            <a:off x="8032740" y="3793334"/>
            <a:ext cx="852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FF0000"/>
                </a:solidFill>
              </a:rPr>
              <a:t>28,4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731FE54-1F46-043D-064A-7F81EE2D979E}"/>
              </a:ext>
            </a:extLst>
          </p:cNvPr>
          <p:cNvSpPr txBox="1"/>
          <p:nvPr/>
        </p:nvSpPr>
        <p:spPr>
          <a:xfrm>
            <a:off x="1552612" y="2943634"/>
            <a:ext cx="1011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FF0000"/>
                </a:solidFill>
              </a:rPr>
              <a:t>30,4</a:t>
            </a: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مسألة هندسية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نتعرف كيف نحل مسألة هندسية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-P3-S1-L4">
            <a:hlinkClick r:id="" action="ppaction://media"/>
            <a:extLst>
              <a:ext uri="{FF2B5EF4-FFF2-40B4-BE49-F238E27FC236}">
                <a16:creationId xmlns:a16="http://schemas.microsoft.com/office/drawing/2014/main" id="{1D144ABC-5453-02A8-9C25-E9D3E4DD06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0829" y="1939491"/>
            <a:ext cx="7588984" cy="426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63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3DA17C1-AABD-4A26-4515-E3AE8BB3A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709" y="2028629"/>
            <a:ext cx="6780582" cy="396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الألواح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24AFA1-BF06-7AE0-DAB1-9C7616F32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B50B56-E712-8C3A-42DA-215AF76B823B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10BF481-6BC5-DDFB-8CBC-311691D38922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25A9DF7-01EA-3B81-E1BA-78CFE062025E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DD9DB826-75E5-1DE0-33B5-15EC74320A8B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DCA5810-308B-ABDF-7FB4-982C44641777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55043AB-0E57-A29B-DB13-69C9451829BF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E2661D1-08F2-D666-C1F4-22832C03B785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ABB21AB-2986-8F95-6BA6-2A2B8FB5CB9D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11" name="Image 10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8EA08D8-EEEA-0DD7-AEC6-2B29FB579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اقرؤوا المسألة جيدا لفهمها وحددوا عدد التعليمات في المسألة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83C14BC-A8C2-271C-07F8-43BD224C283A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746B6C75-D266-271C-7DC6-00D89BCC4BD6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6E6D78F-02E6-5E48-D9FE-8B33AC269309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A7F7200-1008-24FB-B3AD-3B6CD3C10064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0937B9-8C3F-B81A-7D2B-8F3DBA035438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42BBD7B6-FF02-F27B-4E0A-0C2D22D7F382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2B5DDE3-8B77-F61D-3B28-D40B5177750F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2E957C9-ED76-B401-6F6B-2DC142FC57EE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16" name="Image 15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99E0079-1E86-68D3-B961-D519B1B4A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786FE-B38B-BE8E-EBD4-B3C2680FD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9E38E2-86AE-6E65-7CF8-BB5BDE933D3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المطلوب أو التعليمات التي تتضمنها المسألة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073DB3-FD4F-3FA1-D788-DB31FE9E0ED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7A4276B-B5E2-0B28-886B-71BEA8222F9C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2995F90-2530-BE69-0E5C-179A00C499B2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35C2EFA-FD4F-BA1B-7174-884B75C98EF2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8701A6B-67E6-65CD-4D20-B02927F28EC4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ACD8645-5D66-DC34-E1CE-30DAEE97E8DC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3ED79AD-182B-732C-1DB9-7F68DDCDB417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CEC3C2D-F4CA-4164-5725-6A4A1833F9CF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F78B04B-C534-1F1E-5F99-5A06D0C05C3F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16" name="Image 15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DF00309-C2B2-5E3F-83C6-395FADCD3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F3208-A22A-7398-6032-23FB1F509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2B7CE97-1617-5EEE-CEFD-E0442C5DDCA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1BC06F-E1A7-413B-77DD-C33A05A94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A5F80D-FD02-2519-1653-EE98110948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898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D290F-B8A8-09DC-7C35-A06A00BA3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40346A-C69E-A4F4-39B9-FA6FC23EB8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هذه التعليمات الأربع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BEA2DF-C00D-3A60-504B-8F733566DD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C542BE6-84D6-726C-0386-1E3159FE8E03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5E291A3-B7DB-89DE-0A71-91A815FBFF5D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E2DA867-A5AA-3CF7-FEB7-79FE1508D8BB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CCF1376A-E46D-D609-23A0-2D3B74A80B69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5A14D2-0958-C148-9638-8E3FCB2A71CB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A4BDC588-EF88-3CF6-60D7-9485C01D386E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756D298-788B-7111-B2C8-D40EBDE59BE7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B3A18779-2E4D-3107-D048-6BE14FC4DA4E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17" name="Image 16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5CFE0E2-E635-7505-DB05-A97A07749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928DC6E-3E0A-3F52-A728-67AFCA300B80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8E17901-833D-5CC2-9E17-5573D5833106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C4D959-2F8B-2245-019B-F01D50DAB79F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4397580-ED8D-376F-567F-4822CEFD049D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89EF30-9F11-9C87-B837-5CDEAF02A1A3}"/>
              </a:ext>
            </a:extLst>
          </p:cNvPr>
          <p:cNvSpPr/>
          <p:nvPr/>
        </p:nvSpPr>
        <p:spPr>
          <a:xfrm>
            <a:off x="3000929" y="495851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4 تعليمات</a:t>
            </a:r>
            <a:endParaRPr lang="f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10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97D0-BF1B-CF77-5745-A8AFBD4CB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44181EF-65DA-C733-9CF9-B5C9349D0B4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AA9DE4A-DAAB-CAD3-884A-F4CC238F8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0" name="Image 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06A9F23-D52C-F384-CFCC-0981F0363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D176BF-7393-BB49-11F9-1FA8150144B5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26CD63-7E94-6AA1-3700-50A5B26197C4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5B2FA0-4216-B833-CD19-3A4BF1FEDFC7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DDEDFA-7980-AE5F-7DE6-69DA12A09178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16A2320-E570-A7CA-AD6F-4639A8A83BF0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155044B6-D65C-8BFD-6A19-B50F9666E28B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A5505CD-B5CB-E020-BEB6-E19A26F8C2EB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0703925F-5824-2D53-0D1B-A3341C3513A3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F912ED3-01E4-C035-4CA0-167C0F06E7A7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37ABF3E8-9DA8-0B3D-EA2E-6089CA810E9B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52B607E8-29A9-0530-95B6-E06AC715E90D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3B72A8D2-4651-43CD-84BB-979B9C4F93AC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28657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A1A8E-F10F-E87A-8198-2CAC60CD7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2BA9E86-3CE2-3308-F693-D446AC130BF4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دائرة (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على الألواح باليد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71B67CC-3A2E-E172-3BE0-6171F6B36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0" name="Image 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22205FB-F62A-5198-0CD1-CAD643F84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896CFFD-6AF2-8065-2B3A-ADDFE7C71045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AC1AE5-5F13-BF16-5935-1CF03C8F2759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89F245-208F-B9B2-F60D-E50B2A9D6997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940566-0280-78E9-864D-A6772B0A66B3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A94AAC6-4495-E775-E840-743C695289C2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BFCFD5EE-BBBE-8D85-C9AC-C1059431987E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AA3D5DC-E3A2-23CA-4A62-5BC1BF5D8AB8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DEE3E804-996C-4C98-9C71-EE261761F246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A73D079-8AE4-FEC8-DC2D-ACEE68AD036D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0EE4C7C5-A0E1-FD0A-8CA0-33BC4D41D323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3E1C91C-0532-E3A6-4E1C-C8F829C7B64C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2E2AE184-73A3-519E-07CC-A08DC8998081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488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6E60-8992-632E-C02A-1182BE758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9C9F924-309B-BE26-ADA3-8AC175D675B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89311E-888F-266F-DF76-FA3AD1538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4D35FB-CF76-2633-E1E9-63A0D88AE5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416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6FCFD-D58D-3B31-6C7B-A0BE9DF5A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CEA8E5D-F517-B0A1-D56F-E73E14348EF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308BEC5-12B3-81F6-BB67-745161688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0" name="Image 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853839C-133C-52AC-D182-BC2521225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4611DCE-4A02-1863-4543-15C0234D4458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190AF4-BE1B-44A9-EE78-91D89D8646D6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8C32CC-D3C4-BFE9-61D7-CF940E4A84D6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5C27E2-C7E7-6041-C2E6-AFCC870EDB55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68380CD-99EB-B1D2-15AB-02B7279441B3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BA137CA4-7AA7-862C-7F77-DB3CD1BF8A1E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6FF7AE7-3203-D872-FFB1-4151BD134C02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6CB2D331-0C2D-04EB-DB09-B085538BEA89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2ED81BC-0832-3540-096A-85741950A32E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FE570ED1-CEFD-FA85-D8F1-5EE60E74BCCC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58E6652-4728-1F46-5FE6-88B1AC769DDD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30380F89-779D-7167-AE65-3D2339BAC3E6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F31385FA-ABA8-604A-C174-B16A4D985EED}"/>
                  </a:ext>
                </a:extLst>
              </p14:cNvPr>
              <p14:cNvContentPartPr/>
              <p14:nvPr/>
            </p14:nvContentPartPr>
            <p14:xfrm>
              <a:off x="1675760" y="5553920"/>
              <a:ext cx="360" cy="360"/>
            </p14:xfrm>
          </p:contentPart>
        </mc:Choice>
        <mc:Fallback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F31385FA-ABA8-604A-C174-B16A4D985E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69640" y="55478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9" name="Encre 38">
                <a:extLst>
                  <a:ext uri="{FF2B5EF4-FFF2-40B4-BE49-F238E27FC236}">
                    <a16:creationId xmlns:a16="http://schemas.microsoft.com/office/drawing/2014/main" id="{32D8D5A1-7102-964D-6C4C-C72F320DEA9D}"/>
                  </a:ext>
                </a:extLst>
              </p14:cNvPr>
              <p14:cNvContentPartPr/>
              <p14:nvPr/>
            </p14:nvContentPartPr>
            <p14:xfrm>
              <a:off x="1675760" y="5570840"/>
              <a:ext cx="923400" cy="7200"/>
            </p14:xfrm>
          </p:contentPart>
        </mc:Choice>
        <mc:Fallback>
          <p:pic>
            <p:nvPicPr>
              <p:cNvPr id="39" name="Encre 38">
                <a:extLst>
                  <a:ext uri="{FF2B5EF4-FFF2-40B4-BE49-F238E27FC236}">
                    <a16:creationId xmlns:a16="http://schemas.microsoft.com/office/drawing/2014/main" id="{32D8D5A1-7102-964D-6C4C-C72F320DEA9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69640" y="5564720"/>
                <a:ext cx="93564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47" name="ZoneTexte 46">
            <a:extLst>
              <a:ext uri="{FF2B5EF4-FFF2-40B4-BE49-F238E27FC236}">
                <a16:creationId xmlns:a16="http://schemas.microsoft.com/office/drawing/2014/main" id="{575F5FA5-C9BE-C2DC-D954-6542CA78952E}"/>
              </a:ext>
            </a:extLst>
          </p:cNvPr>
          <p:cNvSpPr txBox="1"/>
          <p:nvPr/>
        </p:nvSpPr>
        <p:spPr>
          <a:xfrm>
            <a:off x="1840076" y="5208708"/>
            <a:ext cx="730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FBCA313A-5099-45C2-982D-E1BC3E3A3848}"/>
              </a:ext>
            </a:extLst>
          </p:cNvPr>
          <p:cNvSpPr/>
          <p:nvPr/>
        </p:nvSpPr>
        <p:spPr>
          <a:xfrm>
            <a:off x="769680" y="4646160"/>
            <a:ext cx="1828800" cy="1828800"/>
          </a:xfrm>
          <a:custGeom>
            <a:avLst/>
            <a:gdLst>
              <a:gd name="csX0" fmla="*/ 0 w 1828800"/>
              <a:gd name="csY0" fmla="*/ 914400 h 1828800"/>
              <a:gd name="csX1" fmla="*/ 914400 w 1828800"/>
              <a:gd name="csY1" fmla="*/ 0 h 1828800"/>
              <a:gd name="csX2" fmla="*/ 1828800 w 1828800"/>
              <a:gd name="csY2" fmla="*/ 914400 h 1828800"/>
              <a:gd name="csX3" fmla="*/ 914400 w 1828800"/>
              <a:gd name="csY3" fmla="*/ 1828800 h 1828800"/>
              <a:gd name="csX4" fmla="*/ 0 w 1828800"/>
              <a:gd name="csY4" fmla="*/ 91440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28800" h="1828800" fill="none" extrusionOk="0">
                <a:moveTo>
                  <a:pt x="0" y="914400"/>
                </a:moveTo>
                <a:cubicBezTo>
                  <a:pt x="61289" y="351139"/>
                  <a:pt x="525701" y="7675"/>
                  <a:pt x="914400" y="0"/>
                </a:cubicBezTo>
                <a:cubicBezTo>
                  <a:pt x="1471078" y="88317"/>
                  <a:pt x="1775951" y="408255"/>
                  <a:pt x="1828800" y="914400"/>
                </a:cubicBezTo>
                <a:cubicBezTo>
                  <a:pt x="1908387" y="1430950"/>
                  <a:pt x="1399064" y="1819515"/>
                  <a:pt x="914400" y="1828800"/>
                </a:cubicBezTo>
                <a:cubicBezTo>
                  <a:pt x="330257" y="1852414"/>
                  <a:pt x="23047" y="1388166"/>
                  <a:pt x="0" y="914400"/>
                </a:cubicBezTo>
                <a:close/>
              </a:path>
              <a:path w="1828800" h="1828800" stroke="0" extrusionOk="0">
                <a:moveTo>
                  <a:pt x="0" y="914400"/>
                </a:moveTo>
                <a:cubicBezTo>
                  <a:pt x="-45175" y="488647"/>
                  <a:pt x="338587" y="-29238"/>
                  <a:pt x="914400" y="0"/>
                </a:cubicBezTo>
                <a:cubicBezTo>
                  <a:pt x="1455129" y="-5273"/>
                  <a:pt x="1794808" y="471301"/>
                  <a:pt x="1828800" y="914400"/>
                </a:cubicBezTo>
                <a:cubicBezTo>
                  <a:pt x="1779567" y="1435864"/>
                  <a:pt x="1400196" y="1851520"/>
                  <a:pt x="914400" y="1828800"/>
                </a:cubicBezTo>
                <a:cubicBezTo>
                  <a:pt x="464752" y="1792973"/>
                  <a:pt x="-59799" y="1433126"/>
                  <a:pt x="0" y="914400"/>
                </a:cubicBezTo>
                <a:close/>
              </a:path>
            </a:pathLst>
          </a:cu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5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F5472-93C5-1D84-EEEC-9D1AE593C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D358D33-0806-160E-B0D1-3DDCEA518C6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القطر الأفقي ويقطع الدائرة في النقطتين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lang="ar-MA" sz="2000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52C197C-58D9-4036-787B-5CAAF0E80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0" name="Image 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A98226B-3E22-F074-7C53-65554BA11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FEB3641-F7A8-CB98-863F-47BF1C962978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56721B-E300-4FA4-9927-D91E28FF2B64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4413CC-6E88-6162-6A97-8D0A4B806A09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8EBE36-0A4A-D464-86FC-DE8580790067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CC3FE86-ABF8-7C03-9BB9-C2820E53DCF1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7F235735-BE40-9EA1-CCCA-C8AB649DC74C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20674C6-CF41-BE8B-313A-3264563EEB9B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8EA7EDE5-5DD2-6A23-6EE1-996D38A0F548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8D7D7EA-6A86-5B2C-412F-F10E3C2FC581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82BD2B53-D255-1B8B-BF0D-3747F3B793B0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7CBD782-26DC-1641-39D6-3D03D21435A9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8E4EE910-6CF5-8D86-8214-53F72D13CA11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7942F0B-FEB7-B1D1-D5A6-325683F662FB}"/>
                  </a:ext>
                </a:extLst>
              </p14:cNvPr>
              <p14:cNvContentPartPr/>
              <p14:nvPr/>
            </p14:nvContentPartPr>
            <p14:xfrm>
              <a:off x="1675760" y="5553920"/>
              <a:ext cx="360" cy="360"/>
            </p14:xfrm>
          </p:contentPart>
        </mc:Choice>
        <mc:Fallback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7942F0B-FEB7-B1D1-D5A6-325683F662F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69640" y="5547800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Ovaal 14">
            <a:extLst>
              <a:ext uri="{FF2B5EF4-FFF2-40B4-BE49-F238E27FC236}">
                <a16:creationId xmlns:a16="http://schemas.microsoft.com/office/drawing/2014/main" id="{CC4FE35E-E3E2-03D0-E514-EB83275717B3}"/>
              </a:ext>
            </a:extLst>
          </p:cNvPr>
          <p:cNvSpPr/>
          <p:nvPr/>
        </p:nvSpPr>
        <p:spPr>
          <a:xfrm>
            <a:off x="769680" y="4646160"/>
            <a:ext cx="1828800" cy="1828800"/>
          </a:xfrm>
          <a:custGeom>
            <a:avLst/>
            <a:gdLst>
              <a:gd name="csX0" fmla="*/ 0 w 1828800"/>
              <a:gd name="csY0" fmla="*/ 914400 h 1828800"/>
              <a:gd name="csX1" fmla="*/ 914400 w 1828800"/>
              <a:gd name="csY1" fmla="*/ 0 h 1828800"/>
              <a:gd name="csX2" fmla="*/ 1828800 w 1828800"/>
              <a:gd name="csY2" fmla="*/ 914400 h 1828800"/>
              <a:gd name="csX3" fmla="*/ 914400 w 1828800"/>
              <a:gd name="csY3" fmla="*/ 1828800 h 1828800"/>
              <a:gd name="csX4" fmla="*/ 0 w 1828800"/>
              <a:gd name="csY4" fmla="*/ 91440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28800" h="1828800" fill="none" extrusionOk="0">
                <a:moveTo>
                  <a:pt x="0" y="914400"/>
                </a:moveTo>
                <a:cubicBezTo>
                  <a:pt x="61289" y="351139"/>
                  <a:pt x="525701" y="7675"/>
                  <a:pt x="914400" y="0"/>
                </a:cubicBezTo>
                <a:cubicBezTo>
                  <a:pt x="1471078" y="88317"/>
                  <a:pt x="1775951" y="408255"/>
                  <a:pt x="1828800" y="914400"/>
                </a:cubicBezTo>
                <a:cubicBezTo>
                  <a:pt x="1908387" y="1430950"/>
                  <a:pt x="1399064" y="1819515"/>
                  <a:pt x="914400" y="1828800"/>
                </a:cubicBezTo>
                <a:cubicBezTo>
                  <a:pt x="330257" y="1852414"/>
                  <a:pt x="23047" y="1388166"/>
                  <a:pt x="0" y="914400"/>
                </a:cubicBezTo>
                <a:close/>
              </a:path>
              <a:path w="1828800" h="1828800" stroke="0" extrusionOk="0">
                <a:moveTo>
                  <a:pt x="0" y="914400"/>
                </a:moveTo>
                <a:cubicBezTo>
                  <a:pt x="-45175" y="488647"/>
                  <a:pt x="338587" y="-29238"/>
                  <a:pt x="914400" y="0"/>
                </a:cubicBezTo>
                <a:cubicBezTo>
                  <a:pt x="1455129" y="-5273"/>
                  <a:pt x="1794808" y="471301"/>
                  <a:pt x="1828800" y="914400"/>
                </a:cubicBezTo>
                <a:cubicBezTo>
                  <a:pt x="1779567" y="1435864"/>
                  <a:pt x="1400196" y="1851520"/>
                  <a:pt x="914400" y="1828800"/>
                </a:cubicBezTo>
                <a:cubicBezTo>
                  <a:pt x="464752" y="1792973"/>
                  <a:pt x="-59799" y="1433126"/>
                  <a:pt x="0" y="914400"/>
                </a:cubicBezTo>
                <a:close/>
              </a:path>
            </a:pathLst>
          </a:custGeom>
          <a:noFill/>
          <a:ln w="12600">
            <a:solidFill>
              <a:srgbClr val="E71224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99549E1B-A3D7-01DE-7FD4-D61FCFA239DF}"/>
                  </a:ext>
                </a:extLst>
              </p14:cNvPr>
              <p14:cNvContentPartPr/>
              <p14:nvPr/>
            </p14:nvContentPartPr>
            <p14:xfrm>
              <a:off x="1674739" y="5553493"/>
              <a:ext cx="360" cy="360"/>
            </p14:xfrm>
          </p:contentPart>
        </mc:Choice>
        <mc:Fallback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99549E1B-A3D7-01DE-7FD4-D61FCFA239D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56739" y="553549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826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8A886-2009-8DE3-1A3F-15C9B8A59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72763C8-FA81-B9E8-2E23-94605259E0C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101E0B-5004-1C77-6FA3-170FBCC30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F6409C-51A4-CF40-3FEA-1EC49280C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11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A0C47-C659-EAE6-0CA5-176DCB7B9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895FBC3D-299B-6F76-E5D3-81779D08569A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2E320D2-E5C2-9690-9794-A83D77903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6E03AF0-6A90-B4E2-5E5A-5B228CC66F67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A093DF2-175F-1497-6B53-F6E29985EAC1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9B5B9FE-484A-0902-828C-0D53523912AB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485E0EE-240F-66BB-7A87-E892229E6BC4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BF6C400-A4E6-10B4-5E7C-3AF9B184E355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A488E4D-EB07-DC88-EC12-2ECC25CCADEE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9813AD6-477C-90A2-A143-B0A6F97B73EE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5418CDD-C003-7446-1034-861140FA06C8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10" name="Image 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E181A35-AB98-92CD-41F7-A4AAF9F0A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18F2EF-A3A9-25BB-D1E4-45E8686BFEEB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1A55AB-550B-719D-51B8-1EE16B3D1F29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0756FB-0C6D-C248-0D20-738D076F28B1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F70A83-6B43-F805-0731-C1F35AA18BA4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AEC7C4E3-1DEC-8D24-6201-4319603B33D5}"/>
                  </a:ext>
                </a:extLst>
              </p14:cNvPr>
              <p14:cNvContentPartPr/>
              <p14:nvPr/>
            </p14:nvContentPartPr>
            <p14:xfrm>
              <a:off x="1675760" y="5553920"/>
              <a:ext cx="360" cy="360"/>
            </p14:xfrm>
          </p:contentPart>
        </mc:Choice>
        <mc:Fallback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AEC7C4E3-1DEC-8D24-6201-4319603B33D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69640" y="55478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7DFFAE97-BDA1-6E4E-FA51-13063B41A2FB}"/>
                  </a:ext>
                </a:extLst>
              </p14:cNvPr>
              <p14:cNvContentPartPr/>
              <p14:nvPr/>
            </p14:nvContentPartPr>
            <p14:xfrm>
              <a:off x="1675760" y="5570840"/>
              <a:ext cx="923400" cy="7200"/>
            </p14:xfrm>
          </p:contentPart>
        </mc:Choice>
        <mc:Fallback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7DFFAE97-BDA1-6E4E-FA51-13063B41A2F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69640" y="5564720"/>
                <a:ext cx="93564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ZoneTexte 29">
            <a:extLst>
              <a:ext uri="{FF2B5EF4-FFF2-40B4-BE49-F238E27FC236}">
                <a16:creationId xmlns:a16="http://schemas.microsoft.com/office/drawing/2014/main" id="{CCAAB44D-5617-EBD7-B67D-6E6EB7305C47}"/>
              </a:ext>
            </a:extLst>
          </p:cNvPr>
          <p:cNvSpPr txBox="1"/>
          <p:nvPr/>
        </p:nvSpPr>
        <p:spPr>
          <a:xfrm>
            <a:off x="1840076" y="5208708"/>
            <a:ext cx="730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2" name="Ovaal 14">
            <a:extLst>
              <a:ext uri="{FF2B5EF4-FFF2-40B4-BE49-F238E27FC236}">
                <a16:creationId xmlns:a16="http://schemas.microsoft.com/office/drawing/2014/main" id="{7D9EBAA8-E8F4-5279-AF06-903B9055E434}"/>
              </a:ext>
            </a:extLst>
          </p:cNvPr>
          <p:cNvSpPr/>
          <p:nvPr/>
        </p:nvSpPr>
        <p:spPr>
          <a:xfrm>
            <a:off x="769680" y="4646160"/>
            <a:ext cx="1828800" cy="1828800"/>
          </a:xfrm>
          <a:custGeom>
            <a:avLst/>
            <a:gdLst>
              <a:gd name="csX0" fmla="*/ 0 w 1828800"/>
              <a:gd name="csY0" fmla="*/ 914400 h 1828800"/>
              <a:gd name="csX1" fmla="*/ 914400 w 1828800"/>
              <a:gd name="csY1" fmla="*/ 0 h 1828800"/>
              <a:gd name="csX2" fmla="*/ 1828800 w 1828800"/>
              <a:gd name="csY2" fmla="*/ 914400 h 1828800"/>
              <a:gd name="csX3" fmla="*/ 914400 w 1828800"/>
              <a:gd name="csY3" fmla="*/ 1828800 h 1828800"/>
              <a:gd name="csX4" fmla="*/ 0 w 1828800"/>
              <a:gd name="csY4" fmla="*/ 91440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28800" h="1828800" fill="none" extrusionOk="0">
                <a:moveTo>
                  <a:pt x="0" y="914400"/>
                </a:moveTo>
                <a:cubicBezTo>
                  <a:pt x="61289" y="351139"/>
                  <a:pt x="525701" y="7675"/>
                  <a:pt x="914400" y="0"/>
                </a:cubicBezTo>
                <a:cubicBezTo>
                  <a:pt x="1471078" y="88317"/>
                  <a:pt x="1775951" y="408255"/>
                  <a:pt x="1828800" y="914400"/>
                </a:cubicBezTo>
                <a:cubicBezTo>
                  <a:pt x="1908387" y="1430950"/>
                  <a:pt x="1399064" y="1819515"/>
                  <a:pt x="914400" y="1828800"/>
                </a:cubicBezTo>
                <a:cubicBezTo>
                  <a:pt x="330257" y="1852414"/>
                  <a:pt x="23047" y="1388166"/>
                  <a:pt x="0" y="914400"/>
                </a:cubicBezTo>
                <a:close/>
              </a:path>
              <a:path w="1828800" h="1828800" stroke="0" extrusionOk="0">
                <a:moveTo>
                  <a:pt x="0" y="914400"/>
                </a:moveTo>
                <a:cubicBezTo>
                  <a:pt x="-45175" y="488647"/>
                  <a:pt x="338587" y="-29238"/>
                  <a:pt x="914400" y="0"/>
                </a:cubicBezTo>
                <a:cubicBezTo>
                  <a:pt x="1455129" y="-5273"/>
                  <a:pt x="1794808" y="471301"/>
                  <a:pt x="1828800" y="914400"/>
                </a:cubicBezTo>
                <a:cubicBezTo>
                  <a:pt x="1779567" y="1435864"/>
                  <a:pt x="1400196" y="1851520"/>
                  <a:pt x="914400" y="1828800"/>
                </a:cubicBezTo>
                <a:cubicBezTo>
                  <a:pt x="464752" y="1792973"/>
                  <a:pt x="-59799" y="1433126"/>
                  <a:pt x="0" y="914400"/>
                </a:cubicBezTo>
                <a:close/>
              </a:path>
            </a:pathLst>
          </a:custGeom>
          <a:noFill/>
          <a:ln w="12600">
            <a:solidFill>
              <a:srgbClr val="E71224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 dirty="0">
              <a:solidFill>
                <a:srgbClr val="E71224"/>
              </a:solidFill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806F4A16-228E-0691-DC5C-13773FB4DD65}"/>
              </a:ext>
            </a:extLst>
          </p:cNvPr>
          <p:cNvCxnSpPr/>
          <p:nvPr/>
        </p:nvCxnSpPr>
        <p:spPr>
          <a:xfrm flipH="1">
            <a:off x="288984" y="5548500"/>
            <a:ext cx="3845293" cy="2412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5" name="Encre 34">
                <a:extLst>
                  <a:ext uri="{FF2B5EF4-FFF2-40B4-BE49-F238E27FC236}">
                    <a16:creationId xmlns:a16="http://schemas.microsoft.com/office/drawing/2014/main" id="{1C4A797B-47A2-580B-7516-22B2A867DCB7}"/>
                  </a:ext>
                </a:extLst>
              </p14:cNvPr>
              <p14:cNvContentPartPr/>
              <p14:nvPr/>
            </p14:nvContentPartPr>
            <p14:xfrm>
              <a:off x="1674739" y="5553493"/>
              <a:ext cx="360" cy="360"/>
            </p14:xfrm>
          </p:contentPart>
        </mc:Choice>
        <mc:Fallback>
          <p:pic>
            <p:nvPicPr>
              <p:cNvPr id="35" name="Encre 34">
                <a:extLst>
                  <a:ext uri="{FF2B5EF4-FFF2-40B4-BE49-F238E27FC236}">
                    <a16:creationId xmlns:a16="http://schemas.microsoft.com/office/drawing/2014/main" id="{1C4A797B-47A2-580B-7516-22B2A867DCB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56739" y="553549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843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DF252-E050-2A67-8FAB-8B3BDD840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577E163-AD7F-CD75-1978-89222A0B5014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القطر العمودي على القطر الأفقي ويقطع الدائرة في النقطتين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C49F745-C174-83CD-D71E-18577EFCA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0" name="Image 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1E22F84-8E21-F7A4-8264-58FA67AE3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FCC2C6A-E3C7-AF60-B005-92525FC54630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FBE3FC-6754-8711-D656-C0BFFA27429E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FD1623-CBF9-0885-D95A-8E964D3CAC8C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8AE922-C86C-3626-A616-63C50CD9396B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C5942AD-651C-E0A4-15DB-03D1AD7AF445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45AD42F0-86D1-13B5-8626-C09162563886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FC7D845-5938-D99F-E6E8-C2C87700F259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باليد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6AA214F0-CCBF-63BD-A0D2-B4FEBF88DD6A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CD7E131-6710-C1C4-57F2-62F47C2E88EF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بالأدوات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77DD9B2C-172E-4D70-C003-628D302A641F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E2FE55D-3E49-6901-3C96-F1B00744C565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023D1FCD-3415-BFA4-7364-07D2F6B80C0D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180DF11-1186-DF0E-07BA-83861CE55CBA}"/>
              </a:ext>
            </a:extLst>
          </p:cNvPr>
          <p:cNvGrpSpPr/>
          <p:nvPr/>
        </p:nvGrpSpPr>
        <p:grpSpPr>
          <a:xfrm>
            <a:off x="541760" y="5239280"/>
            <a:ext cx="194400" cy="247320"/>
            <a:chOff x="541760" y="5239280"/>
            <a:chExt cx="194400" cy="24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E10B1659-8629-82C6-18E4-8563CC9C89B4}"/>
                    </a:ext>
                  </a:extLst>
                </p14:cNvPr>
                <p14:cNvContentPartPr/>
                <p14:nvPr/>
              </p14:nvContentPartPr>
              <p14:xfrm>
                <a:off x="541760" y="5239280"/>
                <a:ext cx="194400" cy="24732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E10B1659-8629-82C6-18E4-8563CC9C89B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5640" y="5233160"/>
                  <a:ext cx="2066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2" name="Encre 31">
                  <a:extLst>
                    <a:ext uri="{FF2B5EF4-FFF2-40B4-BE49-F238E27FC236}">
                      <a16:creationId xmlns:a16="http://schemas.microsoft.com/office/drawing/2014/main" id="{40ACD582-076B-4022-4DC5-41EE1D5DE1E2}"/>
                    </a:ext>
                  </a:extLst>
                </p14:cNvPr>
                <p14:cNvContentPartPr/>
                <p14:nvPr/>
              </p14:nvContentPartPr>
              <p14:xfrm>
                <a:off x="609800" y="5401640"/>
                <a:ext cx="79920" cy="36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40ACD582-076B-4022-4DC5-41EE1D5DE1E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3680" y="5395520"/>
                  <a:ext cx="9216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3" name="Encre 32">
                <a:extLst>
                  <a:ext uri="{FF2B5EF4-FFF2-40B4-BE49-F238E27FC236}">
                    <a16:creationId xmlns:a16="http://schemas.microsoft.com/office/drawing/2014/main" id="{6AB3443D-3C23-103B-1839-73E080436F4B}"/>
                  </a:ext>
                </a:extLst>
              </p14:cNvPr>
              <p14:cNvContentPartPr/>
              <p14:nvPr/>
            </p14:nvContentPartPr>
            <p14:xfrm>
              <a:off x="2625080" y="5367080"/>
              <a:ext cx="186120" cy="119520"/>
            </p14:xfrm>
          </p:contentPart>
        </mc:Choice>
        <mc:Fallback xmlns="">
          <p:pic>
            <p:nvPicPr>
              <p:cNvPr id="33" name="Encre 32">
                <a:extLst>
                  <a:ext uri="{FF2B5EF4-FFF2-40B4-BE49-F238E27FC236}">
                    <a16:creationId xmlns:a16="http://schemas.microsoft.com/office/drawing/2014/main" id="{6AB3443D-3C23-103B-1839-73E080436F4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618960" y="5360960"/>
                <a:ext cx="19836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6" name="Encre 35">
                <a:extLst>
                  <a:ext uri="{FF2B5EF4-FFF2-40B4-BE49-F238E27FC236}">
                    <a16:creationId xmlns:a16="http://schemas.microsoft.com/office/drawing/2014/main" id="{2102E9BE-F2B5-FB0C-C267-2E456A994313}"/>
                  </a:ext>
                </a:extLst>
              </p14:cNvPr>
              <p14:cNvContentPartPr/>
              <p14:nvPr/>
            </p14:nvContentPartPr>
            <p14:xfrm>
              <a:off x="1675760" y="5553920"/>
              <a:ext cx="360" cy="360"/>
            </p14:xfrm>
          </p:contentPart>
        </mc:Choice>
        <mc:Fallback>
          <p:pic>
            <p:nvPicPr>
              <p:cNvPr id="36" name="Encre 35">
                <a:extLst>
                  <a:ext uri="{FF2B5EF4-FFF2-40B4-BE49-F238E27FC236}">
                    <a16:creationId xmlns:a16="http://schemas.microsoft.com/office/drawing/2014/main" id="{2102E9BE-F2B5-FB0C-C267-2E456A99431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669640" y="55478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D9B220B6-02D9-35B2-7B84-6B546C942FD5}"/>
                  </a:ext>
                </a:extLst>
              </p14:cNvPr>
              <p14:cNvContentPartPr/>
              <p14:nvPr/>
            </p14:nvContentPartPr>
            <p14:xfrm>
              <a:off x="1675760" y="5570840"/>
              <a:ext cx="923400" cy="7200"/>
            </p14:xfrm>
          </p:contentPart>
        </mc:Choice>
        <mc:Fallback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D9B220B6-02D9-35B2-7B84-6B546C942FD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69640" y="5564720"/>
                <a:ext cx="93564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38" name="ZoneTexte 37">
            <a:extLst>
              <a:ext uri="{FF2B5EF4-FFF2-40B4-BE49-F238E27FC236}">
                <a16:creationId xmlns:a16="http://schemas.microsoft.com/office/drawing/2014/main" id="{7CFBA246-7334-DE12-E5FE-ADF196E66573}"/>
              </a:ext>
            </a:extLst>
          </p:cNvPr>
          <p:cNvSpPr txBox="1"/>
          <p:nvPr/>
        </p:nvSpPr>
        <p:spPr>
          <a:xfrm>
            <a:off x="1840076" y="5208708"/>
            <a:ext cx="730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9" name="Ovaal 14">
            <a:extLst>
              <a:ext uri="{FF2B5EF4-FFF2-40B4-BE49-F238E27FC236}">
                <a16:creationId xmlns:a16="http://schemas.microsoft.com/office/drawing/2014/main" id="{C8D772A8-CEAB-BA02-50AE-F81FEA6ED630}"/>
              </a:ext>
            </a:extLst>
          </p:cNvPr>
          <p:cNvSpPr/>
          <p:nvPr/>
        </p:nvSpPr>
        <p:spPr>
          <a:xfrm>
            <a:off x="769680" y="4646160"/>
            <a:ext cx="1828800" cy="1828800"/>
          </a:xfrm>
          <a:custGeom>
            <a:avLst/>
            <a:gdLst>
              <a:gd name="csX0" fmla="*/ 0 w 1828800"/>
              <a:gd name="csY0" fmla="*/ 914400 h 1828800"/>
              <a:gd name="csX1" fmla="*/ 914400 w 1828800"/>
              <a:gd name="csY1" fmla="*/ 0 h 1828800"/>
              <a:gd name="csX2" fmla="*/ 1828800 w 1828800"/>
              <a:gd name="csY2" fmla="*/ 914400 h 1828800"/>
              <a:gd name="csX3" fmla="*/ 914400 w 1828800"/>
              <a:gd name="csY3" fmla="*/ 1828800 h 1828800"/>
              <a:gd name="csX4" fmla="*/ 0 w 1828800"/>
              <a:gd name="csY4" fmla="*/ 91440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28800" h="1828800" fill="none" extrusionOk="0">
                <a:moveTo>
                  <a:pt x="0" y="914400"/>
                </a:moveTo>
                <a:cubicBezTo>
                  <a:pt x="61289" y="351139"/>
                  <a:pt x="525701" y="7675"/>
                  <a:pt x="914400" y="0"/>
                </a:cubicBezTo>
                <a:cubicBezTo>
                  <a:pt x="1471078" y="88317"/>
                  <a:pt x="1775951" y="408255"/>
                  <a:pt x="1828800" y="914400"/>
                </a:cubicBezTo>
                <a:cubicBezTo>
                  <a:pt x="1908387" y="1430950"/>
                  <a:pt x="1399064" y="1819515"/>
                  <a:pt x="914400" y="1828800"/>
                </a:cubicBezTo>
                <a:cubicBezTo>
                  <a:pt x="330257" y="1852414"/>
                  <a:pt x="23047" y="1388166"/>
                  <a:pt x="0" y="914400"/>
                </a:cubicBezTo>
                <a:close/>
              </a:path>
              <a:path w="1828800" h="1828800" stroke="0" extrusionOk="0">
                <a:moveTo>
                  <a:pt x="0" y="914400"/>
                </a:moveTo>
                <a:cubicBezTo>
                  <a:pt x="-45175" y="488647"/>
                  <a:pt x="338587" y="-29238"/>
                  <a:pt x="914400" y="0"/>
                </a:cubicBezTo>
                <a:cubicBezTo>
                  <a:pt x="1455129" y="-5273"/>
                  <a:pt x="1794808" y="471301"/>
                  <a:pt x="1828800" y="914400"/>
                </a:cubicBezTo>
                <a:cubicBezTo>
                  <a:pt x="1779567" y="1435864"/>
                  <a:pt x="1400196" y="1851520"/>
                  <a:pt x="914400" y="1828800"/>
                </a:cubicBezTo>
                <a:cubicBezTo>
                  <a:pt x="464752" y="1792973"/>
                  <a:pt x="-59799" y="1433126"/>
                  <a:pt x="0" y="914400"/>
                </a:cubicBezTo>
                <a:close/>
              </a:path>
            </a:pathLst>
          </a:custGeom>
          <a:noFill/>
          <a:ln w="12600">
            <a:solidFill>
              <a:srgbClr val="E71224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 dirty="0">
              <a:solidFill>
                <a:srgbClr val="E71224"/>
              </a:solidFill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EA2D6D9-55F6-AB83-BCE4-9D7A39073C9A}"/>
              </a:ext>
            </a:extLst>
          </p:cNvPr>
          <p:cNvCxnSpPr/>
          <p:nvPr/>
        </p:nvCxnSpPr>
        <p:spPr>
          <a:xfrm flipH="1">
            <a:off x="288984" y="5548500"/>
            <a:ext cx="3845293" cy="2412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CEF2E326-0A88-52DD-FCFA-07F402F53A94}"/>
                  </a:ext>
                </a:extLst>
              </p14:cNvPr>
              <p14:cNvContentPartPr/>
              <p14:nvPr/>
            </p14:nvContentPartPr>
            <p14:xfrm>
              <a:off x="1674739" y="5553493"/>
              <a:ext cx="360" cy="360"/>
            </p14:xfrm>
          </p:contentPart>
        </mc:Choice>
        <mc:Fallback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CEF2E326-0A88-52DD-FCFA-07F402F53A9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56739" y="553549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063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479CF-5AAE-27AA-F7A4-1661DEEC5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AC57C4-EEAE-2112-BC92-0D6D501D74D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A94851-F13E-487E-76DC-F87A04F8F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8A7F5A-0297-53DE-F56F-3E953F30C3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37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F0E85-25F4-70E9-E67C-8F9F513BC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CFC3007-09D9-C3BE-13B8-C455933C854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نظركم، ما طبيعة الرباعي المحصل عليه؟ كيف عرفت ذلك؟ 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E94227E-50EF-B043-F2FC-FFC63ED69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0" name="Image 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908EA5E-AB04-11F2-BA2C-3FD17ED98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3C15B19-466D-F843-835B-2D438C22F378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51B061-9AA5-A2D2-4CAC-BF8C797FCCC3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42D37C-341E-CE9E-77E7-CD1D17316AFD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D0E76C-E029-5FF3-ECC7-61DF3FDE7B64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3BCBD48-10C9-EC98-BE3B-7857E532B714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0552CCB-4647-9A53-0803-7F5F53B58D88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A73F1F7-A8EE-4E48-9EEF-22BCEB8F5521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F40C1AD-F944-3896-6B69-0697FFD20F43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D4E2129-5470-5811-F9BF-7C617200B150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0452C7EB-04D7-F5E5-B773-23441EEA1040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A779C49-15AC-4609-D3D3-6A95855D3480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1EE3796F-8852-4A20-CAB0-5C30E3138DC6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8433610-DE8A-D9F6-89C0-6D6CCAE5FAA8}"/>
              </a:ext>
            </a:extLst>
          </p:cNvPr>
          <p:cNvGrpSpPr/>
          <p:nvPr/>
        </p:nvGrpSpPr>
        <p:grpSpPr>
          <a:xfrm>
            <a:off x="541760" y="5239280"/>
            <a:ext cx="194400" cy="247320"/>
            <a:chOff x="541760" y="5239280"/>
            <a:chExt cx="194400" cy="24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Encre 2">
                  <a:extLst>
                    <a:ext uri="{FF2B5EF4-FFF2-40B4-BE49-F238E27FC236}">
                      <a16:creationId xmlns:a16="http://schemas.microsoft.com/office/drawing/2014/main" id="{75E1747B-28E6-1D39-BD69-C32CBF811552}"/>
                    </a:ext>
                  </a:extLst>
                </p14:cNvPr>
                <p14:cNvContentPartPr/>
                <p14:nvPr/>
              </p14:nvContentPartPr>
              <p14:xfrm>
                <a:off x="541760" y="5239280"/>
                <a:ext cx="194400" cy="24732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E10B1659-8629-82C6-18E4-8563CC9C89B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5640" y="5233160"/>
                  <a:ext cx="2066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" name="Encre 3">
                  <a:extLst>
                    <a:ext uri="{FF2B5EF4-FFF2-40B4-BE49-F238E27FC236}">
                      <a16:creationId xmlns:a16="http://schemas.microsoft.com/office/drawing/2014/main" id="{27CD5C4D-1E4B-4CB0-504F-866AB0E25660}"/>
                    </a:ext>
                  </a:extLst>
                </p14:cNvPr>
                <p14:cNvContentPartPr/>
                <p14:nvPr/>
              </p14:nvContentPartPr>
              <p14:xfrm>
                <a:off x="609800" y="5401640"/>
                <a:ext cx="79920" cy="36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40ACD582-076B-4022-4DC5-41EE1D5DE1E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3680" y="5395520"/>
                  <a:ext cx="9216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5C9C975A-71E9-A6D0-0408-57DB2886C35F}"/>
                  </a:ext>
                </a:extLst>
              </p14:cNvPr>
              <p14:cNvContentPartPr/>
              <p14:nvPr/>
            </p14:nvContentPartPr>
            <p14:xfrm>
              <a:off x="2625080" y="5367080"/>
              <a:ext cx="186120" cy="119520"/>
            </p14:xfrm>
          </p:contentPart>
        </mc:Choice>
        <mc:Fallback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5C9C975A-71E9-A6D0-0408-57DB2886C3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618960" y="5360960"/>
                <a:ext cx="19836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5C12B5D-CB75-1FFE-CFD5-A3D94F50E490}"/>
                  </a:ext>
                </a:extLst>
              </p14:cNvPr>
              <p14:cNvContentPartPr/>
              <p14:nvPr/>
            </p14:nvContentPartPr>
            <p14:xfrm>
              <a:off x="1675760" y="5553920"/>
              <a:ext cx="360" cy="360"/>
            </p14:xfrm>
          </p:contentPart>
        </mc:Choice>
        <mc:Fallback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5C12B5D-CB75-1FFE-CFD5-A3D94F50E49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669640" y="55478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70C0981F-F98A-921F-7454-D6D824CBFE41}"/>
                  </a:ext>
                </a:extLst>
              </p14:cNvPr>
              <p14:cNvContentPartPr/>
              <p14:nvPr/>
            </p14:nvContentPartPr>
            <p14:xfrm>
              <a:off x="1675760" y="5570840"/>
              <a:ext cx="923400" cy="7200"/>
            </p14:xfrm>
          </p:contentPart>
        </mc:Choice>
        <mc:Fallback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70C0981F-F98A-921F-7454-D6D824CBFE4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69640" y="5564720"/>
                <a:ext cx="93564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5E6F83FF-B9D2-2BAF-1345-7D8700C38C2E}"/>
              </a:ext>
            </a:extLst>
          </p:cNvPr>
          <p:cNvSpPr txBox="1"/>
          <p:nvPr/>
        </p:nvSpPr>
        <p:spPr>
          <a:xfrm>
            <a:off x="1840076" y="5208708"/>
            <a:ext cx="730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9" name="Ovaal 14">
            <a:extLst>
              <a:ext uri="{FF2B5EF4-FFF2-40B4-BE49-F238E27FC236}">
                <a16:creationId xmlns:a16="http://schemas.microsoft.com/office/drawing/2014/main" id="{DD831261-8C87-4EBE-3483-2F75B1D885A1}"/>
              </a:ext>
            </a:extLst>
          </p:cNvPr>
          <p:cNvSpPr/>
          <p:nvPr/>
        </p:nvSpPr>
        <p:spPr>
          <a:xfrm>
            <a:off x="769680" y="4646160"/>
            <a:ext cx="1828800" cy="1828800"/>
          </a:xfrm>
          <a:custGeom>
            <a:avLst/>
            <a:gdLst>
              <a:gd name="csX0" fmla="*/ 0 w 1828800"/>
              <a:gd name="csY0" fmla="*/ 914400 h 1828800"/>
              <a:gd name="csX1" fmla="*/ 914400 w 1828800"/>
              <a:gd name="csY1" fmla="*/ 0 h 1828800"/>
              <a:gd name="csX2" fmla="*/ 1828800 w 1828800"/>
              <a:gd name="csY2" fmla="*/ 914400 h 1828800"/>
              <a:gd name="csX3" fmla="*/ 914400 w 1828800"/>
              <a:gd name="csY3" fmla="*/ 1828800 h 1828800"/>
              <a:gd name="csX4" fmla="*/ 0 w 1828800"/>
              <a:gd name="csY4" fmla="*/ 91440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28800" h="1828800" fill="none" extrusionOk="0">
                <a:moveTo>
                  <a:pt x="0" y="914400"/>
                </a:moveTo>
                <a:cubicBezTo>
                  <a:pt x="61289" y="351139"/>
                  <a:pt x="525701" y="7675"/>
                  <a:pt x="914400" y="0"/>
                </a:cubicBezTo>
                <a:cubicBezTo>
                  <a:pt x="1471078" y="88317"/>
                  <a:pt x="1775951" y="408255"/>
                  <a:pt x="1828800" y="914400"/>
                </a:cubicBezTo>
                <a:cubicBezTo>
                  <a:pt x="1908387" y="1430950"/>
                  <a:pt x="1399064" y="1819515"/>
                  <a:pt x="914400" y="1828800"/>
                </a:cubicBezTo>
                <a:cubicBezTo>
                  <a:pt x="330257" y="1852414"/>
                  <a:pt x="23047" y="1388166"/>
                  <a:pt x="0" y="914400"/>
                </a:cubicBezTo>
                <a:close/>
              </a:path>
              <a:path w="1828800" h="1828800" stroke="0" extrusionOk="0">
                <a:moveTo>
                  <a:pt x="0" y="914400"/>
                </a:moveTo>
                <a:cubicBezTo>
                  <a:pt x="-45175" y="488647"/>
                  <a:pt x="338587" y="-29238"/>
                  <a:pt x="914400" y="0"/>
                </a:cubicBezTo>
                <a:cubicBezTo>
                  <a:pt x="1455129" y="-5273"/>
                  <a:pt x="1794808" y="471301"/>
                  <a:pt x="1828800" y="914400"/>
                </a:cubicBezTo>
                <a:cubicBezTo>
                  <a:pt x="1779567" y="1435864"/>
                  <a:pt x="1400196" y="1851520"/>
                  <a:pt x="914400" y="1828800"/>
                </a:cubicBezTo>
                <a:cubicBezTo>
                  <a:pt x="464752" y="1792973"/>
                  <a:pt x="-59799" y="1433126"/>
                  <a:pt x="0" y="914400"/>
                </a:cubicBezTo>
                <a:close/>
              </a:path>
            </a:pathLst>
          </a:custGeom>
          <a:noFill/>
          <a:ln w="12600">
            <a:solidFill>
              <a:srgbClr val="E71224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 dirty="0">
              <a:solidFill>
                <a:srgbClr val="E71224"/>
              </a:solidFill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2BB5B842-3541-1718-7973-08AFE05B35A3}"/>
              </a:ext>
            </a:extLst>
          </p:cNvPr>
          <p:cNvCxnSpPr/>
          <p:nvPr/>
        </p:nvCxnSpPr>
        <p:spPr>
          <a:xfrm flipH="1">
            <a:off x="288984" y="5548500"/>
            <a:ext cx="3845293" cy="2412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46" name="Encre 45">
                <a:extLst>
                  <a:ext uri="{FF2B5EF4-FFF2-40B4-BE49-F238E27FC236}">
                    <a16:creationId xmlns:a16="http://schemas.microsoft.com/office/drawing/2014/main" id="{BBA64EC9-D9C5-427B-E959-42D39DA6BCA8}"/>
                  </a:ext>
                </a:extLst>
              </p14:cNvPr>
              <p14:cNvContentPartPr/>
              <p14:nvPr/>
            </p14:nvContentPartPr>
            <p14:xfrm>
              <a:off x="1674739" y="5553493"/>
              <a:ext cx="360" cy="360"/>
            </p14:xfrm>
          </p:contentPart>
        </mc:Choice>
        <mc:Fallback>
          <p:pic>
            <p:nvPicPr>
              <p:cNvPr id="46" name="Encre 45">
                <a:extLst>
                  <a:ext uri="{FF2B5EF4-FFF2-40B4-BE49-F238E27FC236}">
                    <a16:creationId xmlns:a16="http://schemas.microsoft.com/office/drawing/2014/main" id="{BBA64EC9-D9C5-427B-E959-42D39DA6BCA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56739" y="55354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7" name="Encre 46">
                <a:extLst>
                  <a:ext uri="{FF2B5EF4-FFF2-40B4-BE49-F238E27FC236}">
                    <a16:creationId xmlns:a16="http://schemas.microsoft.com/office/drawing/2014/main" id="{F360024A-3DA8-FD27-2336-764D9B1F7B54}"/>
                  </a:ext>
                </a:extLst>
              </p14:cNvPr>
              <p14:cNvContentPartPr/>
              <p14:nvPr/>
            </p14:nvContentPartPr>
            <p14:xfrm>
              <a:off x="1862299" y="4100173"/>
              <a:ext cx="360" cy="360"/>
            </p14:xfrm>
          </p:contentPart>
        </mc:Choice>
        <mc:Fallback>
          <p:pic>
            <p:nvPicPr>
              <p:cNvPr id="47" name="Encre 46">
                <a:extLst>
                  <a:ext uri="{FF2B5EF4-FFF2-40B4-BE49-F238E27FC236}">
                    <a16:creationId xmlns:a16="http://schemas.microsoft.com/office/drawing/2014/main" id="{F360024A-3DA8-FD27-2336-764D9B1F7B5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853659" y="40911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48" name="Encre 47">
                <a:extLst>
                  <a:ext uri="{FF2B5EF4-FFF2-40B4-BE49-F238E27FC236}">
                    <a16:creationId xmlns:a16="http://schemas.microsoft.com/office/drawing/2014/main" id="{CC3C6ADD-BC0D-4D7D-D714-BF0A9AAF89BB}"/>
                  </a:ext>
                </a:extLst>
              </p14:cNvPr>
              <p14:cNvContentPartPr/>
              <p14:nvPr/>
            </p14:nvContentPartPr>
            <p14:xfrm>
              <a:off x="1823419" y="4334893"/>
              <a:ext cx="149760" cy="212040"/>
            </p14:xfrm>
          </p:contentPart>
        </mc:Choice>
        <mc:Fallback>
          <p:pic>
            <p:nvPicPr>
              <p:cNvPr id="48" name="Encre 47">
                <a:extLst>
                  <a:ext uri="{FF2B5EF4-FFF2-40B4-BE49-F238E27FC236}">
                    <a16:creationId xmlns:a16="http://schemas.microsoft.com/office/drawing/2014/main" id="{CC3C6ADD-BC0D-4D7D-D714-BF0A9AAF89B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814779" y="4326253"/>
                <a:ext cx="16740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49" name="Encre 48">
                <a:extLst>
                  <a:ext uri="{FF2B5EF4-FFF2-40B4-BE49-F238E27FC236}">
                    <a16:creationId xmlns:a16="http://schemas.microsoft.com/office/drawing/2014/main" id="{A680E53D-0CCE-358E-DD9A-14439A75211A}"/>
                  </a:ext>
                </a:extLst>
              </p14:cNvPr>
              <p14:cNvContentPartPr/>
              <p14:nvPr/>
            </p14:nvContentPartPr>
            <p14:xfrm>
              <a:off x="1953379" y="6453133"/>
              <a:ext cx="97560" cy="162720"/>
            </p14:xfrm>
          </p:contentPart>
        </mc:Choice>
        <mc:Fallback>
          <p:pic>
            <p:nvPicPr>
              <p:cNvPr id="49" name="Encre 48">
                <a:extLst>
                  <a:ext uri="{FF2B5EF4-FFF2-40B4-BE49-F238E27FC236}">
                    <a16:creationId xmlns:a16="http://schemas.microsoft.com/office/drawing/2014/main" id="{A680E53D-0CCE-358E-DD9A-14439A75211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944739" y="6444133"/>
                <a:ext cx="11520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50" name="Encre 49">
                <a:extLst>
                  <a:ext uri="{FF2B5EF4-FFF2-40B4-BE49-F238E27FC236}">
                    <a16:creationId xmlns:a16="http://schemas.microsoft.com/office/drawing/2014/main" id="{CFCF0A31-3A0E-E8DF-14D4-E58A7B4B1ABA}"/>
                  </a:ext>
                </a:extLst>
              </p14:cNvPr>
              <p14:cNvContentPartPr/>
              <p14:nvPr/>
            </p14:nvContentPartPr>
            <p14:xfrm>
              <a:off x="1669699" y="4225093"/>
              <a:ext cx="53640" cy="2447280"/>
            </p14:xfrm>
          </p:contentPart>
        </mc:Choice>
        <mc:Fallback>
          <p:pic>
            <p:nvPicPr>
              <p:cNvPr id="50" name="Encre 49">
                <a:extLst>
                  <a:ext uri="{FF2B5EF4-FFF2-40B4-BE49-F238E27FC236}">
                    <a16:creationId xmlns:a16="http://schemas.microsoft.com/office/drawing/2014/main" id="{CFCF0A31-3A0E-E8DF-14D4-E58A7B4B1AB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651699" y="4207093"/>
                <a:ext cx="89280" cy="248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51" name="Encre 50">
                <a:extLst>
                  <a:ext uri="{FF2B5EF4-FFF2-40B4-BE49-F238E27FC236}">
                    <a16:creationId xmlns:a16="http://schemas.microsoft.com/office/drawing/2014/main" id="{E93B0CE3-5360-41CF-7B0B-01A8D770DFDF}"/>
                  </a:ext>
                </a:extLst>
              </p14:cNvPr>
              <p14:cNvContentPartPr/>
              <p14:nvPr/>
            </p14:nvContentPartPr>
            <p14:xfrm>
              <a:off x="1722619" y="5421013"/>
              <a:ext cx="107280" cy="118080"/>
            </p14:xfrm>
          </p:contentPart>
        </mc:Choice>
        <mc:Fallback>
          <p:pic>
            <p:nvPicPr>
              <p:cNvPr id="51" name="Encre 50">
                <a:extLst>
                  <a:ext uri="{FF2B5EF4-FFF2-40B4-BE49-F238E27FC236}">
                    <a16:creationId xmlns:a16="http://schemas.microsoft.com/office/drawing/2014/main" id="{E93B0CE3-5360-41CF-7B0B-01A8D770DFDF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713619" y="5412373"/>
                <a:ext cx="124920" cy="135720"/>
              </a:xfrm>
              <a:prstGeom prst="rect">
                <a:avLst/>
              </a:prstGeom>
            </p:spPr>
          </p:pic>
        </mc:Fallback>
      </mc:AlternateContent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496F83B9-8D11-657E-A735-46EAF26569FE}"/>
              </a:ext>
            </a:extLst>
          </p:cNvPr>
          <p:cNvCxnSpPr>
            <a:endCxn id="9" idx="2"/>
          </p:cNvCxnSpPr>
          <p:nvPr/>
        </p:nvCxnSpPr>
        <p:spPr>
          <a:xfrm flipH="1">
            <a:off x="769680" y="4646160"/>
            <a:ext cx="900019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6199BA01-4B79-4310-DEC9-629A2D075C06}"/>
              </a:ext>
            </a:extLst>
          </p:cNvPr>
          <p:cNvCxnSpPr>
            <a:endCxn id="9" idx="6"/>
          </p:cNvCxnSpPr>
          <p:nvPr/>
        </p:nvCxnSpPr>
        <p:spPr>
          <a:xfrm>
            <a:off x="1676120" y="4646160"/>
            <a:ext cx="922360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11DF373B-D0D6-1484-EC7E-74EA2A84C9D3}"/>
              </a:ext>
            </a:extLst>
          </p:cNvPr>
          <p:cNvCxnSpPr>
            <a:stCxn id="9" idx="2"/>
          </p:cNvCxnSpPr>
          <p:nvPr/>
        </p:nvCxnSpPr>
        <p:spPr>
          <a:xfrm>
            <a:off x="769680" y="5560560"/>
            <a:ext cx="900019" cy="8925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ADA2301F-84DE-10C1-D601-0CC11DF4F50A}"/>
              </a:ext>
            </a:extLst>
          </p:cNvPr>
          <p:cNvCxnSpPr>
            <a:stCxn id="9" idx="6"/>
            <a:endCxn id="9" idx="4"/>
          </p:cNvCxnSpPr>
          <p:nvPr/>
        </p:nvCxnSpPr>
        <p:spPr>
          <a:xfrm flipH="1">
            <a:off x="1684080" y="5560560"/>
            <a:ext cx="914400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28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C60F7-87E5-D48E-F973-622DBE47E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F4C1781-B223-87F5-A7CB-8DA7BBAD5293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70BAED-82B9-1894-919A-3FD3141696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F41E4EF-E77D-7A8B-7E6E-C87011CA4657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F70FB62-CA2E-FAD0-187F-DDF7E495271E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EC558AC-AC2F-378A-B7D7-79F9C45FEA1D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4D975CC-CD71-AC9D-C5E5-2C956EA80B2D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77EFCFE-972B-7BA4-972D-2F3FF371AFF8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28512961-A1E6-AEBB-CF29-5B9348A871EC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275A4EB-6AA1-793B-DE0C-662787C3693F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B5EBFE1-2A6E-4C9F-72F7-F3F7E2FD5145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11" name="Image 10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9748B72-CA9D-21EC-969C-4DF2F778C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E94C0ED-CF5A-9B7F-5A63-99307240124A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E8A3E0-6CC4-9890-051E-AE5BD3954A5D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5AFB69-BE79-5E57-4A0A-4FAC4C5E712A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449E49-9D41-379B-FBD2-C0B3AE13D48E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8" name="Encre 47">
                <a:extLst>
                  <a:ext uri="{FF2B5EF4-FFF2-40B4-BE49-F238E27FC236}">
                    <a16:creationId xmlns:a16="http://schemas.microsoft.com/office/drawing/2014/main" id="{AE0C98D1-B4D9-8AFD-201C-F6BFC252DF84}"/>
                  </a:ext>
                </a:extLst>
              </p14:cNvPr>
              <p14:cNvContentPartPr/>
              <p14:nvPr/>
            </p14:nvContentPartPr>
            <p14:xfrm>
              <a:off x="-1631861" y="1920013"/>
              <a:ext cx="360" cy="360"/>
            </p14:xfrm>
          </p:contentPart>
        </mc:Choice>
        <mc:Fallback>
          <p:pic>
            <p:nvPicPr>
              <p:cNvPr id="48" name="Encre 47">
                <a:extLst>
                  <a:ext uri="{FF2B5EF4-FFF2-40B4-BE49-F238E27FC236}">
                    <a16:creationId xmlns:a16="http://schemas.microsoft.com/office/drawing/2014/main" id="{AE0C98D1-B4D9-8AFD-201C-F6BFC252DF8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640501" y="19113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9" name="Encre 48">
                <a:extLst>
                  <a:ext uri="{FF2B5EF4-FFF2-40B4-BE49-F238E27FC236}">
                    <a16:creationId xmlns:a16="http://schemas.microsoft.com/office/drawing/2014/main" id="{08456A4E-49C6-5DDC-547F-27D7399431C4}"/>
                  </a:ext>
                </a:extLst>
              </p14:cNvPr>
              <p14:cNvContentPartPr/>
              <p14:nvPr/>
            </p14:nvContentPartPr>
            <p14:xfrm>
              <a:off x="822619" y="3060493"/>
              <a:ext cx="360" cy="360"/>
            </p14:xfrm>
          </p:contentPart>
        </mc:Choice>
        <mc:Fallback>
          <p:pic>
            <p:nvPicPr>
              <p:cNvPr id="49" name="Encre 48">
                <a:extLst>
                  <a:ext uri="{FF2B5EF4-FFF2-40B4-BE49-F238E27FC236}">
                    <a16:creationId xmlns:a16="http://schemas.microsoft.com/office/drawing/2014/main" id="{08456A4E-49C6-5DDC-547F-27D7399431C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3979" y="305185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3" name="Encre 52">
                <a:extLst>
                  <a:ext uri="{FF2B5EF4-FFF2-40B4-BE49-F238E27FC236}">
                    <a16:creationId xmlns:a16="http://schemas.microsoft.com/office/drawing/2014/main" id="{2C725EB5-E9FE-5A81-9087-81F15A129C19}"/>
                  </a:ext>
                </a:extLst>
              </p14:cNvPr>
              <p14:cNvContentPartPr/>
              <p14:nvPr/>
            </p14:nvContentPartPr>
            <p14:xfrm>
              <a:off x="-1621781" y="404053"/>
              <a:ext cx="360" cy="360"/>
            </p14:xfrm>
          </p:contentPart>
        </mc:Choice>
        <mc:Fallback>
          <p:pic>
            <p:nvPicPr>
              <p:cNvPr id="53" name="Encre 52">
                <a:extLst>
                  <a:ext uri="{FF2B5EF4-FFF2-40B4-BE49-F238E27FC236}">
                    <a16:creationId xmlns:a16="http://schemas.microsoft.com/office/drawing/2014/main" id="{2C725EB5-E9FE-5A81-9087-81F15A129C1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630781" y="3954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4" name="Encre 53">
                <a:extLst>
                  <a:ext uri="{FF2B5EF4-FFF2-40B4-BE49-F238E27FC236}">
                    <a16:creationId xmlns:a16="http://schemas.microsoft.com/office/drawing/2014/main" id="{91187859-2910-0425-B169-AE0314B2F53C}"/>
                  </a:ext>
                </a:extLst>
              </p14:cNvPr>
              <p14:cNvContentPartPr/>
              <p14:nvPr/>
            </p14:nvContentPartPr>
            <p14:xfrm>
              <a:off x="-1458341" y="1573693"/>
              <a:ext cx="360" cy="360"/>
            </p14:xfrm>
          </p:contentPart>
        </mc:Choice>
        <mc:Fallback>
          <p:pic>
            <p:nvPicPr>
              <p:cNvPr id="54" name="Encre 53">
                <a:extLst>
                  <a:ext uri="{FF2B5EF4-FFF2-40B4-BE49-F238E27FC236}">
                    <a16:creationId xmlns:a16="http://schemas.microsoft.com/office/drawing/2014/main" id="{91187859-2910-0425-B169-AE0314B2F53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475981" y="1555693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oupe 56">
            <a:extLst>
              <a:ext uri="{FF2B5EF4-FFF2-40B4-BE49-F238E27FC236}">
                <a16:creationId xmlns:a16="http://schemas.microsoft.com/office/drawing/2014/main" id="{3405D4BB-858F-9ADF-461F-AA147942F8D0}"/>
              </a:ext>
            </a:extLst>
          </p:cNvPr>
          <p:cNvGrpSpPr/>
          <p:nvPr/>
        </p:nvGrpSpPr>
        <p:grpSpPr>
          <a:xfrm>
            <a:off x="541760" y="5239280"/>
            <a:ext cx="194400" cy="247320"/>
            <a:chOff x="541760" y="5239280"/>
            <a:chExt cx="194400" cy="24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8" name="Encre 57">
                  <a:extLst>
                    <a:ext uri="{FF2B5EF4-FFF2-40B4-BE49-F238E27FC236}">
                      <a16:creationId xmlns:a16="http://schemas.microsoft.com/office/drawing/2014/main" id="{DB55A69E-712A-7AC0-B966-23D8ADBDF6DD}"/>
                    </a:ext>
                  </a:extLst>
                </p14:cNvPr>
                <p14:cNvContentPartPr/>
                <p14:nvPr/>
              </p14:nvContentPartPr>
              <p14:xfrm>
                <a:off x="541760" y="5239280"/>
                <a:ext cx="194400" cy="24732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E10B1659-8629-82C6-18E4-8563CC9C89B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5640" y="5233160"/>
                  <a:ext cx="2066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59" name="Encre 58">
                  <a:extLst>
                    <a:ext uri="{FF2B5EF4-FFF2-40B4-BE49-F238E27FC236}">
                      <a16:creationId xmlns:a16="http://schemas.microsoft.com/office/drawing/2014/main" id="{9A1450D7-9E39-41E7-B6EE-703D2338E929}"/>
                    </a:ext>
                  </a:extLst>
                </p14:cNvPr>
                <p14:cNvContentPartPr/>
                <p14:nvPr/>
              </p14:nvContentPartPr>
              <p14:xfrm>
                <a:off x="609800" y="5401640"/>
                <a:ext cx="79920" cy="36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40ACD582-076B-4022-4DC5-41EE1D5DE1E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3680" y="5395520"/>
                  <a:ext cx="9216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0" name="Encre 59">
                <a:extLst>
                  <a:ext uri="{FF2B5EF4-FFF2-40B4-BE49-F238E27FC236}">
                    <a16:creationId xmlns:a16="http://schemas.microsoft.com/office/drawing/2014/main" id="{CEE006E7-4078-A485-9940-65D1F7AEBEB7}"/>
                  </a:ext>
                </a:extLst>
              </p14:cNvPr>
              <p14:cNvContentPartPr/>
              <p14:nvPr/>
            </p14:nvContentPartPr>
            <p14:xfrm>
              <a:off x="2625080" y="5367080"/>
              <a:ext cx="186120" cy="119520"/>
            </p14:xfrm>
          </p:contentPart>
        </mc:Choice>
        <mc:Fallback>
          <p:pic>
            <p:nvPicPr>
              <p:cNvPr id="60" name="Encre 59">
                <a:extLst>
                  <a:ext uri="{FF2B5EF4-FFF2-40B4-BE49-F238E27FC236}">
                    <a16:creationId xmlns:a16="http://schemas.microsoft.com/office/drawing/2014/main" id="{CEE006E7-4078-A485-9940-65D1F7AEBEB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618960" y="5360960"/>
                <a:ext cx="19836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61" name="Encre 60">
                <a:extLst>
                  <a:ext uri="{FF2B5EF4-FFF2-40B4-BE49-F238E27FC236}">
                    <a16:creationId xmlns:a16="http://schemas.microsoft.com/office/drawing/2014/main" id="{071ED89C-6256-CE5D-E781-07ED719B8C82}"/>
                  </a:ext>
                </a:extLst>
              </p14:cNvPr>
              <p14:cNvContentPartPr/>
              <p14:nvPr/>
            </p14:nvContentPartPr>
            <p14:xfrm>
              <a:off x="1675760" y="5553920"/>
              <a:ext cx="360" cy="360"/>
            </p14:xfrm>
          </p:contentPart>
        </mc:Choice>
        <mc:Fallback>
          <p:pic>
            <p:nvPicPr>
              <p:cNvPr id="61" name="Encre 60">
                <a:extLst>
                  <a:ext uri="{FF2B5EF4-FFF2-40B4-BE49-F238E27FC236}">
                    <a16:creationId xmlns:a16="http://schemas.microsoft.com/office/drawing/2014/main" id="{071ED89C-6256-CE5D-E781-07ED719B8C8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669640" y="55478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62" name="Encre 61">
                <a:extLst>
                  <a:ext uri="{FF2B5EF4-FFF2-40B4-BE49-F238E27FC236}">
                    <a16:creationId xmlns:a16="http://schemas.microsoft.com/office/drawing/2014/main" id="{E1E4988E-0510-F507-E5AF-1C9B620CA801}"/>
                  </a:ext>
                </a:extLst>
              </p14:cNvPr>
              <p14:cNvContentPartPr/>
              <p14:nvPr/>
            </p14:nvContentPartPr>
            <p14:xfrm>
              <a:off x="1675760" y="5570840"/>
              <a:ext cx="923400" cy="7200"/>
            </p14:xfrm>
          </p:contentPart>
        </mc:Choice>
        <mc:Fallback>
          <p:pic>
            <p:nvPicPr>
              <p:cNvPr id="62" name="Encre 61">
                <a:extLst>
                  <a:ext uri="{FF2B5EF4-FFF2-40B4-BE49-F238E27FC236}">
                    <a16:creationId xmlns:a16="http://schemas.microsoft.com/office/drawing/2014/main" id="{E1E4988E-0510-F507-E5AF-1C9B620CA80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69640" y="5564720"/>
                <a:ext cx="93564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63" name="ZoneTexte 62">
            <a:extLst>
              <a:ext uri="{FF2B5EF4-FFF2-40B4-BE49-F238E27FC236}">
                <a16:creationId xmlns:a16="http://schemas.microsoft.com/office/drawing/2014/main" id="{C360F8FA-87B9-352C-F9AB-03861FC11514}"/>
              </a:ext>
            </a:extLst>
          </p:cNvPr>
          <p:cNvSpPr txBox="1"/>
          <p:nvPr/>
        </p:nvSpPr>
        <p:spPr>
          <a:xfrm>
            <a:off x="1840076" y="5208708"/>
            <a:ext cx="730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4" name="Ovaal 14">
            <a:extLst>
              <a:ext uri="{FF2B5EF4-FFF2-40B4-BE49-F238E27FC236}">
                <a16:creationId xmlns:a16="http://schemas.microsoft.com/office/drawing/2014/main" id="{6DE46947-9B09-F77D-2A5B-342909BA4B06}"/>
              </a:ext>
            </a:extLst>
          </p:cNvPr>
          <p:cNvSpPr/>
          <p:nvPr/>
        </p:nvSpPr>
        <p:spPr>
          <a:xfrm>
            <a:off x="769680" y="4646160"/>
            <a:ext cx="1828800" cy="1828800"/>
          </a:xfrm>
          <a:custGeom>
            <a:avLst/>
            <a:gdLst>
              <a:gd name="csX0" fmla="*/ 0 w 1828800"/>
              <a:gd name="csY0" fmla="*/ 914400 h 1828800"/>
              <a:gd name="csX1" fmla="*/ 914400 w 1828800"/>
              <a:gd name="csY1" fmla="*/ 0 h 1828800"/>
              <a:gd name="csX2" fmla="*/ 1828800 w 1828800"/>
              <a:gd name="csY2" fmla="*/ 914400 h 1828800"/>
              <a:gd name="csX3" fmla="*/ 914400 w 1828800"/>
              <a:gd name="csY3" fmla="*/ 1828800 h 1828800"/>
              <a:gd name="csX4" fmla="*/ 0 w 1828800"/>
              <a:gd name="csY4" fmla="*/ 91440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28800" h="1828800" fill="none" extrusionOk="0">
                <a:moveTo>
                  <a:pt x="0" y="914400"/>
                </a:moveTo>
                <a:cubicBezTo>
                  <a:pt x="61289" y="351139"/>
                  <a:pt x="525701" y="7675"/>
                  <a:pt x="914400" y="0"/>
                </a:cubicBezTo>
                <a:cubicBezTo>
                  <a:pt x="1471078" y="88317"/>
                  <a:pt x="1775951" y="408255"/>
                  <a:pt x="1828800" y="914400"/>
                </a:cubicBezTo>
                <a:cubicBezTo>
                  <a:pt x="1908387" y="1430950"/>
                  <a:pt x="1399064" y="1819515"/>
                  <a:pt x="914400" y="1828800"/>
                </a:cubicBezTo>
                <a:cubicBezTo>
                  <a:pt x="330257" y="1852414"/>
                  <a:pt x="23047" y="1388166"/>
                  <a:pt x="0" y="914400"/>
                </a:cubicBezTo>
                <a:close/>
              </a:path>
              <a:path w="1828800" h="1828800" stroke="0" extrusionOk="0">
                <a:moveTo>
                  <a:pt x="0" y="914400"/>
                </a:moveTo>
                <a:cubicBezTo>
                  <a:pt x="-45175" y="488647"/>
                  <a:pt x="338587" y="-29238"/>
                  <a:pt x="914400" y="0"/>
                </a:cubicBezTo>
                <a:cubicBezTo>
                  <a:pt x="1455129" y="-5273"/>
                  <a:pt x="1794808" y="471301"/>
                  <a:pt x="1828800" y="914400"/>
                </a:cubicBezTo>
                <a:cubicBezTo>
                  <a:pt x="1779567" y="1435864"/>
                  <a:pt x="1400196" y="1851520"/>
                  <a:pt x="914400" y="1828800"/>
                </a:cubicBezTo>
                <a:cubicBezTo>
                  <a:pt x="464752" y="1792973"/>
                  <a:pt x="-59799" y="1433126"/>
                  <a:pt x="0" y="914400"/>
                </a:cubicBezTo>
                <a:close/>
              </a:path>
            </a:pathLst>
          </a:custGeom>
          <a:noFill/>
          <a:ln w="12600">
            <a:solidFill>
              <a:srgbClr val="E71224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 dirty="0">
              <a:solidFill>
                <a:srgbClr val="E71224"/>
              </a:solidFill>
            </a:endParaRPr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DA69984C-24B5-7502-5426-A692AFA64B8E}"/>
              </a:ext>
            </a:extLst>
          </p:cNvPr>
          <p:cNvCxnSpPr/>
          <p:nvPr/>
        </p:nvCxnSpPr>
        <p:spPr>
          <a:xfrm flipH="1">
            <a:off x="288984" y="5548500"/>
            <a:ext cx="3845293" cy="2412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66" name="Encre 65">
                <a:extLst>
                  <a:ext uri="{FF2B5EF4-FFF2-40B4-BE49-F238E27FC236}">
                    <a16:creationId xmlns:a16="http://schemas.microsoft.com/office/drawing/2014/main" id="{73D30DBC-30DA-2F49-967F-76903CD42993}"/>
                  </a:ext>
                </a:extLst>
              </p14:cNvPr>
              <p14:cNvContentPartPr/>
              <p14:nvPr/>
            </p14:nvContentPartPr>
            <p14:xfrm>
              <a:off x="1674739" y="5553493"/>
              <a:ext cx="360" cy="360"/>
            </p14:xfrm>
          </p:contentPart>
        </mc:Choice>
        <mc:Fallback>
          <p:pic>
            <p:nvPicPr>
              <p:cNvPr id="66" name="Encre 65">
                <a:extLst>
                  <a:ext uri="{FF2B5EF4-FFF2-40B4-BE49-F238E27FC236}">
                    <a16:creationId xmlns:a16="http://schemas.microsoft.com/office/drawing/2014/main" id="{73D30DBC-30DA-2F49-967F-76903CD4299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56739" y="55354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67" name="Encre 66">
                <a:extLst>
                  <a:ext uri="{FF2B5EF4-FFF2-40B4-BE49-F238E27FC236}">
                    <a16:creationId xmlns:a16="http://schemas.microsoft.com/office/drawing/2014/main" id="{73BA955D-8D7E-1E19-BFD3-104FC239A9EB}"/>
                  </a:ext>
                </a:extLst>
              </p14:cNvPr>
              <p14:cNvContentPartPr/>
              <p14:nvPr/>
            </p14:nvContentPartPr>
            <p14:xfrm>
              <a:off x="1862299" y="4100173"/>
              <a:ext cx="360" cy="360"/>
            </p14:xfrm>
          </p:contentPart>
        </mc:Choice>
        <mc:Fallback>
          <p:pic>
            <p:nvPicPr>
              <p:cNvPr id="67" name="Encre 66">
                <a:extLst>
                  <a:ext uri="{FF2B5EF4-FFF2-40B4-BE49-F238E27FC236}">
                    <a16:creationId xmlns:a16="http://schemas.microsoft.com/office/drawing/2014/main" id="{73BA955D-8D7E-1E19-BFD3-104FC239A9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3659" y="40911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68" name="Encre 67">
                <a:extLst>
                  <a:ext uri="{FF2B5EF4-FFF2-40B4-BE49-F238E27FC236}">
                    <a16:creationId xmlns:a16="http://schemas.microsoft.com/office/drawing/2014/main" id="{96599279-1850-B659-18F0-21B117F29F32}"/>
                  </a:ext>
                </a:extLst>
              </p14:cNvPr>
              <p14:cNvContentPartPr/>
              <p14:nvPr/>
            </p14:nvContentPartPr>
            <p14:xfrm>
              <a:off x="1823419" y="4334893"/>
              <a:ext cx="149760" cy="212040"/>
            </p14:xfrm>
          </p:contentPart>
        </mc:Choice>
        <mc:Fallback>
          <p:pic>
            <p:nvPicPr>
              <p:cNvPr id="68" name="Encre 67">
                <a:extLst>
                  <a:ext uri="{FF2B5EF4-FFF2-40B4-BE49-F238E27FC236}">
                    <a16:creationId xmlns:a16="http://schemas.microsoft.com/office/drawing/2014/main" id="{96599279-1850-B659-18F0-21B117F29F3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814779" y="4326253"/>
                <a:ext cx="16740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69" name="Encre 68">
                <a:extLst>
                  <a:ext uri="{FF2B5EF4-FFF2-40B4-BE49-F238E27FC236}">
                    <a16:creationId xmlns:a16="http://schemas.microsoft.com/office/drawing/2014/main" id="{7B86D708-501C-5F95-8314-E2297553CF07}"/>
                  </a:ext>
                </a:extLst>
              </p14:cNvPr>
              <p14:cNvContentPartPr/>
              <p14:nvPr/>
            </p14:nvContentPartPr>
            <p14:xfrm>
              <a:off x="1953379" y="6453133"/>
              <a:ext cx="97560" cy="162720"/>
            </p14:xfrm>
          </p:contentPart>
        </mc:Choice>
        <mc:Fallback>
          <p:pic>
            <p:nvPicPr>
              <p:cNvPr id="69" name="Encre 68">
                <a:extLst>
                  <a:ext uri="{FF2B5EF4-FFF2-40B4-BE49-F238E27FC236}">
                    <a16:creationId xmlns:a16="http://schemas.microsoft.com/office/drawing/2014/main" id="{7B86D708-501C-5F95-8314-E2297553CF07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944739" y="6444133"/>
                <a:ext cx="11520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70" name="Encre 69">
                <a:extLst>
                  <a:ext uri="{FF2B5EF4-FFF2-40B4-BE49-F238E27FC236}">
                    <a16:creationId xmlns:a16="http://schemas.microsoft.com/office/drawing/2014/main" id="{CA1FA199-0F87-F04D-5BBF-3CBCCEE4430A}"/>
                  </a:ext>
                </a:extLst>
              </p14:cNvPr>
              <p14:cNvContentPartPr/>
              <p14:nvPr/>
            </p14:nvContentPartPr>
            <p14:xfrm>
              <a:off x="1669699" y="4225093"/>
              <a:ext cx="53640" cy="2447280"/>
            </p14:xfrm>
          </p:contentPart>
        </mc:Choice>
        <mc:Fallback>
          <p:pic>
            <p:nvPicPr>
              <p:cNvPr id="70" name="Encre 69">
                <a:extLst>
                  <a:ext uri="{FF2B5EF4-FFF2-40B4-BE49-F238E27FC236}">
                    <a16:creationId xmlns:a16="http://schemas.microsoft.com/office/drawing/2014/main" id="{CA1FA199-0F87-F04D-5BBF-3CBCCEE4430A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651699" y="4207093"/>
                <a:ext cx="89280" cy="248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71" name="Encre 70">
                <a:extLst>
                  <a:ext uri="{FF2B5EF4-FFF2-40B4-BE49-F238E27FC236}">
                    <a16:creationId xmlns:a16="http://schemas.microsoft.com/office/drawing/2014/main" id="{9963751A-3367-CE87-A16D-40DE62C6BED8}"/>
                  </a:ext>
                </a:extLst>
              </p14:cNvPr>
              <p14:cNvContentPartPr/>
              <p14:nvPr/>
            </p14:nvContentPartPr>
            <p14:xfrm>
              <a:off x="1722619" y="5421013"/>
              <a:ext cx="107280" cy="118080"/>
            </p14:xfrm>
          </p:contentPart>
        </mc:Choice>
        <mc:Fallback>
          <p:pic>
            <p:nvPicPr>
              <p:cNvPr id="71" name="Encre 70">
                <a:extLst>
                  <a:ext uri="{FF2B5EF4-FFF2-40B4-BE49-F238E27FC236}">
                    <a16:creationId xmlns:a16="http://schemas.microsoft.com/office/drawing/2014/main" id="{9963751A-3367-CE87-A16D-40DE62C6BED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713619" y="5412373"/>
                <a:ext cx="124920" cy="135720"/>
              </a:xfrm>
              <a:prstGeom prst="rect">
                <a:avLst/>
              </a:prstGeom>
            </p:spPr>
          </p:pic>
        </mc:Fallback>
      </mc:AlternateContent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D843712F-E743-7464-9CB1-B1BD5C09218E}"/>
              </a:ext>
            </a:extLst>
          </p:cNvPr>
          <p:cNvCxnSpPr>
            <a:endCxn id="64" idx="2"/>
          </p:cNvCxnSpPr>
          <p:nvPr/>
        </p:nvCxnSpPr>
        <p:spPr>
          <a:xfrm flipH="1">
            <a:off x="769680" y="4646160"/>
            <a:ext cx="900019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9ABA91F0-58D2-34CB-0A77-421A769E0E0C}"/>
              </a:ext>
            </a:extLst>
          </p:cNvPr>
          <p:cNvCxnSpPr>
            <a:endCxn id="64" idx="6"/>
          </p:cNvCxnSpPr>
          <p:nvPr/>
        </p:nvCxnSpPr>
        <p:spPr>
          <a:xfrm>
            <a:off x="1676120" y="4646160"/>
            <a:ext cx="922360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7D518693-7B52-6B66-19E6-C715B205685C}"/>
              </a:ext>
            </a:extLst>
          </p:cNvPr>
          <p:cNvCxnSpPr>
            <a:stCxn id="64" idx="2"/>
          </p:cNvCxnSpPr>
          <p:nvPr/>
        </p:nvCxnSpPr>
        <p:spPr>
          <a:xfrm>
            <a:off x="769680" y="5560560"/>
            <a:ext cx="900019" cy="8925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E368DEEC-BF65-43D9-C8E8-AFD529FAEF7A}"/>
              </a:ext>
            </a:extLst>
          </p:cNvPr>
          <p:cNvCxnSpPr>
            <a:stCxn id="64" idx="6"/>
            <a:endCxn id="64" idx="4"/>
          </p:cNvCxnSpPr>
          <p:nvPr/>
        </p:nvCxnSpPr>
        <p:spPr>
          <a:xfrm flipH="1">
            <a:off x="1684080" y="5560560"/>
            <a:ext cx="914400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01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82DE3-9CD3-6FC7-4CB8-2609AC7F0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C976BB4-2D4A-54ED-9742-119A8AFBA21C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الكراسات نشاط 2 صفحة 16. ارسموا الشكل بالأدوات المناسبة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43ED5F-CE65-FCEE-AC45-E0E399A4CB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F5AFF9-E113-3BB5-459D-E116660774FD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0AE48509-3362-5CEE-DD48-B8B776C965D1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5FE74DB-DD32-8755-C010-B241272772F9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501BB3D5-70B3-C5D6-BEFB-5F28B0E78904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06B0F8F-99FB-3422-2E83-1CD7917D72DA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79406126-FF02-B692-D41C-35100EAD95C6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EEBCC5F1-1FE6-6B36-EB55-24FC219FE44C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A66AC091-7834-E61F-F89E-3BE096BA64FA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30" name="Image 2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A2B2A63-BEB7-E699-6093-E3FC67A7D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865DC8C-F7DE-6ABC-EA0C-0FB3CAE081A8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5ED72F-587C-FDEC-61DD-2768614A5C23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E47F5DB-896E-CEA3-1449-F1AF9ACCF51C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63DBA44-2303-9776-49D3-B1D2ABEB45FF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8E48FF-C685-1D9B-7BF1-5AD0FACB3073}"/>
              </a:ext>
            </a:extLst>
          </p:cNvPr>
          <p:cNvGrpSpPr/>
          <p:nvPr/>
        </p:nvGrpSpPr>
        <p:grpSpPr>
          <a:xfrm>
            <a:off x="541760" y="5239280"/>
            <a:ext cx="194400" cy="247320"/>
            <a:chOff x="541760" y="5239280"/>
            <a:chExt cx="194400" cy="24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Encre 2">
                  <a:extLst>
                    <a:ext uri="{FF2B5EF4-FFF2-40B4-BE49-F238E27FC236}">
                      <a16:creationId xmlns:a16="http://schemas.microsoft.com/office/drawing/2014/main" id="{1711C7BE-32C5-2F46-1C4E-3A59C0457EEA}"/>
                    </a:ext>
                  </a:extLst>
                </p14:cNvPr>
                <p14:cNvContentPartPr/>
                <p14:nvPr/>
              </p14:nvContentPartPr>
              <p14:xfrm>
                <a:off x="541760" y="5239280"/>
                <a:ext cx="194400" cy="24732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E10B1659-8629-82C6-18E4-8563CC9C89B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5640" y="5233160"/>
                  <a:ext cx="2066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5" name="Encre 4">
                  <a:extLst>
                    <a:ext uri="{FF2B5EF4-FFF2-40B4-BE49-F238E27FC236}">
                      <a16:creationId xmlns:a16="http://schemas.microsoft.com/office/drawing/2014/main" id="{E2D52155-80E7-15AC-5DBC-0987AEA2CA54}"/>
                    </a:ext>
                  </a:extLst>
                </p14:cNvPr>
                <p14:cNvContentPartPr/>
                <p14:nvPr/>
              </p14:nvContentPartPr>
              <p14:xfrm>
                <a:off x="609800" y="5401640"/>
                <a:ext cx="79920" cy="36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40ACD582-076B-4022-4DC5-41EE1D5DE1E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3680" y="5395520"/>
                  <a:ext cx="9216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9C56F113-068C-6B58-ECA0-C0ED013C6F37}"/>
                  </a:ext>
                </a:extLst>
              </p14:cNvPr>
              <p14:cNvContentPartPr/>
              <p14:nvPr/>
            </p14:nvContentPartPr>
            <p14:xfrm>
              <a:off x="2625080" y="5367080"/>
              <a:ext cx="186120" cy="119520"/>
            </p14:xfrm>
          </p:contentPart>
        </mc:Choice>
        <mc:Fallback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9C56F113-068C-6B58-ECA0-C0ED013C6F3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618960" y="5360960"/>
                <a:ext cx="19836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76035781-15DF-2B44-C734-FF251E35B645}"/>
                  </a:ext>
                </a:extLst>
              </p14:cNvPr>
              <p14:cNvContentPartPr/>
              <p14:nvPr/>
            </p14:nvContentPartPr>
            <p14:xfrm>
              <a:off x="1675760" y="5553920"/>
              <a:ext cx="360" cy="360"/>
            </p14:xfrm>
          </p:contentPart>
        </mc:Choice>
        <mc:Fallback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76035781-15DF-2B44-C734-FF251E35B64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669640" y="55478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FCAA4463-4D4F-A659-3403-F6AAFB33BB9B}"/>
                  </a:ext>
                </a:extLst>
              </p14:cNvPr>
              <p14:cNvContentPartPr/>
              <p14:nvPr/>
            </p14:nvContentPartPr>
            <p14:xfrm>
              <a:off x="1675760" y="5570840"/>
              <a:ext cx="923400" cy="7200"/>
            </p14:xfrm>
          </p:contentPart>
        </mc:Choice>
        <mc:Fallback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FCAA4463-4D4F-A659-3403-F6AAFB33BB9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69640" y="5564720"/>
                <a:ext cx="93564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B7D9042F-E75B-4B42-0263-EC0B8CBA7F00}"/>
              </a:ext>
            </a:extLst>
          </p:cNvPr>
          <p:cNvSpPr txBox="1"/>
          <p:nvPr/>
        </p:nvSpPr>
        <p:spPr>
          <a:xfrm>
            <a:off x="1840076" y="5208708"/>
            <a:ext cx="730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0" name="Ovaal 14">
            <a:extLst>
              <a:ext uri="{FF2B5EF4-FFF2-40B4-BE49-F238E27FC236}">
                <a16:creationId xmlns:a16="http://schemas.microsoft.com/office/drawing/2014/main" id="{CD85454B-B9D5-BA38-A82A-75CEF650F13D}"/>
              </a:ext>
            </a:extLst>
          </p:cNvPr>
          <p:cNvSpPr/>
          <p:nvPr/>
        </p:nvSpPr>
        <p:spPr>
          <a:xfrm>
            <a:off x="769680" y="4646160"/>
            <a:ext cx="1828800" cy="1828800"/>
          </a:xfrm>
          <a:custGeom>
            <a:avLst/>
            <a:gdLst>
              <a:gd name="csX0" fmla="*/ 0 w 1828800"/>
              <a:gd name="csY0" fmla="*/ 914400 h 1828800"/>
              <a:gd name="csX1" fmla="*/ 914400 w 1828800"/>
              <a:gd name="csY1" fmla="*/ 0 h 1828800"/>
              <a:gd name="csX2" fmla="*/ 1828800 w 1828800"/>
              <a:gd name="csY2" fmla="*/ 914400 h 1828800"/>
              <a:gd name="csX3" fmla="*/ 914400 w 1828800"/>
              <a:gd name="csY3" fmla="*/ 1828800 h 1828800"/>
              <a:gd name="csX4" fmla="*/ 0 w 1828800"/>
              <a:gd name="csY4" fmla="*/ 91440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28800" h="1828800" fill="none" extrusionOk="0">
                <a:moveTo>
                  <a:pt x="0" y="914400"/>
                </a:moveTo>
                <a:cubicBezTo>
                  <a:pt x="61289" y="351139"/>
                  <a:pt x="525701" y="7675"/>
                  <a:pt x="914400" y="0"/>
                </a:cubicBezTo>
                <a:cubicBezTo>
                  <a:pt x="1471078" y="88317"/>
                  <a:pt x="1775951" y="408255"/>
                  <a:pt x="1828800" y="914400"/>
                </a:cubicBezTo>
                <a:cubicBezTo>
                  <a:pt x="1908387" y="1430950"/>
                  <a:pt x="1399064" y="1819515"/>
                  <a:pt x="914400" y="1828800"/>
                </a:cubicBezTo>
                <a:cubicBezTo>
                  <a:pt x="330257" y="1852414"/>
                  <a:pt x="23047" y="1388166"/>
                  <a:pt x="0" y="914400"/>
                </a:cubicBezTo>
                <a:close/>
              </a:path>
              <a:path w="1828800" h="1828800" stroke="0" extrusionOk="0">
                <a:moveTo>
                  <a:pt x="0" y="914400"/>
                </a:moveTo>
                <a:cubicBezTo>
                  <a:pt x="-45175" y="488647"/>
                  <a:pt x="338587" y="-29238"/>
                  <a:pt x="914400" y="0"/>
                </a:cubicBezTo>
                <a:cubicBezTo>
                  <a:pt x="1455129" y="-5273"/>
                  <a:pt x="1794808" y="471301"/>
                  <a:pt x="1828800" y="914400"/>
                </a:cubicBezTo>
                <a:cubicBezTo>
                  <a:pt x="1779567" y="1435864"/>
                  <a:pt x="1400196" y="1851520"/>
                  <a:pt x="914400" y="1828800"/>
                </a:cubicBezTo>
                <a:cubicBezTo>
                  <a:pt x="464752" y="1792973"/>
                  <a:pt x="-59799" y="1433126"/>
                  <a:pt x="0" y="914400"/>
                </a:cubicBezTo>
                <a:close/>
              </a:path>
            </a:pathLst>
          </a:custGeom>
          <a:noFill/>
          <a:ln w="12600">
            <a:solidFill>
              <a:srgbClr val="E71224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 dirty="0">
              <a:solidFill>
                <a:srgbClr val="E71224"/>
              </a:solidFill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9F9A963-A88B-CD5E-CA88-13FD3EEC1532}"/>
              </a:ext>
            </a:extLst>
          </p:cNvPr>
          <p:cNvCxnSpPr/>
          <p:nvPr/>
        </p:nvCxnSpPr>
        <p:spPr>
          <a:xfrm flipH="1">
            <a:off x="288984" y="5548500"/>
            <a:ext cx="3845293" cy="2412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FC21E9D-33AC-7B7B-9098-B23D5386047A}"/>
                  </a:ext>
                </a:extLst>
              </p14:cNvPr>
              <p14:cNvContentPartPr/>
              <p14:nvPr/>
            </p14:nvContentPartPr>
            <p14:xfrm>
              <a:off x="1674739" y="5553493"/>
              <a:ext cx="360" cy="360"/>
            </p14:xfrm>
          </p:contentPart>
        </mc:Choice>
        <mc:Fallback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FC21E9D-33AC-7B7B-9098-B23D5386047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56739" y="55354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E5595622-D27F-1F6D-7EAF-C61ECCCF41DD}"/>
                  </a:ext>
                </a:extLst>
              </p14:cNvPr>
              <p14:cNvContentPartPr/>
              <p14:nvPr/>
            </p14:nvContentPartPr>
            <p14:xfrm>
              <a:off x="1862299" y="4100173"/>
              <a:ext cx="360" cy="360"/>
            </p14:xfrm>
          </p:contentPart>
        </mc:Choice>
        <mc:Fallback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E5595622-D27F-1F6D-7EAF-C61ECCCF41D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853659" y="40911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47A1A2C0-DF13-CA0F-0BFE-0B8A4DF4C427}"/>
                  </a:ext>
                </a:extLst>
              </p14:cNvPr>
              <p14:cNvContentPartPr/>
              <p14:nvPr/>
            </p14:nvContentPartPr>
            <p14:xfrm>
              <a:off x="1823419" y="4334893"/>
              <a:ext cx="149760" cy="212040"/>
            </p14:xfrm>
          </p:contentPart>
        </mc:Choice>
        <mc:Fallback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47A1A2C0-DF13-CA0F-0BFE-0B8A4DF4C427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814779" y="4326253"/>
                <a:ext cx="16740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C812150A-5F67-5445-62F1-214B3C0B9E12}"/>
                  </a:ext>
                </a:extLst>
              </p14:cNvPr>
              <p14:cNvContentPartPr/>
              <p14:nvPr/>
            </p14:nvContentPartPr>
            <p14:xfrm>
              <a:off x="1953379" y="6453133"/>
              <a:ext cx="97560" cy="162720"/>
            </p14:xfrm>
          </p:contentPart>
        </mc:Choice>
        <mc:Fallback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C812150A-5F67-5445-62F1-214B3C0B9E1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944739" y="6444133"/>
                <a:ext cx="11520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7713C521-F69A-E33F-6A99-1B4FF1D23687}"/>
                  </a:ext>
                </a:extLst>
              </p14:cNvPr>
              <p14:cNvContentPartPr/>
              <p14:nvPr/>
            </p14:nvContentPartPr>
            <p14:xfrm>
              <a:off x="1669699" y="4225093"/>
              <a:ext cx="53640" cy="2447280"/>
            </p14:xfrm>
          </p:contentPart>
        </mc:Choice>
        <mc:Fallback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7713C521-F69A-E33F-6A99-1B4FF1D2368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651699" y="4207093"/>
                <a:ext cx="89280" cy="248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D422BEBE-C150-CE3F-00B7-E71A6CBDDD5A}"/>
                  </a:ext>
                </a:extLst>
              </p14:cNvPr>
              <p14:cNvContentPartPr/>
              <p14:nvPr/>
            </p14:nvContentPartPr>
            <p14:xfrm>
              <a:off x="1722619" y="5421013"/>
              <a:ext cx="107280" cy="118080"/>
            </p14:xfrm>
          </p:contentPart>
        </mc:Choice>
        <mc:Fallback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D422BEBE-C150-CE3F-00B7-E71A6CBDDD5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713619" y="5412373"/>
                <a:ext cx="124920" cy="135720"/>
              </a:xfrm>
              <a:prstGeom prst="rect">
                <a:avLst/>
              </a:prstGeom>
            </p:spPr>
          </p:pic>
        </mc:Fallback>
      </mc:AlternateContent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48934C1-D667-BC42-4409-5B99587B487F}"/>
              </a:ext>
            </a:extLst>
          </p:cNvPr>
          <p:cNvCxnSpPr>
            <a:endCxn id="10" idx="2"/>
          </p:cNvCxnSpPr>
          <p:nvPr/>
        </p:nvCxnSpPr>
        <p:spPr>
          <a:xfrm flipH="1">
            <a:off x="769680" y="4646160"/>
            <a:ext cx="900019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E2AEED0-F6FF-16A0-E254-29F0AF11E57C}"/>
              </a:ext>
            </a:extLst>
          </p:cNvPr>
          <p:cNvCxnSpPr>
            <a:endCxn id="10" idx="6"/>
          </p:cNvCxnSpPr>
          <p:nvPr/>
        </p:nvCxnSpPr>
        <p:spPr>
          <a:xfrm>
            <a:off x="1676120" y="4646160"/>
            <a:ext cx="922360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896FA95-AA10-4D26-504D-E36D3943DA78}"/>
              </a:ext>
            </a:extLst>
          </p:cNvPr>
          <p:cNvCxnSpPr>
            <a:stCxn id="10" idx="2"/>
          </p:cNvCxnSpPr>
          <p:nvPr/>
        </p:nvCxnSpPr>
        <p:spPr>
          <a:xfrm>
            <a:off x="769680" y="5560560"/>
            <a:ext cx="900019" cy="8925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C5FFF08-9461-3DC8-86FE-9FAF74EB9D6A}"/>
              </a:ext>
            </a:extLst>
          </p:cNvPr>
          <p:cNvCxnSpPr>
            <a:stCxn id="10" idx="6"/>
            <a:endCxn id="10" idx="4"/>
          </p:cNvCxnSpPr>
          <p:nvPr/>
        </p:nvCxnSpPr>
        <p:spPr>
          <a:xfrm flipH="1">
            <a:off x="1684080" y="5560560"/>
            <a:ext cx="914400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6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24FE8-3A4C-6308-0BE8-C7B123D38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1FEAED-6951-7318-15C6-243827387852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نصحح؛ قارنوا بين الرسم باليد والإنشاء.  من يقوم إلى السبورة لإنشاء الشكل؟ 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DD4991-6992-ADA0-84DB-C49A7AA842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2AF6769-1871-29A6-0ACD-2985EF69DC91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90240AEA-77C9-5B28-F859-34A4C15182DA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50428F0-ADA6-96B9-F1E4-C7FAE2C49637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A14F628C-DD1D-4F25-9336-6026947F3FA2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4E93CAB-9B20-0794-F3A3-A83A68CE0504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164C8D5D-ECD3-FEE3-9D82-2CB2F3EEF37A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8CEE6EC2-ECA3-7A09-BD83-0263F004C7F4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A9AF6520-7D4B-AA6D-151E-395956B7F81C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30" name="Image 2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8449137-0192-3B47-583D-E58CF0B49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58FE7BD-2856-AD80-E596-CF71E591333C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058381-AB01-F65F-34BD-D810D02E83B8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6A67F2-EE4F-3BA5-A083-168270858E38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6257C653-9607-F1FF-6BF4-7684EB8F8DAA}"/>
              </a:ext>
            </a:extLst>
          </p:cNvPr>
          <p:cNvCxnSpPr>
            <a:cxnSpLocks/>
            <a:stCxn id="36" idx="0"/>
            <a:endCxn id="36" idx="2"/>
          </p:cNvCxnSpPr>
          <p:nvPr/>
        </p:nvCxnSpPr>
        <p:spPr>
          <a:xfrm flipH="1">
            <a:off x="5268732" y="4643120"/>
            <a:ext cx="864000" cy="864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lipse 35">
            <a:extLst>
              <a:ext uri="{FF2B5EF4-FFF2-40B4-BE49-F238E27FC236}">
                <a16:creationId xmlns:a16="http://schemas.microsoft.com/office/drawing/2014/main" id="{700423BD-EF1C-E63F-8F77-C1D60D64D91F}"/>
              </a:ext>
            </a:extLst>
          </p:cNvPr>
          <p:cNvSpPr/>
          <p:nvPr/>
        </p:nvSpPr>
        <p:spPr>
          <a:xfrm>
            <a:off x="5268732" y="4643120"/>
            <a:ext cx="1728000" cy="172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E208A4FD-E949-5169-B3A4-798DC325044C}"/>
                  </a:ext>
                </a:extLst>
              </p14:cNvPr>
              <p14:cNvContentPartPr/>
              <p14:nvPr/>
            </p14:nvContentPartPr>
            <p14:xfrm>
              <a:off x="6129680" y="5553920"/>
              <a:ext cx="360" cy="360"/>
            </p14:xfrm>
          </p:contentPart>
        </mc:Choice>
        <mc:Fallback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E208A4FD-E949-5169-B3A4-798DC325044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23560" y="55478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8" name="Encre 37">
                <a:extLst>
                  <a:ext uri="{FF2B5EF4-FFF2-40B4-BE49-F238E27FC236}">
                    <a16:creationId xmlns:a16="http://schemas.microsoft.com/office/drawing/2014/main" id="{B297029E-B203-D93C-A162-8F6D1EED0FC0}"/>
                  </a:ext>
                </a:extLst>
              </p14:cNvPr>
              <p14:cNvContentPartPr/>
              <p14:nvPr/>
            </p14:nvContentPartPr>
            <p14:xfrm>
              <a:off x="6129680" y="5570840"/>
              <a:ext cx="360" cy="360"/>
            </p14:xfrm>
          </p:contentPart>
        </mc:Choice>
        <mc:Fallback>
          <p:pic>
            <p:nvPicPr>
              <p:cNvPr id="38" name="Encre 37">
                <a:extLst>
                  <a:ext uri="{FF2B5EF4-FFF2-40B4-BE49-F238E27FC236}">
                    <a16:creationId xmlns:a16="http://schemas.microsoft.com/office/drawing/2014/main" id="{B297029E-B203-D93C-A162-8F6D1EED0FC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20680" y="55618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B1136BA2-13C2-8FCB-9AB4-EAAAD3B9424A}"/>
                  </a:ext>
                </a:extLst>
              </p14:cNvPr>
              <p14:cNvContentPartPr/>
              <p14:nvPr/>
            </p14:nvContentPartPr>
            <p14:xfrm>
              <a:off x="6146240" y="5553920"/>
              <a:ext cx="360" cy="360"/>
            </p14:xfrm>
          </p:contentPart>
        </mc:Choice>
        <mc:Fallback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B1136BA2-13C2-8FCB-9AB4-EAAAD3B9424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28240" y="5535920"/>
                <a:ext cx="360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C00818D3-63E7-C3C2-5941-7D72A25852F6}"/>
              </a:ext>
            </a:extLst>
          </p:cNvPr>
          <p:cNvCxnSpPr/>
          <p:nvPr/>
        </p:nvCxnSpPr>
        <p:spPr>
          <a:xfrm>
            <a:off x="4792133" y="5554332"/>
            <a:ext cx="3352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FFCC5F3C-FFF1-E62C-E23E-EFD05206A46D}"/>
              </a:ext>
            </a:extLst>
          </p:cNvPr>
          <p:cNvSpPr txBox="1"/>
          <p:nvPr/>
        </p:nvSpPr>
        <p:spPr>
          <a:xfrm>
            <a:off x="4909538" y="5193255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F39A59F-EB57-BAF8-532C-19C46CD63817}"/>
              </a:ext>
            </a:extLst>
          </p:cNvPr>
          <p:cNvSpPr txBox="1"/>
          <p:nvPr/>
        </p:nvSpPr>
        <p:spPr>
          <a:xfrm>
            <a:off x="6977378" y="5157623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28EEB176-7B8B-8D20-8762-AA10EB21A734}"/>
              </a:ext>
            </a:extLst>
          </p:cNvPr>
          <p:cNvCxnSpPr>
            <a:cxnSpLocks/>
          </p:cNvCxnSpPr>
          <p:nvPr/>
        </p:nvCxnSpPr>
        <p:spPr>
          <a:xfrm>
            <a:off x="6122219" y="4351160"/>
            <a:ext cx="0" cy="21888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9C8E8199-52E5-7F6E-9ED4-797F6C01CBEA}"/>
              </a:ext>
            </a:extLst>
          </p:cNvPr>
          <p:cNvSpPr/>
          <p:nvPr/>
        </p:nvSpPr>
        <p:spPr>
          <a:xfrm>
            <a:off x="6129680" y="5372007"/>
            <a:ext cx="180000" cy="180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363D0F10-AEFB-3CAF-D9E1-2C583D5166C3}"/>
              </a:ext>
            </a:extLst>
          </p:cNvPr>
          <p:cNvSpPr txBox="1"/>
          <p:nvPr/>
        </p:nvSpPr>
        <p:spPr>
          <a:xfrm>
            <a:off x="5788098" y="4296262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67101064-3E10-115C-2335-DE0250FACEB2}"/>
              </a:ext>
            </a:extLst>
          </p:cNvPr>
          <p:cNvSpPr txBox="1"/>
          <p:nvPr/>
        </p:nvSpPr>
        <p:spPr>
          <a:xfrm>
            <a:off x="5725478" y="6276994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7D357653-9776-0FC3-BA6E-348536CBD923}"/>
              </a:ext>
            </a:extLst>
          </p:cNvPr>
          <p:cNvCxnSpPr>
            <a:cxnSpLocks/>
          </p:cNvCxnSpPr>
          <p:nvPr/>
        </p:nvCxnSpPr>
        <p:spPr>
          <a:xfrm flipH="1">
            <a:off x="6144742" y="5546926"/>
            <a:ext cx="864000" cy="864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1CA11FB4-44B1-1C38-7AE0-DA186F8B1E94}"/>
              </a:ext>
            </a:extLst>
          </p:cNvPr>
          <p:cNvCxnSpPr>
            <a:cxnSpLocks/>
            <a:stCxn id="36" idx="2"/>
            <a:endCxn id="36" idx="4"/>
          </p:cNvCxnSpPr>
          <p:nvPr/>
        </p:nvCxnSpPr>
        <p:spPr>
          <a:xfrm>
            <a:off x="5268732" y="5507120"/>
            <a:ext cx="864000" cy="864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743D5306-507E-28AC-28C1-61CB5123BD31}"/>
              </a:ext>
            </a:extLst>
          </p:cNvPr>
          <p:cNvCxnSpPr>
            <a:cxnSpLocks/>
          </p:cNvCxnSpPr>
          <p:nvPr/>
        </p:nvCxnSpPr>
        <p:spPr>
          <a:xfrm>
            <a:off x="6146240" y="4639349"/>
            <a:ext cx="866692" cy="89693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A284F2A0-89DE-C1FD-0D7F-3BABFE44743C}"/>
              </a:ext>
            </a:extLst>
          </p:cNvPr>
          <p:cNvGrpSpPr/>
          <p:nvPr/>
        </p:nvGrpSpPr>
        <p:grpSpPr>
          <a:xfrm>
            <a:off x="541760" y="5239280"/>
            <a:ext cx="194400" cy="247320"/>
            <a:chOff x="541760" y="5239280"/>
            <a:chExt cx="194400" cy="24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4" name="Encre 63">
                  <a:extLst>
                    <a:ext uri="{FF2B5EF4-FFF2-40B4-BE49-F238E27FC236}">
                      <a16:creationId xmlns:a16="http://schemas.microsoft.com/office/drawing/2014/main" id="{EFB6FD00-CE4E-74D8-8133-B9C3A21E6B87}"/>
                    </a:ext>
                  </a:extLst>
                </p14:cNvPr>
                <p14:cNvContentPartPr/>
                <p14:nvPr/>
              </p14:nvContentPartPr>
              <p14:xfrm>
                <a:off x="541760" y="5239280"/>
                <a:ext cx="194400" cy="24732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E10B1659-8629-82C6-18E4-8563CC9C89B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5640" y="5233160"/>
                  <a:ext cx="2066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5" name="Encre 64">
                  <a:extLst>
                    <a:ext uri="{FF2B5EF4-FFF2-40B4-BE49-F238E27FC236}">
                      <a16:creationId xmlns:a16="http://schemas.microsoft.com/office/drawing/2014/main" id="{16386C46-5778-7818-DC2F-FB7ED8EF667E}"/>
                    </a:ext>
                  </a:extLst>
                </p14:cNvPr>
                <p14:cNvContentPartPr/>
                <p14:nvPr/>
              </p14:nvContentPartPr>
              <p14:xfrm>
                <a:off x="609800" y="5401640"/>
                <a:ext cx="79920" cy="36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40ACD582-076B-4022-4DC5-41EE1D5DE1E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3680" y="5395520"/>
                  <a:ext cx="9216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6" name="Encre 65">
                <a:extLst>
                  <a:ext uri="{FF2B5EF4-FFF2-40B4-BE49-F238E27FC236}">
                    <a16:creationId xmlns:a16="http://schemas.microsoft.com/office/drawing/2014/main" id="{1F7C8D75-5C68-2351-A28D-BE4E6C04269C}"/>
                  </a:ext>
                </a:extLst>
              </p14:cNvPr>
              <p14:cNvContentPartPr/>
              <p14:nvPr/>
            </p14:nvContentPartPr>
            <p14:xfrm>
              <a:off x="2625080" y="5367080"/>
              <a:ext cx="186120" cy="119520"/>
            </p14:xfrm>
          </p:contentPart>
        </mc:Choice>
        <mc:Fallback>
          <p:pic>
            <p:nvPicPr>
              <p:cNvPr id="66" name="Encre 65">
                <a:extLst>
                  <a:ext uri="{FF2B5EF4-FFF2-40B4-BE49-F238E27FC236}">
                    <a16:creationId xmlns:a16="http://schemas.microsoft.com/office/drawing/2014/main" id="{1F7C8D75-5C68-2351-A28D-BE4E6C04269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618960" y="5360960"/>
                <a:ext cx="19836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67" name="Encre 66">
                <a:extLst>
                  <a:ext uri="{FF2B5EF4-FFF2-40B4-BE49-F238E27FC236}">
                    <a16:creationId xmlns:a16="http://schemas.microsoft.com/office/drawing/2014/main" id="{AA1AFB55-6B28-833A-644D-7CFE400F9C53}"/>
                  </a:ext>
                </a:extLst>
              </p14:cNvPr>
              <p14:cNvContentPartPr/>
              <p14:nvPr/>
            </p14:nvContentPartPr>
            <p14:xfrm>
              <a:off x="1675760" y="5553920"/>
              <a:ext cx="360" cy="360"/>
            </p14:xfrm>
          </p:contentPart>
        </mc:Choice>
        <mc:Fallback>
          <p:pic>
            <p:nvPicPr>
              <p:cNvPr id="67" name="Encre 66">
                <a:extLst>
                  <a:ext uri="{FF2B5EF4-FFF2-40B4-BE49-F238E27FC236}">
                    <a16:creationId xmlns:a16="http://schemas.microsoft.com/office/drawing/2014/main" id="{AA1AFB55-6B28-833A-644D-7CFE400F9C5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69640" y="55478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68" name="Encre 67">
                <a:extLst>
                  <a:ext uri="{FF2B5EF4-FFF2-40B4-BE49-F238E27FC236}">
                    <a16:creationId xmlns:a16="http://schemas.microsoft.com/office/drawing/2014/main" id="{9B0DFB71-CFBC-D4DC-7674-3BB29730FA96}"/>
                  </a:ext>
                </a:extLst>
              </p14:cNvPr>
              <p14:cNvContentPartPr/>
              <p14:nvPr/>
            </p14:nvContentPartPr>
            <p14:xfrm>
              <a:off x="1675760" y="5570840"/>
              <a:ext cx="923400" cy="7200"/>
            </p14:xfrm>
          </p:contentPart>
        </mc:Choice>
        <mc:Fallback>
          <p:pic>
            <p:nvPicPr>
              <p:cNvPr id="68" name="Encre 67">
                <a:extLst>
                  <a:ext uri="{FF2B5EF4-FFF2-40B4-BE49-F238E27FC236}">
                    <a16:creationId xmlns:a16="http://schemas.microsoft.com/office/drawing/2014/main" id="{9B0DFB71-CFBC-D4DC-7674-3BB29730FA9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669640" y="5564720"/>
                <a:ext cx="93564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69" name="ZoneTexte 68">
            <a:extLst>
              <a:ext uri="{FF2B5EF4-FFF2-40B4-BE49-F238E27FC236}">
                <a16:creationId xmlns:a16="http://schemas.microsoft.com/office/drawing/2014/main" id="{2217708A-1089-70EA-5C8B-B97977138710}"/>
              </a:ext>
            </a:extLst>
          </p:cNvPr>
          <p:cNvSpPr txBox="1"/>
          <p:nvPr/>
        </p:nvSpPr>
        <p:spPr>
          <a:xfrm>
            <a:off x="1840076" y="5208708"/>
            <a:ext cx="730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70" name="Ovaal 14">
            <a:extLst>
              <a:ext uri="{FF2B5EF4-FFF2-40B4-BE49-F238E27FC236}">
                <a16:creationId xmlns:a16="http://schemas.microsoft.com/office/drawing/2014/main" id="{E3C33CB5-A71A-1D22-CDA4-B781707D539A}"/>
              </a:ext>
            </a:extLst>
          </p:cNvPr>
          <p:cNvSpPr/>
          <p:nvPr/>
        </p:nvSpPr>
        <p:spPr>
          <a:xfrm>
            <a:off x="769680" y="4646160"/>
            <a:ext cx="1828800" cy="1828800"/>
          </a:xfrm>
          <a:custGeom>
            <a:avLst/>
            <a:gdLst>
              <a:gd name="csX0" fmla="*/ 0 w 1828800"/>
              <a:gd name="csY0" fmla="*/ 914400 h 1828800"/>
              <a:gd name="csX1" fmla="*/ 914400 w 1828800"/>
              <a:gd name="csY1" fmla="*/ 0 h 1828800"/>
              <a:gd name="csX2" fmla="*/ 1828800 w 1828800"/>
              <a:gd name="csY2" fmla="*/ 914400 h 1828800"/>
              <a:gd name="csX3" fmla="*/ 914400 w 1828800"/>
              <a:gd name="csY3" fmla="*/ 1828800 h 1828800"/>
              <a:gd name="csX4" fmla="*/ 0 w 1828800"/>
              <a:gd name="csY4" fmla="*/ 91440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28800" h="1828800" fill="none" extrusionOk="0">
                <a:moveTo>
                  <a:pt x="0" y="914400"/>
                </a:moveTo>
                <a:cubicBezTo>
                  <a:pt x="61289" y="351139"/>
                  <a:pt x="525701" y="7675"/>
                  <a:pt x="914400" y="0"/>
                </a:cubicBezTo>
                <a:cubicBezTo>
                  <a:pt x="1471078" y="88317"/>
                  <a:pt x="1775951" y="408255"/>
                  <a:pt x="1828800" y="914400"/>
                </a:cubicBezTo>
                <a:cubicBezTo>
                  <a:pt x="1908387" y="1430950"/>
                  <a:pt x="1399064" y="1819515"/>
                  <a:pt x="914400" y="1828800"/>
                </a:cubicBezTo>
                <a:cubicBezTo>
                  <a:pt x="330257" y="1852414"/>
                  <a:pt x="23047" y="1388166"/>
                  <a:pt x="0" y="914400"/>
                </a:cubicBezTo>
                <a:close/>
              </a:path>
              <a:path w="1828800" h="1828800" stroke="0" extrusionOk="0">
                <a:moveTo>
                  <a:pt x="0" y="914400"/>
                </a:moveTo>
                <a:cubicBezTo>
                  <a:pt x="-45175" y="488647"/>
                  <a:pt x="338587" y="-29238"/>
                  <a:pt x="914400" y="0"/>
                </a:cubicBezTo>
                <a:cubicBezTo>
                  <a:pt x="1455129" y="-5273"/>
                  <a:pt x="1794808" y="471301"/>
                  <a:pt x="1828800" y="914400"/>
                </a:cubicBezTo>
                <a:cubicBezTo>
                  <a:pt x="1779567" y="1435864"/>
                  <a:pt x="1400196" y="1851520"/>
                  <a:pt x="914400" y="1828800"/>
                </a:cubicBezTo>
                <a:cubicBezTo>
                  <a:pt x="464752" y="1792973"/>
                  <a:pt x="-59799" y="1433126"/>
                  <a:pt x="0" y="914400"/>
                </a:cubicBezTo>
                <a:close/>
              </a:path>
            </a:pathLst>
          </a:custGeom>
          <a:noFill/>
          <a:ln w="12600">
            <a:solidFill>
              <a:srgbClr val="E71224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 dirty="0">
              <a:solidFill>
                <a:srgbClr val="E71224"/>
              </a:solidFill>
            </a:endParaRPr>
          </a:p>
        </p:txBody>
      </p: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6E180A4A-EF6D-25C8-B020-D4B7FAB47098}"/>
              </a:ext>
            </a:extLst>
          </p:cNvPr>
          <p:cNvCxnSpPr/>
          <p:nvPr/>
        </p:nvCxnSpPr>
        <p:spPr>
          <a:xfrm flipH="1">
            <a:off x="288984" y="5548500"/>
            <a:ext cx="3845293" cy="2412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72" name="Encre 71">
                <a:extLst>
                  <a:ext uri="{FF2B5EF4-FFF2-40B4-BE49-F238E27FC236}">
                    <a16:creationId xmlns:a16="http://schemas.microsoft.com/office/drawing/2014/main" id="{BC3CD271-6F70-A688-251E-6C127EE711B0}"/>
                  </a:ext>
                </a:extLst>
              </p14:cNvPr>
              <p14:cNvContentPartPr/>
              <p14:nvPr/>
            </p14:nvContentPartPr>
            <p14:xfrm>
              <a:off x="1674739" y="5553493"/>
              <a:ext cx="360" cy="360"/>
            </p14:xfrm>
          </p:contentPart>
        </mc:Choice>
        <mc:Fallback>
          <p:pic>
            <p:nvPicPr>
              <p:cNvPr id="72" name="Encre 71">
                <a:extLst>
                  <a:ext uri="{FF2B5EF4-FFF2-40B4-BE49-F238E27FC236}">
                    <a16:creationId xmlns:a16="http://schemas.microsoft.com/office/drawing/2014/main" id="{BC3CD271-6F70-A688-251E-6C127EE711B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56739" y="553549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3" name="Encre 72">
                <a:extLst>
                  <a:ext uri="{FF2B5EF4-FFF2-40B4-BE49-F238E27FC236}">
                    <a16:creationId xmlns:a16="http://schemas.microsoft.com/office/drawing/2014/main" id="{C1867633-6B46-5BB9-135B-9A46170059C2}"/>
                  </a:ext>
                </a:extLst>
              </p14:cNvPr>
              <p14:cNvContentPartPr/>
              <p14:nvPr/>
            </p14:nvContentPartPr>
            <p14:xfrm>
              <a:off x="1862299" y="4100173"/>
              <a:ext cx="360" cy="360"/>
            </p14:xfrm>
          </p:contentPart>
        </mc:Choice>
        <mc:Fallback>
          <p:pic>
            <p:nvPicPr>
              <p:cNvPr id="73" name="Encre 72">
                <a:extLst>
                  <a:ext uri="{FF2B5EF4-FFF2-40B4-BE49-F238E27FC236}">
                    <a16:creationId xmlns:a16="http://schemas.microsoft.com/office/drawing/2014/main" id="{C1867633-6B46-5BB9-135B-9A46170059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53659" y="40911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74" name="Encre 73">
                <a:extLst>
                  <a:ext uri="{FF2B5EF4-FFF2-40B4-BE49-F238E27FC236}">
                    <a16:creationId xmlns:a16="http://schemas.microsoft.com/office/drawing/2014/main" id="{A7A7B2A8-C830-A020-3201-C4164F7301D1}"/>
                  </a:ext>
                </a:extLst>
              </p14:cNvPr>
              <p14:cNvContentPartPr/>
              <p14:nvPr/>
            </p14:nvContentPartPr>
            <p14:xfrm>
              <a:off x="1823419" y="4334893"/>
              <a:ext cx="149760" cy="212040"/>
            </p14:xfrm>
          </p:contentPart>
        </mc:Choice>
        <mc:Fallback>
          <p:pic>
            <p:nvPicPr>
              <p:cNvPr id="74" name="Encre 73">
                <a:extLst>
                  <a:ext uri="{FF2B5EF4-FFF2-40B4-BE49-F238E27FC236}">
                    <a16:creationId xmlns:a16="http://schemas.microsoft.com/office/drawing/2014/main" id="{A7A7B2A8-C830-A020-3201-C4164F7301D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814779" y="4326253"/>
                <a:ext cx="16740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75" name="Encre 74">
                <a:extLst>
                  <a:ext uri="{FF2B5EF4-FFF2-40B4-BE49-F238E27FC236}">
                    <a16:creationId xmlns:a16="http://schemas.microsoft.com/office/drawing/2014/main" id="{3EDEEFAA-D6D5-371F-1556-4338C739DA99}"/>
                  </a:ext>
                </a:extLst>
              </p14:cNvPr>
              <p14:cNvContentPartPr/>
              <p14:nvPr/>
            </p14:nvContentPartPr>
            <p14:xfrm>
              <a:off x="1953379" y="6453133"/>
              <a:ext cx="97560" cy="162720"/>
            </p14:xfrm>
          </p:contentPart>
        </mc:Choice>
        <mc:Fallback>
          <p:pic>
            <p:nvPicPr>
              <p:cNvPr id="75" name="Encre 74">
                <a:extLst>
                  <a:ext uri="{FF2B5EF4-FFF2-40B4-BE49-F238E27FC236}">
                    <a16:creationId xmlns:a16="http://schemas.microsoft.com/office/drawing/2014/main" id="{3EDEEFAA-D6D5-371F-1556-4338C739DA9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944739" y="6444133"/>
                <a:ext cx="11520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76" name="Encre 75">
                <a:extLst>
                  <a:ext uri="{FF2B5EF4-FFF2-40B4-BE49-F238E27FC236}">
                    <a16:creationId xmlns:a16="http://schemas.microsoft.com/office/drawing/2014/main" id="{699E73C4-B869-A6B0-D0B5-75B83B1B18DB}"/>
                  </a:ext>
                </a:extLst>
              </p14:cNvPr>
              <p14:cNvContentPartPr/>
              <p14:nvPr/>
            </p14:nvContentPartPr>
            <p14:xfrm>
              <a:off x="1669699" y="4225093"/>
              <a:ext cx="53640" cy="2447280"/>
            </p14:xfrm>
          </p:contentPart>
        </mc:Choice>
        <mc:Fallback>
          <p:pic>
            <p:nvPicPr>
              <p:cNvPr id="76" name="Encre 75">
                <a:extLst>
                  <a:ext uri="{FF2B5EF4-FFF2-40B4-BE49-F238E27FC236}">
                    <a16:creationId xmlns:a16="http://schemas.microsoft.com/office/drawing/2014/main" id="{699E73C4-B869-A6B0-D0B5-75B83B1B18D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651699" y="4207093"/>
                <a:ext cx="89280" cy="248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77" name="Encre 76">
                <a:extLst>
                  <a:ext uri="{FF2B5EF4-FFF2-40B4-BE49-F238E27FC236}">
                    <a16:creationId xmlns:a16="http://schemas.microsoft.com/office/drawing/2014/main" id="{059CE37E-64BC-07FF-2453-B2C04D2A2748}"/>
                  </a:ext>
                </a:extLst>
              </p14:cNvPr>
              <p14:cNvContentPartPr/>
              <p14:nvPr/>
            </p14:nvContentPartPr>
            <p14:xfrm>
              <a:off x="1722619" y="5421013"/>
              <a:ext cx="107280" cy="118080"/>
            </p14:xfrm>
          </p:contentPart>
        </mc:Choice>
        <mc:Fallback>
          <p:pic>
            <p:nvPicPr>
              <p:cNvPr id="77" name="Encre 76">
                <a:extLst>
                  <a:ext uri="{FF2B5EF4-FFF2-40B4-BE49-F238E27FC236}">
                    <a16:creationId xmlns:a16="http://schemas.microsoft.com/office/drawing/2014/main" id="{059CE37E-64BC-07FF-2453-B2C04D2A2748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713619" y="5412373"/>
                <a:ext cx="124920" cy="135720"/>
              </a:xfrm>
              <a:prstGeom prst="rect">
                <a:avLst/>
              </a:prstGeom>
            </p:spPr>
          </p:pic>
        </mc:Fallback>
      </mc:AlternateContent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8B848B12-8E4E-E785-0663-5561717A6278}"/>
              </a:ext>
            </a:extLst>
          </p:cNvPr>
          <p:cNvCxnSpPr>
            <a:endCxn id="70" idx="2"/>
          </p:cNvCxnSpPr>
          <p:nvPr/>
        </p:nvCxnSpPr>
        <p:spPr>
          <a:xfrm flipH="1">
            <a:off x="769680" y="4646160"/>
            <a:ext cx="900019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72247457-A176-FEFE-4D48-1229ECA20B4D}"/>
              </a:ext>
            </a:extLst>
          </p:cNvPr>
          <p:cNvCxnSpPr>
            <a:endCxn id="70" idx="6"/>
          </p:cNvCxnSpPr>
          <p:nvPr/>
        </p:nvCxnSpPr>
        <p:spPr>
          <a:xfrm>
            <a:off x="1676120" y="4646160"/>
            <a:ext cx="922360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5215B721-C937-25B1-3E98-C21A4A469DB9}"/>
              </a:ext>
            </a:extLst>
          </p:cNvPr>
          <p:cNvCxnSpPr>
            <a:stCxn id="70" idx="2"/>
          </p:cNvCxnSpPr>
          <p:nvPr/>
        </p:nvCxnSpPr>
        <p:spPr>
          <a:xfrm>
            <a:off x="769680" y="5560560"/>
            <a:ext cx="900019" cy="8925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80BFEB0D-7B6D-B2A0-A6B2-FEBD40709753}"/>
              </a:ext>
            </a:extLst>
          </p:cNvPr>
          <p:cNvCxnSpPr>
            <a:stCxn id="70" idx="6"/>
            <a:endCxn id="70" idx="4"/>
          </p:cNvCxnSpPr>
          <p:nvPr/>
        </p:nvCxnSpPr>
        <p:spPr>
          <a:xfrm flipH="1">
            <a:off x="1684080" y="5560560"/>
            <a:ext cx="914400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21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4F782-F806-C3FA-8A60-1EE7BEBE3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12D15F-1A39-0360-4929-162E741D07A5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9A0FE7-62A2-61E1-A825-D5BA449E25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3BECA3D-F043-B3FA-D287-7868E8F3073B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7E065D87-324A-79C8-506B-94CA82832E70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C76986-4693-D946-E6E0-4386CBD83B10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C71B95A6-04F4-C81F-C5EC-41BA7903F69F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F76CA10-F2D7-14A8-17C5-531CAA81D637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20B2E9DA-3834-6FA2-EFD7-DFA484A360D8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8A75A23-BE3E-23C7-4B7D-BB7E739BA2F5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F3A4DA47-B39C-6230-518C-97CA9A6017C0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30" name="Image 2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2EF3372-E607-EDE5-A62C-FE8107128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F6C04332-91CD-381A-DDBF-73CFD98F61B6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A767C5-C570-2C8E-851E-ED1DBBDB1D49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328B98B-3512-1087-17A1-3F3DDEF1C3EF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0C48E40-2DAC-DD1A-07B4-D5B38819E144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1C36BDA7-5AD1-D4F5-6332-1A39B6A56CA4}"/>
              </a:ext>
            </a:extLst>
          </p:cNvPr>
          <p:cNvCxnSpPr>
            <a:cxnSpLocks/>
            <a:stCxn id="36" idx="0"/>
            <a:endCxn id="36" idx="2"/>
          </p:cNvCxnSpPr>
          <p:nvPr/>
        </p:nvCxnSpPr>
        <p:spPr>
          <a:xfrm flipH="1">
            <a:off x="5268732" y="4643120"/>
            <a:ext cx="864000" cy="864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lipse 35">
            <a:extLst>
              <a:ext uri="{FF2B5EF4-FFF2-40B4-BE49-F238E27FC236}">
                <a16:creationId xmlns:a16="http://schemas.microsoft.com/office/drawing/2014/main" id="{A8654522-B37F-AC0E-4C0C-894DE64FF944}"/>
              </a:ext>
            </a:extLst>
          </p:cNvPr>
          <p:cNvSpPr/>
          <p:nvPr/>
        </p:nvSpPr>
        <p:spPr>
          <a:xfrm>
            <a:off x="5268732" y="4643120"/>
            <a:ext cx="1728000" cy="172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F43FB5A6-F00A-5238-E536-26C7797CAE44}"/>
                  </a:ext>
                </a:extLst>
              </p14:cNvPr>
              <p14:cNvContentPartPr/>
              <p14:nvPr/>
            </p14:nvContentPartPr>
            <p14:xfrm>
              <a:off x="6129680" y="5553920"/>
              <a:ext cx="360" cy="360"/>
            </p14:xfrm>
          </p:contentPart>
        </mc:Choice>
        <mc:Fallback xmlns=""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F43FB5A6-F00A-5238-E536-26C7797CAE4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23560" y="55478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8" name="Encre 37">
                <a:extLst>
                  <a:ext uri="{FF2B5EF4-FFF2-40B4-BE49-F238E27FC236}">
                    <a16:creationId xmlns:a16="http://schemas.microsoft.com/office/drawing/2014/main" id="{B0D729DA-A1B1-202C-C86D-2D7112D2A273}"/>
                  </a:ext>
                </a:extLst>
              </p14:cNvPr>
              <p14:cNvContentPartPr/>
              <p14:nvPr/>
            </p14:nvContentPartPr>
            <p14:xfrm>
              <a:off x="6129680" y="5570840"/>
              <a:ext cx="360" cy="360"/>
            </p14:xfrm>
          </p:contentPart>
        </mc:Choice>
        <mc:Fallback xmlns="">
          <p:pic>
            <p:nvPicPr>
              <p:cNvPr id="38" name="Encre 37">
                <a:extLst>
                  <a:ext uri="{FF2B5EF4-FFF2-40B4-BE49-F238E27FC236}">
                    <a16:creationId xmlns:a16="http://schemas.microsoft.com/office/drawing/2014/main" id="{B0D729DA-A1B1-202C-C86D-2D7112D2A27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121040" y="55618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3562E5E3-D56C-DD7F-1146-9D3639DB069F}"/>
                  </a:ext>
                </a:extLst>
              </p14:cNvPr>
              <p14:cNvContentPartPr/>
              <p14:nvPr/>
            </p14:nvContentPartPr>
            <p14:xfrm>
              <a:off x="6146240" y="5553920"/>
              <a:ext cx="360" cy="36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3562E5E3-D56C-DD7F-1146-9D3639DB069F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128600" y="5536280"/>
                <a:ext cx="360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CBCD2783-D136-7512-2BB8-70F52184D9C9}"/>
              </a:ext>
            </a:extLst>
          </p:cNvPr>
          <p:cNvCxnSpPr/>
          <p:nvPr/>
        </p:nvCxnSpPr>
        <p:spPr>
          <a:xfrm>
            <a:off x="4792133" y="5554332"/>
            <a:ext cx="3352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6D5124DB-3E03-A785-7F24-9454977CE194}"/>
              </a:ext>
            </a:extLst>
          </p:cNvPr>
          <p:cNvSpPr txBox="1"/>
          <p:nvPr/>
        </p:nvSpPr>
        <p:spPr>
          <a:xfrm>
            <a:off x="4909538" y="5193255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0339FD8-CE14-9E0D-087F-3998E50955DE}"/>
              </a:ext>
            </a:extLst>
          </p:cNvPr>
          <p:cNvSpPr txBox="1"/>
          <p:nvPr/>
        </p:nvSpPr>
        <p:spPr>
          <a:xfrm>
            <a:off x="6977378" y="5157623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D9D2BAD3-8021-669F-CA99-9FF95A29495F}"/>
              </a:ext>
            </a:extLst>
          </p:cNvPr>
          <p:cNvCxnSpPr>
            <a:cxnSpLocks/>
          </p:cNvCxnSpPr>
          <p:nvPr/>
        </p:nvCxnSpPr>
        <p:spPr>
          <a:xfrm>
            <a:off x="6122219" y="4351160"/>
            <a:ext cx="0" cy="21888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6C6A6E20-1132-3033-955D-01588EF72713}"/>
              </a:ext>
            </a:extLst>
          </p:cNvPr>
          <p:cNvSpPr/>
          <p:nvPr/>
        </p:nvSpPr>
        <p:spPr>
          <a:xfrm>
            <a:off x="6129680" y="5372007"/>
            <a:ext cx="180000" cy="180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3CC539F8-3DAD-D8CE-B337-A48EA7212FBD}"/>
              </a:ext>
            </a:extLst>
          </p:cNvPr>
          <p:cNvSpPr txBox="1"/>
          <p:nvPr/>
        </p:nvSpPr>
        <p:spPr>
          <a:xfrm>
            <a:off x="5788098" y="4296262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B289DBC4-4858-36F9-3E65-BA2F023BBF81}"/>
              </a:ext>
            </a:extLst>
          </p:cNvPr>
          <p:cNvSpPr txBox="1"/>
          <p:nvPr/>
        </p:nvSpPr>
        <p:spPr>
          <a:xfrm>
            <a:off x="5725478" y="6276994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F23058B3-AA99-6B1E-FADC-49EB556730B6}"/>
              </a:ext>
            </a:extLst>
          </p:cNvPr>
          <p:cNvCxnSpPr>
            <a:cxnSpLocks/>
          </p:cNvCxnSpPr>
          <p:nvPr/>
        </p:nvCxnSpPr>
        <p:spPr>
          <a:xfrm flipH="1">
            <a:off x="6144742" y="5546926"/>
            <a:ext cx="864000" cy="864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14E94D43-9A70-7522-C20E-D11DF1FB2B12}"/>
              </a:ext>
            </a:extLst>
          </p:cNvPr>
          <p:cNvCxnSpPr>
            <a:cxnSpLocks/>
            <a:stCxn id="36" idx="2"/>
            <a:endCxn id="36" idx="4"/>
          </p:cNvCxnSpPr>
          <p:nvPr/>
        </p:nvCxnSpPr>
        <p:spPr>
          <a:xfrm>
            <a:off x="5268732" y="5507120"/>
            <a:ext cx="864000" cy="864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0DA00119-BC63-E669-8C7C-F912DF9A56DD}"/>
              </a:ext>
            </a:extLst>
          </p:cNvPr>
          <p:cNvCxnSpPr>
            <a:cxnSpLocks/>
          </p:cNvCxnSpPr>
          <p:nvPr/>
        </p:nvCxnSpPr>
        <p:spPr>
          <a:xfrm>
            <a:off x="6146240" y="4639349"/>
            <a:ext cx="866692" cy="89693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32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A0216-83DE-6294-9C98-910FA652B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43AAA5E-89E6-7AA0-C845-9731FED7A48E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طبيعة الشكل على الألواح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DBC23F-8CC9-EB51-7B6E-DF72581131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D048BFB-FD85-C950-BA75-04E6657D01CC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301F1212-30EA-5815-C41A-E06A8E952B77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E24349-52AD-C0CD-41AA-1DA1868FCA73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DB79EFDA-0AD8-5A30-EC9C-4146F48367BD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F1BF903-659B-B21C-4771-0805CD83B851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E75A3D1A-2A4A-72AB-9371-0EAFA18CC159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878521E-4EB4-5DB9-B2E9-258DE55ADA3A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D26661BE-8CD9-B551-1379-46609677B85F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30" name="Image 2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68D5C97-169B-941F-DD61-42B00E0311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F6D0C32-2342-ECC8-1041-CE73B9F4EA7A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3338CC1-DD7A-3905-91E4-3899760A0710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A11B062-AEDE-02EF-2ECA-60299FDEC720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D986D7-E45C-35B3-2ECD-75FDB0E99A57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D0852DDF-930E-20BB-A33E-8DB26926933D}"/>
              </a:ext>
            </a:extLst>
          </p:cNvPr>
          <p:cNvCxnSpPr>
            <a:cxnSpLocks/>
            <a:stCxn id="36" idx="0"/>
            <a:endCxn id="36" idx="2"/>
          </p:cNvCxnSpPr>
          <p:nvPr/>
        </p:nvCxnSpPr>
        <p:spPr>
          <a:xfrm flipH="1">
            <a:off x="5268732" y="4643120"/>
            <a:ext cx="864000" cy="864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lipse 35">
            <a:extLst>
              <a:ext uri="{FF2B5EF4-FFF2-40B4-BE49-F238E27FC236}">
                <a16:creationId xmlns:a16="http://schemas.microsoft.com/office/drawing/2014/main" id="{F92B57F0-2C9C-5B14-21B1-E0716F8EC9BA}"/>
              </a:ext>
            </a:extLst>
          </p:cNvPr>
          <p:cNvSpPr/>
          <p:nvPr/>
        </p:nvSpPr>
        <p:spPr>
          <a:xfrm>
            <a:off x="5268732" y="4643120"/>
            <a:ext cx="1728000" cy="172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1F608448-8A79-85C0-0A30-B9DD9441679A}"/>
                  </a:ext>
                </a:extLst>
              </p14:cNvPr>
              <p14:cNvContentPartPr/>
              <p14:nvPr/>
            </p14:nvContentPartPr>
            <p14:xfrm>
              <a:off x="6129680" y="5553920"/>
              <a:ext cx="360" cy="360"/>
            </p14:xfrm>
          </p:contentPart>
        </mc:Choice>
        <mc:Fallback xmlns=""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1F608448-8A79-85C0-0A30-B9DD9441679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23560" y="55478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8" name="Encre 37">
                <a:extLst>
                  <a:ext uri="{FF2B5EF4-FFF2-40B4-BE49-F238E27FC236}">
                    <a16:creationId xmlns:a16="http://schemas.microsoft.com/office/drawing/2014/main" id="{857BF9C3-A17C-E856-587A-4AD5CE47A5F0}"/>
                  </a:ext>
                </a:extLst>
              </p14:cNvPr>
              <p14:cNvContentPartPr/>
              <p14:nvPr/>
            </p14:nvContentPartPr>
            <p14:xfrm>
              <a:off x="6129680" y="5570840"/>
              <a:ext cx="360" cy="360"/>
            </p14:xfrm>
          </p:contentPart>
        </mc:Choice>
        <mc:Fallback xmlns="">
          <p:pic>
            <p:nvPicPr>
              <p:cNvPr id="38" name="Encre 37">
                <a:extLst>
                  <a:ext uri="{FF2B5EF4-FFF2-40B4-BE49-F238E27FC236}">
                    <a16:creationId xmlns:a16="http://schemas.microsoft.com/office/drawing/2014/main" id="{857BF9C3-A17C-E856-587A-4AD5CE47A5F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121040" y="55618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FD3CC421-F991-C9E0-C091-C8EED826E897}"/>
                  </a:ext>
                </a:extLst>
              </p14:cNvPr>
              <p14:cNvContentPartPr/>
              <p14:nvPr/>
            </p14:nvContentPartPr>
            <p14:xfrm>
              <a:off x="6146240" y="5553920"/>
              <a:ext cx="360" cy="36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FD3CC421-F991-C9E0-C091-C8EED826E89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128600" y="5536280"/>
                <a:ext cx="360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539A6151-080B-57BF-4B65-E208B116B0F4}"/>
              </a:ext>
            </a:extLst>
          </p:cNvPr>
          <p:cNvCxnSpPr/>
          <p:nvPr/>
        </p:nvCxnSpPr>
        <p:spPr>
          <a:xfrm>
            <a:off x="4792133" y="5554332"/>
            <a:ext cx="3352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BF983EB6-4FAE-CA6E-87D1-8E3FE6D7F178}"/>
              </a:ext>
            </a:extLst>
          </p:cNvPr>
          <p:cNvSpPr txBox="1"/>
          <p:nvPr/>
        </p:nvSpPr>
        <p:spPr>
          <a:xfrm>
            <a:off x="4909538" y="5193255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EC9B72B-1434-C89F-017B-37B8127CF64C}"/>
              </a:ext>
            </a:extLst>
          </p:cNvPr>
          <p:cNvSpPr txBox="1"/>
          <p:nvPr/>
        </p:nvSpPr>
        <p:spPr>
          <a:xfrm>
            <a:off x="6977378" y="5157623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C9539F52-5999-7C61-FBDB-43A7AFA62CC6}"/>
              </a:ext>
            </a:extLst>
          </p:cNvPr>
          <p:cNvCxnSpPr>
            <a:cxnSpLocks/>
          </p:cNvCxnSpPr>
          <p:nvPr/>
        </p:nvCxnSpPr>
        <p:spPr>
          <a:xfrm>
            <a:off x="6122219" y="4351160"/>
            <a:ext cx="0" cy="21888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E99362FE-85E4-B853-798B-F014D7C99C67}"/>
              </a:ext>
            </a:extLst>
          </p:cNvPr>
          <p:cNvSpPr/>
          <p:nvPr/>
        </p:nvSpPr>
        <p:spPr>
          <a:xfrm>
            <a:off x="6129680" y="5372007"/>
            <a:ext cx="180000" cy="180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E28ACC4-FB41-BFEC-6BE5-FB8F264FB173}"/>
              </a:ext>
            </a:extLst>
          </p:cNvPr>
          <p:cNvSpPr txBox="1"/>
          <p:nvPr/>
        </p:nvSpPr>
        <p:spPr>
          <a:xfrm>
            <a:off x="5788098" y="4296262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D85C6AD3-E84E-54F2-DE78-57D2169F924E}"/>
              </a:ext>
            </a:extLst>
          </p:cNvPr>
          <p:cNvSpPr txBox="1"/>
          <p:nvPr/>
        </p:nvSpPr>
        <p:spPr>
          <a:xfrm>
            <a:off x="5725478" y="6276994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B86A38A0-A071-A9A1-72BE-BAB4B2BA68CF}"/>
              </a:ext>
            </a:extLst>
          </p:cNvPr>
          <p:cNvCxnSpPr>
            <a:cxnSpLocks/>
          </p:cNvCxnSpPr>
          <p:nvPr/>
        </p:nvCxnSpPr>
        <p:spPr>
          <a:xfrm flipH="1">
            <a:off x="6144742" y="5546926"/>
            <a:ext cx="864000" cy="864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D16562C8-413F-831F-E850-BCF1EEECA33D}"/>
              </a:ext>
            </a:extLst>
          </p:cNvPr>
          <p:cNvCxnSpPr>
            <a:cxnSpLocks/>
            <a:stCxn id="36" idx="2"/>
            <a:endCxn id="36" idx="4"/>
          </p:cNvCxnSpPr>
          <p:nvPr/>
        </p:nvCxnSpPr>
        <p:spPr>
          <a:xfrm>
            <a:off x="5268732" y="5507120"/>
            <a:ext cx="864000" cy="864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7584B7FA-DD30-BE69-2A7B-B27E04277CB0}"/>
              </a:ext>
            </a:extLst>
          </p:cNvPr>
          <p:cNvCxnSpPr>
            <a:cxnSpLocks/>
          </p:cNvCxnSpPr>
          <p:nvPr/>
        </p:nvCxnSpPr>
        <p:spPr>
          <a:xfrm>
            <a:off x="6146240" y="4639349"/>
            <a:ext cx="866692" cy="89693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A5744774-18A8-9D6A-A33D-6E6641EE44D9}"/>
              </a:ext>
            </a:extLst>
          </p:cNvPr>
          <p:cNvSpPr/>
          <p:nvPr/>
        </p:nvSpPr>
        <p:spPr>
          <a:xfrm rot="18976754">
            <a:off x="5330485" y="5424984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A754702-5015-34E2-F00E-9103F5B650CE}"/>
              </a:ext>
            </a:extLst>
          </p:cNvPr>
          <p:cNvSpPr/>
          <p:nvPr/>
        </p:nvSpPr>
        <p:spPr>
          <a:xfrm rot="18976754">
            <a:off x="6034560" y="4700873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E448967-EBDE-A439-C9A7-27869A867C78}"/>
              </a:ext>
            </a:extLst>
          </p:cNvPr>
          <p:cNvSpPr/>
          <p:nvPr/>
        </p:nvSpPr>
        <p:spPr>
          <a:xfrm rot="18976754">
            <a:off x="6092431" y="6168941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05F94AB-13BE-BACF-6B06-39D409CFEEAF}"/>
              </a:ext>
            </a:extLst>
          </p:cNvPr>
          <p:cNvSpPr/>
          <p:nvPr/>
        </p:nvSpPr>
        <p:spPr>
          <a:xfrm rot="18976754">
            <a:off x="6779485" y="5463368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29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AB99A-8BC7-618C-6881-03DB8D6E9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E64AE8C-9B2B-9F01-C415-D4921ACFE90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CB06123-D361-A530-90B5-25AD806A06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037BA3-FEA6-66F7-6082-985D502C33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541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8FDB7-6FB4-03B5-6045-BDB17AB71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C212075-A4A0-E048-D232-5839A36F6B33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طبيعة الشكل هي مربع.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5D24CF-1AC4-5581-7A5B-463E90D199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C8E64F5-3079-68BA-73BD-4F910312B7D8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41149B29-8C68-523C-C0FF-031160EE2FAF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072DF0-BBA0-F399-887D-64448C417CBB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باليد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43C5B162-E8C1-169A-F1E1-41FEBA0B1CD3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8EA34CE-A90C-6A40-85E6-57EDC9DE3D0B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بالأدوات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CD525963-5E72-19FA-D766-D118EF8638B7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36372CF-42AE-F2AE-7B44-76B4119E1B33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DBAA9875-2BB3-8959-DF7F-3BE4B7087A77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30" name="Image 29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42A0EC1-4646-87D8-2B81-927AB80D5E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31" y="2549851"/>
            <a:ext cx="7364111" cy="154205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694EA78-EBEC-C69C-AD1F-04343F6E630A}"/>
              </a:ext>
            </a:extLst>
          </p:cNvPr>
          <p:cNvSpPr/>
          <p:nvPr/>
        </p:nvSpPr>
        <p:spPr>
          <a:xfrm>
            <a:off x="4244323" y="2549851"/>
            <a:ext cx="377681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A30A3FC-E8FC-733E-00B8-7DBBABCD275A}"/>
              </a:ext>
            </a:extLst>
          </p:cNvPr>
          <p:cNvSpPr/>
          <p:nvPr/>
        </p:nvSpPr>
        <p:spPr>
          <a:xfrm>
            <a:off x="3166533" y="2992914"/>
            <a:ext cx="4854609" cy="423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6E58F55-6CE9-4B18-F5C8-01420DCAEE97}"/>
              </a:ext>
            </a:extLst>
          </p:cNvPr>
          <p:cNvSpPr/>
          <p:nvPr/>
        </p:nvSpPr>
        <p:spPr>
          <a:xfrm>
            <a:off x="2130071" y="3416455"/>
            <a:ext cx="5891072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1F57E75-DE15-91FF-520E-DF8D0A4BB61C}"/>
              </a:ext>
            </a:extLst>
          </p:cNvPr>
          <p:cNvSpPr/>
          <p:nvPr/>
        </p:nvSpPr>
        <p:spPr>
          <a:xfrm>
            <a:off x="4792133" y="3728572"/>
            <a:ext cx="3229010" cy="3359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0250F4A2-1D65-5751-0A99-CA4F5F2D5CD7}"/>
              </a:ext>
            </a:extLst>
          </p:cNvPr>
          <p:cNvCxnSpPr>
            <a:cxnSpLocks/>
            <a:stCxn id="36" idx="0"/>
            <a:endCxn id="36" idx="2"/>
          </p:cNvCxnSpPr>
          <p:nvPr/>
        </p:nvCxnSpPr>
        <p:spPr>
          <a:xfrm flipH="1">
            <a:off x="5268732" y="4643120"/>
            <a:ext cx="864000" cy="864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lipse 35">
            <a:extLst>
              <a:ext uri="{FF2B5EF4-FFF2-40B4-BE49-F238E27FC236}">
                <a16:creationId xmlns:a16="http://schemas.microsoft.com/office/drawing/2014/main" id="{D9CC51AC-6E90-BB95-18FB-93B1E259AB3E}"/>
              </a:ext>
            </a:extLst>
          </p:cNvPr>
          <p:cNvSpPr/>
          <p:nvPr/>
        </p:nvSpPr>
        <p:spPr>
          <a:xfrm>
            <a:off x="5268732" y="4643120"/>
            <a:ext cx="1728000" cy="1728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A652E292-9E2F-EA25-D749-C03A90E8A40C}"/>
                  </a:ext>
                </a:extLst>
              </p14:cNvPr>
              <p14:cNvContentPartPr/>
              <p14:nvPr/>
            </p14:nvContentPartPr>
            <p14:xfrm>
              <a:off x="6129680" y="5553920"/>
              <a:ext cx="360" cy="360"/>
            </p14:xfrm>
          </p:contentPart>
        </mc:Choice>
        <mc:Fallback xmlns=""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A652E292-9E2F-EA25-D749-C03A90E8A40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23560" y="55478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8" name="Encre 37">
                <a:extLst>
                  <a:ext uri="{FF2B5EF4-FFF2-40B4-BE49-F238E27FC236}">
                    <a16:creationId xmlns:a16="http://schemas.microsoft.com/office/drawing/2014/main" id="{14182268-8E8D-6546-CC98-3292D344A810}"/>
                  </a:ext>
                </a:extLst>
              </p14:cNvPr>
              <p14:cNvContentPartPr/>
              <p14:nvPr/>
            </p14:nvContentPartPr>
            <p14:xfrm>
              <a:off x="6129680" y="5570840"/>
              <a:ext cx="360" cy="360"/>
            </p14:xfrm>
          </p:contentPart>
        </mc:Choice>
        <mc:Fallback xmlns="">
          <p:pic>
            <p:nvPicPr>
              <p:cNvPr id="38" name="Encre 37">
                <a:extLst>
                  <a:ext uri="{FF2B5EF4-FFF2-40B4-BE49-F238E27FC236}">
                    <a16:creationId xmlns:a16="http://schemas.microsoft.com/office/drawing/2014/main" id="{14182268-8E8D-6546-CC98-3292D344A81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121040" y="55618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E8CB9119-4F05-4B35-68EA-1DF0BB642FDF}"/>
                  </a:ext>
                </a:extLst>
              </p14:cNvPr>
              <p14:cNvContentPartPr/>
              <p14:nvPr/>
            </p14:nvContentPartPr>
            <p14:xfrm>
              <a:off x="6146240" y="5553920"/>
              <a:ext cx="360" cy="36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E8CB9119-4F05-4B35-68EA-1DF0BB642FDF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128600" y="5536280"/>
                <a:ext cx="360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32E3A0A1-9B0E-14F2-3DFA-E1A5FAE2188B}"/>
              </a:ext>
            </a:extLst>
          </p:cNvPr>
          <p:cNvCxnSpPr/>
          <p:nvPr/>
        </p:nvCxnSpPr>
        <p:spPr>
          <a:xfrm>
            <a:off x="4792133" y="5554332"/>
            <a:ext cx="3352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AD280496-F099-5981-D3B3-0DA14F87A83E}"/>
              </a:ext>
            </a:extLst>
          </p:cNvPr>
          <p:cNvSpPr txBox="1"/>
          <p:nvPr/>
        </p:nvSpPr>
        <p:spPr>
          <a:xfrm>
            <a:off x="4909538" y="5193255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1D94C76-9CD6-A573-E00B-9BC019A021BD}"/>
              </a:ext>
            </a:extLst>
          </p:cNvPr>
          <p:cNvSpPr txBox="1"/>
          <p:nvPr/>
        </p:nvSpPr>
        <p:spPr>
          <a:xfrm>
            <a:off x="6977378" y="5157623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DDD305F7-0BC9-1D66-86A6-A5106BD3A463}"/>
              </a:ext>
            </a:extLst>
          </p:cNvPr>
          <p:cNvCxnSpPr>
            <a:cxnSpLocks/>
          </p:cNvCxnSpPr>
          <p:nvPr/>
        </p:nvCxnSpPr>
        <p:spPr>
          <a:xfrm>
            <a:off x="6122219" y="4351160"/>
            <a:ext cx="0" cy="21888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135286B2-4628-B165-601D-9FB83E40BA4B}"/>
              </a:ext>
            </a:extLst>
          </p:cNvPr>
          <p:cNvSpPr/>
          <p:nvPr/>
        </p:nvSpPr>
        <p:spPr>
          <a:xfrm>
            <a:off x="6129680" y="5372007"/>
            <a:ext cx="180000" cy="180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037D38C-4034-4BA3-3759-D3AB2E426E77}"/>
              </a:ext>
            </a:extLst>
          </p:cNvPr>
          <p:cNvSpPr txBox="1"/>
          <p:nvPr/>
        </p:nvSpPr>
        <p:spPr>
          <a:xfrm>
            <a:off x="5788098" y="4296262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29B2A55F-33C1-50AF-A280-7FA706CEDE8C}"/>
              </a:ext>
            </a:extLst>
          </p:cNvPr>
          <p:cNvSpPr txBox="1"/>
          <p:nvPr/>
        </p:nvSpPr>
        <p:spPr>
          <a:xfrm>
            <a:off x="5725478" y="6276994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7985CF77-7681-63F3-B164-A46D7C79BCAA}"/>
              </a:ext>
            </a:extLst>
          </p:cNvPr>
          <p:cNvCxnSpPr>
            <a:cxnSpLocks/>
          </p:cNvCxnSpPr>
          <p:nvPr/>
        </p:nvCxnSpPr>
        <p:spPr>
          <a:xfrm flipH="1">
            <a:off x="6144742" y="5546926"/>
            <a:ext cx="864000" cy="864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FB90C550-7BD0-DDA7-FAAB-CB47ED906CFB}"/>
              </a:ext>
            </a:extLst>
          </p:cNvPr>
          <p:cNvCxnSpPr>
            <a:cxnSpLocks/>
            <a:stCxn id="36" idx="2"/>
            <a:endCxn id="36" idx="4"/>
          </p:cNvCxnSpPr>
          <p:nvPr/>
        </p:nvCxnSpPr>
        <p:spPr>
          <a:xfrm>
            <a:off x="5268732" y="5507120"/>
            <a:ext cx="864000" cy="864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61ED19C4-5317-8A4C-7DDA-7EF14E62A279}"/>
              </a:ext>
            </a:extLst>
          </p:cNvPr>
          <p:cNvCxnSpPr>
            <a:cxnSpLocks/>
          </p:cNvCxnSpPr>
          <p:nvPr/>
        </p:nvCxnSpPr>
        <p:spPr>
          <a:xfrm>
            <a:off x="6146240" y="4639349"/>
            <a:ext cx="866692" cy="89693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341470F8-865B-EBFA-27AC-EDD24BE87982}"/>
              </a:ext>
            </a:extLst>
          </p:cNvPr>
          <p:cNvSpPr/>
          <p:nvPr/>
        </p:nvSpPr>
        <p:spPr>
          <a:xfrm rot="18976754">
            <a:off x="5330485" y="5424984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CB22138-54F5-3BF0-EEFD-235A70E275E4}"/>
              </a:ext>
            </a:extLst>
          </p:cNvPr>
          <p:cNvSpPr/>
          <p:nvPr/>
        </p:nvSpPr>
        <p:spPr>
          <a:xfrm rot="18976754">
            <a:off x="6034560" y="4700873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0D0CEFD-A666-8A25-B4C6-75636716E6AE}"/>
              </a:ext>
            </a:extLst>
          </p:cNvPr>
          <p:cNvSpPr/>
          <p:nvPr/>
        </p:nvSpPr>
        <p:spPr>
          <a:xfrm rot="18976754">
            <a:off x="6092431" y="6168941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AE3C3FE-521D-0F55-8DD2-25C2C00C8EA5}"/>
              </a:ext>
            </a:extLst>
          </p:cNvPr>
          <p:cNvSpPr/>
          <p:nvPr/>
        </p:nvSpPr>
        <p:spPr>
          <a:xfrm rot="18976754">
            <a:off x="6779485" y="5463368"/>
            <a:ext cx="180000" cy="1800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571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7418" y="2067567"/>
            <a:ext cx="2489168" cy="354200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1 صفحة 16.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631577" y="2340705"/>
            <a:ext cx="2360852" cy="16597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EDFACBDD-E212-F870-8991-78F3BCE1CB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870" y="2208630"/>
            <a:ext cx="4585503" cy="28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4" name="Image 3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383E09C-D75E-6EB0-7118-7A5CBFA6A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66" y="2406185"/>
            <a:ext cx="4791744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10D2D31-C758-8DDF-F58E-E7A9648E3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11" y="1832842"/>
            <a:ext cx="7116323" cy="4435223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AD20B74F-BDFD-F36D-35F5-47D12C2436DB}"/>
              </a:ext>
            </a:extLst>
          </p:cNvPr>
          <p:cNvCxnSpPr>
            <a:cxnSpLocks/>
          </p:cNvCxnSpPr>
          <p:nvPr/>
        </p:nvCxnSpPr>
        <p:spPr>
          <a:xfrm>
            <a:off x="1543050" y="4906632"/>
            <a:ext cx="144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16B162A8-EE74-884C-3E60-56C2BFFF4B1C}"/>
              </a:ext>
            </a:extLst>
          </p:cNvPr>
          <p:cNvSpPr txBox="1"/>
          <p:nvPr/>
        </p:nvSpPr>
        <p:spPr>
          <a:xfrm>
            <a:off x="898759" y="4537300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3A6B77-FE98-D6B5-1EBC-45EB10117223}"/>
              </a:ext>
            </a:extLst>
          </p:cNvPr>
          <p:cNvSpPr txBox="1"/>
          <p:nvPr/>
        </p:nvSpPr>
        <p:spPr>
          <a:xfrm>
            <a:off x="3257550" y="4537300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339952C-5C40-4A00-8C9B-F86EA29153C9}"/>
              </a:ext>
            </a:extLst>
          </p:cNvPr>
          <p:cNvSpPr txBox="1"/>
          <p:nvPr/>
        </p:nvSpPr>
        <p:spPr>
          <a:xfrm>
            <a:off x="1491848" y="4906632"/>
            <a:ext cx="761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4cm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01B2788E-363C-2D14-A52B-F5EBA519B0C4}"/>
              </a:ext>
            </a:extLst>
          </p:cNvPr>
          <p:cNvCxnSpPr>
            <a:cxnSpLocks/>
          </p:cNvCxnSpPr>
          <p:nvPr/>
        </p:nvCxnSpPr>
        <p:spPr>
          <a:xfrm flipV="1">
            <a:off x="2225504" y="3962157"/>
            <a:ext cx="0" cy="936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2656F246-3513-844F-C853-09A340216A8C}"/>
              </a:ext>
            </a:extLst>
          </p:cNvPr>
          <p:cNvSpPr txBox="1"/>
          <p:nvPr/>
        </p:nvSpPr>
        <p:spPr>
          <a:xfrm>
            <a:off x="1872413" y="3636703"/>
            <a:ext cx="5850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(L)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44451AC-49D3-0A24-8330-51AC7C835610}"/>
              </a:ext>
            </a:extLst>
          </p:cNvPr>
          <p:cNvSpPr txBox="1"/>
          <p:nvPr/>
        </p:nvSpPr>
        <p:spPr>
          <a:xfrm>
            <a:off x="2291428" y="4537300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ED209F6-A03A-0EAB-9C94-92286D95992C}"/>
              </a:ext>
            </a:extLst>
          </p:cNvPr>
          <p:cNvSpPr/>
          <p:nvPr/>
        </p:nvSpPr>
        <p:spPr>
          <a:xfrm>
            <a:off x="2117504" y="47986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E9B602E-FD11-ACC1-2605-850B6FBFEC45}"/>
              </a:ext>
            </a:extLst>
          </p:cNvPr>
          <p:cNvSpPr txBox="1"/>
          <p:nvPr/>
        </p:nvSpPr>
        <p:spPr>
          <a:xfrm>
            <a:off x="2215979" y="3673684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1BB045B-FEC5-CAA6-512F-E27F846AE27C}"/>
              </a:ext>
            </a:extLst>
          </p:cNvPr>
          <p:cNvSpPr txBox="1"/>
          <p:nvPr/>
        </p:nvSpPr>
        <p:spPr>
          <a:xfrm>
            <a:off x="1970987" y="5435026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1A2B787F-E703-50DA-B65B-79DA6B0DA7D8}"/>
              </a:ext>
            </a:extLst>
          </p:cNvPr>
          <p:cNvCxnSpPr>
            <a:cxnSpLocks/>
          </p:cNvCxnSpPr>
          <p:nvPr/>
        </p:nvCxnSpPr>
        <p:spPr>
          <a:xfrm flipV="1">
            <a:off x="2225504" y="4893242"/>
            <a:ext cx="0" cy="9210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5D75F405-DE89-757F-3F55-5BF0F987BED1}"/>
              </a:ext>
            </a:extLst>
          </p:cNvPr>
          <p:cNvCxnSpPr>
            <a:cxnSpLocks/>
          </p:cNvCxnSpPr>
          <p:nvPr/>
        </p:nvCxnSpPr>
        <p:spPr>
          <a:xfrm flipV="1">
            <a:off x="1543050" y="3962157"/>
            <a:ext cx="682454" cy="94447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A6B3627D-B0AD-136C-CDB6-C83CAF5326BB}"/>
              </a:ext>
            </a:extLst>
          </p:cNvPr>
          <p:cNvCxnSpPr>
            <a:cxnSpLocks/>
          </p:cNvCxnSpPr>
          <p:nvPr/>
        </p:nvCxnSpPr>
        <p:spPr>
          <a:xfrm flipV="1">
            <a:off x="2225504" y="4906632"/>
            <a:ext cx="748378" cy="89772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5DFC126A-5CD2-765E-B0E6-8B39C00A0C04}"/>
              </a:ext>
            </a:extLst>
          </p:cNvPr>
          <p:cNvCxnSpPr>
            <a:cxnSpLocks/>
          </p:cNvCxnSpPr>
          <p:nvPr/>
        </p:nvCxnSpPr>
        <p:spPr>
          <a:xfrm flipH="1" flipV="1">
            <a:off x="2235029" y="4013879"/>
            <a:ext cx="738853" cy="892753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1634EF58-CCEF-6889-0E36-C23BD537271F}"/>
              </a:ext>
            </a:extLst>
          </p:cNvPr>
          <p:cNvCxnSpPr>
            <a:cxnSpLocks/>
          </p:cNvCxnSpPr>
          <p:nvPr/>
        </p:nvCxnSpPr>
        <p:spPr>
          <a:xfrm flipH="1" flipV="1">
            <a:off x="1502868" y="4893712"/>
            <a:ext cx="738853" cy="892753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31E4704A-40D5-702D-94A2-32516A1AC6E8}"/>
              </a:ext>
            </a:extLst>
          </p:cNvPr>
          <p:cNvSpPr txBox="1"/>
          <p:nvPr/>
        </p:nvSpPr>
        <p:spPr>
          <a:xfrm>
            <a:off x="2875174" y="5714068"/>
            <a:ext cx="761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معين</a:t>
            </a:r>
            <a:endParaRPr lang="fr-MA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A9EBD2FD-DD5B-1161-F1F0-376AC501A418}"/>
                  </a:ext>
                </a:extLst>
              </p14:cNvPr>
              <p14:cNvContentPartPr/>
              <p14:nvPr/>
            </p14:nvContentPartPr>
            <p14:xfrm>
              <a:off x="5593280" y="3725120"/>
              <a:ext cx="155160" cy="14364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A9EBD2FD-DD5B-1161-F1F0-376AC501A41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75280" y="3707120"/>
                <a:ext cx="190800" cy="17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EA6B4C9E-1CD8-9500-6BDD-A748274FCB55}"/>
                  </a:ext>
                </a:extLst>
              </p14:cNvPr>
              <p14:cNvContentPartPr/>
              <p14:nvPr/>
            </p14:nvContentPartPr>
            <p14:xfrm>
              <a:off x="5638640" y="3776240"/>
              <a:ext cx="63360" cy="8820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EA6B4C9E-1CD8-9500-6BDD-A748274FCB5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1000" y="3758240"/>
                <a:ext cx="99000" cy="12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e 34">
            <a:extLst>
              <a:ext uri="{FF2B5EF4-FFF2-40B4-BE49-F238E27FC236}">
                <a16:creationId xmlns:a16="http://schemas.microsoft.com/office/drawing/2014/main" id="{56F5A6B4-A563-3F1D-BBE7-B7D52EFC7709}"/>
              </a:ext>
            </a:extLst>
          </p:cNvPr>
          <p:cNvGrpSpPr/>
          <p:nvPr/>
        </p:nvGrpSpPr>
        <p:grpSpPr>
          <a:xfrm>
            <a:off x="5249120" y="3742400"/>
            <a:ext cx="1365840" cy="2216160"/>
            <a:chOff x="5249120" y="3742400"/>
            <a:chExt cx="1365840" cy="221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" name="Encre 1">
                  <a:extLst>
                    <a:ext uri="{FF2B5EF4-FFF2-40B4-BE49-F238E27FC236}">
                      <a16:creationId xmlns:a16="http://schemas.microsoft.com/office/drawing/2014/main" id="{E3CDBABB-8330-D1CF-7DF7-67C35FF26219}"/>
                    </a:ext>
                  </a:extLst>
                </p14:cNvPr>
                <p14:cNvContentPartPr/>
                <p14:nvPr/>
              </p14:nvContentPartPr>
              <p14:xfrm>
                <a:off x="5943560" y="3826640"/>
                <a:ext cx="360" cy="2131920"/>
              </p14:xfrm>
            </p:contentPart>
          </mc:Choice>
          <mc:Fallback xmlns="">
            <p:pic>
              <p:nvPicPr>
                <p:cNvPr id="2" name="Encre 1">
                  <a:extLst>
                    <a:ext uri="{FF2B5EF4-FFF2-40B4-BE49-F238E27FC236}">
                      <a16:creationId xmlns:a16="http://schemas.microsoft.com/office/drawing/2014/main" id="{E3CDBABB-8330-D1CF-7DF7-67C35FF2621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25560" y="3809000"/>
                  <a:ext cx="36000" cy="21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Encre 5">
                  <a:extLst>
                    <a:ext uri="{FF2B5EF4-FFF2-40B4-BE49-F238E27FC236}">
                      <a16:creationId xmlns:a16="http://schemas.microsoft.com/office/drawing/2014/main" id="{9F144064-451A-0D3B-CD3F-00548B0F0CF5}"/>
                    </a:ext>
                  </a:extLst>
                </p14:cNvPr>
                <p14:cNvContentPartPr/>
                <p14:nvPr/>
              </p14:nvContentPartPr>
              <p14:xfrm>
                <a:off x="5943560" y="4589120"/>
                <a:ext cx="189000" cy="98280"/>
              </p14:xfrm>
            </p:contentPart>
          </mc:Choice>
          <mc:Fallback xmlns="">
            <p:pic>
              <p:nvPicPr>
                <p:cNvPr id="6" name="Encre 5">
                  <a:extLst>
                    <a:ext uri="{FF2B5EF4-FFF2-40B4-BE49-F238E27FC236}">
                      <a16:creationId xmlns:a16="http://schemas.microsoft.com/office/drawing/2014/main" id="{9F144064-451A-0D3B-CD3F-00548B0F0CF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925560" y="4571120"/>
                  <a:ext cx="2246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B3F99C84-770D-2D75-4D50-8B2AF3FC3045}"/>
                    </a:ext>
                  </a:extLst>
                </p14:cNvPr>
                <p14:cNvContentPartPr/>
                <p14:nvPr/>
              </p14:nvContentPartPr>
              <p14:xfrm>
                <a:off x="5621000" y="5655800"/>
                <a:ext cx="34920" cy="16848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B3F99C84-770D-2D75-4D50-8B2AF3FC304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03360" y="5638160"/>
                  <a:ext cx="7056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84C8FF39-C65B-8916-5885-8B0CF8AD3082}"/>
                    </a:ext>
                  </a:extLst>
                </p14:cNvPr>
                <p14:cNvContentPartPr/>
                <p14:nvPr/>
              </p14:nvContentPartPr>
              <p14:xfrm>
                <a:off x="5514440" y="5604680"/>
                <a:ext cx="327600" cy="29844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84C8FF39-C65B-8916-5885-8B0CF8AD308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496800" y="5586680"/>
                  <a:ext cx="36324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689F3E27-04FC-5240-1007-551CC105DC21}"/>
                    </a:ext>
                  </a:extLst>
                </p14:cNvPr>
                <p14:cNvContentPartPr/>
                <p14:nvPr/>
              </p14:nvContentPartPr>
              <p14:xfrm>
                <a:off x="5892800" y="3742400"/>
                <a:ext cx="79920" cy="36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689F3E27-04FC-5240-1007-551CC105DC2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875160" y="3724400"/>
                  <a:ext cx="115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E329493F-0E6A-116E-DFC2-A87E3CC87C44}"/>
                    </a:ext>
                  </a:extLst>
                </p14:cNvPr>
                <p14:cNvContentPartPr/>
                <p14:nvPr/>
              </p14:nvContentPartPr>
              <p14:xfrm>
                <a:off x="5974160" y="3776240"/>
                <a:ext cx="20160" cy="3924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E329493F-0E6A-116E-DFC2-A87E3CC87C4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956160" y="3758240"/>
                  <a:ext cx="558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1C0CE19E-13EA-A93B-B47D-A088CA35EF16}"/>
                    </a:ext>
                  </a:extLst>
                </p14:cNvPr>
                <p14:cNvContentPartPr/>
                <p14:nvPr/>
              </p14:nvContentPartPr>
              <p14:xfrm>
                <a:off x="5341640" y="3826640"/>
                <a:ext cx="618840" cy="83664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1C0CE19E-13EA-A93B-B47D-A088CA35EF1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24000" y="3809000"/>
                  <a:ext cx="654480" cy="87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7" name="Encre 26">
                  <a:extLst>
                    <a:ext uri="{FF2B5EF4-FFF2-40B4-BE49-F238E27FC236}">
                      <a16:creationId xmlns:a16="http://schemas.microsoft.com/office/drawing/2014/main" id="{1290EBCF-C4A2-926F-25C6-ED48692147F4}"/>
                    </a:ext>
                  </a:extLst>
                </p14:cNvPr>
                <p14:cNvContentPartPr/>
                <p14:nvPr/>
              </p14:nvContentPartPr>
              <p14:xfrm>
                <a:off x="5960840" y="4724120"/>
                <a:ext cx="626400" cy="880560"/>
              </p14:xfrm>
            </p:contentPart>
          </mc:Choice>
          <mc:Fallback xmlns="">
            <p:pic>
              <p:nvPicPr>
                <p:cNvPr id="27" name="Encre 26">
                  <a:extLst>
                    <a:ext uri="{FF2B5EF4-FFF2-40B4-BE49-F238E27FC236}">
                      <a16:creationId xmlns:a16="http://schemas.microsoft.com/office/drawing/2014/main" id="{1290EBCF-C4A2-926F-25C6-ED48692147F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942840" y="4706120"/>
                  <a:ext cx="662040" cy="9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58C6C72D-A2AC-2F81-B2A8-B3E8BFD3D395}"/>
                    </a:ext>
                  </a:extLst>
                </p14:cNvPr>
                <p14:cNvContentPartPr/>
                <p14:nvPr/>
              </p14:nvContentPartPr>
              <p14:xfrm>
                <a:off x="5350640" y="4707200"/>
                <a:ext cx="360" cy="36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58C6C72D-A2AC-2F81-B2A8-B3E8BFD3D39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333000" y="46895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2" name="Encre 31">
                  <a:extLst>
                    <a:ext uri="{FF2B5EF4-FFF2-40B4-BE49-F238E27FC236}">
                      <a16:creationId xmlns:a16="http://schemas.microsoft.com/office/drawing/2014/main" id="{9DD867C5-0549-FDB0-1EC5-5278755A5C63}"/>
                    </a:ext>
                  </a:extLst>
                </p14:cNvPr>
                <p14:cNvContentPartPr/>
                <p14:nvPr/>
              </p14:nvContentPartPr>
              <p14:xfrm>
                <a:off x="5249120" y="4707200"/>
                <a:ext cx="763560" cy="81072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9DD867C5-0549-FDB0-1EC5-5278755A5C6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231120" y="4689560"/>
                  <a:ext cx="799200" cy="84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2F25621C-D411-88AB-D801-75786FDCF25F}"/>
                    </a:ext>
                  </a:extLst>
                </p14:cNvPr>
                <p14:cNvContentPartPr/>
                <p14:nvPr/>
              </p14:nvContentPartPr>
              <p14:xfrm>
                <a:off x="5993960" y="3860480"/>
                <a:ext cx="621000" cy="92016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2F25621C-D411-88AB-D801-75786FDCF25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976320" y="3842840"/>
                  <a:ext cx="656640" cy="955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3530" y="1930804"/>
            <a:ext cx="3028289" cy="419364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17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683974" y="2063085"/>
            <a:ext cx="2807845" cy="17340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8A317CB-6DDA-8CC1-260A-7661EA4B1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05" y="1639630"/>
            <a:ext cx="7624331" cy="488003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44C9DF1E-643D-7C66-3D75-E7AAD82F6F1C}"/>
                  </a:ext>
                </a:extLst>
              </p14:cNvPr>
              <p14:cNvContentPartPr/>
              <p14:nvPr/>
            </p14:nvContentPartPr>
            <p14:xfrm>
              <a:off x="4774640" y="4639520"/>
              <a:ext cx="17640" cy="77940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44C9DF1E-643D-7C66-3D75-E7AAD82F6F1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56640" y="4621520"/>
                <a:ext cx="53280" cy="81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e 28">
            <a:extLst>
              <a:ext uri="{FF2B5EF4-FFF2-40B4-BE49-F238E27FC236}">
                <a16:creationId xmlns:a16="http://schemas.microsoft.com/office/drawing/2014/main" id="{2A457F64-49E5-EDD4-276A-E4A06BA8FAC6}"/>
              </a:ext>
            </a:extLst>
          </p:cNvPr>
          <p:cNvGrpSpPr/>
          <p:nvPr/>
        </p:nvGrpSpPr>
        <p:grpSpPr>
          <a:xfrm>
            <a:off x="4396280" y="4193480"/>
            <a:ext cx="2120760" cy="1665720"/>
            <a:chOff x="4396280" y="4193480"/>
            <a:chExt cx="2120760" cy="166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9A16E52C-B3F7-D8C8-7541-A22EED8A8604}"/>
                    </a:ext>
                  </a:extLst>
                </p14:cNvPr>
                <p14:cNvContentPartPr/>
                <p14:nvPr/>
              </p14:nvContentPartPr>
              <p14:xfrm>
                <a:off x="4791920" y="5400920"/>
                <a:ext cx="1573200" cy="1800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9A16E52C-B3F7-D8C8-7541-A22EED8A860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774280" y="5382920"/>
                  <a:ext cx="16088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B8D1B554-8B9A-5ACC-7185-01866ED4F427}"/>
                    </a:ext>
                  </a:extLst>
                </p14:cNvPr>
                <p14:cNvContentPartPr/>
                <p14:nvPr/>
              </p14:nvContentPartPr>
              <p14:xfrm>
                <a:off x="4396280" y="5333960"/>
                <a:ext cx="160200" cy="39348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B8D1B554-8B9A-5ACC-7185-01866ED4F42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78640" y="5315960"/>
                  <a:ext cx="19584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09844BAF-CEA3-275D-BF79-D6F99CA36CF4}"/>
                    </a:ext>
                  </a:extLst>
                </p14:cNvPr>
                <p14:cNvContentPartPr/>
                <p14:nvPr/>
              </p14:nvContentPartPr>
              <p14:xfrm>
                <a:off x="4453520" y="5332880"/>
                <a:ext cx="115560" cy="35640"/>
              </p14:xfrm>
            </p:contentPart>
          </mc:Choice>
          <mc:Fallback xmlns=""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09844BAF-CEA3-275D-BF79-D6F99CA36CF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435880" y="5314880"/>
                  <a:ext cx="1512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A9DD2528-CBDB-D183-5FD1-1ECDCD816858}"/>
                    </a:ext>
                  </a:extLst>
                </p14:cNvPr>
                <p14:cNvContentPartPr/>
                <p14:nvPr/>
              </p14:nvContentPartPr>
              <p14:xfrm>
                <a:off x="4436240" y="4193480"/>
                <a:ext cx="163440" cy="42552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A9DD2528-CBDB-D183-5FD1-1ECDCD81685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418600" y="4175840"/>
                  <a:ext cx="19908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268B700A-670E-41C6-C28A-103BF9A79293}"/>
                    </a:ext>
                  </a:extLst>
                </p14:cNvPr>
                <p14:cNvContentPartPr/>
                <p14:nvPr/>
              </p14:nvContentPartPr>
              <p14:xfrm>
                <a:off x="4554680" y="4351520"/>
                <a:ext cx="79200" cy="7236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268B700A-670E-41C6-C28A-103BF9A7929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536680" y="4333880"/>
                  <a:ext cx="1148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244EA577-B548-5618-7762-139D69CD666C}"/>
                    </a:ext>
                  </a:extLst>
                </p14:cNvPr>
                <p14:cNvContentPartPr/>
                <p14:nvPr/>
              </p14:nvContentPartPr>
              <p14:xfrm>
                <a:off x="6417680" y="5638520"/>
                <a:ext cx="360" cy="15048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244EA577-B548-5618-7762-139D69CD666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400040" y="5620880"/>
                  <a:ext cx="360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C67E7208-380F-3AD8-1467-188A5B382709}"/>
                    </a:ext>
                  </a:extLst>
                </p14:cNvPr>
                <p14:cNvContentPartPr/>
                <p14:nvPr/>
              </p14:nvContentPartPr>
              <p14:xfrm>
                <a:off x="6332720" y="5638520"/>
                <a:ext cx="115920" cy="36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C67E7208-380F-3AD8-1467-188A5B38270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314720" y="5620880"/>
                  <a:ext cx="151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6" name="Encre 25">
                  <a:extLst>
                    <a:ext uri="{FF2B5EF4-FFF2-40B4-BE49-F238E27FC236}">
                      <a16:creationId xmlns:a16="http://schemas.microsoft.com/office/drawing/2014/main" id="{05F30167-2540-34F4-AEAF-7FBD4FF6EA21}"/>
                    </a:ext>
                  </a:extLst>
                </p14:cNvPr>
                <p14:cNvContentPartPr/>
                <p14:nvPr/>
              </p14:nvContentPartPr>
              <p14:xfrm>
                <a:off x="6383840" y="5858840"/>
                <a:ext cx="133200" cy="36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05F30167-2540-34F4-AEAF-7FBD4FF6EA2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365840" y="5840840"/>
                  <a:ext cx="1688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8" name="Encre 27">
                  <a:extLst>
                    <a:ext uri="{FF2B5EF4-FFF2-40B4-BE49-F238E27FC236}">
                      <a16:creationId xmlns:a16="http://schemas.microsoft.com/office/drawing/2014/main" id="{AD7F343D-0576-5C7A-5EF9-F21557D17CF5}"/>
                    </a:ext>
                  </a:extLst>
                </p14:cNvPr>
                <p14:cNvContentPartPr/>
                <p14:nvPr/>
              </p14:nvContentPartPr>
              <p14:xfrm>
                <a:off x="4826120" y="4639520"/>
                <a:ext cx="1635120" cy="76896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AD7F343D-0576-5C7A-5EF9-F21557D17CF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808120" y="4621520"/>
                  <a:ext cx="1670760" cy="804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9661C4BC-994F-972F-3FA9-84E024D1BDA7}"/>
                  </a:ext>
                </a:extLst>
              </p14:cNvPr>
              <p14:cNvContentPartPr/>
              <p14:nvPr/>
            </p14:nvContentPartPr>
            <p14:xfrm>
              <a:off x="4503920" y="4605680"/>
              <a:ext cx="2687400" cy="17280"/>
            </p14:xfrm>
          </p:contentPart>
        </mc:Choice>
        <mc:Fallback xmlns=""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9661C4BC-994F-972F-3FA9-84E024D1BDA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486280" y="4588040"/>
                <a:ext cx="2723040" cy="5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e 34">
            <a:extLst>
              <a:ext uri="{FF2B5EF4-FFF2-40B4-BE49-F238E27FC236}">
                <a16:creationId xmlns:a16="http://schemas.microsoft.com/office/drawing/2014/main" id="{9DB9CD9D-37D3-1F20-4A92-8E0913269BBC}"/>
              </a:ext>
            </a:extLst>
          </p:cNvPr>
          <p:cNvGrpSpPr/>
          <p:nvPr/>
        </p:nvGrpSpPr>
        <p:grpSpPr>
          <a:xfrm>
            <a:off x="6349640" y="4148480"/>
            <a:ext cx="184680" cy="522360"/>
            <a:chOff x="6349640" y="4148480"/>
            <a:chExt cx="184680" cy="52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A931001A-D7DF-3920-735B-E496F6B07713}"/>
                    </a:ext>
                  </a:extLst>
                </p14:cNvPr>
                <p14:cNvContentPartPr/>
                <p14:nvPr/>
              </p14:nvContentPartPr>
              <p14:xfrm>
                <a:off x="6366560" y="4537640"/>
                <a:ext cx="360" cy="13320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A931001A-D7DF-3920-735B-E496F6B0771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348560" y="4520000"/>
                  <a:ext cx="360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5E08F9DA-A701-0C04-A5AA-F459841CB409}"/>
                    </a:ext>
                  </a:extLst>
                </p14:cNvPr>
                <p14:cNvContentPartPr/>
                <p14:nvPr/>
              </p14:nvContentPartPr>
              <p14:xfrm>
                <a:off x="6349640" y="4148480"/>
                <a:ext cx="184680" cy="27540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5E08F9DA-A701-0C04-A5AA-F459841CB40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332000" y="4130840"/>
                  <a:ext cx="220320" cy="31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6" name="Encre 35">
                <a:extLst>
                  <a:ext uri="{FF2B5EF4-FFF2-40B4-BE49-F238E27FC236}">
                    <a16:creationId xmlns:a16="http://schemas.microsoft.com/office/drawing/2014/main" id="{752DEDC6-3594-5A26-553C-569AE6185266}"/>
                  </a:ext>
                </a:extLst>
              </p14:cNvPr>
              <p14:cNvContentPartPr/>
              <p14:nvPr/>
            </p14:nvContentPartPr>
            <p14:xfrm>
              <a:off x="6366560" y="4689920"/>
              <a:ext cx="18360" cy="659160"/>
            </p14:xfrm>
          </p:contentPart>
        </mc:Choice>
        <mc:Fallback xmlns="">
          <p:pic>
            <p:nvPicPr>
              <p:cNvPr id="36" name="Encre 35">
                <a:extLst>
                  <a:ext uri="{FF2B5EF4-FFF2-40B4-BE49-F238E27FC236}">
                    <a16:creationId xmlns:a16="http://schemas.microsoft.com/office/drawing/2014/main" id="{752DEDC6-3594-5A26-553C-569AE618526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348560" y="4672280"/>
                <a:ext cx="54000" cy="694800"/>
              </a:xfrm>
              <a:prstGeom prst="rect">
                <a:avLst/>
              </a:prstGeom>
            </p:spPr>
          </p:pic>
        </mc:Fallback>
      </mc:AlternateContent>
      <p:sp>
        <p:nvSpPr>
          <p:cNvPr id="37" name="ZoneTexte 36">
            <a:extLst>
              <a:ext uri="{FF2B5EF4-FFF2-40B4-BE49-F238E27FC236}">
                <a16:creationId xmlns:a16="http://schemas.microsoft.com/office/drawing/2014/main" id="{EF0D6BD8-2BE8-0E18-5351-A8712CF57DCF}"/>
              </a:ext>
            </a:extLst>
          </p:cNvPr>
          <p:cNvSpPr txBox="1"/>
          <p:nvPr/>
        </p:nvSpPr>
        <p:spPr>
          <a:xfrm>
            <a:off x="5183063" y="5396811"/>
            <a:ext cx="761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6E8760E-5BF5-DF7F-09AA-E28F468C61EC}"/>
              </a:ext>
            </a:extLst>
          </p:cNvPr>
          <p:cNvSpPr txBox="1"/>
          <p:nvPr/>
        </p:nvSpPr>
        <p:spPr>
          <a:xfrm>
            <a:off x="5321525" y="4261908"/>
            <a:ext cx="761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EED827A-BF7B-E505-2934-4A2EC7C0F51B}"/>
              </a:ext>
            </a:extLst>
          </p:cNvPr>
          <p:cNvSpPr txBox="1"/>
          <p:nvPr/>
        </p:nvSpPr>
        <p:spPr>
          <a:xfrm>
            <a:off x="4188515" y="4819742"/>
            <a:ext cx="761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cm</a:t>
            </a:r>
            <a:endParaRPr lang="fr-MA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0" name="Encre 39">
                <a:extLst>
                  <a:ext uri="{FF2B5EF4-FFF2-40B4-BE49-F238E27FC236}">
                    <a16:creationId xmlns:a16="http://schemas.microsoft.com/office/drawing/2014/main" id="{92B605F0-934D-20DC-DD38-F4C4BF69337A}"/>
                  </a:ext>
                </a:extLst>
              </p14:cNvPr>
              <p14:cNvContentPartPr/>
              <p14:nvPr/>
            </p14:nvContentPartPr>
            <p14:xfrm>
              <a:off x="4994960" y="4639520"/>
              <a:ext cx="360" cy="360"/>
            </p14:xfrm>
          </p:contentPart>
        </mc:Choice>
        <mc:Fallback xmlns="">
          <p:pic>
            <p:nvPicPr>
              <p:cNvPr id="40" name="Encre 39">
                <a:extLst>
                  <a:ext uri="{FF2B5EF4-FFF2-40B4-BE49-F238E27FC236}">
                    <a16:creationId xmlns:a16="http://schemas.microsoft.com/office/drawing/2014/main" id="{92B605F0-934D-20DC-DD38-F4C4BF69337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977320" y="46218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650E1A04-23FD-ACB2-D48E-3B54D98F1030}"/>
                  </a:ext>
                </a:extLst>
              </p14:cNvPr>
              <p14:cNvContentPartPr/>
              <p14:nvPr/>
            </p14:nvContentPartPr>
            <p14:xfrm>
              <a:off x="4776800" y="4639520"/>
              <a:ext cx="151920" cy="19044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650E1A04-23FD-ACB2-D48E-3B54D98F103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759160" y="4621880"/>
                <a:ext cx="187560" cy="226080"/>
              </a:xfrm>
              <a:prstGeom prst="rect">
                <a:avLst/>
              </a:prstGeom>
            </p:spPr>
          </p:pic>
        </mc:Fallback>
      </mc:AlternateContent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258AE2C-A0D0-95DA-2849-7A632E9DA15F}"/>
              </a:ext>
            </a:extLst>
          </p:cNvPr>
          <p:cNvCxnSpPr>
            <a:cxnSpLocks/>
          </p:cNvCxnSpPr>
          <p:nvPr/>
        </p:nvCxnSpPr>
        <p:spPr>
          <a:xfrm>
            <a:off x="1572182" y="5198149"/>
            <a:ext cx="144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4B02323B-4C20-9E66-A17E-28F278F42E14}"/>
              </a:ext>
            </a:extLst>
          </p:cNvPr>
          <p:cNvSpPr txBox="1"/>
          <p:nvPr/>
        </p:nvSpPr>
        <p:spPr>
          <a:xfrm>
            <a:off x="1232747" y="5002781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9FA696F-694F-7C5C-7764-6C064BA41B9E}"/>
              </a:ext>
            </a:extLst>
          </p:cNvPr>
          <p:cNvSpPr txBox="1"/>
          <p:nvPr/>
        </p:nvSpPr>
        <p:spPr>
          <a:xfrm>
            <a:off x="1911617" y="5148214"/>
            <a:ext cx="761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4cm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E0FE13FA-3409-175C-DC90-ABFDBABF040B}"/>
              </a:ext>
            </a:extLst>
          </p:cNvPr>
          <p:cNvCxnSpPr>
            <a:cxnSpLocks/>
          </p:cNvCxnSpPr>
          <p:nvPr/>
        </p:nvCxnSpPr>
        <p:spPr>
          <a:xfrm flipV="1">
            <a:off x="1572182" y="4154188"/>
            <a:ext cx="0" cy="1080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7086ECE0-73B8-6DCD-A552-9D956FDDCF45}"/>
              </a:ext>
            </a:extLst>
          </p:cNvPr>
          <p:cNvSpPr/>
          <p:nvPr/>
        </p:nvSpPr>
        <p:spPr>
          <a:xfrm>
            <a:off x="1571092" y="4167074"/>
            <a:ext cx="144000" cy="144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F295F75A-2F5D-B8A9-66CB-52E1354756A0}"/>
              </a:ext>
            </a:extLst>
          </p:cNvPr>
          <p:cNvCxnSpPr>
            <a:cxnSpLocks/>
          </p:cNvCxnSpPr>
          <p:nvPr/>
        </p:nvCxnSpPr>
        <p:spPr>
          <a:xfrm flipH="1" flipV="1">
            <a:off x="1572182" y="4162422"/>
            <a:ext cx="1440000" cy="102665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BCDE2EAC-B770-3FB5-1637-15079C50D819}"/>
              </a:ext>
            </a:extLst>
          </p:cNvPr>
          <p:cNvCxnSpPr>
            <a:cxnSpLocks/>
          </p:cNvCxnSpPr>
          <p:nvPr/>
        </p:nvCxnSpPr>
        <p:spPr>
          <a:xfrm>
            <a:off x="1595297" y="4162422"/>
            <a:ext cx="258387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B9F11B4E-D6D4-0FE9-01ED-A92629805EBD}"/>
              </a:ext>
            </a:extLst>
          </p:cNvPr>
          <p:cNvCxnSpPr>
            <a:cxnSpLocks/>
          </p:cNvCxnSpPr>
          <p:nvPr/>
        </p:nvCxnSpPr>
        <p:spPr>
          <a:xfrm flipV="1">
            <a:off x="3012182" y="4120108"/>
            <a:ext cx="0" cy="1080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A1EC0FC3-3D75-228F-DEEE-6E6984F27140}"/>
              </a:ext>
            </a:extLst>
          </p:cNvPr>
          <p:cNvSpPr txBox="1"/>
          <p:nvPr/>
        </p:nvSpPr>
        <p:spPr>
          <a:xfrm>
            <a:off x="1949693" y="3869564"/>
            <a:ext cx="761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724DBC9C-CA32-1FAA-44A7-C95BB509233B}"/>
              </a:ext>
            </a:extLst>
          </p:cNvPr>
          <p:cNvSpPr txBox="1"/>
          <p:nvPr/>
        </p:nvSpPr>
        <p:spPr>
          <a:xfrm>
            <a:off x="1004687" y="4465320"/>
            <a:ext cx="761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3BD392F0-DADC-2239-9DCA-03D739BFE17B}"/>
              </a:ext>
            </a:extLst>
          </p:cNvPr>
          <p:cNvSpPr txBox="1"/>
          <p:nvPr/>
        </p:nvSpPr>
        <p:spPr>
          <a:xfrm>
            <a:off x="2991028" y="5039148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1B56DD83-825E-6755-892A-1BD6581D80C1}"/>
              </a:ext>
            </a:extLst>
          </p:cNvPr>
          <p:cNvSpPr txBox="1"/>
          <p:nvPr/>
        </p:nvSpPr>
        <p:spPr>
          <a:xfrm>
            <a:off x="2842420" y="3824148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519190A-85CD-7483-0EFE-B952F766AF0C}"/>
              </a:ext>
            </a:extLst>
          </p:cNvPr>
          <p:cNvSpPr txBox="1"/>
          <p:nvPr/>
        </p:nvSpPr>
        <p:spPr>
          <a:xfrm>
            <a:off x="1215743" y="3869564"/>
            <a:ext cx="32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656206E-C069-AA31-6E3E-B695F8B1C985}"/>
              </a:ext>
            </a:extLst>
          </p:cNvPr>
          <p:cNvSpPr/>
          <p:nvPr/>
        </p:nvSpPr>
        <p:spPr>
          <a:xfrm>
            <a:off x="1573167" y="5060603"/>
            <a:ext cx="144000" cy="144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4D993EED-F55D-F75A-EE18-8A580921B941}"/>
              </a:ext>
            </a:extLst>
          </p:cNvPr>
          <p:cNvSpPr txBox="1"/>
          <p:nvPr/>
        </p:nvSpPr>
        <p:spPr>
          <a:xfrm>
            <a:off x="1765457" y="5970495"/>
            <a:ext cx="1573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مستطيل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A4AB9634-2C37-8ACD-3E61-6BA55120D540}"/>
              </a:ext>
            </a:extLst>
          </p:cNvPr>
          <p:cNvGrpSpPr/>
          <p:nvPr/>
        </p:nvGrpSpPr>
        <p:grpSpPr>
          <a:xfrm>
            <a:off x="2108519" y="2573251"/>
            <a:ext cx="4453492" cy="3162770"/>
            <a:chOff x="2108519" y="2573251"/>
            <a:chExt cx="4453492" cy="316277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695FBDA-861C-EA26-0690-198B986D8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3499" y="2573251"/>
              <a:ext cx="2178512" cy="3095438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F7840CD-E6F7-6310-96F7-AB7D07828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8519" y="2618999"/>
              <a:ext cx="2250080" cy="31170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18405</TotalTime>
  <Words>809</Words>
  <Application>Microsoft Office PowerPoint</Application>
  <PresentationFormat>Affichage à l'écran (4:3)</PresentationFormat>
  <Paragraphs>346</Paragraphs>
  <Slides>52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52</vt:i4>
      </vt:variant>
    </vt:vector>
  </HeadingPairs>
  <TitlesOfParts>
    <vt:vector size="64" baseType="lpstr">
      <vt:lpstr>Calibri</vt:lpstr>
      <vt:lpstr>Dosis</vt:lpstr>
      <vt:lpstr>Wingdings</vt:lpstr>
      <vt:lpstr>Aptos Display</vt:lpstr>
      <vt:lpstr>Aptos</vt:lpstr>
      <vt:lpstr>Dosis SemiBold</vt:lpstr>
      <vt:lpstr>Arial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308</cp:revision>
  <cp:lastPrinted>2025-08-13T10:11:39Z</cp:lastPrinted>
  <dcterms:created xsi:type="dcterms:W3CDTF">2025-08-01T12:31:49Z</dcterms:created>
  <dcterms:modified xsi:type="dcterms:W3CDTF">2026-02-07T14:50:49Z</dcterms:modified>
</cp:coreProperties>
</file>