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6"/>
  </p:notesMasterIdLst>
  <p:handoutMasterIdLst>
    <p:handoutMasterId r:id="rId57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979" r:id="rId12"/>
    <p:sldId id="1035" r:id="rId13"/>
    <p:sldId id="1036" r:id="rId14"/>
    <p:sldId id="1037" r:id="rId15"/>
    <p:sldId id="837" r:id="rId16"/>
    <p:sldId id="993" r:id="rId17"/>
    <p:sldId id="994" r:id="rId18"/>
    <p:sldId id="995" r:id="rId19"/>
    <p:sldId id="996" r:id="rId20"/>
    <p:sldId id="997" r:id="rId21"/>
    <p:sldId id="998" r:id="rId22"/>
    <p:sldId id="1014" r:id="rId23"/>
    <p:sldId id="1006" r:id="rId24"/>
    <p:sldId id="1007" r:id="rId25"/>
    <p:sldId id="1008" r:id="rId26"/>
    <p:sldId id="1009" r:id="rId27"/>
    <p:sldId id="1038" r:id="rId28"/>
    <p:sldId id="1039" r:id="rId29"/>
    <p:sldId id="1040" r:id="rId30"/>
    <p:sldId id="1045" r:id="rId31"/>
    <p:sldId id="1046" r:id="rId32"/>
    <p:sldId id="1047" r:id="rId33"/>
    <p:sldId id="1041" r:id="rId34"/>
    <p:sldId id="1042" r:id="rId35"/>
    <p:sldId id="1043" r:id="rId36"/>
    <p:sldId id="1044" r:id="rId37"/>
    <p:sldId id="1051" r:id="rId38"/>
    <p:sldId id="1048" r:id="rId39"/>
    <p:sldId id="1049" r:id="rId40"/>
    <p:sldId id="1050" r:id="rId41"/>
    <p:sldId id="1010" r:id="rId42"/>
    <p:sldId id="1011" r:id="rId43"/>
    <p:sldId id="1013" r:id="rId44"/>
    <p:sldId id="914" r:id="rId45"/>
    <p:sldId id="848" r:id="rId46"/>
    <p:sldId id="922" r:id="rId47"/>
    <p:sldId id="924" r:id="rId48"/>
    <p:sldId id="849" r:id="rId49"/>
    <p:sldId id="978" r:id="rId50"/>
    <p:sldId id="644" r:id="rId51"/>
    <p:sldId id="672" r:id="rId52"/>
    <p:sldId id="809" r:id="rId53"/>
    <p:sldId id="956" r:id="rId54"/>
    <p:sldId id="789" r:id="rId5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8"/>
      <p:bold r:id="rId59"/>
    </p:embeddedFont>
    <p:embeddedFont>
      <p:font typeface="Dosis" pitchFamily="2" charset="0"/>
      <p:regular r:id="rId6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4364" autoAdjust="0"/>
  </p:normalViewPr>
  <p:slideViewPr>
    <p:cSldViewPr snapToGrid="0">
      <p:cViewPr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1.fntdata"/><Relationship Id="rId66" Type="http://schemas.microsoft.com/office/2018/10/relationships/authors" Target="authors.xml"/><Relationship Id="rId5" Type="http://schemas.openxmlformats.org/officeDocument/2006/relationships/slide" Target="slides/slide1.xml"/><Relationship Id="rId61" Type="http://schemas.openxmlformats.org/officeDocument/2006/relationships/font" Target="fonts/font4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2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3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6C6D7-FC51-098C-29E1-48556D7FA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B520CE-8106-03E6-F83B-ADDB12506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3FDD54-7F06-A2CB-C0A4-B1E5DE640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D7B1D8-43F4-D12A-74A9-B4F59E96F0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60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49EEE-A939-4CBF-7ABC-647324C72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25ED40-89B7-B8F2-DCA4-76D9ACD94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F8395C-6ABC-AA4B-2372-1C60208D1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CBE167-C13B-08E8-BCE0-09E7651E2D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980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8AB7-B43A-6EF5-F2B0-107A81D8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AEFC2E-5BB2-B97B-7756-3BAD96EAF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AAA9BD-C6D5-3155-F310-113B43C6D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A3E418-4AF4-B684-675F-FB20977BB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060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C8E53-8F11-D62C-5A16-B70329198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5E7CC9-A7A2-1722-2FED-A2CE622469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BDB5075-9D4E-D869-1B34-7D6444E24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F5644F-E6C4-8B39-2D42-C84ACA21C9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710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29D59-5AB9-4B33-2562-8F40FC0D5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FA4EC3-1581-7363-BE08-71997FC442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E8761D-199F-011B-2960-15DFE31B2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3D015C-0EA0-2705-2C64-197B9C0F0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809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4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(5)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التناسبية: مراجعة وتوليف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التناسبية (4)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التناسبية (4)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59020" y="2634447"/>
            <a:ext cx="5044221" cy="3655156"/>
            <a:chOff x="1559020" y="2634447"/>
            <a:chExt cx="5044221" cy="365515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34447"/>
              <a:ext cx="2612193" cy="365515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9020" y="2653230"/>
              <a:ext cx="2589076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معامل التناسب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294133"/>
            <a:chOff x="2415604" y="2221113"/>
            <a:chExt cx="4566109" cy="21145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17336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844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13.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31916"/>
            <a:ext cx="3127641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2884422" y="275615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671" y="3133761"/>
            <a:ext cx="8215692" cy="94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85" y="3161098"/>
            <a:ext cx="8137310" cy="93567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15982EA-31E0-0956-5432-9B03ECD79F02}"/>
              </a:ext>
            </a:extLst>
          </p:cNvPr>
          <p:cNvSpPr txBox="1"/>
          <p:nvPr/>
        </p:nvSpPr>
        <p:spPr>
          <a:xfrm>
            <a:off x="1558672" y="3656619"/>
            <a:ext cx="411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3216022" y="3226884"/>
            <a:ext cx="69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7,8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3216021" y="3656619"/>
            <a:ext cx="69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1,2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B3B339-BD49-0E1E-D0C3-C27AE395B970}"/>
              </a:ext>
            </a:extLst>
          </p:cNvPr>
          <p:cNvSpPr txBox="1"/>
          <p:nvPr/>
        </p:nvSpPr>
        <p:spPr>
          <a:xfrm>
            <a:off x="4810270" y="3226884"/>
            <a:ext cx="69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5,7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02E5C1-2059-1CD8-BF95-9656C3A2CE2D}"/>
              </a:ext>
            </a:extLst>
          </p:cNvPr>
          <p:cNvSpPr txBox="1"/>
          <p:nvPr/>
        </p:nvSpPr>
        <p:spPr>
          <a:xfrm>
            <a:off x="4810269" y="3656619"/>
            <a:ext cx="69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1,5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6404518" y="3226884"/>
            <a:ext cx="69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7,4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6404517" y="3656619"/>
            <a:ext cx="69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0,1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16C439-9DBB-E33C-E670-C2826B55DDB4}"/>
              </a:ext>
            </a:extLst>
          </p:cNvPr>
          <p:cNvSpPr txBox="1"/>
          <p:nvPr/>
        </p:nvSpPr>
        <p:spPr>
          <a:xfrm>
            <a:off x="8007716" y="3226884"/>
            <a:ext cx="69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7,8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811019-3B58-1000-A9E2-5C267468E7AC}"/>
              </a:ext>
            </a:extLst>
          </p:cNvPr>
          <p:cNvSpPr txBox="1"/>
          <p:nvPr/>
        </p:nvSpPr>
        <p:spPr>
          <a:xfrm>
            <a:off x="8007715" y="3656619"/>
            <a:ext cx="69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2,4</a:t>
            </a: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أتعرف وأوظف معامل التناسب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نوظف معامل التناسب لملء جدول تناسبية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5P3S1L1 ">
            <a:hlinkClick r:id="" action="ppaction://media"/>
            <a:extLst>
              <a:ext uri="{FF2B5EF4-FFF2-40B4-BE49-F238E27FC236}">
                <a16:creationId xmlns:a16="http://schemas.microsoft.com/office/drawing/2014/main" id="{F5CDD876-1B7A-5736-2ABA-DC8C1EF277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1934" y="1930987"/>
            <a:ext cx="7753080" cy="436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80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EED5321E-03E4-8CB3-72F4-2474DDD6A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014" y="1991338"/>
            <a:ext cx="7499554" cy="426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اقرؤوا المسألة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467B0E3-0FE2-F83A-6597-113FD3C78B07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178734AE-8EC6-6BA2-DE4D-FAD2FA20A52A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ACF195-E93C-473B-8EAB-83B7FDBF8D0B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اقرؤوا المسألة . من يستخرج لنا معطيات المسألة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6B93046-DEE8-56D1-B471-34D182FFA504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B32F900-7CBA-8E92-0DF2-C7421E41503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C098C3A3-6A3D-CC3B-8A67-CCF334677A5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03418D-E9C5-45AA-D66F-ED80F1FD5922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45BBCE7-F6BE-B960-9854-6995196E462E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DDB703-F0CF-F022-B5AE-697376663E7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EF6D3C86-C1B4-35EB-104E-5FE346B4441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5446AD7-16D5-B56F-2428-95FE4E2BCF82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697057AE-1FCD-590F-3A25-E00662D05641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CA8457C-CDC4-4A6D-15F8-F409DC173B4C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2C45613-280C-1C2C-408A-F41BC8EAC45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64BB2C0-45EA-127D-6247-404D5C643B6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48BCB60-8C9B-07C8-91A5-92E5B3E179A9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2B9ED95-9ACE-1CEC-C3FB-815864E22C7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D26B184-7577-7C8A-7775-B8CF5166B1F8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A95966E-4F44-C830-F76C-49DB66BFEE6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8ECE27-0AC3-BFFA-32E1-17357C20C9B4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92C430A5-27A1-AEB4-B05D-E9F929E60A1E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نمثل المسألة. ارسموا على الألواح الجدول المناسب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9948505-9098-7BF6-3F67-5141686AEFB7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FE6E20E-636E-1FC5-CFBC-867F00A103F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30AE2A83-C4A8-3356-46EF-A0C03FED34D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6C66D99-BCA2-1045-E750-720BC7560E0B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6A482857-F3AB-0BA4-F029-EF28ECCC2E99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4ECBC25-7F3D-7A70-73B5-30608A5BBAF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2A73226B-B3D7-4FC2-427F-F94631489B28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48D6F07-4C8F-E287-18C5-B0DDB93866C0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B84B8FB1-83D8-4303-36C0-5B378803474C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الثانية؟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50D33D-F844-2E25-D200-E68A295D3924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74DED43-6A1D-7837-D799-5A49EDBAA2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560977"/>
              </p:ext>
            </p:extLst>
          </p:nvPr>
        </p:nvGraphicFramePr>
        <p:xfrm>
          <a:off x="4747321" y="3987860"/>
          <a:ext cx="2673602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20BA75B-A1C1-6E20-B009-EE9B8ED32B3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150D77A5-16D7-25B1-278A-2F1B2C7DE22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2D3C9CA-42FB-A9F0-C5E4-0ADB962CE8D2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2692FAD2-DB6D-6122-E060-5EA4D6E3E618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39489B4-E6D6-69BF-5145-02272B145E9A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D60E1D1B-39F3-F4A3-9091-44ED5A0ABCA0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557ADC9-4D53-928D-7ECF-6C1822DC217C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3235FB46-C95A-D10D-A97C-3DC3EB20464D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8045E-5944-3A1D-150F-D885E26DC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4D62E90-E71A-47CB-39AA-8244839C694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ارسموا أعمدة المطلوب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301BB9-836A-2CAF-1529-4CBDDD16F0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6469267-039A-3D58-D8B5-47235D2EED81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C28EAEC-D813-B753-0E80-33282D3D6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686803"/>
              </p:ext>
            </p:extLst>
          </p:nvPr>
        </p:nvGraphicFramePr>
        <p:xfrm>
          <a:off x="4747321" y="3987860"/>
          <a:ext cx="2673602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F95B4D5-0258-DE34-2B5B-90C26A1355F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07D5970-E936-C806-B6CF-DD315BFB3A6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24432D3-14A1-068A-47B0-26B9BE2155B5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1FE8C0D1-8F6E-2F17-F89F-718DCD0159EB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28E42EC-8852-08C9-92E7-3AB8707CA305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D4EA0920-1E50-06AA-9E75-E3051425C052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1A2EE-3ECC-6A63-3A51-AA2D2EE1D5FC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AA2AADCC-7E4C-1FAA-18C7-AAA795BCDA2D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7272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F427C-0322-26FF-F38A-37CA902C5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27AD3BA-72B5-403E-FBA6-CA93604D6ED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A041BE-B3D4-0D61-4B6B-4B47FE076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745EB1-DDBB-DD27-19AA-B8A12F2EF5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858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F698-BFE7-D317-0E02-E4963DC86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4E925D55-927A-52E3-CB52-6490A8369219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الثانية؟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BE7367A-2A14-2258-05BB-5E1851394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2CD22E8-377C-326E-4F4F-57AADBBB7765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862F0AB-463B-1898-5254-465FFD16C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000482"/>
              </p:ext>
            </p:extLst>
          </p:nvPr>
        </p:nvGraphicFramePr>
        <p:xfrm>
          <a:off x="1585609" y="3987860"/>
          <a:ext cx="588287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2950034548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07405196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297219209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3927048900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8507FC-27EA-7DB9-E306-EF876E85CD7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E4FF0491-54D8-29A9-9CB9-E57CE0131F4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2DA27ED-8A15-F544-E4C1-B18C493925C6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D1586C21-09E3-288A-5CFF-66801127FC92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AA3773C-1C13-1055-C30E-84DC772DB98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21036455-0FDF-ACB4-6321-C882742ED16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BD3773D-8A81-5A96-E98D-17DAE58CC8EE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3D64BCD3-7B22-51ED-8AAB-6324B911C3EF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5182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23029-117C-FBA0-266F-14C3DA111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9D4351-893A-8C92-BA75-357113511607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معامل التناسب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06164-7538-CADF-B7E8-55A2D382DE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5066021-D294-6961-96AC-DF001A0F83DF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288406A-FEF4-D9E9-E4B8-AAC38146C71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032D226A-55B6-1036-F433-C482216151A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CC9C8C1-2A99-B76B-6E00-286E27DE55EB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8D473D7D-AB81-E477-9078-A5421FB90FD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07F8043-3FA1-4581-ED06-7C496215FCC8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05F1E49B-696C-3A5B-2D5B-62951E2E40EE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F2B64F6-969E-EF29-B24E-7644D52C5629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474BE89F-9EA9-8D15-FC38-BE3FB1479DC1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261CFD6-7723-D856-2EEA-F53189973A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533587"/>
              </p:ext>
            </p:extLst>
          </p:nvPr>
        </p:nvGraphicFramePr>
        <p:xfrm>
          <a:off x="1585609" y="3987860"/>
          <a:ext cx="588287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2950034548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07405196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297219209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3927048900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86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60B6-060A-EBB1-091D-1B8B3C213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154F2C-9AB8-6BE0-31D5-445C35AFD2B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D3DE2A-367F-BC0C-0EE7-4DCF5476C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605989-9ED2-0655-B113-63ABB5E9A2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236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2808E-3D77-3125-DF84-27507CECB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4F6ADB9-C98F-10AC-A875-B65FDCBD3DDA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الثانية؟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85BB3B8-F710-9DEA-FD96-C72B1B45D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72F8F52-65D7-3AB7-382E-90AA8EE23C68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0868B86B-8CB7-ACA5-797C-3CFC503C2218}"/>
              </a:ext>
            </a:extLst>
          </p:cNvPr>
          <p:cNvGraphicFramePr>
            <a:graphicFrameLocks noGrp="1"/>
          </p:cNvGraphicFramePr>
          <p:nvPr/>
        </p:nvGraphicFramePr>
        <p:xfrm>
          <a:off x="1585609" y="3987860"/>
          <a:ext cx="588287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2950034548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07405196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297219209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3927048900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B53CAA2-85C9-7B5B-3A13-CE9991624A4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877E61FC-72CA-9FAF-888A-1B1F6153D37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2B51EA4-4F2D-C4C8-0B5F-C4EA0CC3EB9B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45A05E96-4E42-B0B8-2585-9209E8E83AF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7DC3019-C7D9-113F-0966-B4CB9265E8F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BEA5599B-8C45-A76D-4740-0F2BA9F8511F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AE5D6EF-EF9E-8EA3-9260-3FD4ACF0C022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6155FBCC-D4D1-1498-E547-8CAB7B99262E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160253F9-1409-E1E9-1F4B-493F21A0D1CF}"/>
              </a:ext>
            </a:extLst>
          </p:cNvPr>
          <p:cNvGrpSpPr/>
          <p:nvPr/>
        </p:nvGrpSpPr>
        <p:grpSpPr>
          <a:xfrm>
            <a:off x="542661" y="4159002"/>
            <a:ext cx="1845800" cy="845716"/>
            <a:chOff x="513028" y="4208439"/>
            <a:chExt cx="1845800" cy="845716"/>
          </a:xfrm>
        </p:grpSpPr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CB2893A7-89D2-BCB3-E5F9-85922CD62B0A}"/>
                </a:ext>
              </a:extLst>
            </p:cNvPr>
            <p:cNvSpPr/>
            <p:nvPr/>
          </p:nvSpPr>
          <p:spPr>
            <a:xfrm flipH="1">
              <a:off x="805194" y="4208439"/>
              <a:ext cx="1553634" cy="845716"/>
            </a:xfrm>
            <a:prstGeom prst="arc">
              <a:avLst>
                <a:gd name="adj1" fmla="val 16127126"/>
                <a:gd name="adj2" fmla="val 5165608"/>
              </a:avLst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2BE85497-FCFE-E3B6-EDA0-ADD34B09FB4B}"/>
                </a:ext>
              </a:extLst>
            </p:cNvPr>
            <p:cNvSpPr txBox="1"/>
            <p:nvPr/>
          </p:nvSpPr>
          <p:spPr>
            <a:xfrm>
              <a:off x="513028" y="4426985"/>
              <a:ext cx="682373" cy="40862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/>
                </a:rPr>
                <a:t>÷ 20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251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3416A2B-B622-1E04-1490-E9D7D805390C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DCD881E3-FA0C-05D2-F310-105F05158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247856"/>
              </p:ext>
            </p:extLst>
          </p:nvPr>
        </p:nvGraphicFramePr>
        <p:xfrm>
          <a:off x="1585609" y="3987860"/>
          <a:ext cx="588287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2950034548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07405196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297219209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3927048900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32D5FE2-51DC-6AC2-ECD8-BB637C0F967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321A7E0E-9475-A9F2-15F9-60AA3DB32E1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AC11E4D-A09C-54A5-2C8C-07C1CCD69DA4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BDBDF532-BE71-4927-ED72-320D0D7B5C34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1CAABF6-46FD-EC77-082F-6510D4D5EC5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6E5DAD9A-F2EE-D8F9-88DF-35D6E1E15959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0368D43-96F3-D68A-5ABC-07B95004EA39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C4CC53A0-3C70-F10D-77CF-4CFEA51D9692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3802AE5-9B63-E1B3-A468-F4D0D00223CC}"/>
              </a:ext>
            </a:extLst>
          </p:cNvPr>
          <p:cNvGrpSpPr/>
          <p:nvPr/>
        </p:nvGrpSpPr>
        <p:grpSpPr>
          <a:xfrm>
            <a:off x="542661" y="4159002"/>
            <a:ext cx="1845800" cy="845716"/>
            <a:chOff x="513028" y="4208439"/>
            <a:chExt cx="1845800" cy="845716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1D7AFFA0-CFB7-4950-2808-ADFB3524124B}"/>
                </a:ext>
              </a:extLst>
            </p:cNvPr>
            <p:cNvSpPr/>
            <p:nvPr/>
          </p:nvSpPr>
          <p:spPr>
            <a:xfrm flipH="1">
              <a:off x="805194" y="4208439"/>
              <a:ext cx="1553634" cy="845716"/>
            </a:xfrm>
            <a:prstGeom prst="arc">
              <a:avLst>
                <a:gd name="adj1" fmla="val 16127126"/>
                <a:gd name="adj2" fmla="val 5165608"/>
              </a:avLst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2993E6B-0DEC-1B21-4F4A-4FBCE7927234}"/>
                </a:ext>
              </a:extLst>
            </p:cNvPr>
            <p:cNvSpPr txBox="1"/>
            <p:nvPr/>
          </p:nvSpPr>
          <p:spPr>
            <a:xfrm>
              <a:off x="513028" y="4426985"/>
              <a:ext cx="682373" cy="40862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/>
                </a:rPr>
                <a:t>÷ 20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C7BC-F618-4CE7-3E1B-455083D7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49B7C3-5352-C895-A0C8-D234F5B5E03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ملء الجدول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D9A3DC-799F-25D0-8ECF-3373B2DCD5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FF6ABC4-BE25-96BB-7BC0-5FFB0194195A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0A2217F-24AB-C7CB-55B9-9DAD98B6393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914676CE-810E-9AB8-781D-09CDE92F21F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FEA1A25-C8E7-B250-B0ED-B21DA54606F4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CB205BDC-52FB-B1BB-8D4C-7325F313AA2C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674B0B07-3664-CBCA-7598-891AD1A91245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95AFD8C3-8C9F-2500-AB4D-1294BA66F958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5D350E5-31E8-97E4-DA0C-C60A4DFE4DD3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84841A4C-4DCD-911B-9A75-90382BE20F48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ECBEC250-FB22-86C7-4152-2EE45B9EA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930312"/>
              </p:ext>
            </p:extLst>
          </p:nvPr>
        </p:nvGraphicFramePr>
        <p:xfrm>
          <a:off x="1585609" y="3987860"/>
          <a:ext cx="588287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2950034548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07405196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297219209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3927048900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grpSp>
        <p:nvGrpSpPr>
          <p:cNvPr id="2" name="Groupe 1">
            <a:extLst>
              <a:ext uri="{FF2B5EF4-FFF2-40B4-BE49-F238E27FC236}">
                <a16:creationId xmlns:a16="http://schemas.microsoft.com/office/drawing/2014/main" id="{DE4909CB-D3C1-FC27-A998-34BD02BD7289}"/>
              </a:ext>
            </a:extLst>
          </p:cNvPr>
          <p:cNvGrpSpPr/>
          <p:nvPr/>
        </p:nvGrpSpPr>
        <p:grpSpPr>
          <a:xfrm>
            <a:off x="542661" y="4159002"/>
            <a:ext cx="1845800" cy="845716"/>
            <a:chOff x="513028" y="4208439"/>
            <a:chExt cx="1845800" cy="845716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DBE0C430-8AAB-7347-25FA-3A5AAE1E6B48}"/>
                </a:ext>
              </a:extLst>
            </p:cNvPr>
            <p:cNvSpPr/>
            <p:nvPr/>
          </p:nvSpPr>
          <p:spPr>
            <a:xfrm flipH="1">
              <a:off x="805194" y="4208439"/>
              <a:ext cx="1553634" cy="845716"/>
            </a:xfrm>
            <a:prstGeom prst="arc">
              <a:avLst>
                <a:gd name="adj1" fmla="val 16127126"/>
                <a:gd name="adj2" fmla="val 5165608"/>
              </a:avLst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F133582-0106-26C1-248B-57C671937C82}"/>
                </a:ext>
              </a:extLst>
            </p:cNvPr>
            <p:cNvSpPr txBox="1"/>
            <p:nvPr/>
          </p:nvSpPr>
          <p:spPr>
            <a:xfrm>
              <a:off x="513028" y="4426985"/>
              <a:ext cx="682373" cy="40862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/>
                </a:rPr>
                <a:t>÷ 20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85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15DA5-296C-F28C-6460-14CB163D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B2F89A0-1A36-7410-34F9-8CB15349EB9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9393C7-948B-7D27-B83C-2EF7B2C84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FE0CA3-DF76-BD52-0F44-6BD5F01F91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73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97D0-BF1B-CF77-5745-A8AFBD4C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44181EF-65DA-C733-9CF9-B5C9349D0B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الثالثة؟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A9DE4A-DAAB-CAD3-884A-F4CC238F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091DC8E-884E-3422-DCB5-9153B689933B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B2CE7B3-5C8B-B377-266E-B56476545FE3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0ED8374-90F5-E5C6-F94D-ED33BCDC68F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AD83AB3-780D-B038-A15C-C772E73615A8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0DF40A0-3FB6-6C04-3A16-C7F319080718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17E306A-F0E4-0263-10D9-279BCE6E500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13955476-3C40-1794-86A2-40C277F6CA4E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00E91F0-AB51-0B8C-317B-34FD766AC14B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7" name="Oval 80">
            <a:extLst>
              <a:ext uri="{FF2B5EF4-FFF2-40B4-BE49-F238E27FC236}">
                <a16:creationId xmlns:a16="http://schemas.microsoft.com/office/drawing/2014/main" id="{13D7561A-1B42-F57D-0C86-6EC0E39D15A0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67" name="Tableau 66">
            <a:extLst>
              <a:ext uri="{FF2B5EF4-FFF2-40B4-BE49-F238E27FC236}">
                <a16:creationId xmlns:a16="http://schemas.microsoft.com/office/drawing/2014/main" id="{F331CBE8-E927-6213-9E16-4B18B9EF7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524553"/>
              </p:ext>
            </p:extLst>
          </p:nvPr>
        </p:nvGraphicFramePr>
        <p:xfrm>
          <a:off x="1585609" y="3987860"/>
          <a:ext cx="588287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2950034548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07405196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297219209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3927048900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25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grpSp>
        <p:nvGrpSpPr>
          <p:cNvPr id="2" name="Groupe 1">
            <a:extLst>
              <a:ext uri="{FF2B5EF4-FFF2-40B4-BE49-F238E27FC236}">
                <a16:creationId xmlns:a16="http://schemas.microsoft.com/office/drawing/2014/main" id="{CAC0E625-5194-2CD6-0DA5-56B8598C4F29}"/>
              </a:ext>
            </a:extLst>
          </p:cNvPr>
          <p:cNvGrpSpPr/>
          <p:nvPr/>
        </p:nvGrpSpPr>
        <p:grpSpPr>
          <a:xfrm>
            <a:off x="542661" y="4159002"/>
            <a:ext cx="1845800" cy="845716"/>
            <a:chOff x="513028" y="4208439"/>
            <a:chExt cx="1845800" cy="845716"/>
          </a:xfrm>
        </p:grpSpPr>
        <p:sp>
          <p:nvSpPr>
            <p:cNvPr id="8" name="Arc 7">
              <a:extLst>
                <a:ext uri="{FF2B5EF4-FFF2-40B4-BE49-F238E27FC236}">
                  <a16:creationId xmlns:a16="http://schemas.microsoft.com/office/drawing/2014/main" id="{2B807D98-2669-A58A-75F9-E4C30D121F90}"/>
                </a:ext>
              </a:extLst>
            </p:cNvPr>
            <p:cNvSpPr/>
            <p:nvPr/>
          </p:nvSpPr>
          <p:spPr>
            <a:xfrm flipH="1">
              <a:off x="805194" y="4208439"/>
              <a:ext cx="1553634" cy="845716"/>
            </a:xfrm>
            <a:prstGeom prst="arc">
              <a:avLst>
                <a:gd name="adj1" fmla="val 16127126"/>
                <a:gd name="adj2" fmla="val 5165608"/>
              </a:avLst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7D04666-8641-815A-F4DF-FC5C0113E319}"/>
                </a:ext>
              </a:extLst>
            </p:cNvPr>
            <p:cNvSpPr txBox="1"/>
            <p:nvPr/>
          </p:nvSpPr>
          <p:spPr>
            <a:xfrm>
              <a:off x="513028" y="4426985"/>
              <a:ext cx="682373" cy="40862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/>
                </a:rPr>
                <a:t>÷ 20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65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5A3B4-9D46-1666-B585-DDECCD2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1F0375F-79EE-45F4-2D37-DC9F84D30FF6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5EBBFF-FD55-38D6-2894-CA700897CB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E14A63F-0020-4B69-C7F6-B428B605CF88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42F9923-1DCE-3044-0230-B52DDA9B3C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789960"/>
              </p:ext>
            </p:extLst>
          </p:nvPr>
        </p:nvGraphicFramePr>
        <p:xfrm>
          <a:off x="1585609" y="3987860"/>
          <a:ext cx="588287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2950034548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07405196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297219209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3927048900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25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144168-FFDF-59E6-0B4C-6BE8548553F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80C4ECC2-5CC2-F562-3E54-525B92A8E0C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E80E645-F502-6493-E0EB-F8F4D1A06E51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C951933-4FF4-ED3A-2734-00A710816D17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32EE26E-A228-511B-5523-212012BA9EB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279E840-A0D7-301A-1010-30C9E532E8E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48AFCAF-D979-1513-48AD-03C2C7B1DD3B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33DD5735-8715-E28C-7EC2-1DA3CB1A3C2F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826C23-0EFE-3F38-E628-7101A5C629EE}"/>
              </a:ext>
            </a:extLst>
          </p:cNvPr>
          <p:cNvGrpSpPr/>
          <p:nvPr/>
        </p:nvGrpSpPr>
        <p:grpSpPr>
          <a:xfrm>
            <a:off x="542661" y="4159002"/>
            <a:ext cx="1845800" cy="845716"/>
            <a:chOff x="513028" y="4208439"/>
            <a:chExt cx="1845800" cy="845716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E669AD84-2B08-2245-C03F-A5D79754A728}"/>
                </a:ext>
              </a:extLst>
            </p:cNvPr>
            <p:cNvSpPr/>
            <p:nvPr/>
          </p:nvSpPr>
          <p:spPr>
            <a:xfrm flipH="1">
              <a:off x="805194" y="4208439"/>
              <a:ext cx="1553634" cy="845716"/>
            </a:xfrm>
            <a:prstGeom prst="arc">
              <a:avLst>
                <a:gd name="adj1" fmla="val 16127126"/>
                <a:gd name="adj2" fmla="val 5165608"/>
              </a:avLst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2B2DCC3-219F-FDA3-9879-DDB2B81DCF66}"/>
                </a:ext>
              </a:extLst>
            </p:cNvPr>
            <p:cNvSpPr txBox="1"/>
            <p:nvPr/>
          </p:nvSpPr>
          <p:spPr>
            <a:xfrm>
              <a:off x="513028" y="4426985"/>
              <a:ext cx="682373" cy="40862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/>
                </a:rPr>
                <a:t>÷ 20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539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FB2EA-9BA7-02AF-2E80-18FF164C5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B544B6-FBF3-2884-7006-97123EAFC4E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عبارات الحل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ABFD06-44E4-47A2-35F2-E8FD05DF1E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764A72E-5B2E-892A-02DA-88682DFAC0BB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73A6CB4-8156-CE99-E1A2-209B0442E294}"/>
              </a:ext>
            </a:extLst>
          </p:cNvPr>
          <p:cNvGraphicFramePr>
            <a:graphicFrameLocks noGrp="1"/>
          </p:cNvGraphicFramePr>
          <p:nvPr/>
        </p:nvGraphicFramePr>
        <p:xfrm>
          <a:off x="1585609" y="3987860"/>
          <a:ext cx="588287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2950034548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07405196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297219209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3927048900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25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E9B2A56-5FE5-A700-485C-8D903F00022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267BE12-2424-091A-8495-95A47A673C4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3CE39DB-97EF-9D70-75C7-7B528B8B06A3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C9C51EF-5F34-DCB3-BF0B-53E2B23294C1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22689FF-A47D-5007-2458-0795AD7AC248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C2CD4545-49C5-A92E-8020-C166A20D231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D78CA63-FBDA-C909-10FB-3FC9D9717EDE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C8A76A87-856B-E13F-40D4-D0D8E5FD6B4E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E4E339D-5222-67DD-8EFD-C139582B7082}"/>
              </a:ext>
            </a:extLst>
          </p:cNvPr>
          <p:cNvGrpSpPr/>
          <p:nvPr/>
        </p:nvGrpSpPr>
        <p:grpSpPr>
          <a:xfrm>
            <a:off x="542661" y="4159002"/>
            <a:ext cx="1845800" cy="845716"/>
            <a:chOff x="513028" y="4208439"/>
            <a:chExt cx="1845800" cy="845716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404A013A-F995-9D31-6EC9-C9DBA4B89B27}"/>
                </a:ext>
              </a:extLst>
            </p:cNvPr>
            <p:cNvSpPr/>
            <p:nvPr/>
          </p:nvSpPr>
          <p:spPr>
            <a:xfrm flipH="1">
              <a:off x="805194" y="4208439"/>
              <a:ext cx="1553634" cy="845716"/>
            </a:xfrm>
            <a:prstGeom prst="arc">
              <a:avLst>
                <a:gd name="adj1" fmla="val 16127126"/>
                <a:gd name="adj2" fmla="val 5165608"/>
              </a:avLst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E76C5B9-4AEA-FEBA-8779-DE89EA2A4809}"/>
                </a:ext>
              </a:extLst>
            </p:cNvPr>
            <p:cNvSpPr txBox="1"/>
            <p:nvPr/>
          </p:nvSpPr>
          <p:spPr>
            <a:xfrm>
              <a:off x="513028" y="4426985"/>
              <a:ext cx="682373" cy="40862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/>
                </a:rPr>
                <a:t>÷ 20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97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7122B-9D05-D64E-3523-4C3686A64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634E138-0DBC-8233-F572-9399E4B4013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CEEC17E-1DCA-F8EF-9687-BC900CB47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67FA0B-B09D-4151-547B-22E64B71C8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547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24DA6-55FF-FC91-471F-562EEC486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5F58DEB-4078-83BF-E4BB-2AFFB90085B1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الثالثة؟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3C0D2B-5A3C-9E40-9B05-94E7402AB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90CE2C0-F252-15A1-DE35-ECDF457FF02A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تَسْتَهْلِكُ سَيّارَةٌ 5 لِتْراتٍ مِنَ الْبِنْزينِ كُلَّ 100 كيلومِتْرٍ.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سَتَسْتَهْلِكُ هَذِهِ السَّيّارَةُ مِنَ الْبِنْزينِ في 200، 300، 500، 700 وَ900 كيلومِتْرٍ؟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67" name="Tableau 66">
            <a:extLst>
              <a:ext uri="{FF2B5EF4-FFF2-40B4-BE49-F238E27FC236}">
                <a16:creationId xmlns:a16="http://schemas.microsoft.com/office/drawing/2014/main" id="{E6E6B95E-F9E5-C2DE-71C7-C7319148457E}"/>
              </a:ext>
            </a:extLst>
          </p:cNvPr>
          <p:cNvGraphicFramePr>
            <a:graphicFrameLocks noGrp="1"/>
          </p:cNvGraphicFramePr>
          <p:nvPr/>
        </p:nvGraphicFramePr>
        <p:xfrm>
          <a:off x="1585609" y="3987860"/>
          <a:ext cx="588287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137">
                  <a:extLst>
                    <a:ext uri="{9D8B030D-6E8A-4147-A177-3AD203B41FA5}">
                      <a16:colId xmlns:a16="http://schemas.microsoft.com/office/drawing/2014/main" val="2950034548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07405196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297219209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3927048900"/>
                    </a:ext>
                  </a:extLst>
                </a:gridCol>
                <a:gridCol w="65913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29322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25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كمية البنزين باللتر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بالكيلومتر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57FEC46B-5AA9-61BD-A195-0513EEA3136D}"/>
              </a:ext>
            </a:extLst>
          </p:cNvPr>
          <p:cNvSpPr txBox="1"/>
          <p:nvPr/>
        </p:nvSpPr>
        <p:spPr>
          <a:xfrm>
            <a:off x="5117190" y="5475106"/>
            <a:ext cx="3188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1200" dirty="0">
                <a:solidFill>
                  <a:prstClr val="black"/>
                </a:solidFill>
                <a:latin typeface="Calibri" panose="020F0502020204030204"/>
              </a:rPr>
              <a:t>سَتَسْتَهْلِكُ هَذِهِ السَّيّارَةُ مِنَ الْبِنْزينِ في 200 كيلومِتْرٍ </a:t>
            </a:r>
            <a:r>
              <a:rPr lang="ar-MA" sz="1200" dirty="0">
                <a:solidFill>
                  <a:srgbClr val="C00000"/>
                </a:solidFill>
                <a:latin typeface="Calibri" panose="020F0502020204030204"/>
              </a:rPr>
              <a:t>10</a:t>
            </a:r>
            <a:r>
              <a:rPr lang="ar-MA" sz="1200" dirty="0">
                <a:solidFill>
                  <a:prstClr val="black"/>
                </a:solidFill>
                <a:latin typeface="Calibri" panose="020F0502020204030204"/>
              </a:rPr>
              <a:t> لترات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EB454B-6EB5-5B51-9832-58CAD1E53B12}"/>
              </a:ext>
            </a:extLst>
          </p:cNvPr>
          <p:cNvSpPr txBox="1"/>
          <p:nvPr/>
        </p:nvSpPr>
        <p:spPr>
          <a:xfrm>
            <a:off x="5117190" y="5738972"/>
            <a:ext cx="3188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1200" dirty="0">
                <a:solidFill>
                  <a:prstClr val="black"/>
                </a:solidFill>
                <a:latin typeface="Calibri" panose="020F0502020204030204"/>
              </a:rPr>
              <a:t>سَتَسْتَهْلِكُ هَذِهِ السَّيّارَةُ مِنَ الْبِنْزينِ في 300 كيلومِتْرٍ </a:t>
            </a:r>
            <a:r>
              <a:rPr lang="ar-MA" sz="1200" dirty="0">
                <a:solidFill>
                  <a:srgbClr val="C00000"/>
                </a:solidFill>
                <a:latin typeface="Calibri" panose="020F0502020204030204"/>
              </a:rPr>
              <a:t>15</a:t>
            </a:r>
            <a:r>
              <a:rPr lang="ar-MA" sz="1200" dirty="0">
                <a:solidFill>
                  <a:prstClr val="black"/>
                </a:solidFill>
                <a:latin typeface="Calibri" panose="020F0502020204030204"/>
              </a:rPr>
              <a:t> لترا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7BAEE74-E687-D8B8-BBD5-BFF0E846F520}"/>
              </a:ext>
            </a:extLst>
          </p:cNvPr>
          <p:cNvSpPr txBox="1"/>
          <p:nvPr/>
        </p:nvSpPr>
        <p:spPr>
          <a:xfrm>
            <a:off x="5117190" y="6044363"/>
            <a:ext cx="3188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1200" dirty="0">
                <a:solidFill>
                  <a:prstClr val="black"/>
                </a:solidFill>
                <a:latin typeface="Calibri" panose="020F0502020204030204"/>
              </a:rPr>
              <a:t>سَتَسْتَهْلِكُ هَذِهِ السَّيّارَةُ مِنَ الْبِنْزينِ في 500 كيلومِتْرٍ </a:t>
            </a:r>
            <a:r>
              <a:rPr lang="ar-MA" sz="1200" dirty="0">
                <a:solidFill>
                  <a:srgbClr val="C00000"/>
                </a:solidFill>
                <a:latin typeface="Calibri" panose="020F0502020204030204"/>
              </a:rPr>
              <a:t>25</a:t>
            </a:r>
            <a:r>
              <a:rPr lang="ar-MA" sz="1200" dirty="0">
                <a:solidFill>
                  <a:prstClr val="black"/>
                </a:solidFill>
                <a:latin typeface="Calibri" panose="020F0502020204030204"/>
              </a:rPr>
              <a:t> لترا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3778F0A-5670-9DED-E765-1EFBE4EC1D41}"/>
              </a:ext>
            </a:extLst>
          </p:cNvPr>
          <p:cNvSpPr txBox="1"/>
          <p:nvPr/>
        </p:nvSpPr>
        <p:spPr>
          <a:xfrm>
            <a:off x="838443" y="5560176"/>
            <a:ext cx="3188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1200" dirty="0">
                <a:solidFill>
                  <a:prstClr val="black"/>
                </a:solidFill>
                <a:latin typeface="Calibri" panose="020F0502020204030204"/>
              </a:rPr>
              <a:t>سَتَسْتَهْلِكُ هَذِهِ السَّيّارَةُ مِنَ الْبِنْزينِ في 700 كيلومِتْرٍ </a:t>
            </a:r>
            <a:r>
              <a:rPr lang="ar-MA" sz="1200" dirty="0">
                <a:solidFill>
                  <a:srgbClr val="C00000"/>
                </a:solidFill>
                <a:latin typeface="Calibri" panose="020F0502020204030204"/>
              </a:rPr>
              <a:t>35</a:t>
            </a:r>
            <a:r>
              <a:rPr lang="ar-MA" sz="1200" dirty="0">
                <a:solidFill>
                  <a:prstClr val="black"/>
                </a:solidFill>
                <a:latin typeface="Calibri" panose="020F0502020204030204"/>
              </a:rPr>
              <a:t> لترا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3D3E08A-044E-DAF8-A703-965B610820AB}"/>
              </a:ext>
            </a:extLst>
          </p:cNvPr>
          <p:cNvSpPr txBox="1"/>
          <p:nvPr/>
        </p:nvSpPr>
        <p:spPr>
          <a:xfrm>
            <a:off x="852207" y="5839620"/>
            <a:ext cx="3188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1200" dirty="0">
                <a:solidFill>
                  <a:prstClr val="black"/>
                </a:solidFill>
                <a:latin typeface="Calibri" panose="020F0502020204030204"/>
              </a:rPr>
              <a:t>سَتَسْتَهْلِكُ هَذِهِ السَّيّارَةُ مِنَ الْبِنْزينِ في 900 كيلومِتْرٍ </a:t>
            </a:r>
            <a:r>
              <a:rPr lang="ar-MA" sz="1200" dirty="0">
                <a:solidFill>
                  <a:srgbClr val="C00000"/>
                </a:solidFill>
                <a:latin typeface="Calibri" panose="020F0502020204030204"/>
              </a:rPr>
              <a:t>45</a:t>
            </a:r>
            <a:r>
              <a:rPr lang="ar-MA" sz="1200" dirty="0">
                <a:solidFill>
                  <a:prstClr val="black"/>
                </a:solidFill>
                <a:latin typeface="Calibri" panose="020F0502020204030204"/>
              </a:rPr>
              <a:t> لترا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9136F59-971C-5DDC-DDA5-4AE30EF918A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42E1324-BF18-27B7-1CBA-ECFD4873406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9C529F5-F262-7404-AB48-7C6B1274E1EA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46E254FE-FCBF-CD8B-CA60-E62F81BD39B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63F2932-2CCA-CBDA-2F35-337CE3CB6ED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A7B9B56B-4B94-FF36-FB54-7D9254128A2E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F7F0E7D-9DD7-A028-89D1-4A3B5E679ECC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7A7732CB-174F-0177-4700-F5FE2BDB3551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D6C1FE-BEFB-1841-17C5-EC429D243750}"/>
              </a:ext>
            </a:extLst>
          </p:cNvPr>
          <p:cNvGrpSpPr/>
          <p:nvPr/>
        </p:nvGrpSpPr>
        <p:grpSpPr>
          <a:xfrm>
            <a:off x="542661" y="4159002"/>
            <a:ext cx="1845800" cy="845716"/>
            <a:chOff x="513028" y="4208439"/>
            <a:chExt cx="1845800" cy="845716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B4332E98-EA2C-91A3-709C-CA29FF7D5EAE}"/>
                </a:ext>
              </a:extLst>
            </p:cNvPr>
            <p:cNvSpPr/>
            <p:nvPr/>
          </p:nvSpPr>
          <p:spPr>
            <a:xfrm flipH="1">
              <a:off x="805194" y="4208439"/>
              <a:ext cx="1553634" cy="845716"/>
            </a:xfrm>
            <a:prstGeom prst="arc">
              <a:avLst>
                <a:gd name="adj1" fmla="val 16127126"/>
                <a:gd name="adj2" fmla="val 5165608"/>
              </a:avLst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701A612-E39C-84E7-C1B6-5FAEB7C996B2}"/>
                </a:ext>
              </a:extLst>
            </p:cNvPr>
            <p:cNvSpPr txBox="1"/>
            <p:nvPr/>
          </p:nvSpPr>
          <p:spPr>
            <a:xfrm>
              <a:off x="513028" y="4426985"/>
              <a:ext cx="682373" cy="40862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  <a:latin typeface="Calibri" panose="020F0502020204030204"/>
                </a:rPr>
                <a:t>÷ 20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855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الكراسات؛ أنجزوا النشاط 2 صفحة 10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ligne, nombre&#10;&#10;Le contenu généré par l’IA peut être incorrect.">
            <a:extLst>
              <a:ext uri="{FF2B5EF4-FFF2-40B4-BE49-F238E27FC236}">
                <a16:creationId xmlns:a16="http://schemas.microsoft.com/office/drawing/2014/main" id="{100BA81B-8B2B-7227-1787-3FD2EA4EA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06" y="1836241"/>
            <a:ext cx="7166784" cy="456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ligne, nombre&#10;&#10;Le contenu généré par l’IA peut être incorrect.">
            <a:extLst>
              <a:ext uri="{FF2B5EF4-FFF2-40B4-BE49-F238E27FC236}">
                <a16:creationId xmlns:a16="http://schemas.microsoft.com/office/drawing/2014/main" id="{AABA76E8-A76E-8BE4-4CD5-0B85F1A24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06" y="1836241"/>
            <a:ext cx="7166784" cy="456455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192C4AE-AAFD-2B6A-C88C-EFA60492EE76}"/>
              </a:ext>
            </a:extLst>
          </p:cNvPr>
          <p:cNvSpPr txBox="1"/>
          <p:nvPr/>
        </p:nvSpPr>
        <p:spPr>
          <a:xfrm>
            <a:off x="5010150" y="3632716"/>
            <a:ext cx="5270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98</a:t>
            </a:r>
            <a:endParaRPr lang="fr-MA" sz="2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4342333-7CE8-486D-CBB1-D36B0A066344}"/>
              </a:ext>
            </a:extLst>
          </p:cNvPr>
          <p:cNvSpPr txBox="1"/>
          <p:nvPr/>
        </p:nvSpPr>
        <p:spPr>
          <a:xfrm>
            <a:off x="5531064" y="3594616"/>
            <a:ext cx="13906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المسافة بالمتر</a:t>
            </a:r>
            <a:endParaRPr lang="fr-MA" sz="20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1EA031E-275C-A7EC-AE20-C0CFD79ECA66}"/>
              </a:ext>
            </a:extLst>
          </p:cNvPr>
          <p:cNvSpPr txBox="1"/>
          <p:nvPr/>
        </p:nvSpPr>
        <p:spPr>
          <a:xfrm>
            <a:off x="5492966" y="3233693"/>
            <a:ext cx="13906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المدة بالدقائق</a:t>
            </a:r>
            <a:endParaRPr lang="fr-MA" sz="2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E23A7F1-E4A5-200E-8D2D-C15FEF15DDD2}"/>
              </a:ext>
            </a:extLst>
          </p:cNvPr>
          <p:cNvSpPr txBox="1"/>
          <p:nvPr/>
        </p:nvSpPr>
        <p:spPr>
          <a:xfrm>
            <a:off x="5010151" y="3225284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018A750-C412-143B-4F7C-625B7918957D}"/>
              </a:ext>
            </a:extLst>
          </p:cNvPr>
          <p:cNvSpPr txBox="1"/>
          <p:nvPr/>
        </p:nvSpPr>
        <p:spPr>
          <a:xfrm>
            <a:off x="4381503" y="3604141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294</a:t>
            </a:r>
            <a:endParaRPr lang="fr-MA" sz="20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4DCE729-E22C-9813-24DF-6AD0532B23F8}"/>
              </a:ext>
            </a:extLst>
          </p:cNvPr>
          <p:cNvSpPr txBox="1"/>
          <p:nvPr/>
        </p:nvSpPr>
        <p:spPr>
          <a:xfrm>
            <a:off x="4419602" y="3204120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BE282E-2A72-8FA8-0A88-5223BFC0896C}"/>
              </a:ext>
            </a:extLst>
          </p:cNvPr>
          <p:cNvSpPr txBox="1"/>
          <p:nvPr/>
        </p:nvSpPr>
        <p:spPr>
          <a:xfrm>
            <a:off x="3829053" y="3204120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635E376-30DE-E041-A71B-1C0505471F13}"/>
              </a:ext>
            </a:extLst>
          </p:cNvPr>
          <p:cNvSpPr txBox="1"/>
          <p:nvPr/>
        </p:nvSpPr>
        <p:spPr>
          <a:xfrm>
            <a:off x="3238504" y="3204120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MA" sz="2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A529952-7E51-F49B-5B67-900062EADE55}"/>
              </a:ext>
            </a:extLst>
          </p:cNvPr>
          <p:cNvSpPr txBox="1"/>
          <p:nvPr/>
        </p:nvSpPr>
        <p:spPr>
          <a:xfrm>
            <a:off x="2714630" y="3204120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MA" sz="20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27B83CF-D520-0F18-D9CE-278743DD4A10}"/>
              </a:ext>
            </a:extLst>
          </p:cNvPr>
          <p:cNvSpPr txBox="1"/>
          <p:nvPr/>
        </p:nvSpPr>
        <p:spPr>
          <a:xfrm>
            <a:off x="1985972" y="3204120"/>
            <a:ext cx="5256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MA" sz="20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EE95C1A-9900-C1F6-00C6-B1C12B471A3B}"/>
              </a:ext>
            </a:extLst>
          </p:cNvPr>
          <p:cNvSpPr txBox="1"/>
          <p:nvPr/>
        </p:nvSpPr>
        <p:spPr>
          <a:xfrm>
            <a:off x="3765339" y="3586697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490</a:t>
            </a:r>
            <a:endParaRPr lang="fr-MA" sz="20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D849A0F-7417-32CB-6346-BFC4AB2CDBA1}"/>
              </a:ext>
            </a:extLst>
          </p:cNvPr>
          <p:cNvSpPr txBox="1"/>
          <p:nvPr/>
        </p:nvSpPr>
        <p:spPr>
          <a:xfrm>
            <a:off x="3136691" y="3607861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686</a:t>
            </a:r>
            <a:endParaRPr lang="fr-MA" sz="2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8A9F550-EC07-0B8C-7030-CE6C799994C3}"/>
              </a:ext>
            </a:extLst>
          </p:cNvPr>
          <p:cNvSpPr txBox="1"/>
          <p:nvPr/>
        </p:nvSpPr>
        <p:spPr>
          <a:xfrm>
            <a:off x="2568153" y="3594616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882</a:t>
            </a:r>
            <a:endParaRPr lang="fr-MA" sz="2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CD58C08-F883-6438-AA30-1B2396C5D536}"/>
              </a:ext>
            </a:extLst>
          </p:cNvPr>
          <p:cNvSpPr txBox="1"/>
          <p:nvPr/>
        </p:nvSpPr>
        <p:spPr>
          <a:xfrm>
            <a:off x="1939505" y="3586697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980</a:t>
            </a:r>
            <a:endParaRPr lang="fr-MA" sz="20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7D34221-4C5B-FA5B-0068-B7A286277243}"/>
              </a:ext>
            </a:extLst>
          </p:cNvPr>
          <p:cNvSpPr txBox="1"/>
          <p:nvPr/>
        </p:nvSpPr>
        <p:spPr>
          <a:xfrm>
            <a:off x="1485914" y="3395409"/>
            <a:ext cx="457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98</a:t>
            </a:r>
            <a:endParaRPr lang="fr-MA" sz="2000" b="1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3FC3A1A-9672-6770-F9E9-AB98BE8E8155}"/>
              </a:ext>
            </a:extLst>
          </p:cNvPr>
          <p:cNvSpPr txBox="1"/>
          <p:nvPr/>
        </p:nvSpPr>
        <p:spPr>
          <a:xfrm>
            <a:off x="5943603" y="4118520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294</a:t>
            </a:r>
            <a:endParaRPr lang="fr-MA" sz="20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2802085-1ED7-8921-4FDB-368C0D1E248F}"/>
              </a:ext>
            </a:extLst>
          </p:cNvPr>
          <p:cNvSpPr txBox="1"/>
          <p:nvPr/>
        </p:nvSpPr>
        <p:spPr>
          <a:xfrm>
            <a:off x="5943603" y="4512736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490</a:t>
            </a:r>
            <a:endParaRPr lang="fr-MA" sz="2000" b="1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878A9E9-A8DB-840F-B1F9-AD5A9263EEF8}"/>
              </a:ext>
            </a:extLst>
          </p:cNvPr>
          <p:cNvSpPr txBox="1"/>
          <p:nvPr/>
        </p:nvSpPr>
        <p:spPr>
          <a:xfrm>
            <a:off x="5943603" y="4910672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686</a:t>
            </a:r>
            <a:endParaRPr lang="fr-MA" sz="2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51D5570-8772-0314-93AB-0FF6612CA541}"/>
              </a:ext>
            </a:extLst>
          </p:cNvPr>
          <p:cNvSpPr txBox="1"/>
          <p:nvPr/>
        </p:nvSpPr>
        <p:spPr>
          <a:xfrm>
            <a:off x="5940004" y="5308608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882</a:t>
            </a:r>
            <a:endParaRPr lang="fr-MA" sz="2000" b="1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F0B1029-0130-F42A-F35A-ED82607F60EE}"/>
              </a:ext>
            </a:extLst>
          </p:cNvPr>
          <p:cNvSpPr txBox="1"/>
          <p:nvPr/>
        </p:nvSpPr>
        <p:spPr>
          <a:xfrm>
            <a:off x="5940004" y="5731428"/>
            <a:ext cx="628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980</a:t>
            </a:r>
            <a:endParaRPr lang="fr-MA" sz="2000" b="1" dirty="0"/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5921" y="2039304"/>
            <a:ext cx="2592166" cy="359853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النشاط3 صفحة 11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601279" y="2378805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513" y="1970472"/>
            <a:ext cx="4744112" cy="309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2E317A-E1FA-7B93-4219-BFEA6DA1C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982" y="2439337"/>
            <a:ext cx="4172981" cy="237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FE229B4-C01C-EC61-9BD2-6A9D0341D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31" y="1534112"/>
            <a:ext cx="7415156" cy="4839208"/>
          </a:xfrm>
          <a:prstGeom prst="rect">
            <a:avLst/>
          </a:prstGeom>
        </p:spPr>
      </p:pic>
      <p:pic>
        <p:nvPicPr>
          <p:cNvPr id="11" name="Image 10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16D6A900-4BCD-0224-BEF3-1472D0D74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778" y="3095546"/>
            <a:ext cx="6535062" cy="11241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49182AC-BA98-C771-6BD4-A25C42F0AEEB}"/>
              </a:ext>
            </a:extLst>
          </p:cNvPr>
          <p:cNvSpPr txBox="1"/>
          <p:nvPr/>
        </p:nvSpPr>
        <p:spPr>
          <a:xfrm>
            <a:off x="5010151" y="3632716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8BAE701-73CE-A439-D477-5F7D482A5466}"/>
              </a:ext>
            </a:extLst>
          </p:cNvPr>
          <p:cNvSpPr txBox="1"/>
          <p:nvPr/>
        </p:nvSpPr>
        <p:spPr>
          <a:xfrm>
            <a:off x="5549900" y="3729076"/>
            <a:ext cx="1482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عدد الصناديق</a:t>
            </a:r>
            <a:endParaRPr lang="fr-MA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F64E4F8-6C5B-13CD-CCEC-A1950475CBEA}"/>
              </a:ext>
            </a:extLst>
          </p:cNvPr>
          <p:cNvSpPr txBox="1"/>
          <p:nvPr/>
        </p:nvSpPr>
        <p:spPr>
          <a:xfrm>
            <a:off x="5657851" y="3238500"/>
            <a:ext cx="1403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المدة بالساعات</a:t>
            </a:r>
            <a:endParaRPr lang="fr-MA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459225-048B-8982-860A-F67800C31DB5}"/>
              </a:ext>
            </a:extLst>
          </p:cNvPr>
          <p:cNvSpPr txBox="1"/>
          <p:nvPr/>
        </p:nvSpPr>
        <p:spPr>
          <a:xfrm>
            <a:off x="5010151" y="3225284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MA" b="1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D5639004-9324-96F7-9B6F-4264DA93497B}"/>
              </a:ext>
            </a:extLst>
          </p:cNvPr>
          <p:cNvSpPr txBox="1"/>
          <p:nvPr/>
        </p:nvSpPr>
        <p:spPr>
          <a:xfrm>
            <a:off x="4362110" y="3649432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MA" b="1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2F4AB7C-15C7-4B47-28BF-918FF02C55E9}"/>
              </a:ext>
            </a:extLst>
          </p:cNvPr>
          <p:cNvSpPr txBox="1"/>
          <p:nvPr/>
        </p:nvSpPr>
        <p:spPr>
          <a:xfrm>
            <a:off x="4419602" y="3204120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27C2C63-B6F6-21C1-385D-4C790730C3D8}"/>
              </a:ext>
            </a:extLst>
          </p:cNvPr>
          <p:cNvSpPr txBox="1"/>
          <p:nvPr/>
        </p:nvSpPr>
        <p:spPr>
          <a:xfrm>
            <a:off x="3829053" y="3204120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8BF85B32-7D49-235B-5C31-57DD7A8EDC4D}"/>
              </a:ext>
            </a:extLst>
          </p:cNvPr>
          <p:cNvSpPr txBox="1"/>
          <p:nvPr/>
        </p:nvSpPr>
        <p:spPr>
          <a:xfrm>
            <a:off x="3238504" y="3204120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59A8A90-E972-28DF-140D-44F17877C5EE}"/>
              </a:ext>
            </a:extLst>
          </p:cNvPr>
          <p:cNvSpPr txBox="1"/>
          <p:nvPr/>
        </p:nvSpPr>
        <p:spPr>
          <a:xfrm>
            <a:off x="2397044" y="3225284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10</a:t>
            </a:r>
            <a:endParaRPr lang="fr-MA" b="1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347A98DE-7634-673F-613D-22A4C910CC8F}"/>
              </a:ext>
            </a:extLst>
          </p:cNvPr>
          <p:cNvSpPr txBox="1"/>
          <p:nvPr/>
        </p:nvSpPr>
        <p:spPr>
          <a:xfrm>
            <a:off x="1784184" y="3217365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20</a:t>
            </a:r>
            <a:endParaRPr lang="fr-MA" b="1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E7B7156-BDEC-4FB9-55DE-45D96CC0D650}"/>
              </a:ext>
            </a:extLst>
          </p:cNvPr>
          <p:cNvSpPr txBox="1"/>
          <p:nvPr/>
        </p:nvSpPr>
        <p:spPr>
          <a:xfrm>
            <a:off x="3705229" y="3709293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24</a:t>
            </a:r>
            <a:endParaRPr lang="fr-MA" b="1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B1C8F3E-D426-0072-6878-16406F17253E}"/>
              </a:ext>
            </a:extLst>
          </p:cNvPr>
          <p:cNvSpPr txBox="1"/>
          <p:nvPr/>
        </p:nvSpPr>
        <p:spPr>
          <a:xfrm>
            <a:off x="3074888" y="3746788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48</a:t>
            </a:r>
            <a:endParaRPr lang="fr-MA" b="1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8B82066-0BBD-DA0A-DDA2-F7FF78B13BF1}"/>
              </a:ext>
            </a:extLst>
          </p:cNvPr>
          <p:cNvSpPr txBox="1"/>
          <p:nvPr/>
        </p:nvSpPr>
        <p:spPr>
          <a:xfrm>
            <a:off x="2416314" y="3691980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60</a:t>
            </a:r>
            <a:endParaRPr lang="fr-MA" b="1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0D9AC428-B094-D82D-889F-9B12760E2EA0}"/>
              </a:ext>
            </a:extLst>
          </p:cNvPr>
          <p:cNvSpPr txBox="1"/>
          <p:nvPr/>
        </p:nvSpPr>
        <p:spPr>
          <a:xfrm>
            <a:off x="1695137" y="3687909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120</a:t>
            </a:r>
            <a:endParaRPr lang="fr-MA" b="1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0813B590-E41C-813B-29C7-25B66AD5C761}"/>
              </a:ext>
            </a:extLst>
          </p:cNvPr>
          <p:cNvSpPr txBox="1"/>
          <p:nvPr/>
        </p:nvSpPr>
        <p:spPr>
          <a:xfrm>
            <a:off x="1231734" y="3448050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748F25EC-715A-99F1-17EB-4402E6551CD3}"/>
              </a:ext>
            </a:extLst>
          </p:cNvPr>
          <p:cNvSpPr txBox="1"/>
          <p:nvPr/>
        </p:nvSpPr>
        <p:spPr>
          <a:xfrm>
            <a:off x="4851061" y="5001418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MA" b="1" dirty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25A26CB7-F78A-302A-D4FE-A31FAAFC62D5}"/>
              </a:ext>
            </a:extLst>
          </p:cNvPr>
          <p:cNvSpPr txBox="1"/>
          <p:nvPr/>
        </p:nvSpPr>
        <p:spPr>
          <a:xfrm>
            <a:off x="4822032" y="5370750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24</a:t>
            </a:r>
            <a:endParaRPr lang="fr-MA" b="1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7313CF24-CB59-8BB7-8FE3-E4FA8A09B7F9}"/>
              </a:ext>
            </a:extLst>
          </p:cNvPr>
          <p:cNvSpPr txBox="1"/>
          <p:nvPr/>
        </p:nvSpPr>
        <p:spPr>
          <a:xfrm>
            <a:off x="1469860" y="5001418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60</a:t>
            </a:r>
            <a:endParaRPr lang="fr-MA" b="1" dirty="0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2FF8698D-96D8-1EB6-5187-5C2F05D86C17}"/>
              </a:ext>
            </a:extLst>
          </p:cNvPr>
          <p:cNvSpPr txBox="1"/>
          <p:nvPr/>
        </p:nvSpPr>
        <p:spPr>
          <a:xfrm>
            <a:off x="1469860" y="5411755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120</a:t>
            </a:r>
            <a:endParaRPr lang="fr-MA" b="1" dirty="0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C1D8ED06-D5CD-1FD5-DBC6-8AB74EAD82DC}"/>
              </a:ext>
            </a:extLst>
          </p:cNvPr>
          <p:cNvSpPr txBox="1"/>
          <p:nvPr/>
        </p:nvSpPr>
        <p:spPr>
          <a:xfrm>
            <a:off x="4876802" y="5859839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48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5776" y="1845462"/>
            <a:ext cx="3143798" cy="436433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11 وأنجزوا النشاط 4.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2" y="3903793"/>
            <a:ext cx="2807845" cy="1951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A275063-3FC5-8ED2-F58A-87D308037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94" y="1369117"/>
            <a:ext cx="7123548" cy="4915569"/>
          </a:xfrm>
          <a:prstGeom prst="rect">
            <a:avLst/>
          </a:prstGeom>
        </p:spPr>
      </p:pic>
      <p:pic>
        <p:nvPicPr>
          <p:cNvPr id="5" name="Image 4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DC7FD716-BED8-0AC3-2DED-99C12ABE7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94" y="2761719"/>
            <a:ext cx="6535062" cy="90650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0C4642-14FD-8262-9A1B-E54DE611A9A3}"/>
              </a:ext>
            </a:extLst>
          </p:cNvPr>
          <p:cNvSpPr txBox="1"/>
          <p:nvPr/>
        </p:nvSpPr>
        <p:spPr>
          <a:xfrm>
            <a:off x="4653967" y="3227881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26</a:t>
            </a:r>
            <a:endParaRPr lang="fr-M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5E0679-843C-C2F4-55EA-1935FB9DEA5C}"/>
              </a:ext>
            </a:extLst>
          </p:cNvPr>
          <p:cNvSpPr txBox="1"/>
          <p:nvPr/>
        </p:nvSpPr>
        <p:spPr>
          <a:xfrm>
            <a:off x="5468419" y="3190799"/>
            <a:ext cx="1200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عدد الحلوى</a:t>
            </a:r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6A1A-F287-EAF0-AA47-B1E3ABF74A63}"/>
              </a:ext>
            </a:extLst>
          </p:cNvPr>
          <p:cNvSpPr txBox="1"/>
          <p:nvPr/>
        </p:nvSpPr>
        <p:spPr>
          <a:xfrm>
            <a:off x="5301667" y="2904672"/>
            <a:ext cx="1403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المدة بالدقائق</a:t>
            </a:r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4F1A7D-5EED-9D8B-FFDF-9A07F4DB5DDA}"/>
              </a:ext>
            </a:extLst>
          </p:cNvPr>
          <p:cNvSpPr txBox="1"/>
          <p:nvPr/>
        </p:nvSpPr>
        <p:spPr>
          <a:xfrm>
            <a:off x="4653967" y="2891456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</a:t>
            </a:r>
            <a:endParaRPr lang="fr-MA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300E19-60CA-FECB-B923-5EC5AA0EC79B}"/>
              </a:ext>
            </a:extLst>
          </p:cNvPr>
          <p:cNvSpPr txBox="1"/>
          <p:nvPr/>
        </p:nvSpPr>
        <p:spPr>
          <a:xfrm>
            <a:off x="3978759" y="3187491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104</a:t>
            </a:r>
            <a:endParaRPr lang="fr-M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18E2CDD-BB70-24EB-AD8A-E468037C8C6D}"/>
              </a:ext>
            </a:extLst>
          </p:cNvPr>
          <p:cNvSpPr txBox="1"/>
          <p:nvPr/>
        </p:nvSpPr>
        <p:spPr>
          <a:xfrm>
            <a:off x="4063418" y="2870292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4</a:t>
            </a:r>
            <a:endParaRPr lang="fr-MA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18C5DB0-99C6-481D-A53E-DDBF8FBFEAA5}"/>
              </a:ext>
            </a:extLst>
          </p:cNvPr>
          <p:cNvSpPr txBox="1"/>
          <p:nvPr/>
        </p:nvSpPr>
        <p:spPr>
          <a:xfrm>
            <a:off x="3472869" y="2870292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7</a:t>
            </a:r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B8DD2C-5D4B-30D7-7B9E-9030A441C1F7}"/>
              </a:ext>
            </a:extLst>
          </p:cNvPr>
          <p:cNvSpPr txBox="1"/>
          <p:nvPr/>
        </p:nvSpPr>
        <p:spPr>
          <a:xfrm>
            <a:off x="2665595" y="2854651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10</a:t>
            </a:r>
            <a:endParaRPr lang="fr-MA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A2A701-EE56-4E08-FFB1-1A71E1C52976}"/>
              </a:ext>
            </a:extLst>
          </p:cNvPr>
          <p:cNvSpPr txBox="1"/>
          <p:nvPr/>
        </p:nvSpPr>
        <p:spPr>
          <a:xfrm>
            <a:off x="2040860" y="2891456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12</a:t>
            </a:r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26DCBE-28FC-2D49-303D-A02F89AA7B1A}"/>
              </a:ext>
            </a:extLst>
          </p:cNvPr>
          <p:cNvSpPr txBox="1"/>
          <p:nvPr/>
        </p:nvSpPr>
        <p:spPr>
          <a:xfrm>
            <a:off x="1428000" y="2883537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20</a:t>
            </a:r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F76FDCE-5655-B8A3-57FB-C39A10BDFD81}"/>
              </a:ext>
            </a:extLst>
          </p:cNvPr>
          <p:cNvSpPr txBox="1"/>
          <p:nvPr/>
        </p:nvSpPr>
        <p:spPr>
          <a:xfrm>
            <a:off x="3301421" y="3223983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182</a:t>
            </a:r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AA6E4C0-DA70-7736-C4F6-B8AD89BE8D8D}"/>
              </a:ext>
            </a:extLst>
          </p:cNvPr>
          <p:cNvSpPr txBox="1"/>
          <p:nvPr/>
        </p:nvSpPr>
        <p:spPr>
          <a:xfrm>
            <a:off x="2694476" y="3186316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260</a:t>
            </a:r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39396AE-71AE-4049-7035-3C468A119582}"/>
              </a:ext>
            </a:extLst>
          </p:cNvPr>
          <p:cNvSpPr txBox="1"/>
          <p:nvPr/>
        </p:nvSpPr>
        <p:spPr>
          <a:xfrm>
            <a:off x="1967620" y="3205859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312</a:t>
            </a:r>
            <a:endParaRPr lang="fr-MA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E70178D-BF87-D964-3D5D-1FE4A9F85545}"/>
              </a:ext>
            </a:extLst>
          </p:cNvPr>
          <p:cNvSpPr txBox="1"/>
          <p:nvPr/>
        </p:nvSpPr>
        <p:spPr>
          <a:xfrm>
            <a:off x="1338972" y="3171104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520</a:t>
            </a:r>
            <a:endParaRPr lang="fr-MA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38F0AE0-85BA-3050-ED5E-43C757951683}"/>
              </a:ext>
            </a:extLst>
          </p:cNvPr>
          <p:cNvSpPr txBox="1"/>
          <p:nvPr/>
        </p:nvSpPr>
        <p:spPr>
          <a:xfrm>
            <a:off x="748404" y="3006133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26</a:t>
            </a:r>
            <a:endParaRPr lang="fr-MA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F7F44F5-5E48-F229-096E-F32EAD8B24B0}"/>
              </a:ext>
            </a:extLst>
          </p:cNvPr>
          <p:cNvSpPr txBox="1"/>
          <p:nvPr/>
        </p:nvSpPr>
        <p:spPr>
          <a:xfrm>
            <a:off x="4482519" y="4319345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104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8425122-3F70-A617-BACD-7DDF13215636}"/>
              </a:ext>
            </a:extLst>
          </p:cNvPr>
          <p:cNvSpPr txBox="1"/>
          <p:nvPr/>
        </p:nvSpPr>
        <p:spPr>
          <a:xfrm>
            <a:off x="4339643" y="4908621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182</a:t>
            </a:r>
            <a:endParaRPr lang="fr-MA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17EC3D4-954F-AD5A-D400-6CED2436A152}"/>
              </a:ext>
            </a:extLst>
          </p:cNvPr>
          <p:cNvSpPr txBox="1"/>
          <p:nvPr/>
        </p:nvSpPr>
        <p:spPr>
          <a:xfrm>
            <a:off x="3978759" y="5488883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260</a:t>
            </a:r>
            <a:endParaRPr lang="fr-MA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F0C5DF-C97C-AB40-1068-A5FC41A5E17C}"/>
              </a:ext>
            </a:extLst>
          </p:cNvPr>
          <p:cNvSpPr txBox="1"/>
          <p:nvPr/>
        </p:nvSpPr>
        <p:spPr>
          <a:xfrm>
            <a:off x="1113676" y="4319345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312</a:t>
            </a:r>
            <a:endParaRPr lang="fr-MA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5A7A5F7-EE2D-7FC9-3247-CF74D0D7492C}"/>
              </a:ext>
            </a:extLst>
          </p:cNvPr>
          <p:cNvSpPr txBox="1"/>
          <p:nvPr/>
        </p:nvSpPr>
        <p:spPr>
          <a:xfrm>
            <a:off x="1122144" y="4876157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520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33F1D4B-80FA-30CD-5B6E-E41660530F8D}"/>
              </a:ext>
            </a:extLst>
          </p:cNvPr>
          <p:cNvGrpSpPr/>
          <p:nvPr/>
        </p:nvGrpSpPr>
        <p:grpSpPr>
          <a:xfrm>
            <a:off x="2049889" y="1986747"/>
            <a:ext cx="5044221" cy="3655156"/>
            <a:chOff x="1559020" y="2634447"/>
            <a:chExt cx="5044221" cy="365515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23D53D5-F64A-2BFC-EC7B-0951F32AE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34447"/>
              <a:ext cx="2612193" cy="365515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88949B-1364-EB8B-1861-6D76C4DD8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9020" y="2653230"/>
              <a:ext cx="2589076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15593</TotalTime>
  <Words>1407</Words>
  <Application>Microsoft Office PowerPoint</Application>
  <PresentationFormat>Affichage à l'écran (4:3)</PresentationFormat>
  <Paragraphs>512</Paragraphs>
  <Slides>51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51</vt:i4>
      </vt:variant>
    </vt:vector>
  </HeadingPairs>
  <TitlesOfParts>
    <vt:vector size="62" baseType="lpstr">
      <vt:lpstr>Calibri</vt:lpstr>
      <vt:lpstr>Dosis</vt:lpstr>
      <vt:lpstr>Aptos Display</vt:lpstr>
      <vt:lpstr>DengXian</vt:lpstr>
      <vt:lpstr>Aptos</vt:lpstr>
      <vt:lpstr>Arial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243</cp:revision>
  <cp:lastPrinted>2025-08-13T10:11:39Z</cp:lastPrinted>
  <dcterms:created xsi:type="dcterms:W3CDTF">2025-08-01T12:31:49Z</dcterms:created>
  <dcterms:modified xsi:type="dcterms:W3CDTF">2026-02-07T12:01:33Z</dcterms:modified>
</cp:coreProperties>
</file>