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notesSlides/notesSlide8.xml" ContentType="application/vnd.openxmlformats-officedocument.presentationml.notesSlide+xml"/>
  <Override PartName="/ppt/ink/ink2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3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5"/>
  </p:notesMasterIdLst>
  <p:handoutMasterIdLst>
    <p:handoutMasterId r:id="rId66"/>
  </p:handoutMasterIdLst>
  <p:sldIdLst>
    <p:sldId id="2134807082" r:id="rId7"/>
    <p:sldId id="948" r:id="rId8"/>
    <p:sldId id="2134807108" r:id="rId9"/>
    <p:sldId id="780" r:id="rId10"/>
    <p:sldId id="2134807142" r:id="rId11"/>
    <p:sldId id="781" r:id="rId12"/>
    <p:sldId id="741" r:id="rId13"/>
    <p:sldId id="746" r:id="rId14"/>
    <p:sldId id="2134807083" r:id="rId15"/>
    <p:sldId id="2134807091" r:id="rId16"/>
    <p:sldId id="2134807057" r:id="rId17"/>
    <p:sldId id="2134807105" r:id="rId18"/>
    <p:sldId id="2134807109" r:id="rId19"/>
    <p:sldId id="2134807093" r:id="rId20"/>
    <p:sldId id="2134807110" r:id="rId21"/>
    <p:sldId id="769" r:id="rId22"/>
    <p:sldId id="768" r:id="rId23"/>
    <p:sldId id="870" r:id="rId24"/>
    <p:sldId id="2134806710" r:id="rId25"/>
    <p:sldId id="2134807099" r:id="rId26"/>
    <p:sldId id="2134807101" r:id="rId27"/>
    <p:sldId id="1017" r:id="rId28"/>
    <p:sldId id="774" r:id="rId29"/>
    <p:sldId id="1031" r:id="rId30"/>
    <p:sldId id="2134807107" r:id="rId31"/>
    <p:sldId id="2134807116" r:id="rId32"/>
    <p:sldId id="1071" r:id="rId33"/>
    <p:sldId id="2134807114" r:id="rId34"/>
    <p:sldId id="2134807113" r:id="rId35"/>
    <p:sldId id="2134807115" r:id="rId36"/>
    <p:sldId id="996" r:id="rId37"/>
    <p:sldId id="2134807112" r:id="rId38"/>
    <p:sldId id="997" r:id="rId39"/>
    <p:sldId id="2134807111" r:id="rId40"/>
    <p:sldId id="1074" r:id="rId41"/>
    <p:sldId id="1076" r:id="rId42"/>
    <p:sldId id="1077" r:id="rId43"/>
    <p:sldId id="1075" r:id="rId44"/>
    <p:sldId id="1078" r:id="rId45"/>
    <p:sldId id="1079" r:id="rId46"/>
    <p:sldId id="1086" r:id="rId47"/>
    <p:sldId id="1072" r:id="rId48"/>
    <p:sldId id="2134807119" r:id="rId49"/>
    <p:sldId id="941" r:id="rId50"/>
    <p:sldId id="2134807098" r:id="rId51"/>
    <p:sldId id="1080" r:id="rId52"/>
    <p:sldId id="980" r:id="rId53"/>
    <p:sldId id="1083" r:id="rId54"/>
    <p:sldId id="1085" r:id="rId55"/>
    <p:sldId id="1081" r:id="rId56"/>
    <p:sldId id="788" r:id="rId57"/>
    <p:sldId id="840" r:id="rId58"/>
    <p:sldId id="2134807103" r:id="rId59"/>
    <p:sldId id="982" r:id="rId60"/>
    <p:sldId id="789" r:id="rId61"/>
    <p:sldId id="764" r:id="rId62"/>
    <p:sldId id="2134807118" r:id="rId63"/>
    <p:sldId id="949" r:id="rId6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7"/>
      <p:bold r:id="rId68"/>
    </p:embeddedFont>
    <p:embeddedFont>
      <p:font typeface="Dosis" pitchFamily="2" charset="0"/>
      <p:regular r:id="rId69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6A6A6"/>
    <a:srgbClr val="F2F2F2"/>
    <a:srgbClr val="FFC000"/>
    <a:srgbClr val="FFEFB9"/>
    <a:srgbClr val="E4E3F1"/>
    <a:srgbClr val="FFA400"/>
    <a:srgbClr val="FCC302"/>
    <a:srgbClr val="7FC5C2"/>
    <a:srgbClr val="084F6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47" autoAdjust="0"/>
    <p:restoredTop sz="89542" autoAdjust="0"/>
  </p:normalViewPr>
  <p:slideViewPr>
    <p:cSldViewPr snapToGrid="0">
      <p:cViewPr varScale="1">
        <p:scale>
          <a:sx n="67" d="100"/>
          <a:sy n="67" d="100"/>
        </p:scale>
        <p:origin x="930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handoutMaster" Target="handoutMasters/handoutMaster1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font" Target="fonts/font3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font" Target="fonts/font1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font" Target="fonts/font4.fnt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notesMaster" Target="notesMasters/notesMaster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24/02/2026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06:27:57.8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5417 575 24502,'-2'23'0,"-5"-1"0,-3 1 0,-5-1 0,-3 1 0,-5-1 0,-4-1 0,-4 1 0,-4-1 0,-3 0 0,-5 0 0,-3-1 0,-5 0 0,-2 0 0,-5-1 0,-2-1 0,-5 0 0,-2 0 0,-4-1 0,-2-1 0,-4-1 0,-3 0 0,-2 0 0,-3-2 0,-2 0 0,-2-1 0,-3 0 0,-2-1 0,-2-2 0,-1 0 0,-2 0 0,-2-2 0,0 0 0,-2-2 0,-1 0 0,-1-1 0,0-1 0,-1-1 0,0 0 0,-1-2 0,1 0 0,0-2 0,0 0 0,1-1 0,0-1 0,1-1 0,1 0 0,1-2 0,2 0 0,1-2 0,2 0 0,1 0 0,2-2 0,2-1 0,3 0 0,1-1 0,4 0 0,1-2 0,4 0 0,2 0 0,4-1 0,2-1 0,3-1 0,4 0 0,3 0 0,4-1 0,3-1 0,4 0 0,4 0 0,3-1 0,4 0 0,5 0 0,3-1 0,4 1 0,4-1 0,4-1 0,5 1 0,3-1 0,5 1 0,4-1 0,4 1 0,4-1 0,5 1 0,3-1 0,5 1 0,4 0 0,4 0 0,4 1 0,3-1 0,5 1 0,4 1 0,3-1 0,4 2 0,4-1 0,3 1 0,4 1 0,3 0 0,4 0 0,3 1 0,2 1 0,4 0 0,2 1 0,4 1 0,1 0 0,4 1 0,1 1 0,3 1 0,2 0 0,2 1 0,1 1 0,2 1 0,1 1 0,2 0 0,1 1 0,1 2 0,1 0 0,0 1 0,1 0 0,0 2 0,0 1 0,1 0 0,-1 1 0,0 2 0,-1 0 0,0 1 0,-1 0 0,-1 2 0,-2 1 0,0 0 0,-2 1 0,-2 1 0,-1 1 0,-2 1 0,-2 0 0,-3 1 0,-2 1 0,-2 1 0,-3 0 0,-2 1 0,-3 1 0,-4 0 0,-2 1 0,-4 1 0,-2 0 0,-5 0 0,-2 1 0,-5 1 0,-2-1 0,-5 2 0,-3-1 0,-5 1 0,-3 1 0,-4-1 0,-4 1 0,-4 0 0,-5 0 0,-3 1 0,-5-1 0,-3 1 0,-5-1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06:28:36.9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1625 96 24575,'-6'-4'0,"1"0"0,-1 0 0,1 1 0,-1-1 0,-11-3 0,-12-7 0,14 5 0,-2 1 0,1 1 0,-1 0 0,-1 1 0,1 1 0,-1 1 0,1 0 0,-1 2 0,0 0 0,-1 1 0,-21 1 0,-23 5 0,-119 24 0,90-12 0,-228 18 0,-7-24 0,226-8 0,82-3 0,-2 0 0,0 1 0,1 0 0,-1 2 0,-32 8 0,49-10 0,-1 0 0,1 1 0,0 0 0,0 0 0,0 0 0,0 0 0,0 1 0,0-1 0,0 1 0,1 0 0,-1 0 0,1 0 0,0 1 0,0-1 0,0 1 0,1 0 0,-1 0 0,1 0 0,0 0 0,0 0 0,0 0 0,1 1 0,-1-1 0,1 0 0,0 1 0,-1 6 0,2 1 0,-1 0 0,1 1 0,1-1 0,0 0 0,1 0 0,0 0 0,1 0 0,0 0 0,1 0 0,1-1 0,0 0 0,0 0 0,8 12 0,-4-8 0,2 0 0,0-1 0,0-1 0,2 1 0,-1-2 0,2 0 0,0 0 0,22 14 0,-15-12 0,-1 1 0,0 1 0,-2 1 0,0 1 0,30 38 0,-16-11 0,43 78 0,-66-110 0,0-1 0,1-1 0,1 1 0,0-2 0,0 1 0,1-2 0,0 0 0,19 11 0,2 3 0,31 22 0,50 39 0,-93-66 0,0-2 0,2 0 0,0-2 0,1 0 0,0-1 0,1-2 0,0-1 0,1 0 0,0-2 0,31 5 0,8-3 0,0-2 0,0-4 0,70-3 0,609-4 0,-478 3 0,-252 1 0,1-2 0,-1 1 0,0-2 0,1 0 0,24-7 0,-34 7 0,0 0 0,0-1 0,0 1 0,0-1 0,0 0 0,-1 0 0,1-1 0,-1 1 0,0-1 0,0 0 0,-1 0 0,1-1 0,-1 1 0,0-1 0,0 0 0,0 1 0,0-1 0,2-8 0,2-10 0,-2 0 0,0 0 0,-1 0 0,-1 0 0,-2-1 0,-1-37 0,-1 29 0,2 0 0,9-55 0,5 20 0,-4 0 0,-3 0 0,0-80 0,-8 133 0,1 0 0,-2 1 0,1 0 0,-2 0 0,-4-20 0,5 29 0,0 0 0,-1 1 0,1-1 0,-1 0 0,0 0 0,0 1 0,0-1 0,-1 1 0,1 0 0,-1 0 0,0 0 0,0 0 0,0 0 0,0 1 0,-1-1 0,1 1 0,-1 0 0,1 0 0,-5-2 0,-4 0 0,0 0 0,0 0 0,0 1 0,-1 1 0,1 0 0,-15 0 0,-80 3 0,62 0 0,15 0 0,-24 0 0,-59-6 0,94 3 0,0-1 0,0-1 0,1-1 0,0 0 0,0-2 0,-31-15 0,18 4 0,-45-36 0,13 8 0,53 40 14,-1 0-1,0 1 0,0 0 0,-1 0 1,1 1-1,-1 1 0,0 0 1,-21-3-1,13 4-310,0 1 0,0 1 0,0 1 0,-30 5 0,11 2-6529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1T13:15:42.744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24/02/2026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78A80-C850-39C5-A071-507466254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3E33AB-B399-3C39-3537-06397B8E13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D5A1F6-F963-4A23-70EC-0F99F0D8A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8BC805-3A7D-AD8E-981B-BB429B8F1E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413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8D2D6-1344-18B1-C8CF-9C75152E0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1CC8813-CF1C-6299-C431-1E3B9445DD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4ADB02-A839-0A2B-F18D-372331831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899B3A-3582-339C-5336-F44C83013C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3638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1B80D-E7E3-F8F0-2FEF-BA87550B2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BFCD44-B2E3-011E-3632-ACB1D5F06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A6D92E-8C98-12AC-379F-16B69C1D7D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B04E7D-4F3C-EEFC-4427-D05731B7A7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1824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85399-2C20-C88F-9036-3CDD1250F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A0E2E-2D43-B2E0-4F40-3D9173B24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91A9DE-EA80-E129-91C6-A691D0898F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892E6-0CDA-0B4C-DC80-1766980E5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4628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61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0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24/02/2026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9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9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24/02/2026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7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  <p:sldLayoutId id="2147483921" r:id="rId3"/>
    <p:sldLayoutId id="214748392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18" r:id="rId2"/>
    <p:sldLayoutId id="2147483919" r:id="rId3"/>
    <p:sldLayoutId id="21474839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customXml" Target="../ink/ink1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customXml" Target="../ink/ink2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5.emf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5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4.mp4"/><Relationship Id="rId7" Type="http://schemas.openxmlformats.org/officeDocument/2006/relationships/image" Target="../media/image2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4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506465" y="6011615"/>
            <a:ext cx="1185640" cy="298436"/>
            <a:chOff x="5272010" y="5867866"/>
            <a:chExt cx="1185640" cy="298436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272010" y="5867866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31514" y="6011614"/>
            <a:ext cx="1202921" cy="288631"/>
            <a:chOff x="5198728" y="5861683"/>
            <a:chExt cx="1202921" cy="288631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198728" y="5861683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68037" y="6042681"/>
            <a:ext cx="1225429" cy="288630"/>
            <a:chOff x="5171629" y="5870899"/>
            <a:chExt cx="1225429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5171629" y="5871808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تحويلات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علَى وحدات القِياسِ (1)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709980" y="3873546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ar-MA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tx1"/>
                </a:solidFill>
              </a:rPr>
              <a:t>   حل </a:t>
            </a:r>
            <a:r>
              <a:rPr lang="fr-MA" sz="2000" dirty="0">
                <a:solidFill>
                  <a:schemeClr val="tx1"/>
                </a:solidFill>
              </a:rPr>
              <a:t>المسائل</a:t>
            </a:r>
            <a:r>
              <a:rPr lang="ar-SA" sz="2000" dirty="0">
                <a:solidFill>
                  <a:schemeClr val="tx1"/>
                </a:solidFill>
              </a:rPr>
              <a:t>  (</a:t>
            </a:r>
            <a:r>
              <a:rPr lang="fr-MA" sz="2000" dirty="0">
                <a:solidFill>
                  <a:schemeClr val="tx1"/>
                </a:solidFill>
              </a:rPr>
              <a:t>عدد </a:t>
            </a:r>
            <a:r>
              <a:rPr lang="ar-SA" sz="2000" dirty="0">
                <a:solidFill>
                  <a:schemeClr val="tx1"/>
                </a:solidFill>
              </a:rPr>
              <a:t> </a:t>
            </a:r>
            <a:r>
              <a:rPr lang="fr-MA" sz="2000" dirty="0">
                <a:solidFill>
                  <a:schemeClr val="tx1"/>
                </a:solidFill>
              </a:rPr>
              <a:t>ال</a:t>
            </a:r>
            <a:r>
              <a:rPr lang="ar-SA" sz="2000" dirty="0">
                <a:solidFill>
                  <a:schemeClr val="tx1"/>
                </a:solidFill>
              </a:rPr>
              <a:t>أ</a:t>
            </a:r>
            <a:r>
              <a:rPr lang="fr-MA" sz="2000" dirty="0">
                <a:solidFill>
                  <a:schemeClr val="tx1"/>
                </a:solidFill>
              </a:rPr>
              <a:t>جزاء</a:t>
            </a:r>
            <a:r>
              <a:rPr lang="ar-SA" sz="2000" dirty="0">
                <a:solidFill>
                  <a:schemeClr val="tx1"/>
                </a:solidFill>
              </a:rPr>
              <a:t>)</a:t>
            </a:r>
            <a:endParaRPr lang="ar-MA" sz="2000" dirty="0">
              <a:solidFill>
                <a:schemeClr val="tx1"/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تحويلات على وحدات القياسِ (2)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 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قياس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السعة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687285" y="555721"/>
            <a:ext cx="5099535" cy="1435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  <a:endParaRPr lang="fr-FR" sz="3200" b="1" dirty="0">
              <a:solidFill>
                <a:srgbClr val="F6BB00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>
              <a:lnSpc>
                <a:spcPts val="5486"/>
              </a:lnSpc>
            </a:pPr>
            <a:r>
              <a:rPr lang="f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حَلُّ </a:t>
            </a: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f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f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fr-MA" sz="3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سائ</a:t>
            </a:r>
            <a:r>
              <a:rPr lang="a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 </a:t>
            </a: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a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</a:t>
            </a: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لْأَجْزاءِ</a:t>
            </a: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ar-MA" sz="32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1D08BCA-2487-8BF4-FC8C-ACEE7B2737DD}"/>
              </a:ext>
            </a:extLst>
          </p:cNvPr>
          <p:cNvGrpSpPr/>
          <p:nvPr/>
        </p:nvGrpSpPr>
        <p:grpSpPr>
          <a:xfrm>
            <a:off x="987242" y="1930487"/>
            <a:ext cx="7169516" cy="4263485"/>
            <a:chOff x="602884" y="1854286"/>
            <a:chExt cx="7665629" cy="426348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8268317-365C-4FD7-8EDC-115C1B857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854287"/>
              <a:ext cx="3696513" cy="426348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6B5B9A5-509B-60B4-53E7-454F6E4CB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2884" y="1854286"/>
              <a:ext cx="4237087" cy="42634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C8D11-1E1F-E507-B159-E1FD0AC2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BC1B0F9-8349-0BDD-07AA-73FB4AE10E2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5E5B05BA-E603-62F2-6A63-5DAA8FAD94D5}"/>
              </a:ext>
            </a:extLst>
          </p:cNvPr>
          <p:cNvSpPr txBox="1"/>
          <p:nvPr/>
        </p:nvSpPr>
        <p:spPr>
          <a:xfrm>
            <a:off x="3252925" y="2003755"/>
            <a:ext cx="2559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ملاحظة مهمة.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9A0E6B-3181-AFF6-8C49-50BE900E0524}"/>
              </a:ext>
            </a:extLst>
          </p:cNvPr>
          <p:cNvGrpSpPr/>
          <p:nvPr/>
        </p:nvGrpSpPr>
        <p:grpSpPr>
          <a:xfrm>
            <a:off x="1439205" y="2991464"/>
            <a:ext cx="6242838" cy="1759974"/>
            <a:chOff x="1602659" y="3709219"/>
            <a:chExt cx="6017340" cy="175997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AB7BAAC-EF91-D103-7C3D-2B3C9B3E360A}"/>
                </a:ext>
              </a:extLst>
            </p:cNvPr>
            <p:cNvSpPr/>
            <p:nvPr/>
          </p:nvSpPr>
          <p:spPr>
            <a:xfrm>
              <a:off x="1602659" y="3709219"/>
              <a:ext cx="6017340" cy="175997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EB86FA-4CD9-896B-213F-ED4CF289B2F1}"/>
                </a:ext>
              </a:extLst>
            </p:cNvPr>
            <p:cNvSpPr txBox="1"/>
            <p:nvPr/>
          </p:nvSpPr>
          <p:spPr>
            <a:xfrm>
              <a:off x="1729767" y="4173707"/>
              <a:ext cx="589023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ar-MA" sz="24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حالَةِ اخْتِلافِ تَمْرينٍ مُقْترَحٍ عَنْ ما  في الْكُرّاسَةِ، يَتِمُّ  اعْتِمادُ</a:t>
              </a:r>
            </a:p>
            <a:p>
              <a:pPr algn="r" rtl="1"/>
              <a:r>
                <a:rPr lang="ar-MA" sz="24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التّعْديلِ الْمُقْترَحِ في الْعَرْضِ .</a:t>
              </a:r>
              <a:endParaRPr lang="fr-MA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970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809886" y="3459921"/>
            <a:ext cx="6801287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709850" y="3888498"/>
            <a:ext cx="572429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مَسائِل وَضْعِيَات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الْقِسَمَة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ِ(عدد الأجزاء).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A5952-E096-C8F5-5CC6-7AB67EEC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41BB6A-301F-779C-C8A5-8AF7A45068B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3C7AF74-9937-8175-D846-EC45DC055FDC}"/>
              </a:ext>
            </a:extLst>
          </p:cNvPr>
          <p:cNvGrpSpPr/>
          <p:nvPr/>
        </p:nvGrpSpPr>
        <p:grpSpPr>
          <a:xfrm>
            <a:off x="1629784" y="2209308"/>
            <a:ext cx="5884432" cy="3092035"/>
            <a:chOff x="1629784" y="2209308"/>
            <a:chExt cx="5884432" cy="3092035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664B894-5279-00D3-521D-0710D7DD305A}"/>
                </a:ext>
              </a:extLst>
            </p:cNvPr>
            <p:cNvSpPr/>
            <p:nvPr/>
          </p:nvSpPr>
          <p:spPr>
            <a:xfrm>
              <a:off x="1629784" y="2470743"/>
              <a:ext cx="5884432" cy="28306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E2EDF5C-D277-8469-9BD6-DB45B68190A9}"/>
                </a:ext>
              </a:extLst>
            </p:cNvPr>
            <p:cNvSpPr/>
            <p:nvPr/>
          </p:nvSpPr>
          <p:spPr>
            <a:xfrm>
              <a:off x="2474259" y="2209308"/>
              <a:ext cx="4199979" cy="802419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89F778C-2101-0E86-B9DD-48B8C871D7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32304" y="226149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F6DFF52-167D-E7CD-68DA-42C6659A0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581325" y="3154658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06398B3-1BC6-D23B-FAF9-83E05507BB55}"/>
                </a:ext>
              </a:extLst>
            </p:cNvPr>
            <p:cNvSpPr txBox="1"/>
            <p:nvPr/>
          </p:nvSpPr>
          <p:spPr>
            <a:xfrm>
              <a:off x="1893124" y="4348913"/>
              <a:ext cx="45970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MA" sz="2800" dirty="0">
                  <a:solidFill>
                    <a:schemeClr val="bg1">
                      <a:lumMod val="65000"/>
                    </a:schemeClr>
                  </a:solidFill>
                </a:rPr>
                <a:t>الحساب الذهني</a:t>
              </a:r>
            </a:p>
          </p:txBody>
        </p:sp>
        <p:sp>
          <p:nvSpPr>
            <p:cNvPr id="13" name="ZoneTexte 8">
              <a:extLst>
                <a:ext uri="{FF2B5EF4-FFF2-40B4-BE49-F238E27FC236}">
                  <a16:creationId xmlns:a16="http://schemas.microsoft.com/office/drawing/2014/main" id="{B22EBB1D-FF76-919F-AD0B-0136A0A4DF07}"/>
                </a:ext>
              </a:extLst>
            </p:cNvPr>
            <p:cNvSpPr txBox="1"/>
            <p:nvPr/>
          </p:nvSpPr>
          <p:spPr>
            <a:xfrm>
              <a:off x="1893123" y="330127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1333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20690" y="865799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خذوا الكراسات الصفحتين  34 و 35 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6" name="Groupe 2">
            <a:extLst>
              <a:ext uri="{FF2B5EF4-FFF2-40B4-BE49-F238E27FC236}">
                <a16:creationId xmlns:a16="http://schemas.microsoft.com/office/drawing/2014/main" id="{47537676-F1DC-40DB-651A-19B9ECE3D5C3}"/>
              </a:ext>
            </a:extLst>
          </p:cNvPr>
          <p:cNvGrpSpPr/>
          <p:nvPr/>
        </p:nvGrpSpPr>
        <p:grpSpPr>
          <a:xfrm>
            <a:off x="688836" y="1832323"/>
            <a:ext cx="7627174" cy="4444145"/>
            <a:chOff x="688836" y="1832323"/>
            <a:chExt cx="7627174" cy="4444145"/>
          </a:xfrm>
        </p:grpSpPr>
        <p:pic>
          <p:nvPicPr>
            <p:cNvPr id="7" name="Image 3" descr="Une image contenant texte, capture d’écran, logiciel, Police&#10;&#10;Le contenu généré par l’IA peut être incorrect.">
              <a:extLst>
                <a:ext uri="{FF2B5EF4-FFF2-40B4-BE49-F238E27FC236}">
                  <a16:creationId xmlns:a16="http://schemas.microsoft.com/office/drawing/2014/main" id="{F3D31114-37E4-9583-F18A-E3548893A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94" r="2286"/>
            <a:stretch>
              <a:fillRect/>
            </a:stretch>
          </p:blipFill>
          <p:spPr>
            <a:xfrm>
              <a:off x="4432499" y="1832323"/>
              <a:ext cx="3883511" cy="4444145"/>
            </a:xfrm>
            <a:prstGeom prst="rect">
              <a:avLst/>
            </a:prstGeom>
          </p:spPr>
        </p:pic>
        <p:pic>
          <p:nvPicPr>
            <p:cNvPr id="8" name="Image 4" descr="Une image contenant texte, capture d’écran, logiciel, Page web&#10;&#10;Le contenu généré par l’IA peut être incorrect.">
              <a:extLst>
                <a:ext uri="{FF2B5EF4-FFF2-40B4-BE49-F238E27FC236}">
                  <a16:creationId xmlns:a16="http://schemas.microsoft.com/office/drawing/2014/main" id="{1EF52EE3-30DA-D994-1AC0-AA5ED17EF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966"/>
            <a:stretch>
              <a:fillRect/>
            </a:stretch>
          </p:blipFill>
          <p:spPr>
            <a:xfrm>
              <a:off x="688836" y="1908863"/>
              <a:ext cx="3743663" cy="43676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381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6D8F2-3152-4CBD-BCF4-D90D029D1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64A9834-6353-A947-D3A8-6AF7403B15BC}"/>
              </a:ext>
            </a:extLst>
          </p:cNvPr>
          <p:cNvSpPr txBox="1"/>
          <p:nvPr/>
        </p:nvSpPr>
        <p:spPr>
          <a:xfrm>
            <a:off x="992631" y="902950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صححوا التمرين2  . 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85FC135-ED8D-336B-A64E-9C473201D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4534D24-DB49-15F8-1141-70A4A15D4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27" y="2261929"/>
            <a:ext cx="7837546" cy="33333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FBECAE-1F02-E481-CBFC-C9D09FA55CFD}"/>
              </a:ext>
            </a:extLst>
          </p:cNvPr>
          <p:cNvSpPr txBox="1"/>
          <p:nvPr/>
        </p:nvSpPr>
        <p:spPr>
          <a:xfrm>
            <a:off x="4217749" y="3754813"/>
            <a:ext cx="45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g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59C370-989E-5DA8-ACC8-D861F3973512}"/>
              </a:ext>
            </a:extLst>
          </p:cNvPr>
          <p:cNvSpPr txBox="1"/>
          <p:nvPr/>
        </p:nvSpPr>
        <p:spPr>
          <a:xfrm>
            <a:off x="4996544" y="3772772"/>
            <a:ext cx="718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dg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8779E3-D945-A31E-B4C1-1DB81E3EC1C3}"/>
              </a:ext>
            </a:extLst>
          </p:cNvPr>
          <p:cNvSpPr txBox="1"/>
          <p:nvPr/>
        </p:nvSpPr>
        <p:spPr>
          <a:xfrm>
            <a:off x="5981700" y="3754812"/>
            <a:ext cx="718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cg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72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C950E-1A71-EC29-A4B8-18648A7F4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3864475-BF9E-CAE0-B535-E139F2D920D1}"/>
              </a:ext>
            </a:extLst>
          </p:cNvPr>
          <p:cNvSpPr txBox="1"/>
          <p:nvPr/>
        </p:nvSpPr>
        <p:spPr>
          <a:xfrm>
            <a:off x="992631" y="902950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صححوا التمرين6.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56AFE8-2531-BF79-0965-24B935F97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93DCA4-2E33-F731-CEEA-517843F11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626" y="1857155"/>
            <a:ext cx="7868748" cy="314368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ACB1D45-CCDC-1025-7095-F6B87A139479}"/>
                  </a:ext>
                </a:extLst>
              </p14:cNvPr>
              <p14:cNvContentPartPr/>
              <p14:nvPr/>
            </p14:nvContentPartPr>
            <p14:xfrm>
              <a:off x="1865451" y="3254366"/>
              <a:ext cx="1950480" cy="414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ACB1D45-CCDC-1025-7095-F6B87A13947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47451" y="3236726"/>
                <a:ext cx="1986120" cy="45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37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69812-EBF4-84A8-BB4A-8F2891BF8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71A850A8-C6B5-0CCF-2BBB-C0E69980ADA9}"/>
              </a:ext>
            </a:extLst>
          </p:cNvPr>
          <p:cNvSpPr txBox="1"/>
          <p:nvPr/>
        </p:nvSpPr>
        <p:spPr>
          <a:xfrm>
            <a:off x="992631" y="902950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صححوا التمرين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7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. 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A731338-E8F6-4EEE-CFCB-4E11D8739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C1942C-E77B-944F-D668-76E31EC7C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228" y="2468783"/>
            <a:ext cx="8003544" cy="222523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D4E3CD9-25F1-C5CB-FBB2-CB65AEB4D09A}"/>
                  </a:ext>
                </a:extLst>
              </p14:cNvPr>
              <p14:cNvContentPartPr/>
              <p14:nvPr/>
            </p14:nvContentPartPr>
            <p14:xfrm>
              <a:off x="1505091" y="3818846"/>
              <a:ext cx="956520" cy="449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D4E3CD9-25F1-C5CB-FBB2-CB65AEB4D09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87091" y="3801206"/>
                <a:ext cx="992160" cy="48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953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D88C7-6819-CA57-5867-0F163D8CA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92D7C60-FBB8-F7CF-30CC-D1399C8F01E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9C22F4E-BC82-0176-1EFC-0B3188CD9CA7}"/>
              </a:ext>
            </a:extLst>
          </p:cNvPr>
          <p:cNvGrpSpPr/>
          <p:nvPr/>
        </p:nvGrpSpPr>
        <p:grpSpPr>
          <a:xfrm>
            <a:off x="1629784" y="2209309"/>
            <a:ext cx="5884432" cy="3048492"/>
            <a:chOff x="1629784" y="2209308"/>
            <a:chExt cx="5884432" cy="3693652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E0C38B7-64D7-3C47-3057-51825B9CB8EF}"/>
                </a:ext>
              </a:extLst>
            </p:cNvPr>
            <p:cNvSpPr/>
            <p:nvPr/>
          </p:nvSpPr>
          <p:spPr>
            <a:xfrm>
              <a:off x="1629784" y="2372772"/>
              <a:ext cx="5884432" cy="35301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3AF17752-F01C-ABD4-E393-AF72C2D0F291}"/>
                </a:ext>
              </a:extLst>
            </p:cNvPr>
            <p:cNvSpPr/>
            <p:nvPr/>
          </p:nvSpPr>
          <p:spPr>
            <a:xfrm>
              <a:off x="2474259" y="2209308"/>
              <a:ext cx="4199979" cy="802419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BAF6599-EB54-57FA-2E22-B7CC090C4B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32304" y="226149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255860-8ED9-E532-8CA0-E2E8B00F4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509476" y="4649334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0E19407-8366-0276-7493-EAA0FC234018}"/>
                </a:ext>
              </a:extLst>
            </p:cNvPr>
            <p:cNvSpPr txBox="1"/>
            <p:nvPr/>
          </p:nvSpPr>
          <p:spPr>
            <a:xfrm>
              <a:off x="1853484" y="464933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pPr>
                <a:defRPr/>
              </a:pPr>
              <a:r>
                <a:rPr lang="ar-MA" dirty="0"/>
                <a:t>الحساب الذهني</a:t>
              </a:r>
            </a:p>
          </p:txBody>
        </p:sp>
        <p:sp>
          <p:nvSpPr>
            <p:cNvPr id="13" name="ZoneTexte 8">
              <a:extLst>
                <a:ext uri="{FF2B5EF4-FFF2-40B4-BE49-F238E27FC236}">
                  <a16:creationId xmlns:a16="http://schemas.microsoft.com/office/drawing/2014/main" id="{7CB097EA-C909-C128-14C1-3A001DCC4375}"/>
                </a:ext>
              </a:extLst>
            </p:cNvPr>
            <p:cNvSpPr txBox="1"/>
            <p:nvPr/>
          </p:nvSpPr>
          <p:spPr>
            <a:xfrm>
              <a:off x="1984273" y="3300511"/>
              <a:ext cx="45970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3782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E14B7AB-9599-DAD4-1AA1-88D58FA99C64}"/>
              </a:ext>
            </a:extLst>
          </p:cNvPr>
          <p:cNvGrpSpPr/>
          <p:nvPr/>
        </p:nvGrpSpPr>
        <p:grpSpPr>
          <a:xfrm>
            <a:off x="565785" y="1733223"/>
            <a:ext cx="8230705" cy="4780406"/>
            <a:chOff x="327278" y="1626690"/>
            <a:chExt cx="8230705" cy="478040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0329CD1-8CEA-8417-174E-31A035BDD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78" y="1626690"/>
              <a:ext cx="4244722" cy="4780405"/>
            </a:xfrm>
            <a:prstGeom prst="rect">
              <a:avLst/>
            </a:prstGeom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E4258B-A7E3-3221-6124-166E8C16A6D0}"/>
                </a:ext>
              </a:extLst>
            </p:cNvPr>
            <p:cNvGrpSpPr/>
            <p:nvPr/>
          </p:nvGrpSpPr>
          <p:grpSpPr>
            <a:xfrm>
              <a:off x="667898" y="1626692"/>
              <a:ext cx="7890085" cy="4780404"/>
              <a:chOff x="667898" y="1626691"/>
              <a:chExt cx="7890085" cy="478040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04F12F1C-E4F3-929A-D235-EA13BA4DB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36294" y="1626691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8BB05AC-0F69-4B88-01F1-4997F22B3E2E}"/>
                  </a:ext>
                </a:extLst>
              </p:cNvPr>
              <p:cNvSpPr/>
              <p:nvPr/>
            </p:nvSpPr>
            <p:spPr>
              <a:xfrm>
                <a:off x="667898" y="3922383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524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4569487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نِصْفُ 2</a:t>
              </a:r>
              <a:r>
                <a:rPr lang="fr-FR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=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2800" b="1" dirty="0">
                  <a:solidFill>
                    <a:srgbClr val="FFC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….</a:t>
              </a:r>
              <a:endParaRPr lang="fr-FR" sz="36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92361" y="316225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BCA250-3235-6B7E-4F19-6483D255D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281" y="2736972"/>
            <a:ext cx="7339437" cy="186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1EBAB4F1-210E-9F4C-62A6-ACB994550480}"/>
              </a:ext>
            </a:extLst>
          </p:cNvPr>
          <p:cNvGrpSpPr/>
          <p:nvPr/>
        </p:nvGrpSpPr>
        <p:grpSpPr>
          <a:xfrm>
            <a:off x="772886" y="2474957"/>
            <a:ext cx="7598227" cy="2443602"/>
            <a:chOff x="772886" y="2474957"/>
            <a:chExt cx="7598227" cy="244360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F15EAF3-6F9A-4F17-F7CA-CEB55C511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886" y="2668589"/>
              <a:ext cx="7598227" cy="2164668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328CAFE-85B9-E8B7-E231-517C05BE7641}"/>
                </a:ext>
              </a:extLst>
            </p:cNvPr>
            <p:cNvSpPr txBox="1"/>
            <p:nvPr/>
          </p:nvSpPr>
          <p:spPr>
            <a:xfrm>
              <a:off x="2090057" y="2492828"/>
              <a:ext cx="3850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800" b="1" dirty="0">
                  <a:solidFill>
                    <a:srgbClr val="C00000"/>
                  </a:solidFill>
                </a:rPr>
                <a:t>1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546E69-B88E-CBFB-9958-73E902574303}"/>
                </a:ext>
              </a:extLst>
            </p:cNvPr>
            <p:cNvSpPr txBox="1"/>
            <p:nvPr/>
          </p:nvSpPr>
          <p:spPr>
            <a:xfrm>
              <a:off x="3407228" y="2492828"/>
              <a:ext cx="6767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4,5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8C71130-25BD-55F8-F8D2-CF0A01B70F98}"/>
                </a:ext>
              </a:extLst>
            </p:cNvPr>
            <p:cNvSpPr txBox="1"/>
            <p:nvPr/>
          </p:nvSpPr>
          <p:spPr>
            <a:xfrm>
              <a:off x="4647443" y="2482647"/>
              <a:ext cx="8691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13,5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4BE2D62-12A3-3861-C761-118EDB54FCC6}"/>
                </a:ext>
              </a:extLst>
            </p:cNvPr>
            <p:cNvSpPr txBox="1"/>
            <p:nvPr/>
          </p:nvSpPr>
          <p:spPr>
            <a:xfrm>
              <a:off x="6049563" y="2474957"/>
              <a:ext cx="6767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9,5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CD35D79-4FD1-D6C3-562A-C14D460DD6D1}"/>
                </a:ext>
              </a:extLst>
            </p:cNvPr>
            <p:cNvSpPr txBox="1"/>
            <p:nvPr/>
          </p:nvSpPr>
          <p:spPr>
            <a:xfrm>
              <a:off x="7414688" y="2492828"/>
              <a:ext cx="3850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D51E162-7D7B-8E22-80B4-139D89660EEE}"/>
                </a:ext>
              </a:extLst>
            </p:cNvPr>
            <p:cNvSpPr txBox="1"/>
            <p:nvPr/>
          </p:nvSpPr>
          <p:spPr>
            <a:xfrm>
              <a:off x="1907342" y="4395339"/>
              <a:ext cx="8691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15,5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9E99C5-53E4-DF6D-5FB5-E633906515A2}"/>
                </a:ext>
              </a:extLst>
            </p:cNvPr>
            <p:cNvSpPr txBox="1"/>
            <p:nvPr/>
          </p:nvSpPr>
          <p:spPr>
            <a:xfrm>
              <a:off x="3407228" y="4352688"/>
              <a:ext cx="3850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3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115077-91BA-EDDF-FDFB-20590EB3F9A5}"/>
                </a:ext>
              </a:extLst>
            </p:cNvPr>
            <p:cNvSpPr txBox="1"/>
            <p:nvPr/>
          </p:nvSpPr>
          <p:spPr>
            <a:xfrm>
              <a:off x="4674944" y="4374272"/>
              <a:ext cx="6767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6,5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0D838D1-43B8-0DFA-1F8D-8552CE2E9FCD}"/>
                </a:ext>
              </a:extLst>
            </p:cNvPr>
            <p:cNvSpPr txBox="1"/>
            <p:nvPr/>
          </p:nvSpPr>
          <p:spPr>
            <a:xfrm>
              <a:off x="5922893" y="4352688"/>
              <a:ext cx="8691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25,5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4DC19FA-B831-3172-2E37-0DA969B859F6}"/>
                </a:ext>
              </a:extLst>
            </p:cNvPr>
            <p:cNvSpPr txBox="1"/>
            <p:nvPr/>
          </p:nvSpPr>
          <p:spPr>
            <a:xfrm>
              <a:off x="7403448" y="4352688"/>
              <a:ext cx="6767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4,5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1037731" y="2278942"/>
            <a:ext cx="7059716" cy="3131258"/>
            <a:chOff x="2193989" y="2167843"/>
            <a:chExt cx="4956899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309146" y="3308561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73873" y="3210205"/>
              <a:ext cx="3594949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endPara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AECEDDF1-D41F-58FD-7120-AC811A288E9C}"/>
              </a:ext>
            </a:extLst>
          </p:cNvPr>
          <p:cNvSpPr txBox="1"/>
          <p:nvPr/>
        </p:nvSpPr>
        <p:spPr>
          <a:xfrm>
            <a:off x="1685731" y="3686132"/>
            <a:ext cx="5843225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</a:t>
            </a:r>
            <a:r>
              <a:rPr lang="ar-M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مَسائِل وَضْعِيَات</a:t>
            </a:r>
            <a:r>
              <a:rPr lang="ar-M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الْقِسَمَة</a:t>
            </a:r>
            <a:endParaRPr lang="ar-MA" sz="3600" b="1" kern="0" dirty="0">
              <a:solidFill>
                <a:srgbClr val="FFA4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spcAft>
                <a:spcPts val="600"/>
              </a:spcAft>
            </a:pPr>
            <a:r>
              <a:rPr lang="ar-M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(عدد الأجزاء)</a:t>
            </a:r>
          </a:p>
        </p:txBody>
      </p: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CFF38D-CB5A-4331-B649-6CB7F68B13F8}"/>
              </a:ext>
            </a:extLst>
          </p:cNvPr>
          <p:cNvSpPr txBox="1"/>
          <p:nvPr/>
        </p:nvSpPr>
        <p:spPr>
          <a:xfrm>
            <a:off x="676749" y="938025"/>
            <a:ext cx="6802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مرحباً، سنتعلم  حل مسائل وضعيات قسمة  بحساب عدد الأجزاء.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C690A6-E6A3-7B22-29F0-C775DA48B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32455"/>
            <a:ext cx="1008000" cy="1008000"/>
          </a:xfrm>
          <a:prstGeom prst="ellipse">
            <a:avLst/>
          </a:prstGeom>
        </p:spPr>
      </p:pic>
      <p:pic>
        <p:nvPicPr>
          <p:cNvPr id="6" name="Image 4">
            <a:extLst>
              <a:ext uri="{FF2B5EF4-FFF2-40B4-BE49-F238E27FC236}">
                <a16:creationId xmlns:a16="http://schemas.microsoft.com/office/drawing/2014/main" id="{A6703BF7-CD22-7CE0-BAEB-AB02C1E166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8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499A8A4-9961-1BAE-46D5-35E0B3364ACE}"/>
              </a:ext>
            </a:extLst>
          </p:cNvPr>
          <p:cNvSpPr txBox="1"/>
          <p:nvPr/>
        </p:nvSpPr>
        <p:spPr>
          <a:xfrm>
            <a:off x="2837240" y="955377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29EFE0-19E0-BEDE-B8F4-0285C043F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3245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DF8F6E-3427-A004-4825-360B700D5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962" y="1790738"/>
            <a:ext cx="6468177" cy="362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3291555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271742"/>
              <a:ext cx="930908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417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155206" y="4029016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086844" y="4545008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61EF0-D87A-1A96-7E4C-93C173E43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DA2AFCD-7E14-20E2-4EF6-2A669096D2A5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 المسألة باتباع نفس خطوات حل المسائل.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C8590B-C739-8C97-CB1A-E835ABBB7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08ED06-244B-F025-22E6-7196660D8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81" y="1972113"/>
            <a:ext cx="7362037" cy="43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6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19D7E-77C3-D73B-C20D-C996363E4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6063D06-04F7-7554-BE01-BBE846DDE378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 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A5DB3E-8679-A40B-25CB-C067FFC45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270C55-B8FD-0FE2-2FE5-9AB6E8CE4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48" y="2216324"/>
            <a:ext cx="6954353" cy="4067924"/>
          </a:xfrm>
          <a:prstGeom prst="rect">
            <a:avLst/>
          </a:prstGeom>
        </p:spPr>
      </p:pic>
      <p:pic>
        <p:nvPicPr>
          <p:cNvPr id="11" name="Image 18">
            <a:extLst>
              <a:ext uri="{FF2B5EF4-FFF2-40B4-BE49-F238E27FC236}">
                <a16:creationId xmlns:a16="http://schemas.microsoft.com/office/drawing/2014/main" id="{AF555B65-23CA-A9F4-34BF-BEC0CB02EB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6213" y="4519554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BD8BF00-1AED-4598-E9E4-9155E5162498}"/>
              </a:ext>
            </a:extLst>
          </p:cNvPr>
          <p:cNvGrpSpPr/>
          <p:nvPr/>
        </p:nvGrpSpPr>
        <p:grpSpPr>
          <a:xfrm>
            <a:off x="744615" y="1484134"/>
            <a:ext cx="7081388" cy="608148"/>
            <a:chOff x="1379099" y="2021220"/>
            <a:chExt cx="6363335" cy="608148"/>
          </a:xfrm>
        </p:grpSpPr>
        <p:grpSp>
          <p:nvGrpSpPr>
            <p:cNvPr id="8" name="Groupe 1">
              <a:extLst>
                <a:ext uri="{FF2B5EF4-FFF2-40B4-BE49-F238E27FC236}">
                  <a16:creationId xmlns:a16="http://schemas.microsoft.com/office/drawing/2014/main" id="{411364CF-F9E3-F16F-183C-B15FFA765B17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0" name="Rectangle : coins arrondis 3">
                <a:extLst>
                  <a:ext uri="{FF2B5EF4-FFF2-40B4-BE49-F238E27FC236}">
                    <a16:creationId xmlns:a16="http://schemas.microsoft.com/office/drawing/2014/main" id="{4B10A476-1266-DC54-0800-239FB17D5B77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A88C983E-2482-8A30-13C1-E40ED9C499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5416594-01AD-6890-7A29-A9AA387A7C3E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28" name="Rectangle : coins arrondis 3">
                <a:extLst>
                  <a:ext uri="{FF2B5EF4-FFF2-40B4-BE49-F238E27FC236}">
                    <a16:creationId xmlns:a16="http://schemas.microsoft.com/office/drawing/2014/main" id="{AB2BCC5F-3303-4182-58AB-E42657E49E4D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DC55459F-9621-99A4-9BD1-5F2DC1A24B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C8BF86C-954B-430D-1F0B-689FCF7A3714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23" name="Rectangle : coins arrondis 3">
                <a:extLst>
                  <a:ext uri="{FF2B5EF4-FFF2-40B4-BE49-F238E27FC236}">
                    <a16:creationId xmlns:a16="http://schemas.microsoft.com/office/drawing/2014/main" id="{AF76F36C-189F-BE58-D8F6-017B32D1E261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79DC5F5E-A946-A713-89C3-80B4CDABA6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14E22DE-7931-95C0-5A5B-AF2F2B35BF79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20" name="Rectangle : coins arrondis 3">
                <a:extLst>
                  <a:ext uri="{FF2B5EF4-FFF2-40B4-BE49-F238E27FC236}">
                    <a16:creationId xmlns:a16="http://schemas.microsoft.com/office/drawing/2014/main" id="{5771F8B1-E2AF-BE39-5857-4EABBFC165C0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0B798BB4-8A5F-E5AF-9318-19D49FFC3D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906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22D41-D639-B75D-0795-51257F0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C59FFDE-AF18-07E3-B6E0-EBDE2DCC9841}"/>
              </a:ext>
            </a:extLst>
          </p:cNvPr>
          <p:cNvSpPr txBox="1"/>
          <p:nvPr/>
        </p:nvSpPr>
        <p:spPr>
          <a:xfrm>
            <a:off x="225911" y="868581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 يقرأ  ثم يحكي ما فهمه من شريط المسألة؟ </a:t>
            </a: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99B1DD-BA3F-4259-4ABD-571397F72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4F55C7-9366-8CAB-9900-0955B1F15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81" y="2130426"/>
            <a:ext cx="7053668" cy="421189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F2EF744-D719-DB14-13D6-D0454B1058A7}"/>
              </a:ext>
            </a:extLst>
          </p:cNvPr>
          <p:cNvGrpSpPr/>
          <p:nvPr/>
        </p:nvGrpSpPr>
        <p:grpSpPr>
          <a:xfrm>
            <a:off x="744615" y="1484134"/>
            <a:ext cx="7081388" cy="608148"/>
            <a:chOff x="1379099" y="2021220"/>
            <a:chExt cx="6363335" cy="608148"/>
          </a:xfrm>
        </p:grpSpPr>
        <p:grpSp>
          <p:nvGrpSpPr>
            <p:cNvPr id="3" name="Groupe 1">
              <a:extLst>
                <a:ext uri="{FF2B5EF4-FFF2-40B4-BE49-F238E27FC236}">
                  <a16:creationId xmlns:a16="http://schemas.microsoft.com/office/drawing/2014/main" id="{9DA10F32-0407-EC8B-BA23-2F4B0139B469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15" name="Rectangle : coins arrondis 3">
                <a:extLst>
                  <a:ext uri="{FF2B5EF4-FFF2-40B4-BE49-F238E27FC236}">
                    <a16:creationId xmlns:a16="http://schemas.microsoft.com/office/drawing/2014/main" id="{61D139D8-1E08-8A68-9AB3-7BC3DA378E8B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2052932A-2630-9037-DC4D-73EA960FAD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B082D1C-412D-C520-4DD5-983190FEB739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12" name="Rectangle : coins arrondis 3">
                <a:extLst>
                  <a:ext uri="{FF2B5EF4-FFF2-40B4-BE49-F238E27FC236}">
                    <a16:creationId xmlns:a16="http://schemas.microsoft.com/office/drawing/2014/main" id="{0FC3608F-BAA0-0F56-E9B8-01B80B026C7A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CA81BD72-1681-22EF-8942-E3549559D1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9AB7323-84CB-8261-BB22-582568BCBEDC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10" name="Rectangle : coins arrondis 3">
                <a:extLst>
                  <a:ext uri="{FF2B5EF4-FFF2-40B4-BE49-F238E27FC236}">
                    <a16:creationId xmlns:a16="http://schemas.microsoft.com/office/drawing/2014/main" id="{43AB3CA7-10C8-CE63-E76E-FEC6662BFA9D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9D1BE0BB-E373-5FAD-58F4-2F13A8FCE8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ADF8EA5-58E3-1BC4-BF99-5E50385731A5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8" name="Rectangle : coins arrondis 3">
                <a:extLst>
                  <a:ext uri="{FF2B5EF4-FFF2-40B4-BE49-F238E27FC236}">
                    <a16:creationId xmlns:a16="http://schemas.microsoft.com/office/drawing/2014/main" id="{3697FFEF-E97D-A440-3754-8EB9FD3858B8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994B8E64-26D0-039D-6C39-AD35710394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263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31F7B-15E3-F115-973D-2D337B2E0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25F0FD-AC6F-1FF9-6310-FAF81DA7D123}"/>
              </a:ext>
            </a:extLst>
          </p:cNvPr>
          <p:cNvSpPr txBox="1"/>
          <p:nvPr/>
        </p:nvSpPr>
        <p:spPr>
          <a:xfrm>
            <a:off x="0" y="846993"/>
            <a:ext cx="7599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نعم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لدينا عدد الزهرات: 200 أي الكل  ونعرف كم من زهرة توضع في كل مزهرية (8 زهرات)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أي قيمة كل جزء،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C5C9CD-070C-9FCE-7AF0-1166B7801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63594AF-4BF6-E298-2F49-D639F200ACF1}"/>
              </a:ext>
            </a:extLst>
          </p:cNvPr>
          <p:cNvGrpSpPr/>
          <p:nvPr/>
        </p:nvGrpSpPr>
        <p:grpSpPr>
          <a:xfrm>
            <a:off x="744615" y="1484134"/>
            <a:ext cx="7081388" cy="608148"/>
            <a:chOff x="1379099" y="2021220"/>
            <a:chExt cx="6363335" cy="608148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B03BE04D-DB97-9716-A465-368D3384C018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" name="Rectangle : coins arrondis 3">
                <a:extLst>
                  <a:ext uri="{FF2B5EF4-FFF2-40B4-BE49-F238E27FC236}">
                    <a16:creationId xmlns:a16="http://schemas.microsoft.com/office/drawing/2014/main" id="{8F9AD830-E38F-6785-F6C2-778114AF7C09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id="{9346EF04-A3D5-4D99-C71E-A2F238BE69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8FCAB7C-19B8-20A2-A71E-68162F2898BF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6" name="Rectangle : coins arrondis 3">
                <a:extLst>
                  <a:ext uri="{FF2B5EF4-FFF2-40B4-BE49-F238E27FC236}">
                    <a16:creationId xmlns:a16="http://schemas.microsoft.com/office/drawing/2014/main" id="{F305A540-8FE2-A21B-48BC-A15BF9A9D381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Oval 80">
                <a:extLst>
                  <a:ext uri="{FF2B5EF4-FFF2-40B4-BE49-F238E27FC236}">
                    <a16:creationId xmlns:a16="http://schemas.microsoft.com/office/drawing/2014/main" id="{5CF79534-E4AC-78BC-C8DA-DC82C66C6C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F712C2B-B868-F8A8-0868-6B0CAF28EAA8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6E1E45AD-8D38-F2F8-85F9-E80CFA5838A8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983E42C1-5A65-C48E-BEF2-FA9D0E14B8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72F8B26-B219-A254-1FA9-DCE18F2BE540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12" name="Rectangle : coins arrondis 3">
                <a:extLst>
                  <a:ext uri="{FF2B5EF4-FFF2-40B4-BE49-F238E27FC236}">
                    <a16:creationId xmlns:a16="http://schemas.microsoft.com/office/drawing/2014/main" id="{4BF2E76C-C2D5-FA70-7943-215D01E56104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666B18D6-4BCA-CF17-3A78-902DF8B8C1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9A763693-8F72-C118-A105-D1FC343E7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46" y="2026748"/>
            <a:ext cx="7362037" cy="43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0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CB384-E731-4EA9-79B5-EDDFDAC44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9565044-A0AB-E3FE-7301-91D42E51AD42}"/>
              </a:ext>
            </a:extLst>
          </p:cNvPr>
          <p:cNvSpPr txBox="1"/>
          <p:nvPr/>
        </p:nvSpPr>
        <p:spPr>
          <a:xfrm>
            <a:off x="381979" y="846993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اكتبوا على الألواح ما نبحث عنه؟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7FDC6B-898A-62F3-A3CD-E8D121EEE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151B4B4-BF59-E95F-14DF-0C19774A73AF}"/>
              </a:ext>
            </a:extLst>
          </p:cNvPr>
          <p:cNvGrpSpPr/>
          <p:nvPr/>
        </p:nvGrpSpPr>
        <p:grpSpPr>
          <a:xfrm>
            <a:off x="744615" y="1484134"/>
            <a:ext cx="7081388" cy="608148"/>
            <a:chOff x="1379099" y="2021220"/>
            <a:chExt cx="6363335" cy="608148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847FFE77-614F-DF6B-F25E-C1471B041DB8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" name="Rectangle : coins arrondis 3">
                <a:extLst>
                  <a:ext uri="{FF2B5EF4-FFF2-40B4-BE49-F238E27FC236}">
                    <a16:creationId xmlns:a16="http://schemas.microsoft.com/office/drawing/2014/main" id="{D897597E-541E-5CEB-D6B2-6681BE96F2B0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id="{52C4BAC5-C1E7-2DC4-4DC2-C076D29369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4F5A222-39B1-917A-4544-B6D1C9A8AE4B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6" name="Rectangle : coins arrondis 3">
                <a:extLst>
                  <a:ext uri="{FF2B5EF4-FFF2-40B4-BE49-F238E27FC236}">
                    <a16:creationId xmlns:a16="http://schemas.microsoft.com/office/drawing/2014/main" id="{F37DF432-93B2-CE94-F649-D3A0D4BDFEF2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Oval 80">
                <a:extLst>
                  <a:ext uri="{FF2B5EF4-FFF2-40B4-BE49-F238E27FC236}">
                    <a16:creationId xmlns:a16="http://schemas.microsoft.com/office/drawing/2014/main" id="{391BB943-1220-F235-8974-700CCB248A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ED9E160-B5CF-1E9B-6F13-C51980E1D806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305CB506-8EBE-A88E-3604-2E5493937766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47066736-589B-B2A5-26B4-4A68E6D255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2E6451B-4279-3BA3-CFEE-4F54F0188D24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12" name="Rectangle : coins arrondis 3">
                <a:extLst>
                  <a:ext uri="{FF2B5EF4-FFF2-40B4-BE49-F238E27FC236}">
                    <a16:creationId xmlns:a16="http://schemas.microsoft.com/office/drawing/2014/main" id="{D6E060DF-866F-D75C-5416-0FB1F74C573F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0E841A94-F3EA-B9BB-9BC6-22BD248886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7CCCD9E8-B51D-4ADF-3FB4-4E86C63C4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46" y="2026748"/>
            <a:ext cx="7362037" cy="4396030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F682F55-3F94-A9C3-4CA1-B651196D425C}"/>
              </a:ext>
            </a:extLst>
          </p:cNvPr>
          <p:cNvSpPr/>
          <p:nvPr/>
        </p:nvSpPr>
        <p:spPr>
          <a:xfrm>
            <a:off x="4071257" y="3559629"/>
            <a:ext cx="3831772" cy="55802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040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03B95-63EA-9A59-3960-2EAA2BB59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3EAC428-9648-7F24-187E-CF00BD13EC13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F67927-D643-F0C5-24E4-9BDA219AF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365803-EC56-2F69-393F-7A90E588D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2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C0686-4415-43FB-08A4-E7506EFE3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32D7EDC-5968-8713-61DB-AC4A4C604D83}"/>
              </a:ext>
            </a:extLst>
          </p:cNvPr>
          <p:cNvSpPr txBox="1"/>
          <p:nvPr/>
        </p:nvSpPr>
        <p:spPr>
          <a:xfrm>
            <a:off x="381979" y="846993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صححوا.المطلوب هو: عدد المزهريات المكونة من 8 زهرات أي عدد الأجزاء.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312855-D960-54BC-81E0-A105FAEB28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ED665FC-E83C-A7B4-58A4-0AE170846711}"/>
              </a:ext>
            </a:extLst>
          </p:cNvPr>
          <p:cNvGrpSpPr/>
          <p:nvPr/>
        </p:nvGrpSpPr>
        <p:grpSpPr>
          <a:xfrm>
            <a:off x="744615" y="1484134"/>
            <a:ext cx="7081388" cy="608148"/>
            <a:chOff x="1379099" y="2021220"/>
            <a:chExt cx="6363335" cy="608148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E1E6E0BF-C864-9BED-186E-0F66B43FB0D4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" name="Rectangle : coins arrondis 3">
                <a:extLst>
                  <a:ext uri="{FF2B5EF4-FFF2-40B4-BE49-F238E27FC236}">
                    <a16:creationId xmlns:a16="http://schemas.microsoft.com/office/drawing/2014/main" id="{9034332D-84A2-B46B-1626-F28C0E3C2DD2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id="{0FF8E5E2-7E91-9122-4640-0B71DDA236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E8162E4-4D4A-3884-6C8E-8571B0B59C34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6" name="Rectangle : coins arrondis 3">
                <a:extLst>
                  <a:ext uri="{FF2B5EF4-FFF2-40B4-BE49-F238E27FC236}">
                    <a16:creationId xmlns:a16="http://schemas.microsoft.com/office/drawing/2014/main" id="{D5E1A36A-7932-DBA9-7858-64FE822D2FE6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Oval 80">
                <a:extLst>
                  <a:ext uri="{FF2B5EF4-FFF2-40B4-BE49-F238E27FC236}">
                    <a16:creationId xmlns:a16="http://schemas.microsoft.com/office/drawing/2014/main" id="{FD30FD54-5287-1AA6-4647-75C56487AA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A98C75-E311-4471-480F-926F3082C173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130A9633-93B2-C3C3-4FF0-8BC79ECD225C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6B2B3C79-6EE0-5AEA-7CA5-611AB23D18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5FAEE36-19F9-9269-56C0-B64F3038F651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12" name="Rectangle : coins arrondis 3">
                <a:extLst>
                  <a:ext uri="{FF2B5EF4-FFF2-40B4-BE49-F238E27FC236}">
                    <a16:creationId xmlns:a16="http://schemas.microsoft.com/office/drawing/2014/main" id="{1A90ADC0-8AC8-509B-36A0-B54E2DF1A2A0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3D8D41FF-617E-2CF6-CE41-BCBFB0E248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DD75371C-F3F0-CEED-2252-7ACF4A025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46" y="2026748"/>
            <a:ext cx="7362037" cy="4396030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E49137A-B53E-FFB8-584A-1AED2BD1E9BE}"/>
              </a:ext>
            </a:extLst>
          </p:cNvPr>
          <p:cNvSpPr/>
          <p:nvPr/>
        </p:nvSpPr>
        <p:spPr>
          <a:xfrm>
            <a:off x="4071257" y="3559629"/>
            <a:ext cx="3831772" cy="55802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96BCD4-8CF0-8E62-B025-DD4CBD2B5809}"/>
              </a:ext>
            </a:extLst>
          </p:cNvPr>
          <p:cNvSpPr txBox="1"/>
          <p:nvPr/>
        </p:nvSpPr>
        <p:spPr>
          <a:xfrm>
            <a:off x="3976926" y="3717541"/>
            <a:ext cx="2882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عَدَدِ الْمِزْهَرِيّاتِ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أَيْ عَدَدُ الْأَجْزاءِ</a:t>
            </a:r>
            <a:r>
              <a:rPr lang="ar-S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11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9D7AB-8407-3554-4714-2D8C4B675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D4B817-3519-FBC8-5DF5-B04EAD125D3F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3A520B-2B0B-9374-4A50-27A35F5DE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B37B0A13-4400-E926-2165-53D4DE6A6D3C}"/>
              </a:ext>
            </a:extLst>
          </p:cNvPr>
          <p:cNvSpPr txBox="1"/>
          <p:nvPr/>
        </p:nvSpPr>
        <p:spPr>
          <a:xfrm>
            <a:off x="225911" y="868581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الثانية؟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C591E0B-C724-3E55-9DA6-A9D6FDB111DA}"/>
              </a:ext>
            </a:extLst>
          </p:cNvPr>
          <p:cNvGrpSpPr/>
          <p:nvPr/>
        </p:nvGrpSpPr>
        <p:grpSpPr>
          <a:xfrm>
            <a:off x="1145029" y="1462136"/>
            <a:ext cx="6363335" cy="608148"/>
            <a:chOff x="1379099" y="2021220"/>
            <a:chExt cx="6363335" cy="608148"/>
          </a:xfrm>
        </p:grpSpPr>
        <p:grpSp>
          <p:nvGrpSpPr>
            <p:cNvPr id="3" name="Groupe 1">
              <a:extLst>
                <a:ext uri="{FF2B5EF4-FFF2-40B4-BE49-F238E27FC236}">
                  <a16:creationId xmlns:a16="http://schemas.microsoft.com/office/drawing/2014/main" id="{35D9D9FD-BF2B-C7FA-4F3E-6021F78D1DA6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14" name="Rectangle : coins arrondis 3">
                <a:extLst>
                  <a:ext uri="{FF2B5EF4-FFF2-40B4-BE49-F238E27FC236}">
                    <a16:creationId xmlns:a16="http://schemas.microsoft.com/office/drawing/2014/main" id="{BE169670-D71C-CAD1-C1F6-D8AF0C54F533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AF69536A-5223-4989-651A-5EAECE0ADC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21C17BF-8334-7740-FEE5-9CC56B31FCAB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11" name="Rectangle : coins arrondis 3">
                <a:extLst>
                  <a:ext uri="{FF2B5EF4-FFF2-40B4-BE49-F238E27FC236}">
                    <a16:creationId xmlns:a16="http://schemas.microsoft.com/office/drawing/2014/main" id="{FE88C2A9-3CCC-F596-EE42-88264A07EF1D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BB58FF6C-431C-AE85-C70A-345F4EFE83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0E7EA84-AB07-CB66-C7B9-D0FCCFBA9AB9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76095700-74BB-4F0C-44D1-11264BAA65EA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09FBE00A-DE2F-F519-1726-B779739648A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B5174D6-A263-CCD3-4D7B-021BC56DB514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7" name="Rectangle : coins arrondis 3">
                <a:extLst>
                  <a:ext uri="{FF2B5EF4-FFF2-40B4-BE49-F238E27FC236}">
                    <a16:creationId xmlns:a16="http://schemas.microsoft.com/office/drawing/2014/main" id="{A8181F52-BD5E-D42C-3403-603AEE0E6EFD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189BC662-E224-E2AD-3C25-4718278086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EEF8CB44-BDF2-B34A-7AF2-7EE07D8D2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81" y="2273127"/>
            <a:ext cx="6851453" cy="4091149"/>
          </a:xfrm>
          <a:prstGeom prst="rect">
            <a:avLst/>
          </a:prstGeom>
        </p:spPr>
      </p:pic>
      <p:pic>
        <p:nvPicPr>
          <p:cNvPr id="27" name="Image 18">
            <a:extLst>
              <a:ext uri="{FF2B5EF4-FFF2-40B4-BE49-F238E27FC236}">
                <a16:creationId xmlns:a16="http://schemas.microsoft.com/office/drawing/2014/main" id="{53CB35C3-74B7-087B-38EF-0C0F21C16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41716" y="4410904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3384801-CA49-7982-4CC8-265834A50104}"/>
              </a:ext>
            </a:extLst>
          </p:cNvPr>
          <p:cNvSpPr txBox="1"/>
          <p:nvPr/>
        </p:nvSpPr>
        <p:spPr>
          <a:xfrm>
            <a:off x="3673711" y="3818022"/>
            <a:ext cx="2882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عَدَدِ الْمِزْهَرِيّاتِ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أَيْ عَدَدُ الْأَجْزاءِ</a:t>
            </a:r>
            <a:r>
              <a:rPr lang="ar-S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53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C7E9C-F40F-DB87-9E00-AD3E01F7C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37A1D40-769C-E087-6807-BD41F87ED676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6617B9-EC62-65CB-54CB-8AA771710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84160DD8-9894-518C-0BB7-564DF3467D94}"/>
              </a:ext>
            </a:extLst>
          </p:cNvPr>
          <p:cNvSpPr txBox="1"/>
          <p:nvPr/>
        </p:nvSpPr>
        <p:spPr>
          <a:xfrm>
            <a:off x="225911" y="868581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معطيات المسألة على الألواح بنموذج الأشرطة.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AB89E6-71FF-7EDE-D604-D632693231FE}"/>
              </a:ext>
            </a:extLst>
          </p:cNvPr>
          <p:cNvGrpSpPr/>
          <p:nvPr/>
        </p:nvGrpSpPr>
        <p:grpSpPr>
          <a:xfrm>
            <a:off x="1145029" y="1462136"/>
            <a:ext cx="6363335" cy="608148"/>
            <a:chOff x="1379099" y="2021220"/>
            <a:chExt cx="6363335" cy="608148"/>
          </a:xfrm>
        </p:grpSpPr>
        <p:grpSp>
          <p:nvGrpSpPr>
            <p:cNvPr id="3" name="Groupe 1">
              <a:extLst>
                <a:ext uri="{FF2B5EF4-FFF2-40B4-BE49-F238E27FC236}">
                  <a16:creationId xmlns:a16="http://schemas.microsoft.com/office/drawing/2014/main" id="{0CF33734-60C5-2587-359A-3E8199340FF4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14" name="Rectangle : coins arrondis 3">
                <a:extLst>
                  <a:ext uri="{FF2B5EF4-FFF2-40B4-BE49-F238E27FC236}">
                    <a16:creationId xmlns:a16="http://schemas.microsoft.com/office/drawing/2014/main" id="{BEC5DE21-7081-51DE-5173-3C3D48F684FF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67359816-E78A-954D-3FD8-B72B409C00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32A9715-AF08-B8A3-23C4-E91425859CD7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11" name="Rectangle : coins arrondis 3">
                <a:extLst>
                  <a:ext uri="{FF2B5EF4-FFF2-40B4-BE49-F238E27FC236}">
                    <a16:creationId xmlns:a16="http://schemas.microsoft.com/office/drawing/2014/main" id="{9A60FC94-05C4-76F4-B77A-3A7DB4932E2C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7E4FCB27-741F-CDD8-0A7E-C4B8D3460D7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9442150-50AB-FB90-CF1A-F42E70B07664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BDDCEBCE-2F60-75BD-3943-5CF9DCCBEDCC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CCBFABDA-3704-8D05-A160-4A5A894509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E72B282-2F7A-2AA3-4348-8412039460B2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7" name="Rectangle : coins arrondis 3">
                <a:extLst>
                  <a:ext uri="{FF2B5EF4-FFF2-40B4-BE49-F238E27FC236}">
                    <a16:creationId xmlns:a16="http://schemas.microsoft.com/office/drawing/2014/main" id="{390875C5-DAC5-2A2A-DFB7-22EB9D177748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ACFC5B19-8883-5948-F10C-8A458A303A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E5DB7EDF-D562-ACB6-750C-03AA164A6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639" y="2273127"/>
            <a:ext cx="6851453" cy="40911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15E943E-5308-588E-290B-22BD7418B3DE}"/>
              </a:ext>
            </a:extLst>
          </p:cNvPr>
          <p:cNvSpPr txBox="1"/>
          <p:nvPr/>
        </p:nvSpPr>
        <p:spPr>
          <a:xfrm>
            <a:off x="3673711" y="3818022"/>
            <a:ext cx="2882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عَدَدِ الْمِزْهَرِيّاتِ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أَيْ عَدَدُ الْأَجْزاءِ</a:t>
            </a:r>
            <a:r>
              <a:rPr lang="ar-S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3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2E235-8036-ECAF-2FEB-07879FF22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DDB3C33-26CB-40B8-5628-A5B0FA30A0FE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51853A2-7205-333E-428A-7310A15B2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EC9C79-30C6-B871-FD31-C5AC5C238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56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01A21-E59B-E204-F627-5DAF47740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3B1A28B-DB20-8D34-4EF5-F4297F7EB4C0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AE485B-E4C2-C80C-0184-4ADA18193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3FDAB66F-B4AB-37A9-33AB-743BF8B78DC5}"/>
              </a:ext>
            </a:extLst>
          </p:cNvPr>
          <p:cNvSpPr txBox="1"/>
          <p:nvPr/>
        </p:nvSpPr>
        <p:spPr>
          <a:xfrm>
            <a:off x="225911" y="868581"/>
            <a:ext cx="7217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حصل على التمثيل الصحيح.  ما العملية التي سنقوم بها لإيجاد عدد الأجزاء.  نعم القسمة.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09949C4-3A8B-30F2-6CBD-C406EDA64946}"/>
              </a:ext>
            </a:extLst>
          </p:cNvPr>
          <p:cNvGrpSpPr/>
          <p:nvPr/>
        </p:nvGrpSpPr>
        <p:grpSpPr>
          <a:xfrm>
            <a:off x="1145029" y="1462136"/>
            <a:ext cx="6363335" cy="608148"/>
            <a:chOff x="1379099" y="2021220"/>
            <a:chExt cx="6363335" cy="608148"/>
          </a:xfrm>
        </p:grpSpPr>
        <p:grpSp>
          <p:nvGrpSpPr>
            <p:cNvPr id="3" name="Groupe 1">
              <a:extLst>
                <a:ext uri="{FF2B5EF4-FFF2-40B4-BE49-F238E27FC236}">
                  <a16:creationId xmlns:a16="http://schemas.microsoft.com/office/drawing/2014/main" id="{4B1C28C0-F0D6-A038-B40C-60A4218545AB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14" name="Rectangle : coins arrondis 3">
                <a:extLst>
                  <a:ext uri="{FF2B5EF4-FFF2-40B4-BE49-F238E27FC236}">
                    <a16:creationId xmlns:a16="http://schemas.microsoft.com/office/drawing/2014/main" id="{8FE7F2EE-C1E7-9568-6661-ACB66308A99D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BD6D8A1A-EDB9-8ACD-A34E-00F257CCF7B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507475B-8545-8E1C-9E57-572EC0471DA6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11" name="Rectangle : coins arrondis 3">
                <a:extLst>
                  <a:ext uri="{FF2B5EF4-FFF2-40B4-BE49-F238E27FC236}">
                    <a16:creationId xmlns:a16="http://schemas.microsoft.com/office/drawing/2014/main" id="{98A04721-8E4C-1451-7144-F96C0DC0CDEC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68CE7AF2-A71F-B31D-4C12-9C98F915D0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87B728C-07BE-AA71-4580-6F8805ED9DF2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241C958F-D99F-C0E0-2A61-0680A2D600C3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CF363301-1C05-9C59-017A-D76B5A6CFA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9AD803D-4F6A-7AA7-0ECB-2EB158F9AD4F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7" name="Rectangle : coins arrondis 3">
                <a:extLst>
                  <a:ext uri="{FF2B5EF4-FFF2-40B4-BE49-F238E27FC236}">
                    <a16:creationId xmlns:a16="http://schemas.microsoft.com/office/drawing/2014/main" id="{EE13C75C-23CF-1033-A67D-CC24B33ABDD0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5259D1FD-F1D1-92E1-03BE-6B9E7D42FE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A8DAA8B-CA6A-234E-11DA-2496BE0A3B93}"/>
              </a:ext>
            </a:extLst>
          </p:cNvPr>
          <p:cNvGrpSpPr/>
          <p:nvPr/>
        </p:nvGrpSpPr>
        <p:grpSpPr>
          <a:xfrm>
            <a:off x="890981" y="2273127"/>
            <a:ext cx="6851453" cy="4091149"/>
            <a:chOff x="890981" y="2273127"/>
            <a:chExt cx="6851453" cy="409114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4178936-5946-3BE5-35A5-4C76404D5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0981" y="2273127"/>
              <a:ext cx="6851453" cy="4091149"/>
            </a:xfrm>
            <a:prstGeom prst="rect">
              <a:avLst/>
            </a:prstGeom>
          </p:spPr>
        </p:pic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02A3324-D4AB-14AF-7055-33B170BB88D6}"/>
                </a:ext>
              </a:extLst>
            </p:cNvPr>
            <p:cNvGrpSpPr/>
            <p:nvPr/>
          </p:nvGrpSpPr>
          <p:grpSpPr>
            <a:xfrm>
              <a:off x="1401566" y="3755571"/>
              <a:ext cx="2272144" cy="1805147"/>
              <a:chOff x="1562611" y="3831771"/>
              <a:chExt cx="2272144" cy="1805147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BE4F87B-5DD8-BC8A-3FD4-DC3E94A0BF71}"/>
                  </a:ext>
                </a:extLst>
              </p:cNvPr>
              <p:cNvSpPr/>
              <p:nvPr/>
            </p:nvSpPr>
            <p:spPr>
              <a:xfrm>
                <a:off x="1562611" y="3831771"/>
                <a:ext cx="2269160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</a:rPr>
                  <a:t>200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049F086-16F8-E68D-278A-0DA7319618FF}"/>
                  </a:ext>
                </a:extLst>
              </p:cNvPr>
              <p:cNvSpPr/>
              <p:nvPr/>
            </p:nvSpPr>
            <p:spPr>
              <a:xfrm>
                <a:off x="1565596" y="4380130"/>
                <a:ext cx="66597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8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64B3BCF-BFF1-0362-BB77-86D0DE459A38}"/>
                  </a:ext>
                </a:extLst>
              </p:cNvPr>
              <p:cNvSpPr/>
              <p:nvPr/>
            </p:nvSpPr>
            <p:spPr>
              <a:xfrm>
                <a:off x="3161236" y="4369244"/>
                <a:ext cx="66597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8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FB37C28-681A-A8EA-CB30-12A07A619826}"/>
                  </a:ext>
                </a:extLst>
              </p:cNvPr>
              <p:cNvSpPr/>
              <p:nvPr/>
            </p:nvSpPr>
            <p:spPr>
              <a:xfrm>
                <a:off x="2231571" y="4369243"/>
                <a:ext cx="92966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C00000"/>
                    </a:solidFill>
                  </a:rPr>
                  <a:t>........</a:t>
                </a:r>
                <a:endParaRPr lang="fr-MA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5" name="Right Brace 24">
                <a:extLst>
                  <a:ext uri="{FF2B5EF4-FFF2-40B4-BE49-F238E27FC236}">
                    <a16:creationId xmlns:a16="http://schemas.microsoft.com/office/drawing/2014/main" id="{13B0E835-9A09-C468-5CE1-00DD683DA91C}"/>
                  </a:ext>
                </a:extLst>
              </p:cNvPr>
              <p:cNvSpPr/>
              <p:nvPr/>
            </p:nvSpPr>
            <p:spPr>
              <a:xfrm rot="5400000">
                <a:off x="2516897" y="3908081"/>
                <a:ext cx="366556" cy="2269161"/>
              </a:xfrm>
              <a:prstGeom prst="rightBrace">
                <a:avLst>
                  <a:gd name="adj1" fmla="val 32090"/>
                  <a:gd name="adj2" fmla="val 5000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75C1BC2-437C-E771-023A-8B73D66655AC}"/>
                  </a:ext>
                </a:extLst>
              </p:cNvPr>
              <p:cNvSpPr txBox="1"/>
              <p:nvPr/>
            </p:nvSpPr>
            <p:spPr>
              <a:xfrm>
                <a:off x="2184627" y="5113698"/>
                <a:ext cx="13917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C00000"/>
                    </a:solidFill>
                  </a:rPr>
                  <a:t>   </a:t>
                </a:r>
                <a:r>
                  <a:rPr lang="fr-MA" sz="2800" b="1" dirty="0">
                    <a:solidFill>
                      <a:srgbClr val="C00000"/>
                    </a:solidFill>
                  </a:rPr>
                  <a:t>  ?  </a:t>
                </a:r>
                <a:r>
                  <a:rPr lang="ar-MA" sz="2800" b="1" dirty="0">
                    <a:solidFill>
                      <a:srgbClr val="C00000"/>
                    </a:solidFill>
                  </a:rPr>
                  <a:t>مَرَّةً</a:t>
                </a:r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7D6A2D56-F396-E3A5-0818-0260C11C443E}"/>
              </a:ext>
            </a:extLst>
          </p:cNvPr>
          <p:cNvSpPr txBox="1"/>
          <p:nvPr/>
        </p:nvSpPr>
        <p:spPr>
          <a:xfrm>
            <a:off x="3673711" y="3818022"/>
            <a:ext cx="2882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عَدَدِ الْمِزْهَرِيّاتِ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أَيْ عَدَدُ الْأَجْزاءِ</a:t>
            </a:r>
            <a:r>
              <a:rPr lang="ar-S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88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16FAF-3E39-D868-8832-AA3618240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F55D6AF-6ABE-8DE2-54E9-C09DE95FA694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DB3EC1-B564-F59C-4011-9C9A9D5A8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375AD6C8-2954-EB27-1277-7217C0137DE0}"/>
              </a:ext>
            </a:extLst>
          </p:cNvPr>
          <p:cNvSpPr txBox="1"/>
          <p:nvPr/>
        </p:nvSpPr>
        <p:spPr>
          <a:xfrm>
            <a:off x="225911" y="868581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الثالثة؟ 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BAD2030-F0C4-FBC3-4E91-81241C9D7E26}"/>
              </a:ext>
            </a:extLst>
          </p:cNvPr>
          <p:cNvGrpSpPr/>
          <p:nvPr/>
        </p:nvGrpSpPr>
        <p:grpSpPr>
          <a:xfrm>
            <a:off x="1390332" y="1709300"/>
            <a:ext cx="6363335" cy="608148"/>
            <a:chOff x="1379099" y="2021220"/>
            <a:chExt cx="6363335" cy="608148"/>
          </a:xfrm>
        </p:grpSpPr>
        <p:grpSp>
          <p:nvGrpSpPr>
            <p:cNvPr id="5" name="Groupe 1">
              <a:extLst>
                <a:ext uri="{FF2B5EF4-FFF2-40B4-BE49-F238E27FC236}">
                  <a16:creationId xmlns:a16="http://schemas.microsoft.com/office/drawing/2014/main" id="{76598CE6-CF96-DB27-79DC-B7597B80C210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16" name="Rectangle : coins arrondis 3">
                <a:extLst>
                  <a:ext uri="{FF2B5EF4-FFF2-40B4-BE49-F238E27FC236}">
                    <a16:creationId xmlns:a16="http://schemas.microsoft.com/office/drawing/2014/main" id="{8328CDA4-CFE2-B838-4B81-ABDBE260ED44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C8C58F31-2797-EC75-AF3B-50DC4FFC32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6C70130-F702-0EDE-7FBF-C0FD4AD71FB3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14" name="Rectangle : coins arrondis 3">
                <a:extLst>
                  <a:ext uri="{FF2B5EF4-FFF2-40B4-BE49-F238E27FC236}">
                    <a16:creationId xmlns:a16="http://schemas.microsoft.com/office/drawing/2014/main" id="{3A6B5BA7-D407-6AC3-E7C0-7F310F7B54F8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8CFDFB96-41ED-E88C-7D47-86817AD3A1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B88DA3F-020C-21C3-C021-3C35661EDF47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11" name="Rectangle : coins arrondis 3">
                <a:extLst>
                  <a:ext uri="{FF2B5EF4-FFF2-40B4-BE49-F238E27FC236}">
                    <a16:creationId xmlns:a16="http://schemas.microsoft.com/office/drawing/2014/main" id="{B705570F-E7DD-9613-9FDB-0BC93B85E972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12624D65-DD5C-87F0-3B41-892064625D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7509DD4-891C-5DF2-DC1E-90C4FB2CCB00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3C601F80-689E-5323-7D0A-CD769366FBF5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94F438B9-448F-2BAA-E611-C2A2A9BF38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2" name="Image 18">
            <a:extLst>
              <a:ext uri="{FF2B5EF4-FFF2-40B4-BE49-F238E27FC236}">
                <a16:creationId xmlns:a16="http://schemas.microsoft.com/office/drawing/2014/main" id="{ECECD704-C20C-7D6F-D968-8648890D7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6213" y="4519554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DF358D1E-BF94-E98E-6F6E-ECDDF59B67F9}"/>
              </a:ext>
            </a:extLst>
          </p:cNvPr>
          <p:cNvGrpSpPr/>
          <p:nvPr/>
        </p:nvGrpSpPr>
        <p:grpSpPr>
          <a:xfrm>
            <a:off x="850171" y="2297084"/>
            <a:ext cx="6851453" cy="4091149"/>
            <a:chOff x="890981" y="2273127"/>
            <a:chExt cx="6851453" cy="4091149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2AA97A7-6B00-CE5C-440F-82D4119B8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0981" y="2273127"/>
              <a:ext cx="6851453" cy="4091149"/>
            </a:xfrm>
            <a:prstGeom prst="rect">
              <a:avLst/>
            </a:prstGeom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28A9990-D20F-46EA-DD5A-F2E21C2957B0}"/>
                </a:ext>
              </a:extLst>
            </p:cNvPr>
            <p:cNvGrpSpPr/>
            <p:nvPr/>
          </p:nvGrpSpPr>
          <p:grpSpPr>
            <a:xfrm>
              <a:off x="1401566" y="3755571"/>
              <a:ext cx="2272144" cy="1805147"/>
              <a:chOff x="1562611" y="3831771"/>
              <a:chExt cx="2272144" cy="1805147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9C772FB-18EF-08B6-51B4-C85AA2F3BCDA}"/>
                  </a:ext>
                </a:extLst>
              </p:cNvPr>
              <p:cNvSpPr/>
              <p:nvPr/>
            </p:nvSpPr>
            <p:spPr>
              <a:xfrm>
                <a:off x="1562611" y="3831771"/>
                <a:ext cx="2269160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</a:rPr>
                  <a:t>200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21CF663-0715-3001-4B8D-89BF1444D9E5}"/>
                  </a:ext>
                </a:extLst>
              </p:cNvPr>
              <p:cNvSpPr/>
              <p:nvPr/>
            </p:nvSpPr>
            <p:spPr>
              <a:xfrm>
                <a:off x="1565596" y="4380130"/>
                <a:ext cx="66597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8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DD70ED1-7EDC-B42D-BD23-A1AFFFEA18F1}"/>
                  </a:ext>
                </a:extLst>
              </p:cNvPr>
              <p:cNvSpPr/>
              <p:nvPr/>
            </p:nvSpPr>
            <p:spPr>
              <a:xfrm>
                <a:off x="3161236" y="4369244"/>
                <a:ext cx="66597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8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43680F4D-7C1F-F682-6A91-601272FA02A6}"/>
                  </a:ext>
                </a:extLst>
              </p:cNvPr>
              <p:cNvSpPr/>
              <p:nvPr/>
            </p:nvSpPr>
            <p:spPr>
              <a:xfrm>
                <a:off x="2231571" y="4369243"/>
                <a:ext cx="92966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C00000"/>
                    </a:solidFill>
                  </a:rPr>
                  <a:t>........</a:t>
                </a:r>
                <a:endParaRPr lang="fr-MA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8" name="Right Brace 37">
                <a:extLst>
                  <a:ext uri="{FF2B5EF4-FFF2-40B4-BE49-F238E27FC236}">
                    <a16:creationId xmlns:a16="http://schemas.microsoft.com/office/drawing/2014/main" id="{827976F6-FD49-24D5-DACB-48F2B44EA1D1}"/>
                  </a:ext>
                </a:extLst>
              </p:cNvPr>
              <p:cNvSpPr/>
              <p:nvPr/>
            </p:nvSpPr>
            <p:spPr>
              <a:xfrm rot="5400000">
                <a:off x="2516897" y="3908081"/>
                <a:ext cx="366556" cy="2269161"/>
              </a:xfrm>
              <a:prstGeom prst="rightBrace">
                <a:avLst>
                  <a:gd name="adj1" fmla="val 32090"/>
                  <a:gd name="adj2" fmla="val 5000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78F2DF7-1220-FE84-961B-DB82EA20E378}"/>
                  </a:ext>
                </a:extLst>
              </p:cNvPr>
              <p:cNvSpPr txBox="1"/>
              <p:nvPr/>
            </p:nvSpPr>
            <p:spPr>
              <a:xfrm>
                <a:off x="2184627" y="5113698"/>
                <a:ext cx="13917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C00000"/>
                    </a:solidFill>
                  </a:rPr>
                  <a:t>   </a:t>
                </a:r>
                <a:r>
                  <a:rPr lang="fr-MA" sz="2800" b="1" dirty="0">
                    <a:solidFill>
                      <a:srgbClr val="C00000"/>
                    </a:solidFill>
                  </a:rPr>
                  <a:t>  ?  </a:t>
                </a:r>
                <a:r>
                  <a:rPr lang="ar-MA" sz="2800" b="1" dirty="0">
                    <a:solidFill>
                      <a:srgbClr val="C00000"/>
                    </a:solidFill>
                  </a:rPr>
                  <a:t>مَرَّةً</a:t>
                </a:r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1EA99692-AE2C-1679-10A4-37F886C5AECA}"/>
              </a:ext>
            </a:extLst>
          </p:cNvPr>
          <p:cNvSpPr txBox="1"/>
          <p:nvPr/>
        </p:nvSpPr>
        <p:spPr>
          <a:xfrm>
            <a:off x="3673711" y="3818022"/>
            <a:ext cx="2882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عَدَدِ الْمِزْهَرِيّاتِ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أَيْ عَدَدُ الْأَجْزاءِ</a:t>
            </a:r>
            <a:r>
              <a:rPr lang="ar-S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81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17F36-AA91-440D-416B-342C14C2D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AEBE220-7908-0B76-6DE1-AB3045AD417A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446D9C-8145-0CA4-423D-CDA004357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33D4FF7A-4477-CE1A-2A0B-EE4CAA25799F}"/>
              </a:ext>
            </a:extLst>
          </p:cNvPr>
          <p:cNvSpPr txBox="1"/>
          <p:nvPr/>
        </p:nvSpPr>
        <p:spPr>
          <a:xfrm>
            <a:off x="225911" y="868581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استنتجوا متساوية الحل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وأنجزوا العملية على الألواح.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6B83B72-BE2A-49FA-12E4-136CE4D9A2C4}"/>
              </a:ext>
            </a:extLst>
          </p:cNvPr>
          <p:cNvGrpSpPr/>
          <p:nvPr/>
        </p:nvGrpSpPr>
        <p:grpSpPr>
          <a:xfrm>
            <a:off x="1195212" y="1625206"/>
            <a:ext cx="6363335" cy="608148"/>
            <a:chOff x="1379099" y="2021220"/>
            <a:chExt cx="6363335" cy="608148"/>
          </a:xfrm>
        </p:grpSpPr>
        <p:grpSp>
          <p:nvGrpSpPr>
            <p:cNvPr id="24" name="Groupe 1">
              <a:extLst>
                <a:ext uri="{FF2B5EF4-FFF2-40B4-BE49-F238E27FC236}">
                  <a16:creationId xmlns:a16="http://schemas.microsoft.com/office/drawing/2014/main" id="{652E594B-F363-F317-1EF6-BC2E3C46B30F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7" name="Rectangle : coins arrondis 3">
                <a:extLst>
                  <a:ext uri="{FF2B5EF4-FFF2-40B4-BE49-F238E27FC236}">
                    <a16:creationId xmlns:a16="http://schemas.microsoft.com/office/drawing/2014/main" id="{C7920240-C76E-0062-9425-B7197B3B5662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6DC662F9-0DB8-9D41-042F-5600445804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619F005-624A-D2B5-38BD-1FBF6ADA4775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35" name="Rectangle : coins arrondis 3">
                <a:extLst>
                  <a:ext uri="{FF2B5EF4-FFF2-40B4-BE49-F238E27FC236}">
                    <a16:creationId xmlns:a16="http://schemas.microsoft.com/office/drawing/2014/main" id="{24C8AFE7-064F-7DA3-A026-623BBB73933F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403D358D-F2A1-5A61-8E83-9BEE0C749D6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489F118-10BF-F2B3-206A-300D9546C5C9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33" name="Rectangle : coins arrondis 3">
                <a:extLst>
                  <a:ext uri="{FF2B5EF4-FFF2-40B4-BE49-F238E27FC236}">
                    <a16:creationId xmlns:a16="http://schemas.microsoft.com/office/drawing/2014/main" id="{E6557289-CFAF-EF62-4514-39341C254997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780A5A12-5DBB-37EC-538F-5CCEE486DF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FCB9C81-61AE-3CF8-1C6B-A7FBEEF252E4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28" name="Rectangle : coins arrondis 3">
                <a:extLst>
                  <a:ext uri="{FF2B5EF4-FFF2-40B4-BE49-F238E27FC236}">
                    <a16:creationId xmlns:a16="http://schemas.microsoft.com/office/drawing/2014/main" id="{BC0BCCAA-4F28-43AA-F323-F410D4B7CBC6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5F36F3D2-FED7-AF0F-2A9F-DEB1614128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2C480C9-964C-8A4B-9E7D-DFCA51B6DC4B}"/>
              </a:ext>
            </a:extLst>
          </p:cNvPr>
          <p:cNvGrpSpPr/>
          <p:nvPr/>
        </p:nvGrpSpPr>
        <p:grpSpPr>
          <a:xfrm>
            <a:off x="890981" y="2273127"/>
            <a:ext cx="6851453" cy="4091149"/>
            <a:chOff x="890981" y="2273127"/>
            <a:chExt cx="6851453" cy="4091149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9B00A808-CD7B-20A2-930C-F9D576AF13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0981" y="2273127"/>
              <a:ext cx="6851453" cy="4091149"/>
            </a:xfrm>
            <a:prstGeom prst="rect">
              <a:avLst/>
            </a:prstGeom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F9564AA-4160-C47B-BF2F-D3D3A67F2E12}"/>
                </a:ext>
              </a:extLst>
            </p:cNvPr>
            <p:cNvGrpSpPr/>
            <p:nvPr/>
          </p:nvGrpSpPr>
          <p:grpSpPr>
            <a:xfrm>
              <a:off x="1401566" y="3755571"/>
              <a:ext cx="2272144" cy="1805147"/>
              <a:chOff x="1562611" y="3831771"/>
              <a:chExt cx="2272144" cy="1805147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289C0CB1-217A-FF5B-3C15-B7FAA668906A}"/>
                  </a:ext>
                </a:extLst>
              </p:cNvPr>
              <p:cNvSpPr/>
              <p:nvPr/>
            </p:nvSpPr>
            <p:spPr>
              <a:xfrm>
                <a:off x="1562611" y="3831771"/>
                <a:ext cx="2269160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</a:rPr>
                  <a:t>200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C5EEF921-EBF7-8812-9ADC-690BCA8E2828}"/>
                  </a:ext>
                </a:extLst>
              </p:cNvPr>
              <p:cNvSpPr/>
              <p:nvPr/>
            </p:nvSpPr>
            <p:spPr>
              <a:xfrm>
                <a:off x="1565596" y="4380130"/>
                <a:ext cx="66597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8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4C3A2026-69AA-9F51-6186-E95F4347102A}"/>
                  </a:ext>
                </a:extLst>
              </p:cNvPr>
              <p:cNvSpPr/>
              <p:nvPr/>
            </p:nvSpPr>
            <p:spPr>
              <a:xfrm>
                <a:off x="3161236" y="4369244"/>
                <a:ext cx="66597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8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A00D604-A4C5-0D6B-C169-6BA9E4A7FEF1}"/>
                  </a:ext>
                </a:extLst>
              </p:cNvPr>
              <p:cNvSpPr/>
              <p:nvPr/>
            </p:nvSpPr>
            <p:spPr>
              <a:xfrm>
                <a:off x="2231571" y="4369243"/>
                <a:ext cx="92966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C00000"/>
                    </a:solidFill>
                  </a:rPr>
                  <a:t>........</a:t>
                </a:r>
                <a:endParaRPr lang="fr-MA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2" name="Right Brace 51">
                <a:extLst>
                  <a:ext uri="{FF2B5EF4-FFF2-40B4-BE49-F238E27FC236}">
                    <a16:creationId xmlns:a16="http://schemas.microsoft.com/office/drawing/2014/main" id="{2B6C28B3-40F6-72C1-E702-A898B866207C}"/>
                  </a:ext>
                </a:extLst>
              </p:cNvPr>
              <p:cNvSpPr/>
              <p:nvPr/>
            </p:nvSpPr>
            <p:spPr>
              <a:xfrm rot="5400000">
                <a:off x="2516897" y="3908081"/>
                <a:ext cx="366556" cy="2269161"/>
              </a:xfrm>
              <a:prstGeom prst="rightBrace">
                <a:avLst>
                  <a:gd name="adj1" fmla="val 32090"/>
                  <a:gd name="adj2" fmla="val 5000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3A68032-4DE8-9C27-3C6F-EE5396E148DE}"/>
                  </a:ext>
                </a:extLst>
              </p:cNvPr>
              <p:cNvSpPr txBox="1"/>
              <p:nvPr/>
            </p:nvSpPr>
            <p:spPr>
              <a:xfrm>
                <a:off x="2184627" y="5113698"/>
                <a:ext cx="13917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C00000"/>
                    </a:solidFill>
                  </a:rPr>
                  <a:t>   </a:t>
                </a:r>
                <a:r>
                  <a:rPr lang="fr-MA" sz="2800" b="1" dirty="0">
                    <a:solidFill>
                      <a:srgbClr val="C00000"/>
                    </a:solidFill>
                  </a:rPr>
                  <a:t>  ?  </a:t>
                </a:r>
                <a:r>
                  <a:rPr lang="ar-MA" sz="2800" b="1" dirty="0">
                    <a:solidFill>
                      <a:srgbClr val="C00000"/>
                    </a:solidFill>
                  </a:rPr>
                  <a:t>مَرَّةً</a:t>
                </a:r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923E1B90-EDC4-1A1E-E59D-3D6C67BC9E8B}"/>
              </a:ext>
            </a:extLst>
          </p:cNvPr>
          <p:cNvSpPr txBox="1"/>
          <p:nvPr/>
        </p:nvSpPr>
        <p:spPr>
          <a:xfrm>
            <a:off x="3673711" y="3818022"/>
            <a:ext cx="2882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عَدَدِ الْمِزْهَرِيّاتِ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أَيْ عَدَدُ الْأَجْزاءِ</a:t>
            </a:r>
            <a:r>
              <a:rPr lang="ar-S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44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EA175-AA0F-3B61-4D43-A60D3C8F4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1735CB1-1100-F399-9871-AACB0CD1B707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2B236F-D077-57B8-A061-F14508FD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9EB40C-CE48-CDE9-1189-E57FFA3D7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6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F5ABF-A276-F6F2-DDAD-E88FB2022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EE69242-D201-4F85-F7E2-5226D7272D14}"/>
              </a:ext>
            </a:extLst>
          </p:cNvPr>
          <p:cNvGrpSpPr/>
          <p:nvPr/>
        </p:nvGrpSpPr>
        <p:grpSpPr>
          <a:xfrm>
            <a:off x="890981" y="2273127"/>
            <a:ext cx="6851453" cy="4091149"/>
            <a:chOff x="890981" y="2273127"/>
            <a:chExt cx="6851453" cy="409114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221D03C-E68C-9E9B-63CB-F60C96544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0981" y="2273127"/>
              <a:ext cx="6851453" cy="4091149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09B62BB-0CF3-A8A2-CA23-EE8E9936CAD2}"/>
                </a:ext>
              </a:extLst>
            </p:cNvPr>
            <p:cNvGrpSpPr/>
            <p:nvPr/>
          </p:nvGrpSpPr>
          <p:grpSpPr>
            <a:xfrm>
              <a:off x="1401566" y="3755571"/>
              <a:ext cx="2272144" cy="1805147"/>
              <a:chOff x="1562611" y="3831771"/>
              <a:chExt cx="2272144" cy="1805147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29EF927-931B-52DF-3F10-721FC3C8E938}"/>
                  </a:ext>
                </a:extLst>
              </p:cNvPr>
              <p:cNvSpPr/>
              <p:nvPr/>
            </p:nvSpPr>
            <p:spPr>
              <a:xfrm>
                <a:off x="1562611" y="3831771"/>
                <a:ext cx="2269160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</a:rPr>
                  <a:t>200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14C1B8B-0766-64C3-7C05-C96EE35087F8}"/>
                  </a:ext>
                </a:extLst>
              </p:cNvPr>
              <p:cNvSpPr/>
              <p:nvPr/>
            </p:nvSpPr>
            <p:spPr>
              <a:xfrm>
                <a:off x="1565596" y="4380130"/>
                <a:ext cx="66597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8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1CFE45E-71EF-A731-DFFB-BBD3C8A69A9A}"/>
                  </a:ext>
                </a:extLst>
              </p:cNvPr>
              <p:cNvSpPr/>
              <p:nvPr/>
            </p:nvSpPr>
            <p:spPr>
              <a:xfrm>
                <a:off x="3161236" y="4369244"/>
                <a:ext cx="66597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8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ED56178-16B1-E8D1-78CB-08AAED61A9D3}"/>
                  </a:ext>
                </a:extLst>
              </p:cNvPr>
              <p:cNvSpPr/>
              <p:nvPr/>
            </p:nvSpPr>
            <p:spPr>
              <a:xfrm>
                <a:off x="2231571" y="4369243"/>
                <a:ext cx="92966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C00000"/>
                    </a:solidFill>
                  </a:rPr>
                  <a:t>........</a:t>
                </a:r>
                <a:endParaRPr lang="fr-MA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2" name="Right Brace 11">
                <a:extLst>
                  <a:ext uri="{FF2B5EF4-FFF2-40B4-BE49-F238E27FC236}">
                    <a16:creationId xmlns:a16="http://schemas.microsoft.com/office/drawing/2014/main" id="{D0B69539-18EF-5812-67E9-837B585ABDC8}"/>
                  </a:ext>
                </a:extLst>
              </p:cNvPr>
              <p:cNvSpPr/>
              <p:nvPr/>
            </p:nvSpPr>
            <p:spPr>
              <a:xfrm rot="5400000">
                <a:off x="2516897" y="3908081"/>
                <a:ext cx="366556" cy="2269161"/>
              </a:xfrm>
              <a:prstGeom prst="rightBrace">
                <a:avLst>
                  <a:gd name="adj1" fmla="val 32090"/>
                  <a:gd name="adj2" fmla="val 5000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D4D8165-BB27-3550-C3FE-90A5D59671BC}"/>
                  </a:ext>
                </a:extLst>
              </p:cNvPr>
              <p:cNvSpPr txBox="1"/>
              <p:nvPr/>
            </p:nvSpPr>
            <p:spPr>
              <a:xfrm>
                <a:off x="2184627" y="5113698"/>
                <a:ext cx="13917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C00000"/>
                    </a:solidFill>
                  </a:rPr>
                  <a:t>   </a:t>
                </a:r>
                <a:r>
                  <a:rPr lang="fr-MA" sz="2800" b="1" dirty="0">
                    <a:solidFill>
                      <a:srgbClr val="C00000"/>
                    </a:solidFill>
                  </a:rPr>
                  <a:t>  ?  </a:t>
                </a:r>
                <a:r>
                  <a:rPr lang="ar-MA" sz="2800" b="1" dirty="0">
                    <a:solidFill>
                      <a:srgbClr val="C00000"/>
                    </a:solidFill>
                  </a:rPr>
                  <a:t>مَرَّةً</a:t>
                </a:r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5F850A9F-5486-53A5-BAE3-2F52D49450F7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1D628E4-0A34-7DB3-6EF1-6A6C45A83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057EFBA9-8763-0856-5DAD-053E4AD8F0C3}"/>
              </a:ext>
            </a:extLst>
          </p:cNvPr>
          <p:cNvSpPr txBox="1"/>
          <p:nvPr/>
        </p:nvSpPr>
        <p:spPr>
          <a:xfrm>
            <a:off x="225911" y="868581"/>
            <a:ext cx="7217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يتحقق من العملية؟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 </a:t>
            </a: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نجاز العملية على السبورة من طرف تلميذ للتحقق الجماعي.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2A2D7D6-49EC-C33F-D8DB-47A5601D7F88}"/>
              </a:ext>
            </a:extLst>
          </p:cNvPr>
          <p:cNvGrpSpPr/>
          <p:nvPr/>
        </p:nvGrpSpPr>
        <p:grpSpPr>
          <a:xfrm>
            <a:off x="1229682" y="1487575"/>
            <a:ext cx="6363335" cy="608148"/>
            <a:chOff x="1379099" y="2021220"/>
            <a:chExt cx="6363335" cy="608148"/>
          </a:xfrm>
        </p:grpSpPr>
        <p:grpSp>
          <p:nvGrpSpPr>
            <p:cNvPr id="25" name="Groupe 1">
              <a:extLst>
                <a:ext uri="{FF2B5EF4-FFF2-40B4-BE49-F238E27FC236}">
                  <a16:creationId xmlns:a16="http://schemas.microsoft.com/office/drawing/2014/main" id="{18D221DA-2BAC-088E-E630-7B5A3314E327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8" name="Rectangle : coins arrondis 3">
                <a:extLst>
                  <a:ext uri="{FF2B5EF4-FFF2-40B4-BE49-F238E27FC236}">
                    <a16:creationId xmlns:a16="http://schemas.microsoft.com/office/drawing/2014/main" id="{B4664F6E-366C-F358-186E-3AA7135180F0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3D4EB26E-79EA-97D7-C74B-509A2F6CC5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82C5E64-709D-20FD-DFE7-0A7DA5405FF2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36" name="Rectangle : coins arrondis 3">
                <a:extLst>
                  <a:ext uri="{FF2B5EF4-FFF2-40B4-BE49-F238E27FC236}">
                    <a16:creationId xmlns:a16="http://schemas.microsoft.com/office/drawing/2014/main" id="{F99EE623-126A-9260-957C-16771DABFD27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AB9C3602-5DB9-B409-C419-FF3966F018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6FEA994-3CA9-94F4-C1D2-FEF73672EA38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11B4F674-26CF-DBB4-F0C1-288DF0277D88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2EF6CB34-B978-9A72-0C9E-5F90F7D59F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72DD4ED-21EC-1065-2A48-17ACB4008EEE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FF6C30BE-0AF9-3C62-63ED-879BEB57EA0F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44EF69B5-F1ED-A686-84F5-4D00890370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sp>
        <p:nvSpPr>
          <p:cNvPr id="22" name="ZoneTexte 15">
            <a:extLst>
              <a:ext uri="{FF2B5EF4-FFF2-40B4-BE49-F238E27FC236}">
                <a16:creationId xmlns:a16="http://schemas.microsoft.com/office/drawing/2014/main" id="{5DE4BB01-7CB7-2E0D-CF80-E17D30C9245B}"/>
              </a:ext>
            </a:extLst>
          </p:cNvPr>
          <p:cNvSpPr txBox="1"/>
          <p:nvPr/>
        </p:nvSpPr>
        <p:spPr>
          <a:xfrm>
            <a:off x="4635904" y="4657854"/>
            <a:ext cx="3170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4" name="Google Shape;178;p19">
            <a:extLst>
              <a:ext uri="{FF2B5EF4-FFF2-40B4-BE49-F238E27FC236}">
                <a16:creationId xmlns:a16="http://schemas.microsoft.com/office/drawing/2014/main" id="{57BE0E7D-4401-A764-3B6D-8B83858A9AA8}"/>
              </a:ext>
            </a:extLst>
          </p:cNvPr>
          <p:cNvSpPr txBox="1"/>
          <p:nvPr/>
        </p:nvSpPr>
        <p:spPr>
          <a:xfrm>
            <a:off x="3911864" y="4824885"/>
            <a:ext cx="170535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8 =</a:t>
            </a:r>
            <a:r>
              <a:rPr lang="en-GB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25 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÷  200</a:t>
            </a:r>
            <a:r>
              <a:rPr lang="en-GB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457C79-FE9A-E8E4-151B-552F055FF830}"/>
              </a:ext>
            </a:extLst>
          </p:cNvPr>
          <p:cNvSpPr txBox="1"/>
          <p:nvPr/>
        </p:nvSpPr>
        <p:spPr>
          <a:xfrm>
            <a:off x="3673711" y="3818022"/>
            <a:ext cx="2882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عَدَدِ الْمِزْهَرِيّاتِ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أَيْ عَدَدُ الْأَجْزاءِ</a:t>
            </a:r>
            <a:r>
              <a:rPr lang="ar-S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98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5FD56-B4BF-8A22-B756-19244C507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F646F5-551D-43E6-0F26-1A72291EDA69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D9A6D8-022C-9A32-1B04-C81527BED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312BA38C-C1F9-E45A-1BF0-512ED8F583C6}"/>
              </a:ext>
            </a:extLst>
          </p:cNvPr>
          <p:cNvSpPr txBox="1"/>
          <p:nvPr/>
        </p:nvSpPr>
        <p:spPr>
          <a:xfrm>
            <a:off x="225911" y="868581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الرابعة؟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10CA682-1FE4-9A8E-5185-817C5FB8BF4F}"/>
              </a:ext>
            </a:extLst>
          </p:cNvPr>
          <p:cNvGrpSpPr/>
          <p:nvPr/>
        </p:nvGrpSpPr>
        <p:grpSpPr>
          <a:xfrm>
            <a:off x="1390332" y="1514650"/>
            <a:ext cx="6363335" cy="608148"/>
            <a:chOff x="1379099" y="2021220"/>
            <a:chExt cx="6363335" cy="608148"/>
          </a:xfrm>
        </p:grpSpPr>
        <p:grpSp>
          <p:nvGrpSpPr>
            <p:cNvPr id="40" name="Groupe 1">
              <a:extLst>
                <a:ext uri="{FF2B5EF4-FFF2-40B4-BE49-F238E27FC236}">
                  <a16:creationId xmlns:a16="http://schemas.microsoft.com/office/drawing/2014/main" id="{FA3F67E2-7905-B1CE-1371-0E480C9329FC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51" name="Rectangle : coins arrondis 3">
                <a:extLst>
                  <a:ext uri="{FF2B5EF4-FFF2-40B4-BE49-F238E27FC236}">
                    <a16:creationId xmlns:a16="http://schemas.microsoft.com/office/drawing/2014/main" id="{444A613F-8882-B14D-D310-C8489A74E909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Oval 80">
                <a:extLst>
                  <a:ext uri="{FF2B5EF4-FFF2-40B4-BE49-F238E27FC236}">
                    <a16:creationId xmlns:a16="http://schemas.microsoft.com/office/drawing/2014/main" id="{12DA9264-349E-70E7-E717-86F5FADDA8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8C2A3B1-EBDB-1438-6BAF-DE550A35C8A3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49" name="Rectangle : coins arrondis 3">
                <a:extLst>
                  <a:ext uri="{FF2B5EF4-FFF2-40B4-BE49-F238E27FC236}">
                    <a16:creationId xmlns:a16="http://schemas.microsoft.com/office/drawing/2014/main" id="{8DFC9A77-4D58-73EA-47EC-3D85CBD52D45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Oval 80">
                <a:extLst>
                  <a:ext uri="{FF2B5EF4-FFF2-40B4-BE49-F238E27FC236}">
                    <a16:creationId xmlns:a16="http://schemas.microsoft.com/office/drawing/2014/main" id="{FA9DA53D-8F2D-E925-A50A-DFF10141E5F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F647B8F-1BE3-2C95-C058-D62A739CB815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47" name="Rectangle : coins arrondis 3">
                <a:extLst>
                  <a:ext uri="{FF2B5EF4-FFF2-40B4-BE49-F238E27FC236}">
                    <a16:creationId xmlns:a16="http://schemas.microsoft.com/office/drawing/2014/main" id="{B117D0D0-1C3B-A820-94D4-1E9E9B91254C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Oval 80">
                <a:extLst>
                  <a:ext uri="{FF2B5EF4-FFF2-40B4-BE49-F238E27FC236}">
                    <a16:creationId xmlns:a16="http://schemas.microsoft.com/office/drawing/2014/main" id="{76FC1B50-FA9B-F398-B1EC-7B1DE37584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09831D1-7A7B-85FB-F203-2CE08C62362B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45" name="Rectangle : coins arrondis 3">
                <a:extLst>
                  <a:ext uri="{FF2B5EF4-FFF2-40B4-BE49-F238E27FC236}">
                    <a16:creationId xmlns:a16="http://schemas.microsoft.com/office/drawing/2014/main" id="{0AF351A6-84B6-F3C4-5932-2F5880FC184E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793EEF9D-5023-CD57-A2BD-F45AD77048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32" name="Image 18">
            <a:extLst>
              <a:ext uri="{FF2B5EF4-FFF2-40B4-BE49-F238E27FC236}">
                <a16:creationId xmlns:a16="http://schemas.microsoft.com/office/drawing/2014/main" id="{C95FCDF2-2929-7755-8797-518A8647D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41716" y="4424852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A9262F1-A10B-737E-FFF1-2819D99F97D6}"/>
              </a:ext>
            </a:extLst>
          </p:cNvPr>
          <p:cNvGrpSpPr/>
          <p:nvPr/>
        </p:nvGrpSpPr>
        <p:grpSpPr>
          <a:xfrm>
            <a:off x="890981" y="2273127"/>
            <a:ext cx="6851453" cy="4091149"/>
            <a:chOff x="890981" y="2273127"/>
            <a:chExt cx="6851453" cy="409114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7199D4D-5D5D-EB06-D312-B487564EED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0981" y="2273127"/>
              <a:ext cx="6851453" cy="4091149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2B928DC-3910-EEE2-58F7-0397D9DA300A}"/>
                </a:ext>
              </a:extLst>
            </p:cNvPr>
            <p:cNvGrpSpPr/>
            <p:nvPr/>
          </p:nvGrpSpPr>
          <p:grpSpPr>
            <a:xfrm>
              <a:off x="1401566" y="3755571"/>
              <a:ext cx="2272144" cy="1805147"/>
              <a:chOff x="1562611" y="3831771"/>
              <a:chExt cx="2272144" cy="1805147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897B206-8304-3023-9F00-71C02D0000E5}"/>
                  </a:ext>
                </a:extLst>
              </p:cNvPr>
              <p:cNvSpPr/>
              <p:nvPr/>
            </p:nvSpPr>
            <p:spPr>
              <a:xfrm>
                <a:off x="1562611" y="3831771"/>
                <a:ext cx="2269160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</a:rPr>
                  <a:t>200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F548994-D484-15DA-E2F1-2FE908218B0E}"/>
                  </a:ext>
                </a:extLst>
              </p:cNvPr>
              <p:cNvSpPr/>
              <p:nvPr/>
            </p:nvSpPr>
            <p:spPr>
              <a:xfrm>
                <a:off x="1565596" y="4380130"/>
                <a:ext cx="66597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8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D8ABF56-3097-39B2-D1DB-1178E307DAB7}"/>
                  </a:ext>
                </a:extLst>
              </p:cNvPr>
              <p:cNvSpPr/>
              <p:nvPr/>
            </p:nvSpPr>
            <p:spPr>
              <a:xfrm>
                <a:off x="3161236" y="4369244"/>
                <a:ext cx="66597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8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50C0546-8162-D14B-AADD-777A56429A4F}"/>
                  </a:ext>
                </a:extLst>
              </p:cNvPr>
              <p:cNvSpPr/>
              <p:nvPr/>
            </p:nvSpPr>
            <p:spPr>
              <a:xfrm>
                <a:off x="2231571" y="4369243"/>
                <a:ext cx="92966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C00000"/>
                    </a:solidFill>
                  </a:rPr>
                  <a:t>........</a:t>
                </a:r>
                <a:endParaRPr lang="fr-MA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2" name="Right Brace 11">
                <a:extLst>
                  <a:ext uri="{FF2B5EF4-FFF2-40B4-BE49-F238E27FC236}">
                    <a16:creationId xmlns:a16="http://schemas.microsoft.com/office/drawing/2014/main" id="{5845753F-09C5-4A1E-DF95-61BE8E59C67A}"/>
                  </a:ext>
                </a:extLst>
              </p:cNvPr>
              <p:cNvSpPr/>
              <p:nvPr/>
            </p:nvSpPr>
            <p:spPr>
              <a:xfrm rot="5400000">
                <a:off x="2516897" y="3908081"/>
                <a:ext cx="366556" cy="2269161"/>
              </a:xfrm>
              <a:prstGeom prst="rightBrace">
                <a:avLst>
                  <a:gd name="adj1" fmla="val 32090"/>
                  <a:gd name="adj2" fmla="val 5000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19B16BB-84B6-7BDC-54C6-BD3E876AB0F2}"/>
                  </a:ext>
                </a:extLst>
              </p:cNvPr>
              <p:cNvSpPr txBox="1"/>
              <p:nvPr/>
            </p:nvSpPr>
            <p:spPr>
              <a:xfrm>
                <a:off x="2184627" y="5113698"/>
                <a:ext cx="13917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C00000"/>
                    </a:solidFill>
                  </a:rPr>
                  <a:t>   </a:t>
                </a:r>
                <a:r>
                  <a:rPr lang="fr-MA" sz="2800" b="1" dirty="0">
                    <a:solidFill>
                      <a:srgbClr val="C00000"/>
                    </a:solidFill>
                  </a:rPr>
                  <a:t>  ?  </a:t>
                </a:r>
                <a:r>
                  <a:rPr lang="ar-MA" sz="2800" b="1" dirty="0">
                    <a:solidFill>
                      <a:srgbClr val="C00000"/>
                    </a:solidFill>
                  </a:rPr>
                  <a:t>مَرَّةً</a:t>
                </a:r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15" name="Google Shape;178;p19">
            <a:extLst>
              <a:ext uri="{FF2B5EF4-FFF2-40B4-BE49-F238E27FC236}">
                <a16:creationId xmlns:a16="http://schemas.microsoft.com/office/drawing/2014/main" id="{BDC42FDD-DB0A-180C-22DF-5E6CBAB48364}"/>
              </a:ext>
            </a:extLst>
          </p:cNvPr>
          <p:cNvSpPr txBox="1"/>
          <p:nvPr/>
        </p:nvSpPr>
        <p:spPr>
          <a:xfrm>
            <a:off x="3911864" y="4824885"/>
            <a:ext cx="170535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8 =</a:t>
            </a:r>
            <a:r>
              <a:rPr lang="en-GB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25 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÷  200</a:t>
            </a:r>
            <a:r>
              <a:rPr lang="en-GB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E0FBD9-F25F-8F0B-05D4-46774C4C4C99}"/>
              </a:ext>
            </a:extLst>
          </p:cNvPr>
          <p:cNvSpPr txBox="1"/>
          <p:nvPr/>
        </p:nvSpPr>
        <p:spPr>
          <a:xfrm>
            <a:off x="3673711" y="3818022"/>
            <a:ext cx="2882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عَدَدِ الْمِزْهَرِيّاتِ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أَيْ عَدَدُ الْأَجْزاءِ</a:t>
            </a:r>
            <a:r>
              <a:rPr lang="ar-S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79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3AECA-1BD8-873B-75CA-EAABE3BE6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2DE00E-B337-946D-E6FA-2FE6F06900A4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2D448B-828D-468A-CFC7-B261F31C3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296BC750-2C0B-0170-BB23-E4B385AB08FE}"/>
              </a:ext>
            </a:extLst>
          </p:cNvPr>
          <p:cNvSpPr txBox="1"/>
          <p:nvPr/>
        </p:nvSpPr>
        <p:spPr>
          <a:xfrm>
            <a:off x="225911" y="868581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عبارة الحل.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DD1E4E-6229-0B25-3278-451CE4AF98E3}"/>
              </a:ext>
            </a:extLst>
          </p:cNvPr>
          <p:cNvGrpSpPr/>
          <p:nvPr/>
        </p:nvGrpSpPr>
        <p:grpSpPr>
          <a:xfrm>
            <a:off x="1379099" y="1503601"/>
            <a:ext cx="6363335" cy="608148"/>
            <a:chOff x="1379099" y="2021220"/>
            <a:chExt cx="6363335" cy="608148"/>
          </a:xfrm>
        </p:grpSpPr>
        <p:grpSp>
          <p:nvGrpSpPr>
            <p:cNvPr id="4" name="Groupe 1">
              <a:extLst>
                <a:ext uri="{FF2B5EF4-FFF2-40B4-BE49-F238E27FC236}">
                  <a16:creationId xmlns:a16="http://schemas.microsoft.com/office/drawing/2014/main" id="{7BDF1B7A-C42E-7AA1-A44A-6ECD0C131B02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15" name="Rectangle : coins arrondis 3">
                <a:extLst>
                  <a:ext uri="{FF2B5EF4-FFF2-40B4-BE49-F238E27FC236}">
                    <a16:creationId xmlns:a16="http://schemas.microsoft.com/office/drawing/2014/main" id="{B9D67985-3C5D-6FCD-B257-217CB5FAC920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8248A2D-CA19-FD34-1524-8DCE6CDCB7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0860EA3-6356-AB32-301E-E94ED2319606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12" name="Rectangle : coins arrondis 3">
                <a:extLst>
                  <a:ext uri="{FF2B5EF4-FFF2-40B4-BE49-F238E27FC236}">
                    <a16:creationId xmlns:a16="http://schemas.microsoft.com/office/drawing/2014/main" id="{86C01523-2F93-1D63-61A5-71BC8F410C2B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E570A1A8-3DDF-0FED-2999-4E1EA42133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499223D-C195-8DAC-722C-62E0E78880C8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10" name="Rectangle : coins arrondis 3">
                <a:extLst>
                  <a:ext uri="{FF2B5EF4-FFF2-40B4-BE49-F238E27FC236}">
                    <a16:creationId xmlns:a16="http://schemas.microsoft.com/office/drawing/2014/main" id="{4A28D1DA-4FC3-649D-1EBF-3B2A7BD229AF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4BAADF38-E0B8-861A-17AF-9A3A5945AD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7A925C0-252F-F4CF-6215-9C173206CFD9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8" name="Rectangle : coins arrondis 3">
                <a:extLst>
                  <a:ext uri="{FF2B5EF4-FFF2-40B4-BE49-F238E27FC236}">
                    <a16:creationId xmlns:a16="http://schemas.microsoft.com/office/drawing/2014/main" id="{0D6392CE-91E3-5781-CD3C-2C561468CCE0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0128C315-24F7-F47D-23A3-A0597C7FF2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DFBE75B-FC0B-2E6E-FC8F-844BD224702F}"/>
              </a:ext>
            </a:extLst>
          </p:cNvPr>
          <p:cNvGrpSpPr/>
          <p:nvPr/>
        </p:nvGrpSpPr>
        <p:grpSpPr>
          <a:xfrm>
            <a:off x="890981" y="2273127"/>
            <a:ext cx="6851453" cy="4091149"/>
            <a:chOff x="890981" y="2273127"/>
            <a:chExt cx="6851453" cy="409114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AEB4F89-2B22-EE9D-C7DE-45E4F782EFCD}"/>
                </a:ext>
              </a:extLst>
            </p:cNvPr>
            <p:cNvGrpSpPr/>
            <p:nvPr/>
          </p:nvGrpSpPr>
          <p:grpSpPr>
            <a:xfrm>
              <a:off x="890981" y="2273127"/>
              <a:ext cx="6851453" cy="4091149"/>
              <a:chOff x="890981" y="2273127"/>
              <a:chExt cx="6851453" cy="4091149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058FBD26-B2FB-7CD0-F2A2-4751818BEA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0981" y="2273127"/>
                <a:ext cx="6851453" cy="4091149"/>
              </a:xfrm>
              <a:prstGeom prst="rect">
                <a:avLst/>
              </a:prstGeom>
            </p:spPr>
          </p:pic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E81A4B0-0F25-DE98-AB78-A8FC2D8EBCB2}"/>
                  </a:ext>
                </a:extLst>
              </p:cNvPr>
              <p:cNvGrpSpPr/>
              <p:nvPr/>
            </p:nvGrpSpPr>
            <p:grpSpPr>
              <a:xfrm>
                <a:off x="1401566" y="3755571"/>
                <a:ext cx="2272144" cy="1805147"/>
                <a:chOff x="1562611" y="3831771"/>
                <a:chExt cx="2272144" cy="1805147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1F42F12-1633-16F2-41F8-EF7543EA90A3}"/>
                    </a:ext>
                  </a:extLst>
                </p:cNvPr>
                <p:cNvSpPr/>
                <p:nvPr/>
              </p:nvSpPr>
              <p:spPr>
                <a:xfrm>
                  <a:off x="1562611" y="3831771"/>
                  <a:ext cx="2269160" cy="435429"/>
                </a:xfrm>
                <a:prstGeom prst="rect">
                  <a:avLst/>
                </a:prstGeom>
                <a:noFill/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400" b="1" dirty="0">
                      <a:solidFill>
                        <a:srgbClr val="C00000"/>
                      </a:solidFill>
                    </a:rPr>
                    <a:t>200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BB3F50B9-8A7D-44BB-D43B-A0A5C08736B6}"/>
                    </a:ext>
                  </a:extLst>
                </p:cNvPr>
                <p:cNvSpPr/>
                <p:nvPr/>
              </p:nvSpPr>
              <p:spPr>
                <a:xfrm>
                  <a:off x="1565596" y="4380130"/>
                  <a:ext cx="665975" cy="435429"/>
                </a:xfrm>
                <a:prstGeom prst="rect">
                  <a:avLst/>
                </a:prstGeom>
                <a:noFill/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b="1" dirty="0">
                      <a:solidFill>
                        <a:srgbClr val="C00000"/>
                      </a:solidFill>
                    </a:rPr>
                    <a:t>8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5CBDA0EE-10D9-8AE5-B776-09CF674E3D6B}"/>
                    </a:ext>
                  </a:extLst>
                </p:cNvPr>
                <p:cNvSpPr/>
                <p:nvPr/>
              </p:nvSpPr>
              <p:spPr>
                <a:xfrm>
                  <a:off x="3161236" y="4369244"/>
                  <a:ext cx="665975" cy="435429"/>
                </a:xfrm>
                <a:prstGeom prst="rect">
                  <a:avLst/>
                </a:prstGeom>
                <a:noFill/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b="1" dirty="0">
                      <a:solidFill>
                        <a:srgbClr val="C00000"/>
                      </a:solidFill>
                    </a:rPr>
                    <a:t>8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415E28D3-8C0C-6860-0CEA-A76136A3AE8A}"/>
                    </a:ext>
                  </a:extLst>
                </p:cNvPr>
                <p:cNvSpPr/>
                <p:nvPr/>
              </p:nvSpPr>
              <p:spPr>
                <a:xfrm>
                  <a:off x="2231571" y="4369243"/>
                  <a:ext cx="929665" cy="435429"/>
                </a:xfrm>
                <a:prstGeom prst="rect">
                  <a:avLst/>
                </a:prstGeom>
                <a:noFill/>
                <a:ln w="38100">
                  <a:solidFill>
                    <a:srgbClr val="C00000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dirty="0">
                      <a:solidFill>
                        <a:srgbClr val="C00000"/>
                      </a:solidFill>
                    </a:rPr>
                    <a:t>........</a:t>
                  </a:r>
                  <a:endParaRPr lang="fr-MA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Right Brace 33">
                  <a:extLst>
                    <a:ext uri="{FF2B5EF4-FFF2-40B4-BE49-F238E27FC236}">
                      <a16:creationId xmlns:a16="http://schemas.microsoft.com/office/drawing/2014/main" id="{495FAE44-A112-31F2-6140-15D3FF6FDB6E}"/>
                    </a:ext>
                  </a:extLst>
                </p:cNvPr>
                <p:cNvSpPr/>
                <p:nvPr/>
              </p:nvSpPr>
              <p:spPr>
                <a:xfrm rot="5400000">
                  <a:off x="2516897" y="3908081"/>
                  <a:ext cx="366556" cy="2269161"/>
                </a:xfrm>
                <a:prstGeom prst="rightBrace">
                  <a:avLst>
                    <a:gd name="adj1" fmla="val 32090"/>
                    <a:gd name="adj2" fmla="val 50000"/>
                  </a:avLst>
                </a:prstGeom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A8EE49C-BDFA-2CFF-17B3-25EB8D18B6CE}"/>
                    </a:ext>
                  </a:extLst>
                </p:cNvPr>
                <p:cNvSpPr txBox="1"/>
                <p:nvPr/>
              </p:nvSpPr>
              <p:spPr>
                <a:xfrm>
                  <a:off x="2184627" y="5113698"/>
                  <a:ext cx="139172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:r>
                    <a:rPr lang="ar-MA" sz="2800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fr-MA" sz="2800" b="1" dirty="0">
                      <a:solidFill>
                        <a:srgbClr val="C00000"/>
                      </a:solidFill>
                    </a:rPr>
                    <a:t>  ?  </a:t>
                  </a:r>
                  <a:r>
                    <a:rPr lang="ar-MA" sz="2800" b="1" dirty="0">
                      <a:solidFill>
                        <a:srgbClr val="C00000"/>
                      </a:solidFill>
                    </a:rPr>
                    <a:t>مَرَّةً</a:t>
                  </a:r>
                  <a:endParaRPr lang="fr-MA" sz="2800" b="1" dirty="0">
                    <a:solidFill>
                      <a:srgbClr val="C00000"/>
                    </a:solidFill>
                  </a:endParaRPr>
                </a:p>
              </p:txBody>
            </p:sp>
          </p:grp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3B10BBA-C613-5E64-603D-A9A49EC99B5B}"/>
                </a:ext>
              </a:extLst>
            </p:cNvPr>
            <p:cNvSpPr txBox="1"/>
            <p:nvPr/>
          </p:nvSpPr>
          <p:spPr>
            <a:xfrm>
              <a:off x="3673711" y="3818022"/>
              <a:ext cx="28825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عَدَدِ الْمِزْهَرِيّاتِ</a:t>
              </a:r>
              <a:r>
                <a:rPr lang="ar-MA" sz="20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أَيْ عَدَدُ الْأَجْزاءِ</a:t>
              </a:r>
              <a:r>
                <a:rPr lang="ar-SA" sz="20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6" name="Google Shape;178;p19">
            <a:extLst>
              <a:ext uri="{FF2B5EF4-FFF2-40B4-BE49-F238E27FC236}">
                <a16:creationId xmlns:a16="http://schemas.microsoft.com/office/drawing/2014/main" id="{B235521E-7219-8DF1-45A3-6B113FE6888E}"/>
              </a:ext>
            </a:extLst>
          </p:cNvPr>
          <p:cNvSpPr txBox="1"/>
          <p:nvPr/>
        </p:nvSpPr>
        <p:spPr>
          <a:xfrm>
            <a:off x="3911864" y="4824885"/>
            <a:ext cx="170535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8 =</a:t>
            </a:r>
            <a:r>
              <a:rPr lang="en-GB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25 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÷  200</a:t>
            </a:r>
            <a:r>
              <a:rPr lang="en-GB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337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AA176-FB0B-A6D6-9914-769029E8B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9B22E44-10CD-B6C0-572B-632554922F13}"/>
              </a:ext>
            </a:extLst>
          </p:cNvPr>
          <p:cNvSpPr txBox="1"/>
          <p:nvPr/>
        </p:nvSpPr>
        <p:spPr>
          <a:xfrm>
            <a:off x="1260105" y="86474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DFC210-B9AD-63CB-5F50-8678CBD3E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A627F-7138-3BA1-4C1D-2568A689E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56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5B0AC-7566-DBD1-401F-2767607B5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8220599-947B-7130-2A79-BE9F06DF461B}"/>
              </a:ext>
            </a:extLst>
          </p:cNvPr>
          <p:cNvGrpSpPr/>
          <p:nvPr/>
        </p:nvGrpSpPr>
        <p:grpSpPr>
          <a:xfrm>
            <a:off x="668475" y="2227230"/>
            <a:ext cx="7632533" cy="4091149"/>
            <a:chOff x="890981" y="2273127"/>
            <a:chExt cx="6851453" cy="409114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D7FE7FD-FFBC-C3C5-AC71-97FDA0745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0981" y="2273127"/>
              <a:ext cx="6851453" cy="4091149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E6879BD-D362-5030-7043-DC17643173D2}"/>
                </a:ext>
              </a:extLst>
            </p:cNvPr>
            <p:cNvGrpSpPr/>
            <p:nvPr/>
          </p:nvGrpSpPr>
          <p:grpSpPr>
            <a:xfrm>
              <a:off x="1401566" y="3755571"/>
              <a:ext cx="2272144" cy="1805147"/>
              <a:chOff x="1562611" y="3831771"/>
              <a:chExt cx="2272144" cy="1805147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C784A29-BABA-803D-77C3-AE31FB0C1EEB}"/>
                  </a:ext>
                </a:extLst>
              </p:cNvPr>
              <p:cNvSpPr/>
              <p:nvPr/>
            </p:nvSpPr>
            <p:spPr>
              <a:xfrm>
                <a:off x="1562611" y="3831771"/>
                <a:ext cx="2269160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</a:rPr>
                  <a:t>200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F2FD312-852D-BC7F-71AF-6CC0BC955884}"/>
                  </a:ext>
                </a:extLst>
              </p:cNvPr>
              <p:cNvSpPr/>
              <p:nvPr/>
            </p:nvSpPr>
            <p:spPr>
              <a:xfrm>
                <a:off x="1565596" y="4380130"/>
                <a:ext cx="66597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8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61F9DCA-E190-08DD-381B-18217C85BEAE}"/>
                  </a:ext>
                </a:extLst>
              </p:cNvPr>
              <p:cNvSpPr/>
              <p:nvPr/>
            </p:nvSpPr>
            <p:spPr>
              <a:xfrm>
                <a:off x="3161236" y="4369244"/>
                <a:ext cx="66597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8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533BBFF-0622-4999-F957-1BD5347D3986}"/>
                  </a:ext>
                </a:extLst>
              </p:cNvPr>
              <p:cNvSpPr/>
              <p:nvPr/>
            </p:nvSpPr>
            <p:spPr>
              <a:xfrm>
                <a:off x="2231571" y="4369243"/>
                <a:ext cx="92966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C00000"/>
                    </a:solidFill>
                  </a:rPr>
                  <a:t>........</a:t>
                </a:r>
                <a:endParaRPr lang="fr-MA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2" name="Right Brace 11">
                <a:extLst>
                  <a:ext uri="{FF2B5EF4-FFF2-40B4-BE49-F238E27FC236}">
                    <a16:creationId xmlns:a16="http://schemas.microsoft.com/office/drawing/2014/main" id="{3A0F7AAB-F8C3-613C-4C88-9AB3AFD67A77}"/>
                  </a:ext>
                </a:extLst>
              </p:cNvPr>
              <p:cNvSpPr/>
              <p:nvPr/>
            </p:nvSpPr>
            <p:spPr>
              <a:xfrm rot="5400000">
                <a:off x="2516897" y="3908081"/>
                <a:ext cx="366556" cy="2269161"/>
              </a:xfrm>
              <a:prstGeom prst="rightBrace">
                <a:avLst>
                  <a:gd name="adj1" fmla="val 32090"/>
                  <a:gd name="adj2" fmla="val 5000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EADB3C9-303B-81CB-D594-35F5DCB61245}"/>
                  </a:ext>
                </a:extLst>
              </p:cNvPr>
              <p:cNvSpPr txBox="1"/>
              <p:nvPr/>
            </p:nvSpPr>
            <p:spPr>
              <a:xfrm>
                <a:off x="2134230" y="5113698"/>
                <a:ext cx="144212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C00000"/>
                    </a:solidFill>
                  </a:rPr>
                  <a:t>   </a:t>
                </a:r>
                <a:r>
                  <a:rPr lang="fr-MA" sz="2800" b="1" dirty="0">
                    <a:solidFill>
                      <a:srgbClr val="C00000"/>
                    </a:solidFill>
                  </a:rPr>
                  <a:t>  </a:t>
                </a:r>
                <a:r>
                  <a:rPr lang="ar-MA" sz="2800" b="1" dirty="0">
                    <a:solidFill>
                      <a:srgbClr val="FF0000"/>
                    </a:solidFill>
                  </a:rPr>
                  <a:t>25</a:t>
                </a:r>
                <a:r>
                  <a:rPr lang="fr-MA" sz="2800" b="1" dirty="0">
                    <a:solidFill>
                      <a:srgbClr val="C00000"/>
                    </a:solidFill>
                  </a:rPr>
                  <a:t>  </a:t>
                </a:r>
                <a:r>
                  <a:rPr lang="ar-MA" sz="2800" b="1" dirty="0">
                    <a:solidFill>
                      <a:srgbClr val="C00000"/>
                    </a:solidFill>
                  </a:rPr>
                  <a:t>مَرَّةً</a:t>
                </a:r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003B25D-BBC2-878A-F87A-8F07DA38719D}"/>
              </a:ext>
            </a:extLst>
          </p:cNvPr>
          <p:cNvSpPr txBox="1"/>
          <p:nvPr/>
        </p:nvSpPr>
        <p:spPr>
          <a:xfrm>
            <a:off x="4023549" y="3787169"/>
            <a:ext cx="2882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عَدَدِ الْمِزْهَرِيّاتِ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أَيْ عَدَدُ الْأَجْزاءِ</a:t>
            </a:r>
            <a:r>
              <a:rPr lang="ar-S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178;p19">
            <a:extLst>
              <a:ext uri="{FF2B5EF4-FFF2-40B4-BE49-F238E27FC236}">
                <a16:creationId xmlns:a16="http://schemas.microsoft.com/office/drawing/2014/main" id="{D549FEEB-67D3-F427-6827-29DCA45C1F77}"/>
              </a:ext>
            </a:extLst>
          </p:cNvPr>
          <p:cNvSpPr txBox="1"/>
          <p:nvPr/>
        </p:nvSpPr>
        <p:spPr>
          <a:xfrm>
            <a:off x="3911864" y="4824885"/>
            <a:ext cx="170535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8 =</a:t>
            </a:r>
            <a:r>
              <a:rPr lang="en-GB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25 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÷  200</a:t>
            </a:r>
            <a:r>
              <a:rPr lang="en-GB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29F873AF-F4AC-D5F6-5E86-7ED62B301BCF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AAB65D-586D-D2E0-0889-03C86F85D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7E588A16-794E-39AB-EC03-86B3E1DB3783}"/>
              </a:ext>
            </a:extLst>
          </p:cNvPr>
          <p:cNvSpPr txBox="1"/>
          <p:nvPr/>
        </p:nvSpPr>
        <p:spPr>
          <a:xfrm>
            <a:off x="278523" y="857545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6988969-D8D1-8834-38AE-ECFD8D4AECCD}"/>
              </a:ext>
            </a:extLst>
          </p:cNvPr>
          <p:cNvGrpSpPr/>
          <p:nvPr/>
        </p:nvGrpSpPr>
        <p:grpSpPr>
          <a:xfrm>
            <a:off x="1132878" y="1514650"/>
            <a:ext cx="6363335" cy="608148"/>
            <a:chOff x="1379099" y="2021220"/>
            <a:chExt cx="6363335" cy="608148"/>
          </a:xfrm>
        </p:grpSpPr>
        <p:grpSp>
          <p:nvGrpSpPr>
            <p:cNvPr id="23" name="Groupe 1">
              <a:extLst>
                <a:ext uri="{FF2B5EF4-FFF2-40B4-BE49-F238E27FC236}">
                  <a16:creationId xmlns:a16="http://schemas.microsoft.com/office/drawing/2014/main" id="{8AFEBA5D-8163-8737-46C2-0B792B7EDB72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3" name="Rectangle : coins arrondis 3">
                <a:extLst>
                  <a:ext uri="{FF2B5EF4-FFF2-40B4-BE49-F238E27FC236}">
                    <a16:creationId xmlns:a16="http://schemas.microsoft.com/office/drawing/2014/main" id="{82B581BE-5E1A-05F7-8D85-16BFD788338B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FD5B8FEF-FAE4-FA93-3C84-AF66F76BE1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194A6EF-B279-7C66-071D-581A8888E86F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31" name="Rectangle : coins arrondis 3">
                <a:extLst>
                  <a:ext uri="{FF2B5EF4-FFF2-40B4-BE49-F238E27FC236}">
                    <a16:creationId xmlns:a16="http://schemas.microsoft.com/office/drawing/2014/main" id="{1DD6AB25-BB51-E528-7976-5772E4D22733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EECE27AC-9148-33DD-1D02-6F8326A232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74D4510-F9F7-2FB8-CE43-A1525E2D700C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EC1F2BB1-3C3C-D3AB-A51A-3CC105F962B2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34617A04-DFBD-4C98-2BA0-51F482F4E3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8D574C6-727B-7E86-4595-1662E9C2FEE4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27" name="Rectangle : coins arrondis 3">
                <a:extLst>
                  <a:ext uri="{FF2B5EF4-FFF2-40B4-BE49-F238E27FC236}">
                    <a16:creationId xmlns:a16="http://schemas.microsoft.com/office/drawing/2014/main" id="{53F25996-3BA5-5811-994A-28BDBE23D35F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44DDEC2C-9CA9-8B7E-DD41-49F4E47252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sp>
        <p:nvSpPr>
          <p:cNvPr id="3" name="ZoneTexte 15">
            <a:extLst>
              <a:ext uri="{FF2B5EF4-FFF2-40B4-BE49-F238E27FC236}">
                <a16:creationId xmlns:a16="http://schemas.microsoft.com/office/drawing/2014/main" id="{A36333F8-98DC-D840-EB50-C62D74C3E13A}"/>
              </a:ext>
            </a:extLst>
          </p:cNvPr>
          <p:cNvSpPr txBox="1"/>
          <p:nvPr/>
        </p:nvSpPr>
        <p:spPr>
          <a:xfrm>
            <a:off x="4635904" y="4657854"/>
            <a:ext cx="3170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5" name="Google Shape;178;p19">
            <a:extLst>
              <a:ext uri="{FF2B5EF4-FFF2-40B4-BE49-F238E27FC236}">
                <a16:creationId xmlns:a16="http://schemas.microsoft.com/office/drawing/2014/main" id="{B447BAB0-2028-BA44-A561-892A33E79259}"/>
              </a:ext>
            </a:extLst>
          </p:cNvPr>
          <p:cNvSpPr txBox="1"/>
          <p:nvPr/>
        </p:nvSpPr>
        <p:spPr>
          <a:xfrm>
            <a:off x="4240087" y="5424682"/>
            <a:ext cx="350234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rtl="1"/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ع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fr-FR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الْمِزْهَرِيّاتِ 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25 مِزْهَرِيّةً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74322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29690-5A18-75FA-127E-C9557AC4F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90774B9-1721-9A0E-D6A4-138FC112822A}"/>
              </a:ext>
            </a:extLst>
          </p:cNvPr>
          <p:cNvGrpSpPr/>
          <p:nvPr/>
        </p:nvGrpSpPr>
        <p:grpSpPr>
          <a:xfrm>
            <a:off x="668475" y="2227230"/>
            <a:ext cx="7632533" cy="4091149"/>
            <a:chOff x="890981" y="2273127"/>
            <a:chExt cx="6851453" cy="409114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0D40F3F-A83F-AC06-B794-AE3CA776B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0981" y="2273127"/>
              <a:ext cx="6851453" cy="4091149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6CBA4CD-960E-CD26-21FE-2D5A60E31361}"/>
                </a:ext>
              </a:extLst>
            </p:cNvPr>
            <p:cNvGrpSpPr/>
            <p:nvPr/>
          </p:nvGrpSpPr>
          <p:grpSpPr>
            <a:xfrm>
              <a:off x="1401566" y="3755571"/>
              <a:ext cx="2272144" cy="1805147"/>
              <a:chOff x="1562611" y="3831771"/>
              <a:chExt cx="2272144" cy="1805147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F918ED3-D12B-76B1-78AB-B536092DFCF7}"/>
                  </a:ext>
                </a:extLst>
              </p:cNvPr>
              <p:cNvSpPr/>
              <p:nvPr/>
            </p:nvSpPr>
            <p:spPr>
              <a:xfrm>
                <a:off x="1562611" y="3831771"/>
                <a:ext cx="2269160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</a:rPr>
                  <a:t>200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0D47342-603A-4439-C81B-BA89C7217D61}"/>
                  </a:ext>
                </a:extLst>
              </p:cNvPr>
              <p:cNvSpPr/>
              <p:nvPr/>
            </p:nvSpPr>
            <p:spPr>
              <a:xfrm>
                <a:off x="1565596" y="4380130"/>
                <a:ext cx="66597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8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934094D-D11A-B48C-4D54-6DD302424851}"/>
                  </a:ext>
                </a:extLst>
              </p:cNvPr>
              <p:cNvSpPr/>
              <p:nvPr/>
            </p:nvSpPr>
            <p:spPr>
              <a:xfrm>
                <a:off x="3161236" y="4369244"/>
                <a:ext cx="66597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8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FB33872-5EE0-A418-3A29-E9002A944D8C}"/>
                  </a:ext>
                </a:extLst>
              </p:cNvPr>
              <p:cNvSpPr/>
              <p:nvPr/>
            </p:nvSpPr>
            <p:spPr>
              <a:xfrm>
                <a:off x="2231571" y="4369243"/>
                <a:ext cx="929665" cy="435429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C00000"/>
                    </a:solidFill>
                  </a:rPr>
                  <a:t>........</a:t>
                </a:r>
                <a:endParaRPr lang="fr-MA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2" name="Right Brace 11">
                <a:extLst>
                  <a:ext uri="{FF2B5EF4-FFF2-40B4-BE49-F238E27FC236}">
                    <a16:creationId xmlns:a16="http://schemas.microsoft.com/office/drawing/2014/main" id="{82A9A45A-4AA6-C442-FC30-8352355E4E2B}"/>
                  </a:ext>
                </a:extLst>
              </p:cNvPr>
              <p:cNvSpPr/>
              <p:nvPr/>
            </p:nvSpPr>
            <p:spPr>
              <a:xfrm rot="5400000">
                <a:off x="2516897" y="3908081"/>
                <a:ext cx="366556" cy="2269161"/>
              </a:xfrm>
              <a:prstGeom prst="rightBrace">
                <a:avLst>
                  <a:gd name="adj1" fmla="val 32090"/>
                  <a:gd name="adj2" fmla="val 5000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BAD2D36-0C83-1E53-9953-37D56A6912FB}"/>
                  </a:ext>
                </a:extLst>
              </p:cNvPr>
              <p:cNvSpPr txBox="1"/>
              <p:nvPr/>
            </p:nvSpPr>
            <p:spPr>
              <a:xfrm>
                <a:off x="2134230" y="5113698"/>
                <a:ext cx="144212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C00000"/>
                    </a:solidFill>
                  </a:rPr>
                  <a:t>   </a:t>
                </a:r>
                <a:r>
                  <a:rPr lang="fr-MA" sz="2800" b="1" dirty="0">
                    <a:solidFill>
                      <a:srgbClr val="C00000"/>
                    </a:solidFill>
                  </a:rPr>
                  <a:t>  </a:t>
                </a:r>
                <a:r>
                  <a:rPr lang="ar-MA" sz="2800" b="1" dirty="0">
                    <a:solidFill>
                      <a:srgbClr val="FF0000"/>
                    </a:solidFill>
                  </a:rPr>
                  <a:t>25</a:t>
                </a:r>
                <a:r>
                  <a:rPr lang="fr-MA" sz="2800" b="1" dirty="0">
                    <a:solidFill>
                      <a:srgbClr val="C00000"/>
                    </a:solidFill>
                  </a:rPr>
                  <a:t>  </a:t>
                </a:r>
                <a:r>
                  <a:rPr lang="ar-MA" sz="2800" b="1" dirty="0">
                    <a:solidFill>
                      <a:srgbClr val="C00000"/>
                    </a:solidFill>
                  </a:rPr>
                  <a:t>مَرَّةً</a:t>
                </a:r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63BE6F1-3453-42C1-9599-31282FE6A87B}"/>
              </a:ext>
            </a:extLst>
          </p:cNvPr>
          <p:cNvSpPr txBox="1"/>
          <p:nvPr/>
        </p:nvSpPr>
        <p:spPr>
          <a:xfrm>
            <a:off x="4023549" y="3787169"/>
            <a:ext cx="2882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عَدَدِ الْمِزْهَرِيّاتِ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أَيْ عَدَدُ الْأَجْزاءِ</a:t>
            </a:r>
            <a:r>
              <a:rPr lang="ar-S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178;p19">
            <a:extLst>
              <a:ext uri="{FF2B5EF4-FFF2-40B4-BE49-F238E27FC236}">
                <a16:creationId xmlns:a16="http://schemas.microsoft.com/office/drawing/2014/main" id="{033BA69A-BC61-FFE3-E79F-CB2ED883434B}"/>
              </a:ext>
            </a:extLst>
          </p:cNvPr>
          <p:cNvSpPr txBox="1"/>
          <p:nvPr/>
        </p:nvSpPr>
        <p:spPr>
          <a:xfrm>
            <a:off x="3911864" y="4824885"/>
            <a:ext cx="170535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8 =</a:t>
            </a:r>
            <a:r>
              <a:rPr lang="en-GB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25 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÷  200</a:t>
            </a:r>
            <a:r>
              <a:rPr lang="en-GB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EBDE9B50-DCCA-37C3-2D65-E48B4CF559F0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F2A987-DD3B-518E-E14A-DA478BFE3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9A7C6DCE-D0BF-15B0-1D67-85C555AB7DE8}"/>
              </a:ext>
            </a:extLst>
          </p:cNvPr>
          <p:cNvSpPr txBox="1"/>
          <p:nvPr/>
        </p:nvSpPr>
        <p:spPr>
          <a:xfrm>
            <a:off x="278523" y="857545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هكذا وجدنا حل المسألة بحساب عدد الأجزاء باستعمال التمثيل بالأشرطة.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D05C4FF-AC21-A9B9-B011-F0322D1B12EA}"/>
              </a:ext>
            </a:extLst>
          </p:cNvPr>
          <p:cNvGrpSpPr/>
          <p:nvPr/>
        </p:nvGrpSpPr>
        <p:grpSpPr>
          <a:xfrm>
            <a:off x="1132878" y="1514650"/>
            <a:ext cx="6363335" cy="608148"/>
            <a:chOff x="1379099" y="2021220"/>
            <a:chExt cx="6363335" cy="608148"/>
          </a:xfrm>
        </p:grpSpPr>
        <p:grpSp>
          <p:nvGrpSpPr>
            <p:cNvPr id="23" name="Groupe 1">
              <a:extLst>
                <a:ext uri="{FF2B5EF4-FFF2-40B4-BE49-F238E27FC236}">
                  <a16:creationId xmlns:a16="http://schemas.microsoft.com/office/drawing/2014/main" id="{D74E7476-9ACF-5286-3948-19FC7FBC9984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3" name="Rectangle : coins arrondis 3">
                <a:extLst>
                  <a:ext uri="{FF2B5EF4-FFF2-40B4-BE49-F238E27FC236}">
                    <a16:creationId xmlns:a16="http://schemas.microsoft.com/office/drawing/2014/main" id="{91FE6868-C761-C0AF-2334-5A6AFCAC877E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07907B40-DBB1-C2E4-28F3-4FF3F6F92F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D3ECC02-C16E-F6E6-F697-9A4249E1CBF7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31" name="Rectangle : coins arrondis 3">
                <a:extLst>
                  <a:ext uri="{FF2B5EF4-FFF2-40B4-BE49-F238E27FC236}">
                    <a16:creationId xmlns:a16="http://schemas.microsoft.com/office/drawing/2014/main" id="{FE484D08-28DC-A211-BADA-FB393D66DCA4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F386AA37-33FF-88D3-27F3-7F0F8F1B33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96A8B50-AFC9-B21D-5639-EEDE03349D9A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2A90057A-0742-6D06-82FE-632132B38761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9BFBCBD2-A212-A2CD-06F0-F618D4E38A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EB7EE57-EE0D-AAB1-8A84-663EAC5990C0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27" name="Rectangle : coins arrondis 3">
                <a:extLst>
                  <a:ext uri="{FF2B5EF4-FFF2-40B4-BE49-F238E27FC236}">
                    <a16:creationId xmlns:a16="http://schemas.microsoft.com/office/drawing/2014/main" id="{3765D7A7-A4D9-4BDD-52B0-A8275AC3B0F8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F1192DE5-4BBF-06F3-3E56-E135D29B4A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sp>
        <p:nvSpPr>
          <p:cNvPr id="3" name="ZoneTexte 15">
            <a:extLst>
              <a:ext uri="{FF2B5EF4-FFF2-40B4-BE49-F238E27FC236}">
                <a16:creationId xmlns:a16="http://schemas.microsoft.com/office/drawing/2014/main" id="{2CD955C3-CCF2-274E-C43C-6BC73C60A264}"/>
              </a:ext>
            </a:extLst>
          </p:cNvPr>
          <p:cNvSpPr txBox="1"/>
          <p:nvPr/>
        </p:nvSpPr>
        <p:spPr>
          <a:xfrm>
            <a:off x="4635904" y="4657854"/>
            <a:ext cx="3170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5" name="Google Shape;178;p19">
            <a:extLst>
              <a:ext uri="{FF2B5EF4-FFF2-40B4-BE49-F238E27FC236}">
                <a16:creationId xmlns:a16="http://schemas.microsoft.com/office/drawing/2014/main" id="{694CF82B-7925-E99E-46D4-C3B92CE2267D}"/>
              </a:ext>
            </a:extLst>
          </p:cNvPr>
          <p:cNvSpPr txBox="1"/>
          <p:nvPr/>
        </p:nvSpPr>
        <p:spPr>
          <a:xfrm>
            <a:off x="4240087" y="5424682"/>
            <a:ext cx="350234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rtl="1"/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ع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fr-FR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الْمِزْهَرِيّاتِ 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25 مِزْهَرِيّةً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408180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4E484-B098-D7D5-4AAF-3ED9D8379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57BA77B-A843-B33C-1BF7-C5F00C22F4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94C726-4327-5B80-E57B-41385BF3CDAE}"/>
              </a:ext>
            </a:extLst>
          </p:cNvPr>
          <p:cNvGrpSpPr/>
          <p:nvPr/>
        </p:nvGrpSpPr>
        <p:grpSpPr>
          <a:xfrm>
            <a:off x="2179474" y="2235446"/>
            <a:ext cx="4785052" cy="3559450"/>
            <a:chOff x="2054098" y="2436266"/>
            <a:chExt cx="4785052" cy="2758881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E597811-2554-09D4-EE67-77C571BA546D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E48B0F6-9679-C8DF-416B-5E18DA4A4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52121" y="4164952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9AD155A-C64D-6279-C687-40203A785820}"/>
                </a:ext>
              </a:extLst>
            </p:cNvPr>
            <p:cNvSpPr txBox="1"/>
            <p:nvPr/>
          </p:nvSpPr>
          <p:spPr>
            <a:xfrm>
              <a:off x="2054098" y="3551819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A453BD89-3F06-1039-5E3E-397198B71338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A87641F0-C194-49A7-8CAE-CB8CF16A83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C43D1E8-F4D7-8D58-049B-A4C1140A2968}"/>
                </a:ext>
              </a:extLst>
            </p:cNvPr>
            <p:cNvSpPr txBox="1"/>
            <p:nvPr/>
          </p:nvSpPr>
          <p:spPr>
            <a:xfrm>
              <a:off x="2107686" y="4158193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744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DA502-787F-CF27-7B0D-E51222112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C9E506E9-FE58-3143-20D6-C25467354076}"/>
              </a:ext>
            </a:extLst>
          </p:cNvPr>
          <p:cNvSpPr txBox="1"/>
          <p:nvPr/>
        </p:nvSpPr>
        <p:spPr>
          <a:xfrm>
            <a:off x="725199" y="94719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الصفحتين 36 و 37 .</a:t>
            </a:r>
          </a:p>
        </p:txBody>
      </p:sp>
      <p:pic>
        <p:nvPicPr>
          <p:cNvPr id="4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C3D04D-8C6B-EF13-BAEB-0BF943899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C89B2D7-2CE7-2A6F-78DA-B3C93B2BDBDE}"/>
              </a:ext>
            </a:extLst>
          </p:cNvPr>
          <p:cNvGrpSpPr/>
          <p:nvPr/>
        </p:nvGrpSpPr>
        <p:grpSpPr>
          <a:xfrm>
            <a:off x="987242" y="1930487"/>
            <a:ext cx="7169516" cy="4263485"/>
            <a:chOff x="602884" y="1854286"/>
            <a:chExt cx="7665629" cy="426348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53BF4C4-DFB6-086C-025C-D71466C59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854287"/>
              <a:ext cx="3696513" cy="426348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DF93147-4DE5-1DBF-053E-74C6A27EC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2884" y="1854286"/>
              <a:ext cx="4237087" cy="4263485"/>
            </a:xfrm>
            <a:prstGeom prst="rect">
              <a:avLst/>
            </a:prstGeom>
          </p:spPr>
        </p:pic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08DA271-BD92-75C4-315B-D28878496BD1}"/>
              </a:ext>
            </a:extLst>
          </p:cNvPr>
          <p:cNvSpPr/>
          <p:nvPr/>
        </p:nvSpPr>
        <p:spPr>
          <a:xfrm>
            <a:off x="4865511" y="4357511"/>
            <a:ext cx="3160889" cy="17159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298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E706E-D6EB-9381-6D7B-3A2CA5FFB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2FB72D7A-C92D-EFE4-F7CE-511F58CED20F}"/>
              </a:ext>
            </a:extLst>
          </p:cNvPr>
          <p:cNvSpPr txBox="1"/>
          <p:nvPr/>
        </p:nvSpPr>
        <p:spPr>
          <a:xfrm>
            <a:off x="725199" y="94719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وافهموا ثم حلوا المسألة في التمرين 2.</a:t>
            </a:r>
          </a:p>
        </p:txBody>
      </p:sp>
      <p:pic>
        <p:nvPicPr>
          <p:cNvPr id="4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D829A4-EAF7-C495-8E38-58F4BDE1E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3B8E72-E0BB-48F5-2504-DFE7E323D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761" y="1981822"/>
            <a:ext cx="7316073" cy="458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1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F4D82-7828-D325-36E2-90B7DD6E4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BA489A3C-26B7-CE20-8D25-FE9DCF9778E7}"/>
              </a:ext>
            </a:extLst>
          </p:cNvPr>
          <p:cNvSpPr txBox="1"/>
          <p:nvPr/>
        </p:nvSpPr>
        <p:spPr>
          <a:xfrm>
            <a:off x="463690" y="891512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6 دقائق  لإنجاز هذا النشاط، سأمر بين الصفوف لمساعدتكم.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2C33E-0BAA-8E51-5E47-91B75CEA98A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7" name="Groupe 7">
            <a:extLst>
              <a:ext uri="{FF2B5EF4-FFF2-40B4-BE49-F238E27FC236}">
                <a16:creationId xmlns:a16="http://schemas.microsoft.com/office/drawing/2014/main" id="{8840801E-E079-BD9C-49DB-C3530DB99615}"/>
              </a:ext>
            </a:extLst>
          </p:cNvPr>
          <p:cNvGrpSpPr/>
          <p:nvPr/>
        </p:nvGrpSpPr>
        <p:grpSpPr>
          <a:xfrm>
            <a:off x="361733" y="1064689"/>
            <a:ext cx="614494" cy="688367"/>
            <a:chOff x="924143" y="3511073"/>
            <a:chExt cx="614494" cy="688367"/>
          </a:xfrm>
        </p:grpSpPr>
        <p:pic>
          <p:nvPicPr>
            <p:cNvPr id="8" name="Image 8">
              <a:extLst>
                <a:ext uri="{FF2B5EF4-FFF2-40B4-BE49-F238E27FC236}">
                  <a16:creationId xmlns:a16="http://schemas.microsoft.com/office/drawing/2014/main" id="{2EEE2555-66E8-6A3C-EB98-26A597EC0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9">
              <a:extLst>
                <a:ext uri="{FF2B5EF4-FFF2-40B4-BE49-F238E27FC236}">
                  <a16:creationId xmlns:a16="http://schemas.microsoft.com/office/drawing/2014/main" id="{97EB894C-3C51-3130-A435-2DE489306F3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4" name="Image 4">
            <a:extLst>
              <a:ext uri="{FF2B5EF4-FFF2-40B4-BE49-F238E27FC236}">
                <a16:creationId xmlns:a16="http://schemas.microsoft.com/office/drawing/2014/main" id="{83144B05-3A2D-FEE5-11A4-80B9380F20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6743" y="3178260"/>
            <a:ext cx="1722156" cy="13610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79E215-33E9-F0CC-86FA-B8C15A948E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733" y="1926233"/>
            <a:ext cx="6663061" cy="439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8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9A3BB-0D46-E925-CAED-B5C285C73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5619D1EB-5510-7C4C-608E-056A61E66CFA}"/>
              </a:ext>
            </a:extLst>
          </p:cNvPr>
          <p:cNvSpPr txBox="1"/>
          <p:nvPr/>
        </p:nvSpPr>
        <p:spPr>
          <a:xfrm>
            <a:off x="367005" y="7707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ستشتغلون في ثنائيات</a:t>
            </a:r>
            <a:r>
              <a:rPr lang="fr-FR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5FD3E8-77AB-54FA-9AF8-BF178EBBE91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4211" name="Image 25">
            <a:extLst>
              <a:ext uri="{FF2B5EF4-FFF2-40B4-BE49-F238E27FC236}">
                <a16:creationId xmlns:a16="http://schemas.microsoft.com/office/drawing/2014/main" id="{F481DC58-68D2-A27E-C019-E35F060F0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75" y="2551113"/>
            <a:ext cx="292735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42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3135-CB4C-8D94-5F62-4CD9B6D8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CEF140-B46F-64F4-4220-AB8876623EFD}"/>
              </a:ext>
            </a:extLst>
          </p:cNvPr>
          <p:cNvSpPr txBox="1"/>
          <p:nvPr/>
        </p:nvSpPr>
        <p:spPr>
          <a:xfrm>
            <a:off x="468605" y="7707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FABCBC2F-2EDE-31AD-8EC2-F501DC5AC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216" y="2852835"/>
            <a:ext cx="2071192" cy="2071192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01E95B-F7DE-7532-7048-6DAA87B636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2FDFBF-CA15-87C5-7E9F-70ABD06D89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05" y="2073767"/>
            <a:ext cx="5181600" cy="333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23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77793-D9AA-6D8C-08F1-CC2649F51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7117204-8857-0DA2-D74E-FCFE59525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44" y="1868798"/>
            <a:ext cx="7623479" cy="4663102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E499117A-06B7-5947-928D-CA39675DF5FB}"/>
              </a:ext>
            </a:extLst>
          </p:cNvPr>
          <p:cNvSpPr txBox="1"/>
          <p:nvPr/>
        </p:nvSpPr>
        <p:spPr>
          <a:xfrm>
            <a:off x="725199" y="94719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لما استعملنا عملية القسمة  لحل المسألة؟</a:t>
            </a:r>
          </a:p>
        </p:txBody>
      </p:sp>
      <p:pic>
        <p:nvPicPr>
          <p:cNvPr id="4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CFF504-D6E6-F9AD-5492-BF5652BD8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3FF1CEE-DDC9-9680-B1CD-0366EEF3EDF0}"/>
              </a:ext>
            </a:extLst>
          </p:cNvPr>
          <p:cNvSpPr txBox="1"/>
          <p:nvPr/>
        </p:nvSpPr>
        <p:spPr>
          <a:xfrm>
            <a:off x="4534851" y="4200349"/>
            <a:ext cx="3170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dirty="0">
              <a:solidFill>
                <a:srgbClr val="C00000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467986B-1EE2-2D9E-E6EF-FAA56C632E36}"/>
              </a:ext>
            </a:extLst>
          </p:cNvPr>
          <p:cNvGrpSpPr/>
          <p:nvPr/>
        </p:nvGrpSpPr>
        <p:grpSpPr>
          <a:xfrm>
            <a:off x="1090920" y="3674759"/>
            <a:ext cx="1947032" cy="1546348"/>
            <a:chOff x="1188950" y="3937358"/>
            <a:chExt cx="1947032" cy="1546348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6984607-3ECE-56ED-2142-4108324726DF}"/>
                </a:ext>
              </a:extLst>
            </p:cNvPr>
            <p:cNvSpPr/>
            <p:nvPr/>
          </p:nvSpPr>
          <p:spPr>
            <a:xfrm>
              <a:off x="1188950" y="3937358"/>
              <a:ext cx="1940767" cy="27991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rgbClr val="FF0000"/>
                  </a:solidFill>
                </a:rPr>
                <a:t>210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C38A29A-925F-322C-513A-11742927BF9D}"/>
                </a:ext>
              </a:extLst>
            </p:cNvPr>
            <p:cNvSpPr/>
            <p:nvPr/>
          </p:nvSpPr>
          <p:spPr>
            <a:xfrm>
              <a:off x="1195212" y="4302755"/>
              <a:ext cx="577837" cy="27814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rgbClr val="FF0000"/>
                  </a:solidFill>
                </a:rPr>
                <a:t>15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76F047-3201-B616-53F2-EE2C52077CB1}"/>
                </a:ext>
              </a:extLst>
            </p:cNvPr>
            <p:cNvSpPr/>
            <p:nvPr/>
          </p:nvSpPr>
          <p:spPr>
            <a:xfrm>
              <a:off x="2558143" y="4302753"/>
              <a:ext cx="577837" cy="27814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rgbClr val="FF0000"/>
                  </a:solidFill>
                </a:rPr>
                <a:t>15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1F1651D-2D8B-9726-C7B9-0BA15AB7DC0B}"/>
                </a:ext>
              </a:extLst>
            </p:cNvPr>
            <p:cNvSpPr/>
            <p:nvPr/>
          </p:nvSpPr>
          <p:spPr>
            <a:xfrm>
              <a:off x="1773049" y="4299572"/>
              <a:ext cx="785094" cy="278141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22" name="Accolade ouvrante 21">
              <a:extLst>
                <a:ext uri="{FF2B5EF4-FFF2-40B4-BE49-F238E27FC236}">
                  <a16:creationId xmlns:a16="http://schemas.microsoft.com/office/drawing/2014/main" id="{DD807F57-6B1F-A4A4-6C38-BDE6771397E2}"/>
                </a:ext>
              </a:extLst>
            </p:cNvPr>
            <p:cNvSpPr/>
            <p:nvPr/>
          </p:nvSpPr>
          <p:spPr>
            <a:xfrm rot="16200000">
              <a:off x="2026527" y="3943820"/>
              <a:ext cx="278141" cy="1940768"/>
            </a:xfrm>
            <a:prstGeom prst="leftBrace">
              <a:avLst>
                <a:gd name="adj1" fmla="val 46966"/>
                <a:gd name="adj2" fmla="val 50729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5241BD8-0ACD-A620-EC94-46A1A562D94A}"/>
                </a:ext>
              </a:extLst>
            </p:cNvPr>
            <p:cNvSpPr txBox="1"/>
            <p:nvPr/>
          </p:nvSpPr>
          <p:spPr>
            <a:xfrm>
              <a:off x="1632818" y="5022041"/>
              <a:ext cx="1099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14مَرَّةً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4" name="Google Shape;178;p19">
            <a:extLst>
              <a:ext uri="{FF2B5EF4-FFF2-40B4-BE49-F238E27FC236}">
                <a16:creationId xmlns:a16="http://schemas.microsoft.com/office/drawing/2014/main" id="{5DB9665C-794D-F228-A813-5457792AC51A}"/>
              </a:ext>
            </a:extLst>
          </p:cNvPr>
          <p:cNvSpPr txBox="1"/>
          <p:nvPr/>
        </p:nvSpPr>
        <p:spPr>
          <a:xfrm>
            <a:off x="4180569" y="4958465"/>
            <a:ext cx="264896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=  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÷ 210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 dirty="0"/>
          </a:p>
        </p:txBody>
      </p:sp>
      <p:sp>
        <p:nvSpPr>
          <p:cNvPr id="25" name="Google Shape;178;p19">
            <a:extLst>
              <a:ext uri="{FF2B5EF4-FFF2-40B4-BE49-F238E27FC236}">
                <a16:creationId xmlns:a16="http://schemas.microsoft.com/office/drawing/2014/main" id="{D3028D6D-B23C-2516-60FF-67BE78DAA27D}"/>
              </a:ext>
            </a:extLst>
          </p:cNvPr>
          <p:cNvSpPr txBox="1"/>
          <p:nvPr/>
        </p:nvSpPr>
        <p:spPr>
          <a:xfrm>
            <a:off x="4118484" y="3742034"/>
            <a:ext cx="277313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rtl="1"/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عَدَدُ الْجَوَلاتِ أَيْ عَدَدُ الْأَجْزاءِ</a:t>
            </a:r>
            <a:r>
              <a:rPr lang="ar-S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7" name="Google Shape;178;p19">
            <a:extLst>
              <a:ext uri="{FF2B5EF4-FFF2-40B4-BE49-F238E27FC236}">
                <a16:creationId xmlns:a16="http://schemas.microsoft.com/office/drawing/2014/main" id="{53810060-D597-AD1F-3D80-8959A0674567}"/>
              </a:ext>
            </a:extLst>
          </p:cNvPr>
          <p:cNvSpPr txBox="1"/>
          <p:nvPr/>
        </p:nvSpPr>
        <p:spPr>
          <a:xfrm>
            <a:off x="3956784" y="5510740"/>
            <a:ext cx="397343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rtl="1"/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عَدَدُ الْجَوَلاتِ الّتي لَعِبَها سامي: 14 جَوْلَةً</a:t>
            </a:r>
            <a:r>
              <a:rPr lang="ar-S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8" name="ZoneTexte 22">
            <a:extLst>
              <a:ext uri="{FF2B5EF4-FFF2-40B4-BE49-F238E27FC236}">
                <a16:creationId xmlns:a16="http://schemas.microsoft.com/office/drawing/2014/main" id="{5A58956E-B7A8-A156-4BB0-E68CFFA1C0CF}"/>
              </a:ext>
            </a:extLst>
          </p:cNvPr>
          <p:cNvSpPr txBox="1"/>
          <p:nvPr/>
        </p:nvSpPr>
        <p:spPr>
          <a:xfrm>
            <a:off x="1517838" y="3918082"/>
            <a:ext cx="1099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....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97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E3B7148-E206-EB56-B8BD-02930375BCDD}"/>
              </a:ext>
            </a:extLst>
          </p:cNvPr>
          <p:cNvGrpSpPr/>
          <p:nvPr/>
        </p:nvGrpSpPr>
        <p:grpSpPr>
          <a:xfrm>
            <a:off x="2031684" y="2415654"/>
            <a:ext cx="5080632" cy="2450260"/>
            <a:chOff x="2090295" y="2436266"/>
            <a:chExt cx="4654750" cy="1742377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727BD5B-897E-0566-7B64-7CA8045AC73D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8" name="Image 7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2752074-5989-3825-E22E-4AEF03079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823893" y="3362814"/>
              <a:ext cx="631873" cy="631873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228A126-2D67-A990-BD39-94661D7E1771}"/>
                </a:ext>
              </a:extLst>
            </p:cNvPr>
            <p:cNvSpPr txBox="1"/>
            <p:nvPr/>
          </p:nvSpPr>
          <p:spPr>
            <a:xfrm>
              <a:off x="2090295" y="3362814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0EB17BC3-F4A1-E006-8652-A7E790D7085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B890CDF2-95F4-BB82-21A8-275C29ED90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7AB17A8-9C27-5276-CFC8-D309ED0E30E4}"/>
                  </a:ext>
                </a:extLst>
              </p14:cNvPr>
              <p14:cNvContentPartPr/>
              <p14:nvPr/>
            </p14:nvContentPartPr>
            <p14:xfrm>
              <a:off x="9820980" y="6031565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7AB17A8-9C27-5276-CFC8-D309ED0E30E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02980" y="6013565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FA20F-194B-8917-6F02-EF0C5EE9E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6AFD85F-6263-E55D-DC2E-44A65703B94F}"/>
              </a:ext>
            </a:extLst>
          </p:cNvPr>
          <p:cNvGrpSpPr/>
          <p:nvPr/>
        </p:nvGrpSpPr>
        <p:grpSpPr>
          <a:xfrm>
            <a:off x="987242" y="1930487"/>
            <a:ext cx="7169516" cy="4263485"/>
            <a:chOff x="602884" y="1854286"/>
            <a:chExt cx="7665629" cy="426348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8A6EC07-E148-F8AF-6798-40E5D88D0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1854287"/>
              <a:ext cx="3696513" cy="426348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2F4127C-1D23-DCEC-8E34-C30C10D2E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884" y="1854286"/>
              <a:ext cx="4237087" cy="4263485"/>
            </a:xfrm>
            <a:prstGeom prst="rect">
              <a:avLst/>
            </a:prstGeom>
          </p:spPr>
        </p:pic>
      </p:grpSp>
      <p:pic>
        <p:nvPicPr>
          <p:cNvPr id="12" name="Espace réservé pour une image  18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39E392EF-5F02-2E06-11C5-A1B4FAE5C0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0863A3-BBF4-60CE-8879-CC70AC670AF3}"/>
              </a:ext>
            </a:extLst>
          </p:cNvPr>
          <p:cNvSpPr txBox="1"/>
          <p:nvPr/>
        </p:nvSpPr>
        <p:spPr>
          <a:xfrm>
            <a:off x="822708" y="856131"/>
            <a:ext cx="6731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37 أنجزوا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3. لديكم 5 دقائق..</a:t>
            </a:r>
          </a:p>
        </p:txBody>
      </p:sp>
      <p:grpSp>
        <p:nvGrpSpPr>
          <p:cNvPr id="7" name="Groupe 2">
            <a:extLst>
              <a:ext uri="{FF2B5EF4-FFF2-40B4-BE49-F238E27FC236}">
                <a16:creationId xmlns:a16="http://schemas.microsoft.com/office/drawing/2014/main" id="{9C34E9F0-4F1F-2488-F8C0-86FD37D17A5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8" name="Image 8">
              <a:extLst>
                <a:ext uri="{FF2B5EF4-FFF2-40B4-BE49-F238E27FC236}">
                  <a16:creationId xmlns:a16="http://schemas.microsoft.com/office/drawing/2014/main" id="{55CABAE1-FB4F-B902-83D3-296446077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9">
              <a:extLst>
                <a:ext uri="{FF2B5EF4-FFF2-40B4-BE49-F238E27FC236}">
                  <a16:creationId xmlns:a16="http://schemas.microsoft.com/office/drawing/2014/main" id="{AABC7307-4E44-51CA-C479-FDBC8A3D257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B5DEF6-0C33-23CF-190E-335C7892FD0D}"/>
              </a:ext>
            </a:extLst>
          </p:cNvPr>
          <p:cNvSpPr/>
          <p:nvPr/>
        </p:nvSpPr>
        <p:spPr>
          <a:xfrm>
            <a:off x="1388533" y="2291643"/>
            <a:ext cx="3183466" cy="15804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66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C1718-7882-D87E-1ACE-DBFE6BF38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pour une image  18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2554D13A-BEFD-57C1-AB45-BE05E6518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B08EE2-EB05-9E2A-9040-04F0917E4006}"/>
              </a:ext>
            </a:extLst>
          </p:cNvPr>
          <p:cNvSpPr txBox="1"/>
          <p:nvPr/>
        </p:nvSpPr>
        <p:spPr>
          <a:xfrm>
            <a:off x="822708" y="856131"/>
            <a:ext cx="6731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حلوا المسألة في التمرين رقم 3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المساندة وأدون ملاحظاتي في كراساتكم.</a:t>
            </a:r>
          </a:p>
        </p:txBody>
      </p:sp>
      <p:grpSp>
        <p:nvGrpSpPr>
          <p:cNvPr id="7" name="Groupe 2">
            <a:extLst>
              <a:ext uri="{FF2B5EF4-FFF2-40B4-BE49-F238E27FC236}">
                <a16:creationId xmlns:a16="http://schemas.microsoft.com/office/drawing/2014/main" id="{FE838547-7199-F5EA-786C-287182B60726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8" name="Image 8">
              <a:extLst>
                <a:ext uri="{FF2B5EF4-FFF2-40B4-BE49-F238E27FC236}">
                  <a16:creationId xmlns:a16="http://schemas.microsoft.com/office/drawing/2014/main" id="{135ABE12-68B5-2732-BA94-3E5FDED1E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9">
              <a:extLst>
                <a:ext uri="{FF2B5EF4-FFF2-40B4-BE49-F238E27FC236}">
                  <a16:creationId xmlns:a16="http://schemas.microsoft.com/office/drawing/2014/main" id="{D5651453-7941-1AAE-0CC8-635C1AEFA24A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F7787294-56FD-CA4D-1248-09916C2843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336" y="1986011"/>
            <a:ext cx="7249537" cy="435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8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BEEBD-DDDC-3B9B-F03C-F483CA900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1D381D4-1A69-4431-91A9-CF7F5F8D4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31" y="1943441"/>
            <a:ext cx="7249537" cy="4353533"/>
          </a:xfrm>
          <a:prstGeom prst="rect">
            <a:avLst/>
          </a:prstGeom>
        </p:spPr>
      </p:pic>
      <p:sp>
        <p:nvSpPr>
          <p:cNvPr id="22" name="ZoneTexte 2">
            <a:extLst>
              <a:ext uri="{FF2B5EF4-FFF2-40B4-BE49-F238E27FC236}">
                <a16:creationId xmlns:a16="http://schemas.microsoft.com/office/drawing/2014/main" id="{4BFFFD46-7E2F-CD97-1636-8254B4CB2598}"/>
              </a:ext>
            </a:extLst>
          </p:cNvPr>
          <p:cNvSpPr txBox="1"/>
          <p:nvPr/>
        </p:nvSpPr>
        <p:spPr>
          <a:xfrm>
            <a:off x="1108373" y="994631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.لديكم دقيقتان.</a:t>
            </a:r>
          </a:p>
        </p:txBody>
      </p:sp>
      <p:pic>
        <p:nvPicPr>
          <p:cNvPr id="3" name="Espace réservé pour une image  18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EEAF222F-6C44-755C-775E-899DE6410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grpSp>
        <p:nvGrpSpPr>
          <p:cNvPr id="2" name="Groupe 2">
            <a:extLst>
              <a:ext uri="{FF2B5EF4-FFF2-40B4-BE49-F238E27FC236}">
                <a16:creationId xmlns:a16="http://schemas.microsoft.com/office/drawing/2014/main" id="{D831CFB7-9CE7-93D2-DE10-08ED4A34D19D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7760BE3-D7AC-AAEB-6510-A99660891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AD1A72A-E6F0-BCF6-CCED-79ED53EAA76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A74D807-9E86-1B3C-D112-3F93882A8085}"/>
              </a:ext>
            </a:extLst>
          </p:cNvPr>
          <p:cNvGrpSpPr/>
          <p:nvPr/>
        </p:nvGrpSpPr>
        <p:grpSpPr>
          <a:xfrm>
            <a:off x="1094159" y="3565330"/>
            <a:ext cx="6611127" cy="1575396"/>
            <a:chOff x="1094159" y="3565330"/>
            <a:chExt cx="6611127" cy="1575396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9FB0A8-FEEC-5B20-6317-DA608A36CA4B}"/>
                </a:ext>
              </a:extLst>
            </p:cNvPr>
            <p:cNvSpPr txBox="1"/>
            <p:nvPr/>
          </p:nvSpPr>
          <p:spPr>
            <a:xfrm>
              <a:off x="4534851" y="4200349"/>
              <a:ext cx="31704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dirty="0">
                <a:solidFill>
                  <a:srgbClr val="C00000"/>
                </a:solidFill>
              </a:endParaRP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68457BB-45A2-254B-9BE6-A2DF9E198C04}"/>
                </a:ext>
              </a:extLst>
            </p:cNvPr>
            <p:cNvGrpSpPr/>
            <p:nvPr/>
          </p:nvGrpSpPr>
          <p:grpSpPr>
            <a:xfrm>
              <a:off x="1094159" y="3565330"/>
              <a:ext cx="1940770" cy="1495780"/>
              <a:chOff x="1195212" y="4022835"/>
              <a:chExt cx="1940770" cy="1495780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479D4B4-88C5-61FA-E677-BD2EF4C9C33F}"/>
                  </a:ext>
                </a:extLst>
              </p:cNvPr>
              <p:cNvSpPr/>
              <p:nvPr/>
            </p:nvSpPr>
            <p:spPr>
              <a:xfrm>
                <a:off x="1195213" y="4022835"/>
                <a:ext cx="1940767" cy="27991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600</a:t>
                </a:r>
                <a:r>
                  <a:rPr lang="ar-SA" dirty="0">
                    <a:solidFill>
                      <a:srgbClr val="FF0000"/>
                    </a:solidFill>
                  </a:rPr>
                  <a:t> 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A9C120D-2D13-C784-0DBA-2A82BB647AF0}"/>
                  </a:ext>
                </a:extLst>
              </p:cNvPr>
              <p:cNvSpPr/>
              <p:nvPr/>
            </p:nvSpPr>
            <p:spPr>
              <a:xfrm>
                <a:off x="1195212" y="4302755"/>
                <a:ext cx="577837" cy="278141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120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6CE36307-CA0E-D460-8DAB-0C9781CF5C15}"/>
                  </a:ext>
                </a:extLst>
              </p:cNvPr>
              <p:cNvSpPr/>
              <p:nvPr/>
            </p:nvSpPr>
            <p:spPr>
              <a:xfrm>
                <a:off x="2558143" y="4302753"/>
                <a:ext cx="577837" cy="27814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120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FE1A909-ED36-24D0-F62B-678A0E0BBE3F}"/>
                  </a:ext>
                </a:extLst>
              </p:cNvPr>
              <p:cNvSpPr/>
              <p:nvPr/>
            </p:nvSpPr>
            <p:spPr>
              <a:xfrm>
                <a:off x="1773049" y="4299572"/>
                <a:ext cx="785094" cy="278141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Accolade ouvrante 26">
                <a:extLst>
                  <a:ext uri="{FF2B5EF4-FFF2-40B4-BE49-F238E27FC236}">
                    <a16:creationId xmlns:a16="http://schemas.microsoft.com/office/drawing/2014/main" id="{5EC9FD95-3FFD-7A47-4077-AB267DDE802E}"/>
                  </a:ext>
                </a:extLst>
              </p:cNvPr>
              <p:cNvSpPr/>
              <p:nvPr/>
            </p:nvSpPr>
            <p:spPr>
              <a:xfrm rot="16200000">
                <a:off x="2026527" y="3943820"/>
                <a:ext cx="278141" cy="1940768"/>
              </a:xfrm>
              <a:prstGeom prst="leftBrace">
                <a:avLst>
                  <a:gd name="adj1" fmla="val 46966"/>
                  <a:gd name="adj2" fmla="val 50729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A71022D-E782-C9FD-241B-443E3ED0F3DB}"/>
                  </a:ext>
                </a:extLst>
              </p:cNvPr>
              <p:cNvSpPr txBox="1"/>
              <p:nvPr/>
            </p:nvSpPr>
            <p:spPr>
              <a:xfrm>
                <a:off x="1612794" y="5118505"/>
                <a:ext cx="10994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rgbClr val="FF0000"/>
                    </a:solidFill>
                  </a:rPr>
                  <a:t>5 مَرّاتٍ</a:t>
                </a:r>
                <a:endParaRPr lang="fr-MA" sz="1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9" name="Google Shape;178;p19">
              <a:extLst>
                <a:ext uri="{FF2B5EF4-FFF2-40B4-BE49-F238E27FC236}">
                  <a16:creationId xmlns:a16="http://schemas.microsoft.com/office/drawing/2014/main" id="{76B57CE7-AD19-C3AC-B60D-389326878D9D}"/>
                </a:ext>
              </a:extLst>
            </p:cNvPr>
            <p:cNvSpPr txBox="1"/>
            <p:nvPr/>
          </p:nvSpPr>
          <p:spPr>
            <a:xfrm>
              <a:off x="2291860" y="4679102"/>
              <a:ext cx="3448166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=  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120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÷ 600</a:t>
              </a:r>
              <a:r>
                <a:rPr lang="en-GB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600" dirty="0"/>
            </a:p>
          </p:txBody>
        </p:sp>
        <p:sp>
          <p:nvSpPr>
            <p:cNvPr id="30" name="Google Shape;178;p19">
              <a:extLst>
                <a:ext uri="{FF2B5EF4-FFF2-40B4-BE49-F238E27FC236}">
                  <a16:creationId xmlns:a16="http://schemas.microsoft.com/office/drawing/2014/main" id="{175FDE0E-6B73-CBC3-91E3-C8F181AA26D8}"/>
                </a:ext>
              </a:extLst>
            </p:cNvPr>
            <p:cNvSpPr txBox="1"/>
            <p:nvPr/>
          </p:nvSpPr>
          <p:spPr>
            <a:xfrm>
              <a:off x="2884387" y="3910479"/>
              <a:ext cx="4820899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 algn="ctr" rtl="1"/>
              <a:r>
                <a:rPr lang="ar-MA" sz="20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عَدَدُ عَرباتِ الْقِطارِ أَيْ عَدَدُ الأَجْزاءِ</a:t>
              </a:r>
              <a:endParaRPr dirty="0"/>
            </a:p>
          </p:txBody>
        </p:sp>
      </p:grpSp>
      <p:sp>
        <p:nvSpPr>
          <p:cNvPr id="9" name="ZoneTexte 27">
            <a:extLst>
              <a:ext uri="{FF2B5EF4-FFF2-40B4-BE49-F238E27FC236}">
                <a16:creationId xmlns:a16="http://schemas.microsoft.com/office/drawing/2014/main" id="{3A987283-B213-A9BF-16C9-E639F903BFA2}"/>
              </a:ext>
            </a:extLst>
          </p:cNvPr>
          <p:cNvSpPr txBox="1"/>
          <p:nvPr/>
        </p:nvSpPr>
        <p:spPr>
          <a:xfrm>
            <a:off x="1511741" y="3648869"/>
            <a:ext cx="1099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...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0" name="Google Shape;178;p19">
            <a:extLst>
              <a:ext uri="{FF2B5EF4-FFF2-40B4-BE49-F238E27FC236}">
                <a16:creationId xmlns:a16="http://schemas.microsoft.com/office/drawing/2014/main" id="{A5344677-A5DD-1FE0-BB07-79E12D128969}"/>
              </a:ext>
            </a:extLst>
          </p:cNvPr>
          <p:cNvSpPr txBox="1"/>
          <p:nvPr/>
        </p:nvSpPr>
        <p:spPr>
          <a:xfrm>
            <a:off x="3329576" y="5109211"/>
            <a:ext cx="482089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rtl="1"/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عَدَدُ عَرباتِ الْقِطارِ :  5 عَرَباتٍ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348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CC175CA2-EFA8-BDB2-8670-0403AF600EA8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DE4FD5B-F2DF-B9DE-5FE2-147132C250B1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692896E-8B98-A56D-82F1-C6EE106C1416}"/>
              </a:ext>
            </a:extLst>
          </p:cNvPr>
          <p:cNvGrpSpPr/>
          <p:nvPr/>
        </p:nvGrpSpPr>
        <p:grpSpPr>
          <a:xfrm>
            <a:off x="987242" y="1930487"/>
            <a:ext cx="7169516" cy="4263485"/>
            <a:chOff x="602884" y="1854286"/>
            <a:chExt cx="7665629" cy="426348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11AF9C1-7040-29C3-9E44-E72A9CA8B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854287"/>
              <a:ext cx="3696513" cy="426348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28E468C-F76B-8300-544E-D5C0FA0F8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2884" y="1854286"/>
              <a:ext cx="4237087" cy="4263485"/>
            </a:xfrm>
            <a:prstGeom prst="rect">
              <a:avLst/>
            </a:prstGeom>
          </p:spPr>
        </p:pic>
      </p:grpSp>
      <p:sp>
        <p:nvSpPr>
          <p:cNvPr id="10" name="ZoneTexte 2">
            <a:extLst>
              <a:ext uri="{FF2B5EF4-FFF2-40B4-BE49-F238E27FC236}">
                <a16:creationId xmlns:a16="http://schemas.microsoft.com/office/drawing/2014/main" id="{78F1E689-453E-D8D8-E465-53412F602239}"/>
              </a:ext>
            </a:extLst>
          </p:cNvPr>
          <p:cNvSpPr txBox="1"/>
          <p:nvPr/>
        </p:nvSpPr>
        <p:spPr>
          <a:xfrm>
            <a:off x="791092" y="922636"/>
            <a:ext cx="6731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 ستنجزون التمرينين 4 و 5.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5767873-FD15-2926-D7BE-F40FC49AE7C7}"/>
              </a:ext>
            </a:extLst>
          </p:cNvPr>
          <p:cNvSpPr/>
          <p:nvPr/>
        </p:nvSpPr>
        <p:spPr>
          <a:xfrm>
            <a:off x="1388533" y="3905956"/>
            <a:ext cx="3183467" cy="21900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607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16691</TotalTime>
  <Words>1038</Words>
  <Application>Microsoft Office PowerPoint</Application>
  <PresentationFormat>Affichage à l'écran (4:3)</PresentationFormat>
  <Paragraphs>369</Paragraphs>
  <Slides>58</Slides>
  <Notes>10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58</vt:i4>
      </vt:variant>
    </vt:vector>
  </HeadingPairs>
  <TitlesOfParts>
    <vt:vector size="72" baseType="lpstr">
      <vt:lpstr>DengXian</vt:lpstr>
      <vt:lpstr>Aptos Display</vt:lpstr>
      <vt:lpstr>Arial</vt:lpstr>
      <vt:lpstr>Dosis</vt:lpstr>
      <vt:lpstr>Chalkboard</vt:lpstr>
      <vt:lpstr>Aptos</vt:lpstr>
      <vt:lpstr>Effra CC Arbc</vt:lpstr>
      <vt:lpstr>Calibri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153</cp:revision>
  <cp:lastPrinted>2025-08-13T10:11:39Z</cp:lastPrinted>
  <dcterms:created xsi:type="dcterms:W3CDTF">2025-08-01T12:31:49Z</dcterms:created>
  <dcterms:modified xsi:type="dcterms:W3CDTF">2026-02-24T16:16:13Z</dcterms:modified>
</cp:coreProperties>
</file>